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3" r:id="rId4"/>
    <p:sldId id="286" r:id="rId5"/>
    <p:sldId id="274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F7F7F8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26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6527363" y="5519360"/>
            <a:ext cx="5468242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第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組 通訊三 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108503002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 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謝佩玲</a:t>
            </a:r>
            <a:endParaRPr lang="en-US" altLang="zh-TW" sz="2200" dirty="0">
              <a:solidFill>
                <a:prstClr val="black">
                  <a:lumMod val="50000"/>
                  <a:lumOff val="50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  <a:p>
            <a:pPr algn="r"/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通訊三 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108503503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 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陳彥棻</a:t>
            </a:r>
            <a:endParaRPr lang="en-US" altLang="zh-TW" sz="2200" dirty="0">
              <a:solidFill>
                <a:prstClr val="black">
                  <a:lumMod val="50000"/>
                  <a:lumOff val="50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  <a:p>
            <a:pPr algn="r"/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通訊三 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108601020</a:t>
            </a:r>
            <a:r>
              <a:rPr lang="en-US" altLang="zh-TW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 </a:t>
            </a:r>
            <a:r>
              <a:rPr lang="zh-TW" alt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陳泊言</a:t>
            </a:r>
            <a:endParaRPr lang="en-US" altLang="zh-CN" sz="2200" dirty="0">
              <a:solidFill>
                <a:prstClr val="black">
                  <a:lumMod val="50000"/>
                  <a:lumOff val="50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4900806" y="3013501"/>
            <a:ext cx="238879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Hw5 (G)</a:t>
            </a:r>
            <a:endParaRPr lang="zh-CN" altLang="en-US" sz="48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495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49218" y="3044279"/>
            <a:ext cx="6893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4968240" y="3925480"/>
            <a:ext cx="305816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7335520" y="4047400"/>
            <a:ext cx="69088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50FB159-C6C6-493D-86C9-FFBFF0F17CBC}"/>
              </a:ext>
            </a:extLst>
          </p:cNvPr>
          <p:cNvSpPr/>
          <p:nvPr/>
        </p:nvSpPr>
        <p:spPr>
          <a:xfrm>
            <a:off x="4968240" y="3013799"/>
            <a:ext cx="2367280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06F1BF-B8DB-44C3-BFF9-474996DF83A2}"/>
              </a:ext>
            </a:extLst>
          </p:cNvPr>
          <p:cNvSpPr/>
          <p:nvPr/>
        </p:nvSpPr>
        <p:spPr>
          <a:xfrm>
            <a:off x="4968240" y="3013799"/>
            <a:ext cx="2997200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75734"/>
            <a:ext cx="4831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94938" y="3043800"/>
            <a:ext cx="6802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4968240" y="3925480"/>
            <a:ext cx="383032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8128000" y="4047400"/>
            <a:ext cx="67056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006F1BF-B8DB-44C3-BFF9-474996DF83A2}"/>
              </a:ext>
            </a:extLst>
          </p:cNvPr>
          <p:cNvSpPr/>
          <p:nvPr/>
        </p:nvSpPr>
        <p:spPr>
          <a:xfrm>
            <a:off x="5036033" y="3013799"/>
            <a:ext cx="2980207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7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851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39058" y="3043800"/>
            <a:ext cx="691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4968240" y="3925480"/>
            <a:ext cx="456184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8869680" y="4047400"/>
            <a:ext cx="67056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006F1BF-B8DB-44C3-BFF9-474996DF83A2}"/>
              </a:ext>
            </a:extLst>
          </p:cNvPr>
          <p:cNvSpPr/>
          <p:nvPr/>
        </p:nvSpPr>
        <p:spPr>
          <a:xfrm>
            <a:off x="4954753" y="3013799"/>
            <a:ext cx="3020847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983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59378" y="3043800"/>
            <a:ext cx="687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06F1BF-B8DB-44C3-BFF9-474996DF83A2}"/>
              </a:ext>
            </a:extLst>
          </p:cNvPr>
          <p:cNvSpPr/>
          <p:nvPr/>
        </p:nvSpPr>
        <p:spPr>
          <a:xfrm>
            <a:off x="5025873" y="3013799"/>
            <a:ext cx="2949727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784D660F-FF94-4EB5-87AB-B6E34A085BA7}"/>
              </a:ext>
            </a:extLst>
          </p:cNvPr>
          <p:cNvSpPr/>
          <p:nvPr/>
        </p:nvSpPr>
        <p:spPr>
          <a:xfrm>
            <a:off x="8524240" y="5334000"/>
            <a:ext cx="3002279" cy="883911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51" y="1739716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28309" y="3063036"/>
            <a:ext cx="3533790" cy="93112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12291" y="3070830"/>
            <a:ext cx="3165825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THANKS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057045" y="2405063"/>
            <a:ext cx="10077904" cy="373497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2700000">
            <a:off x="5131553" y="973634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584137"/>
            <a:ext cx="2299168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題目</a:t>
            </a:r>
            <a:endParaRPr lang="en-US" altLang="zh-CN" sz="4000" dirty="0">
              <a:solidFill>
                <a:srgbClr val="18478F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590" y="3733940"/>
            <a:ext cx="9904813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令</a:t>
            </a:r>
            <a:r>
              <a:rPr lang="en-US" altLang="zh-TW" sz="3200" dirty="0">
                <a:solidFill>
                  <a:srgbClr val="18478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 (-2, 1, -3, 4, -1, 2, 1, -5, 4),</a:t>
            </a:r>
          </a:p>
          <a:p>
            <a:pPr algn="ctr"/>
            <a:r>
              <a:rPr lang="zh-TW" altLang="en-US" sz="3200" dirty="0">
                <a:solidFill>
                  <a:srgbClr val="18478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" panose="020B0606030504020204" pitchFamily="34" charset="0"/>
              </a:rPr>
              <a:t>使用動態規劃演算法求出最大連續非空子序列和</a:t>
            </a:r>
            <a:endParaRPr lang="en-US" altLang="zh-CN" sz="3200" dirty="0">
              <a:solidFill>
                <a:srgbClr val="18478F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35445" y="375734"/>
            <a:ext cx="241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59" name="圆角矩形 5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結束點 3">
            <a:extLst>
              <a:ext uri="{FF2B5EF4-FFF2-40B4-BE49-F238E27FC236}">
                <a16:creationId xmlns:a16="http://schemas.microsoft.com/office/drawing/2014/main" id="{728C1C80-3107-D449-B124-D89EEBA091DD}"/>
              </a:ext>
            </a:extLst>
          </p:cNvPr>
          <p:cNvSpPr/>
          <p:nvPr/>
        </p:nvSpPr>
        <p:spPr>
          <a:xfrm>
            <a:off x="1951598" y="1111294"/>
            <a:ext cx="1552354" cy="425302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決策 4">
            <a:extLst>
              <a:ext uri="{FF2B5EF4-FFF2-40B4-BE49-F238E27FC236}">
                <a16:creationId xmlns:a16="http://schemas.microsoft.com/office/drawing/2014/main" id="{EFE05E4A-0EED-4A44-9C81-F7EFC966A21D}"/>
              </a:ext>
            </a:extLst>
          </p:cNvPr>
          <p:cNvSpPr/>
          <p:nvPr/>
        </p:nvSpPr>
        <p:spPr>
          <a:xfrm>
            <a:off x="820218" y="1837987"/>
            <a:ext cx="3815115" cy="103074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所有整數均為負數</a:t>
            </a:r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A21DEC18-D1F3-A04A-A4B2-436A6E5B28DB}"/>
              </a:ext>
            </a:extLst>
          </p:cNvPr>
          <p:cNvSpPr txBox="1"/>
          <p:nvPr/>
        </p:nvSpPr>
        <p:spPr>
          <a:xfrm>
            <a:off x="2065414" y="2815693"/>
            <a:ext cx="66236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D8F6C9-BADC-4249-8CDF-C948FEB8E756}"/>
                  </a:ext>
                </a:extLst>
              </p:cNvPr>
              <p:cNvSpPr/>
              <p:nvPr/>
            </p:nvSpPr>
            <p:spPr>
              <a:xfrm>
                <a:off x="1202109" y="3331496"/>
                <a:ext cx="3051332" cy="66704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zh-TW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D8F6C9-BADC-4249-8CDF-C948FEB8E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09" y="3331496"/>
                <a:ext cx="3051332" cy="667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6">
            <a:extLst>
              <a:ext uri="{FF2B5EF4-FFF2-40B4-BE49-F238E27FC236}">
                <a16:creationId xmlns:a16="http://schemas.microsoft.com/office/drawing/2014/main" id="{C6D84130-D6A6-254A-AA0F-9FB0983FD648}"/>
              </a:ext>
            </a:extLst>
          </p:cNvPr>
          <p:cNvSpPr txBox="1"/>
          <p:nvPr/>
        </p:nvSpPr>
        <p:spPr>
          <a:xfrm>
            <a:off x="6242479" y="1942353"/>
            <a:ext cx="80959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20481ED-551D-CD4E-86D9-02A823066E76}"/>
                  </a:ext>
                </a:extLst>
              </p:cNvPr>
              <p:cNvSpPr/>
              <p:nvPr/>
            </p:nvSpPr>
            <p:spPr>
              <a:xfrm>
                <a:off x="8159812" y="1937489"/>
                <a:ext cx="1920510" cy="83174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 </a:t>
                </a:r>
                <a:endParaRPr kumimoji="1" lang="zh-TW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20481ED-551D-CD4E-86D9-02A823066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2" y="1937489"/>
                <a:ext cx="1920510" cy="831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9E0929FC-DC6C-A542-B994-A56FB28F8B15}"/>
              </a:ext>
            </a:extLst>
          </p:cNvPr>
          <p:cNvSpPr/>
          <p:nvPr/>
        </p:nvSpPr>
        <p:spPr>
          <a:xfrm>
            <a:off x="8569359" y="2962306"/>
            <a:ext cx="1101416" cy="4728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18" name="決策 22">
            <a:extLst>
              <a:ext uri="{FF2B5EF4-FFF2-40B4-BE49-F238E27FC236}">
                <a16:creationId xmlns:a16="http://schemas.microsoft.com/office/drawing/2014/main" id="{55A668AA-DEDD-8246-8C2B-680E661DF520}"/>
              </a:ext>
            </a:extLst>
          </p:cNvPr>
          <p:cNvSpPr/>
          <p:nvPr/>
        </p:nvSpPr>
        <p:spPr>
          <a:xfrm>
            <a:off x="8093451" y="4013241"/>
            <a:ext cx="2053232" cy="72301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zh-TW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TW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A8ED17-1B5D-0C49-BA56-737223378D26}"/>
                  </a:ext>
                </a:extLst>
              </p:cNvPr>
              <p:cNvSpPr/>
              <p:nvPr/>
            </p:nvSpPr>
            <p:spPr>
              <a:xfrm>
                <a:off x="7390760" y="5053480"/>
                <a:ext cx="3458614" cy="96668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(</a:t>
                </a:r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(</a:t>
                </a:r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</a:t>
                </a:r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kumimoji="1"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kumimoji="1"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A8ED17-1B5D-0C49-BA56-73722337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60" y="5053480"/>
                <a:ext cx="3458614" cy="966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57D619DC-7E48-3046-A981-72C703518A9A}"/>
              </a:ext>
            </a:extLst>
          </p:cNvPr>
          <p:cNvSpPr/>
          <p:nvPr/>
        </p:nvSpPr>
        <p:spPr>
          <a:xfrm>
            <a:off x="8590188" y="6332895"/>
            <a:ext cx="1059758" cy="4253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E2B1AE-83D0-9444-B220-D5D8B597C985}"/>
              </a:ext>
            </a:extLst>
          </p:cNvPr>
          <p:cNvSpPr/>
          <p:nvPr/>
        </p:nvSpPr>
        <p:spPr>
          <a:xfrm>
            <a:off x="5054410" y="4017734"/>
            <a:ext cx="2053232" cy="7230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return </a:t>
            </a:r>
            <a:r>
              <a:rPr kumimoji="1" lang="en-US" altLang="zh-TW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MCSS</a:t>
            </a:r>
            <a:endParaRPr kumimoji="1" lang="zh-TW" altLang="en-US" sz="2400" i="1" dirty="0">
              <a:latin typeface="Cambria Math" panose="020405030504060302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741E4E-251D-6342-81D1-45625D56AEDA}"/>
              </a:ext>
            </a:extLst>
          </p:cNvPr>
          <p:cNvSpPr/>
          <p:nvPr/>
        </p:nvSpPr>
        <p:spPr>
          <a:xfrm>
            <a:off x="7250913" y="3973088"/>
            <a:ext cx="765338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9C185C-9B0E-104C-BC60-E5F16E7CDE4D}"/>
              </a:ext>
            </a:extLst>
          </p:cNvPr>
          <p:cNvSpPr/>
          <p:nvPr/>
        </p:nvSpPr>
        <p:spPr>
          <a:xfrm>
            <a:off x="9145055" y="4631301"/>
            <a:ext cx="66236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結束點 50">
            <a:extLst>
              <a:ext uri="{FF2B5EF4-FFF2-40B4-BE49-F238E27FC236}">
                <a16:creationId xmlns:a16="http://schemas.microsoft.com/office/drawing/2014/main" id="{11587E4F-6AFD-3D42-A3A9-50BF12C410A1}"/>
              </a:ext>
            </a:extLst>
          </p:cNvPr>
          <p:cNvSpPr/>
          <p:nvPr/>
        </p:nvSpPr>
        <p:spPr>
          <a:xfrm>
            <a:off x="1951598" y="5688768"/>
            <a:ext cx="1552354" cy="425302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5F08510-E60B-412D-B11D-9C3E5DEB709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727775" y="1536596"/>
            <a:ext cx="1" cy="30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5348D1B-8087-44F0-B847-D64F43B55BC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27775" y="2868736"/>
            <a:ext cx="1" cy="46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5EC5265-6ACE-46DA-88F1-3254AF6CA888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>
            <a:off x="2727775" y="3998542"/>
            <a:ext cx="0" cy="169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2D16EF4-F82A-410D-B690-E442BB6365F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4635333" y="2353361"/>
            <a:ext cx="3524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2F3C7A0-08A7-4470-9238-BC001185DCFF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9120067" y="2769233"/>
            <a:ext cx="0" cy="19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44CAFE8-AD63-4EEB-BD0B-CDE4ABE9D0C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20067" y="3435154"/>
            <a:ext cx="0" cy="57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E10E3A4-1B88-447E-8C28-BFEF08AF9DB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120067" y="4736254"/>
            <a:ext cx="0" cy="3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C8123AE-ADD6-4E48-B053-B0EA1F52060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120067" y="6020162"/>
            <a:ext cx="0" cy="31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518AC889-C526-4869-8412-E7E468E253DC}"/>
              </a:ext>
            </a:extLst>
          </p:cNvPr>
          <p:cNvCxnSpPr>
            <a:stCxn id="23" idx="3"/>
          </p:cNvCxnSpPr>
          <p:nvPr/>
        </p:nvCxnSpPr>
        <p:spPr>
          <a:xfrm flipH="1" flipV="1">
            <a:off x="9120067" y="3726444"/>
            <a:ext cx="529879" cy="2819102"/>
          </a:xfrm>
          <a:prstGeom prst="bentConnector4">
            <a:avLst>
              <a:gd name="adj1" fmla="val -315415"/>
              <a:gd name="adj2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602F354B-D77A-4741-984F-1D2ADEC7AC28}"/>
              </a:ext>
            </a:extLst>
          </p:cNvPr>
          <p:cNvCxnSpPr>
            <a:cxnSpLocks/>
            <a:stCxn id="18" idx="1"/>
            <a:endCxn id="28" idx="3"/>
          </p:cNvCxnSpPr>
          <p:nvPr/>
        </p:nvCxnSpPr>
        <p:spPr>
          <a:xfrm flipH="1">
            <a:off x="7107642" y="4374748"/>
            <a:ext cx="985809" cy="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1AD7615-8B33-4C85-9DD7-DA1AAE40D2A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727775" y="4379241"/>
            <a:ext cx="232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5" y="375518"/>
            <a:ext cx="2967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Pseudo code 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28">
            <a:extLst>
              <a:ext uri="{FF2B5EF4-FFF2-40B4-BE49-F238E27FC236}">
                <a16:creationId xmlns:a16="http://schemas.microsoft.com/office/drawing/2014/main" id="{35C56165-64BC-433F-A937-923AC8B56E04}"/>
              </a:ext>
            </a:extLst>
          </p:cNvPr>
          <p:cNvSpPr/>
          <p:nvPr/>
        </p:nvSpPr>
        <p:spPr>
          <a:xfrm>
            <a:off x="942089" y="1110463"/>
            <a:ext cx="10307822" cy="548105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E5E00D-B8BE-4C49-BF8D-6CBED488894B}"/>
                  </a:ext>
                </a:extLst>
              </p:cNvPr>
              <p:cNvSpPr txBox="1"/>
              <p:nvPr/>
            </p:nvSpPr>
            <p:spPr>
              <a:xfrm>
                <a:off x="1545144" y="1434946"/>
                <a:ext cx="892404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altLang="zh-TW" sz="2800" dirty="0"/>
                  <a:t>, 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包含</a:t>
                </a:r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個正或負整數的序列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最大連續非空子序列和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</a:t>
                </a:r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所有整數均為負數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dirty="0">
                    <a:latin typeface="Open Sans" panose="020B060603050402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m 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 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zh-TW" sz="2800" dirty="0">
                    <a:latin typeface="Open Sans" panose="020B0606030504020204"/>
                    <a:sym typeface="Wingdings" panose="05000000000000000000" pitchFamily="2" charset="2"/>
                  </a:rPr>
                  <a:t> 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m</a:t>
                </a:r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2800" i="1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2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  </a:t>
                </a:r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</a:t>
                </a:r>
              </a:p>
              <a:p>
                <a:r>
                  <a:rPr lang="en-US" altLang="zh-TW" sz="2800" dirty="0">
                    <a:sym typeface="Wingdings" panose="05000000000000000000" pitchFamily="2" charset="2"/>
                  </a:rPr>
                  <a:t>	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m 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 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𝑀𝐶𝑆𝑆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MCSS</a:t>
                </a:r>
                <a:endParaRPr lang="zh-TW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E5E00D-B8BE-4C49-BF8D-6CBED488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44" y="1434946"/>
                <a:ext cx="8924049" cy="4832092"/>
              </a:xfrm>
              <a:prstGeom prst="rect">
                <a:avLst/>
              </a:prstGeom>
              <a:blipFill>
                <a:blip r:embed="rId3"/>
                <a:stretch>
                  <a:fillRect l="-1366" t="-1513" b="-2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57D4A9C1-0F14-4546-82AD-1005F5B8A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54" y="1434946"/>
            <a:ext cx="9391292" cy="4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7311"/>
            <a:ext cx="502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64458" y="3044279"/>
            <a:ext cx="686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2600960" y="3925480"/>
            <a:ext cx="1578915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3375177" y="4047400"/>
            <a:ext cx="804698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7A9229-DC29-46F2-9388-BA3FFF6BC90E}"/>
              </a:ext>
            </a:extLst>
          </p:cNvPr>
          <p:cNvSpPr/>
          <p:nvPr/>
        </p:nvSpPr>
        <p:spPr>
          <a:xfrm>
            <a:off x="3379954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8BD93-55FB-4AB8-8400-084BCFAFCE7C}"/>
              </a:ext>
            </a:extLst>
          </p:cNvPr>
          <p:cNvSpPr/>
          <p:nvPr/>
        </p:nvSpPr>
        <p:spPr>
          <a:xfrm>
            <a:off x="2605736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0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5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64458" y="3044279"/>
            <a:ext cx="686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3370097" y="3925480"/>
            <a:ext cx="156766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4269257" y="4047400"/>
            <a:ext cx="668503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7A9229-DC29-46F2-9388-BA3FFF6BC90E}"/>
              </a:ext>
            </a:extLst>
          </p:cNvPr>
          <p:cNvSpPr/>
          <p:nvPr/>
        </p:nvSpPr>
        <p:spPr>
          <a:xfrm>
            <a:off x="3390114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932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533648" y="3047521"/>
            <a:ext cx="712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3268497" y="3925480"/>
            <a:ext cx="234354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4842599" y="4047400"/>
            <a:ext cx="765721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7A9229-DC29-46F2-9388-BA3FFF6BC90E}"/>
              </a:ext>
            </a:extLst>
          </p:cNvPr>
          <p:cNvSpPr/>
          <p:nvPr/>
        </p:nvSpPr>
        <p:spPr>
          <a:xfrm>
            <a:off x="3268194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770EA8-3DC5-422F-92BE-BE48DA839972}"/>
              </a:ext>
            </a:extLst>
          </p:cNvPr>
          <p:cNvSpPr/>
          <p:nvPr/>
        </p:nvSpPr>
        <p:spPr>
          <a:xfrm>
            <a:off x="4842599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2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75734"/>
            <a:ext cx="4953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64458" y="3043800"/>
            <a:ext cx="686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4968240" y="3925480"/>
            <a:ext cx="148336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5842000" y="4047400"/>
            <a:ext cx="60960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7A9229-DC29-46F2-9388-BA3FFF6BC90E}"/>
              </a:ext>
            </a:extLst>
          </p:cNvPr>
          <p:cNvSpPr/>
          <p:nvPr/>
        </p:nvSpPr>
        <p:spPr>
          <a:xfrm>
            <a:off x="4964914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F9F665-C053-4EA7-87E7-FA989C85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35445" y="368489"/>
            <a:ext cx="4719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Dynamic programming</a:t>
            </a:r>
            <a:endParaRPr lang="en-US" altLang="zh-CN" sz="3600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2D95C6-06AC-4DF4-B89F-CB2F865AB1B4}"/>
              </a:ext>
            </a:extLst>
          </p:cNvPr>
          <p:cNvSpPr txBox="1"/>
          <p:nvPr/>
        </p:nvSpPr>
        <p:spPr>
          <a:xfrm>
            <a:off x="2664458" y="3043800"/>
            <a:ext cx="686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  1   -3   4   -1   2   1   -5   4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A897D6-91FE-40DF-839E-18ADF010B371}"/>
              </a:ext>
            </a:extLst>
          </p:cNvPr>
          <p:cNvSpPr txBox="1"/>
          <p:nvPr/>
        </p:nvSpPr>
        <p:spPr>
          <a:xfrm>
            <a:off x="1277658" y="1321755"/>
            <a:ext cx="1899096" cy="95410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TW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MCSS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9707AD-25DA-434F-88FF-31EF6DAE37B0}"/>
              </a:ext>
            </a:extLst>
          </p:cNvPr>
          <p:cNvCxnSpPr>
            <a:cxnSpLocks/>
          </p:cNvCxnSpPr>
          <p:nvPr/>
        </p:nvCxnSpPr>
        <p:spPr>
          <a:xfrm>
            <a:off x="4968240" y="3925480"/>
            <a:ext cx="227584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F8519F6-D63C-4B6D-9A02-DE29A60B8014}"/>
              </a:ext>
            </a:extLst>
          </p:cNvPr>
          <p:cNvCxnSpPr>
            <a:cxnSpLocks/>
          </p:cNvCxnSpPr>
          <p:nvPr/>
        </p:nvCxnSpPr>
        <p:spPr>
          <a:xfrm>
            <a:off x="6654800" y="4047400"/>
            <a:ext cx="58928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7A9229-DC29-46F2-9388-BA3FFF6BC90E}"/>
              </a:ext>
            </a:extLst>
          </p:cNvPr>
          <p:cNvSpPr/>
          <p:nvPr/>
        </p:nvSpPr>
        <p:spPr>
          <a:xfrm>
            <a:off x="4964914" y="3013799"/>
            <a:ext cx="769441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0FB159-C6C6-493D-86C9-FFBFF0F17CBC}"/>
              </a:ext>
            </a:extLst>
          </p:cNvPr>
          <p:cNvSpPr/>
          <p:nvPr/>
        </p:nvSpPr>
        <p:spPr>
          <a:xfrm>
            <a:off x="4964914" y="3013799"/>
            <a:ext cx="2370606" cy="76944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415</Words>
  <Application>Microsoft Office PowerPoint</Application>
  <PresentationFormat>寬螢幕</PresentationFormat>
  <Paragraphs>86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Open Sans</vt:lpstr>
      <vt:lpstr>宋体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謝佩玲 (108503002)</cp:lastModifiedBy>
  <cp:revision>154</cp:revision>
  <dcterms:created xsi:type="dcterms:W3CDTF">2016-06-30T07:01:47Z</dcterms:created>
  <dcterms:modified xsi:type="dcterms:W3CDTF">2022-03-28T15:21:31Z</dcterms:modified>
</cp:coreProperties>
</file>