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31" r:id="rId2"/>
    <p:sldId id="330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2287"/>
  </p:normalViewPr>
  <p:slideViewPr>
    <p:cSldViewPr snapToGrid="0" snapToObjects="1">
      <p:cViewPr varScale="1">
        <p:scale>
          <a:sx n="78" d="100"/>
          <a:sy n="78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2021/11/30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E2C6-641B-6D4A-8DD1-5B383494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5784-62E4-4446-94FF-E9A382FF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Explain and compare grid search and random search in hyperparameter selection</a:t>
            </a:r>
          </a:p>
          <a:p>
            <a:r>
              <a:rPr lang="en-US" dirty="0"/>
              <a:t>I obtained 10M instances with features and labels.  I build three</a:t>
            </a:r>
            <a:r>
              <a:rPr lang="en-US" i="1" dirty="0"/>
              <a:t> k</a:t>
            </a:r>
            <a:r>
              <a:rPr lang="en-US" dirty="0"/>
              <a:t>nn models with </a:t>
            </a:r>
            <a:r>
              <a:rPr lang="en-US" i="1" dirty="0"/>
              <a:t>k</a:t>
            </a:r>
            <a:r>
              <a:rPr lang="en-US" dirty="0"/>
              <a:t>=3,5,7 based on 9M of them, and test their accuracy based on the remaining 1M.  I get accuracy scores 0.85, 0.88, and 0.84.</a:t>
            </a:r>
          </a:p>
          <a:p>
            <a:pPr lvl="1"/>
            <a:r>
              <a:rPr lang="en-US" dirty="0"/>
              <a:t>Can I claim my model perform 88% correct when setting </a:t>
            </a:r>
            <a:r>
              <a:rPr lang="en-US" i="1" dirty="0"/>
              <a:t>k</a:t>
            </a:r>
            <a:r>
              <a:rPr lang="en-US" dirty="0"/>
              <a:t>=5?</a:t>
            </a:r>
          </a:p>
          <a:p>
            <a:r>
              <a:rPr lang="en-US" dirty="0"/>
              <a:t>What is K-fold cross validation?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485A-4B9A-6D4A-B80B-B82696BB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BC1E-CD85-4043-99A2-F70D36EF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3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submit three pieces</a:t>
            </a:r>
          </a:p>
          <a:p>
            <a:pPr lvl="1"/>
            <a:r>
              <a:rPr lang="en-US" dirty="0"/>
              <a:t>A project report</a:t>
            </a:r>
          </a:p>
          <a:p>
            <a:pPr lvl="2"/>
            <a:r>
              <a:rPr lang="en-US" dirty="0"/>
              <a:t>Better follow the standard paper format</a:t>
            </a:r>
          </a:p>
          <a:p>
            <a:pPr lvl="1"/>
            <a:r>
              <a:rPr lang="en-US" dirty="0"/>
              <a:t>The presentation slides</a:t>
            </a:r>
          </a:p>
          <a:p>
            <a:pPr lvl="1"/>
            <a:r>
              <a:rPr lang="en-US" dirty="0"/>
              <a:t>A single compressed file containing source code with instructions describing how to run it</a:t>
            </a:r>
          </a:p>
          <a:p>
            <a:r>
              <a:rPr lang="en-US" dirty="0"/>
              <a:t>Presentation date: 1/4</a:t>
            </a:r>
          </a:p>
          <a:p>
            <a:r>
              <a:rPr lang="en-US" dirty="0"/>
              <a:t>Final project report due: 1/11 (23:59:59)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Macintosh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 Neue</vt:lpstr>
      <vt:lpstr>1_Office Theme</vt:lpstr>
      <vt:lpstr>Review quizzes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Hung-Hsuan</cp:lastModifiedBy>
  <cp:revision>205</cp:revision>
  <dcterms:modified xsi:type="dcterms:W3CDTF">2021-11-30T02:42:53Z</dcterms:modified>
</cp:coreProperties>
</file>