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322" r:id="rId2"/>
    <p:sldId id="323" r:id="rId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287"/>
  </p:normalViewPr>
  <p:slideViewPr>
    <p:cSldViewPr snapToGrid="0" snapToObjects="1">
      <p:cViewPr varScale="1">
        <p:scale>
          <a:sx n="78" d="100"/>
          <a:sy n="78" d="100"/>
        </p:scale>
        <p:origin x="21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FB460-ED84-6746-AE91-D996ADBF4C1E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C054-ECED-3C43-B48A-BA8C206E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3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3DC3-8D79-4807-A9C4-F196662FB5E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D9DB-B3C6-40BF-AFE5-72BC14A3D01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85B-ABCB-4422-844C-F2BC793652B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FCA-CD5C-4585-AA80-41EC3F0520D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62DB-6465-419C-B438-DC533770354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0745-FED9-4B52-B24A-482E5619DE6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1233-D7BF-4E89-96DE-E25B636C9F6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81E-D0E9-4EA6-966A-77773C35F2B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5E0C-16FF-457F-B40B-9BC34B62E2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7AA0-2A20-4D49-BD13-75CFB189381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EED53318-8D59-4880-A6DF-88AD7A8B670A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2021/12/7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526E00CB-8501-4F2D-848A-75EE1E677C4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2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1300460" rtl="0" eaLnBrk="1" latinLnBrk="0" hangingPunct="1"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551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3982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Why do we call user-based and item-based CF as “memory-based” CF, and Matrix Factorization as “model-based” CF?</a:t>
            </a:r>
          </a:p>
          <a:p>
            <a:r>
              <a:rPr lang="en-US" dirty="0"/>
              <a:t>What is cold-start problem in recommender systems?</a:t>
            </a:r>
          </a:p>
          <a:p>
            <a:r>
              <a:rPr lang="en-US" dirty="0"/>
              <a:t>Explain Factorization Machine and its relationship with Matrix Factorization</a:t>
            </a:r>
          </a:p>
          <a:p>
            <a:r>
              <a:rPr lang="en-US" dirty="0"/>
              <a:t>Explain “Differentiating regularization weights” in recommender systems</a:t>
            </a:r>
          </a:p>
          <a:p>
            <a:r>
              <a:rPr lang="en-US" dirty="0"/>
              <a:t>Compare poly-2 model and FM model, what are their advantages and disadvantages?</a:t>
            </a:r>
          </a:p>
          <a:p>
            <a:r>
              <a:rPr lang="en-US" dirty="0"/>
              <a:t>Compare FM model and FFM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4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D7D5-40C5-F546-B96B-982DB596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4: rating prediction by matrix factorization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E0C09-E95E-D048-BDD3-78FF65B5B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Simon Funk’s SVD to make predictions</a:t>
            </a:r>
          </a:p>
          <a:p>
            <a:r>
              <a:rPr lang="en-US" dirty="0"/>
              <a:t>The TAs will provide the sample code and the datasets</a:t>
            </a:r>
          </a:p>
          <a:p>
            <a:r>
              <a:rPr lang="en-US" dirty="0"/>
              <a:t>Due</a:t>
            </a:r>
            <a:r>
              <a:rPr lang="en-US"/>
              <a:t>: 12/20 </a:t>
            </a:r>
            <a:r>
              <a:rPr lang="en-US" dirty="0"/>
              <a:t>23:59:59</a:t>
            </a:r>
          </a:p>
          <a:p>
            <a:r>
              <a:rPr lang="en-US" dirty="0"/>
              <a:t>Grade</a:t>
            </a:r>
          </a:p>
          <a:p>
            <a:pPr lvl="1"/>
            <a:r>
              <a:rPr lang="en-US" dirty="0"/>
              <a:t>Code correctness: 90%</a:t>
            </a:r>
          </a:p>
          <a:p>
            <a:pPr lvl="1"/>
            <a:r>
              <a:rPr lang="en-US" dirty="0"/>
              <a:t>A short report to discuss your result: 10%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9B984-855D-9942-B496-4EF9F752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451BE-6EC7-794D-841A-382F4A9D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5263</TotalTime>
  <Words>120</Words>
  <Application>Microsoft Macintosh PowerPoint</Application>
  <PresentationFormat>Custom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Helvetica Neue</vt:lpstr>
      <vt:lpstr>1_Office Theme</vt:lpstr>
      <vt:lpstr>Review quizzes</vt:lpstr>
      <vt:lpstr>Exercise 4: rating prediction by matrix factorization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cp:lastModifiedBy>Hung-Hsuan</cp:lastModifiedBy>
  <cp:revision>216</cp:revision>
  <dcterms:modified xsi:type="dcterms:W3CDTF">2021-12-07T01:58:23Z</dcterms:modified>
</cp:coreProperties>
</file>