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22" r:id="rId2"/>
    <p:sldId id="330" r:id="rId3"/>
    <p:sldId id="323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3"/>
    <p:restoredTop sz="92424"/>
  </p:normalViewPr>
  <p:slideViewPr>
    <p:cSldViewPr snapToGrid="0" snapToObjects="1">
      <p:cViewPr varScale="1">
        <p:scale>
          <a:sx n="79" d="100"/>
          <a:sy n="79" d="100"/>
        </p:scale>
        <p:origin x="21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FB460-ED84-6746-AE91-D996ADBF4C1E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054-ECED-3C43-B48A-BA8C206E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DC3-8D79-4807-A9C4-F196662FB5E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D9DB-B3C6-40BF-AFE5-72BC14A3D0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85B-ABCB-4422-844C-F2BC793652B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745-FED9-4B52-B24A-482E5619DE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1233-D7BF-4E89-96DE-E25B636C9F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81E-D0E9-4EA6-966A-77773C35F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E0C-16FF-457F-B40B-9BC34B62E2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AA0-2A20-4D49-BD13-75CFB18938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EED53318-8D59-4880-A6DF-88AD7A8B670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2021/12/14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26E00CB-8501-4F2D-848A-75EE1E677C4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MSE or cross entropy loss are not good metrics for ranking?</a:t>
            </a:r>
          </a:p>
          <a:p>
            <a:r>
              <a:rPr lang="en-US" dirty="0"/>
              <a:t>What are pointwise/pairwise/listwise ranking in learning-to-rank?</a:t>
            </a:r>
          </a:p>
          <a:p>
            <a:r>
              <a:rPr lang="en-US" dirty="0"/>
              <a:t>Explain the similarities and differences between traditional supervised learning and deep supervised learning</a:t>
            </a:r>
          </a:p>
          <a:p>
            <a:r>
              <a:rPr lang="en-US" dirty="0"/>
              <a:t>How to train a deep feedforward neural network?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4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752B-74CD-B347-9AA9-B3C0B515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DNN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351C-9B03-B240-90BE-76129AFA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a network by backpropagation</a:t>
            </a:r>
          </a:p>
          <a:p>
            <a:r>
              <a:rPr lang="en-US" dirty="0"/>
              <a:t>When networks become “deep”, simple SGD may be problematic, because of vanishing and exploding gradient</a:t>
            </a:r>
          </a:p>
          <a:p>
            <a:r>
              <a:rPr lang="en-US" dirty="0"/>
              <a:t>Many techniques were proposed to (partially) solve the problem to accelerate learning</a:t>
            </a:r>
          </a:p>
          <a:p>
            <a:pPr lvl="1"/>
            <a:r>
              <a:rPr lang="en-US" dirty="0"/>
              <a:t>Weight initialization</a:t>
            </a:r>
          </a:p>
          <a:p>
            <a:pPr lvl="1"/>
            <a:r>
              <a:rPr lang="en-US" dirty="0"/>
              <a:t>Activation function design</a:t>
            </a:r>
          </a:p>
          <a:p>
            <a:pPr lvl="1"/>
            <a:r>
              <a:rPr lang="en-US" dirty="0"/>
              <a:t>Optimizer design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CB24C-041A-7B42-8A38-BD1E5407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12/14/21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E0F06-9A45-574C-ACDC-C470E685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AE36-2283-0443-A77B-D49A6AF9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8D44-7994-D349-B6FC-FB7A2DFD1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" y="2275841"/>
            <a:ext cx="11704320" cy="69987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should submit three pieces</a:t>
            </a:r>
          </a:p>
          <a:p>
            <a:pPr lvl="1"/>
            <a:r>
              <a:rPr lang="en-US" dirty="0"/>
              <a:t>A project report</a:t>
            </a:r>
          </a:p>
          <a:p>
            <a:pPr lvl="2"/>
            <a:r>
              <a:rPr lang="en-US" dirty="0"/>
              <a:t>Better follow the standard paper format</a:t>
            </a:r>
          </a:p>
          <a:p>
            <a:pPr lvl="1"/>
            <a:r>
              <a:rPr lang="en-US" dirty="0"/>
              <a:t>The presentation slides</a:t>
            </a:r>
          </a:p>
          <a:p>
            <a:pPr lvl="1"/>
            <a:r>
              <a:rPr lang="en-US" dirty="0"/>
              <a:t>A single compressed file containing source code with instructions describing how to run it</a:t>
            </a:r>
          </a:p>
          <a:p>
            <a:r>
              <a:rPr lang="en-US" dirty="0"/>
              <a:t>Presentation date: 1/4</a:t>
            </a:r>
          </a:p>
          <a:p>
            <a:r>
              <a:rPr lang="en-US" dirty="0"/>
              <a:t>Final project report due: 1/11 (23:59:59)</a:t>
            </a:r>
          </a:p>
          <a:p>
            <a:pPr lvl="1"/>
            <a:r>
              <a:rPr lang="en-US" dirty="0"/>
              <a:t>You may still update your results after presentation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2C7B8-2520-0E4F-9EDB-42FA71A8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83AAF-2273-F34D-9922-6F6817B4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3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</TotalTime>
  <Words>157</Words>
  <Application>Microsoft Macintosh PowerPoint</Application>
  <PresentationFormat>Custom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Neue</vt:lpstr>
      <vt:lpstr>1_Office Theme</vt:lpstr>
      <vt:lpstr>Review quizzes</vt:lpstr>
      <vt:lpstr>Summary of DNN techniques</vt:lpstr>
      <vt:lpstr>Final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Hung-Hsuan</cp:lastModifiedBy>
  <cp:revision>218</cp:revision>
  <dcterms:modified xsi:type="dcterms:W3CDTF">2021-12-14T01:28:21Z</dcterms:modified>
</cp:coreProperties>
</file>