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  <p:sldMasterId id="2147483678" r:id="rId3"/>
    <p:sldMasterId id="2147483689" r:id="rId4"/>
  </p:sldMasterIdLst>
  <p:sldIdLst>
    <p:sldId id="298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93" r:id="rId13"/>
    <p:sldId id="294" r:id="rId14"/>
    <p:sldId id="295" r:id="rId15"/>
    <p:sldId id="296" r:id="rId16"/>
    <p:sldId id="297" r:id="rId17"/>
    <p:sldId id="307" r:id="rId18"/>
    <p:sldId id="292" r:id="rId19"/>
    <p:sldId id="276" r:id="rId20"/>
    <p:sldId id="277" r:id="rId21"/>
    <p:sldId id="278" r:id="rId22"/>
    <p:sldId id="300" r:id="rId23"/>
    <p:sldId id="280" r:id="rId24"/>
    <p:sldId id="305" r:id="rId25"/>
    <p:sldId id="306" r:id="rId26"/>
    <p:sldId id="282" r:id="rId27"/>
    <p:sldId id="283" r:id="rId28"/>
    <p:sldId id="299" r:id="rId29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35"/>
    <p:restoredTop sz="92117"/>
  </p:normalViewPr>
  <p:slideViewPr>
    <p:cSldViewPr>
      <p:cViewPr varScale="1">
        <p:scale>
          <a:sx n="86" d="100"/>
          <a:sy n="86" d="100"/>
        </p:scale>
        <p:origin x="2520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92062" y="541019"/>
            <a:ext cx="6274275" cy="670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262" y="413809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262" y="1905318"/>
            <a:ext cx="4255611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262" y="2839085"/>
            <a:ext cx="4255611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1905318"/>
            <a:ext cx="4276567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2839085"/>
            <a:ext cx="4276567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>
                <a:solidFill>
                  <a:srgbClr val="1C1C1C"/>
                </a:solidFill>
              </a:rPr>
              <a:t>Copyright © 2001, 2004, Andrew W. Moore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>
                <a:solidFill>
                  <a:srgbClr val="1C1C1C"/>
                </a:solidFill>
              </a:rPr>
              <a:t>Copyright © 2001, 2004, Andrew W. Moore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>
                <a:solidFill>
                  <a:srgbClr val="1C1C1C"/>
                </a:solidFill>
              </a:rPr>
              <a:t>Copyright © 2001, 2004, Andrew W. Moore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262" y="518160"/>
            <a:ext cx="3244533" cy="1813560"/>
          </a:xfrm>
        </p:spPr>
        <p:txBody>
          <a:bodyPr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567" y="1119082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262" y="2331720"/>
            <a:ext cx="3244533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>
                <a:solidFill>
                  <a:srgbClr val="1C1C1C"/>
                </a:solidFill>
              </a:rPr>
              <a:t>Copyright © 2001, 2004, Andrew W. Moore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262" y="518160"/>
            <a:ext cx="3244533" cy="1813560"/>
          </a:xfrm>
        </p:spPr>
        <p:txBody>
          <a:bodyPr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76567" y="1119082"/>
            <a:ext cx="5092065" cy="5523442"/>
          </a:xfrm>
        </p:spPr>
        <p:txBody>
          <a:bodyPr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262" y="2331720"/>
            <a:ext cx="3244533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>
                <a:solidFill>
                  <a:srgbClr val="1C1C1C"/>
                </a:solidFill>
              </a:rPr>
              <a:t>Copyright © 2001, 2004, Andrew W. Moore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>
                <a:solidFill>
                  <a:srgbClr val="1C1C1C"/>
                </a:solidFill>
              </a:rPr>
              <a:t>Copyright © 2001, 2004, Andrew W. Moore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5520" y="259080"/>
            <a:ext cx="2357438" cy="70815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1" y="259080"/>
            <a:ext cx="6906419" cy="70815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>
                <a:solidFill>
                  <a:srgbClr val="1C1C1C"/>
                </a:solidFill>
              </a:rPr>
              <a:t>Copyright © 2001, 2004, Andrew W. Moore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82266" y="1305520"/>
            <a:ext cx="8093869" cy="263128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982266" y="4007644"/>
            <a:ext cx="8093869" cy="90070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75"/>
            </a:lvl1pPr>
            <a:lvl2pPr marL="0" indent="176799" algn="ctr">
              <a:spcBef>
                <a:spcPts val="0"/>
              </a:spcBef>
              <a:buSzTx/>
              <a:buNone/>
              <a:defRPr sz="2475"/>
            </a:lvl2pPr>
            <a:lvl3pPr marL="0" indent="353598" algn="ctr">
              <a:spcBef>
                <a:spcPts val="0"/>
              </a:spcBef>
              <a:buSzTx/>
              <a:buNone/>
              <a:defRPr sz="2475"/>
            </a:lvl3pPr>
            <a:lvl4pPr marL="0" indent="530398" algn="ctr">
              <a:spcBef>
                <a:spcPts val="0"/>
              </a:spcBef>
              <a:buSzTx/>
              <a:buNone/>
              <a:defRPr sz="2475"/>
            </a:lvl4pPr>
            <a:lvl5pPr marL="0" indent="707197" algn="ctr">
              <a:spcBef>
                <a:spcPts val="0"/>
              </a:spcBef>
              <a:buSzTx/>
              <a:buNone/>
              <a:defRPr sz="2475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242566" y="506015"/>
            <a:ext cx="7563445" cy="471606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82266" y="5353645"/>
            <a:ext cx="8093869" cy="1133475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82266" y="6527601"/>
            <a:ext cx="8093869" cy="90070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75"/>
            </a:lvl1pPr>
            <a:lvl2pPr marL="0" indent="176799" algn="ctr">
              <a:spcBef>
                <a:spcPts val="0"/>
              </a:spcBef>
              <a:buSzTx/>
              <a:buNone/>
              <a:defRPr sz="2475"/>
            </a:lvl2pPr>
            <a:lvl3pPr marL="0" indent="353598" algn="ctr">
              <a:spcBef>
                <a:spcPts val="0"/>
              </a:spcBef>
              <a:buSzTx/>
              <a:buNone/>
              <a:defRPr sz="2475"/>
            </a:lvl3pPr>
            <a:lvl4pPr marL="0" indent="530398" algn="ctr">
              <a:spcBef>
                <a:spcPts val="0"/>
              </a:spcBef>
              <a:buSzTx/>
              <a:buNone/>
              <a:defRPr sz="2475"/>
            </a:lvl4pPr>
            <a:lvl5pPr marL="0" indent="707197" algn="ctr">
              <a:spcBef>
                <a:spcPts val="0"/>
              </a:spcBef>
              <a:buSzTx/>
              <a:buNone/>
              <a:defRPr sz="2475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4881781" y="7367588"/>
            <a:ext cx="339837" cy="31681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982266" y="2570560"/>
            <a:ext cx="8093869" cy="263128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009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5196185" y="506015"/>
            <a:ext cx="4125516" cy="655796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736699" y="506016"/>
            <a:ext cx="4125516" cy="3177778"/>
          </a:xfrm>
          <a:prstGeom prst="rect">
            <a:avLst/>
          </a:prstGeom>
        </p:spPr>
        <p:txBody>
          <a:bodyPr anchor="b"/>
          <a:lstStyle>
            <a:lvl1pPr>
              <a:defRPr sz="464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736699" y="3795117"/>
            <a:ext cx="4125516" cy="326886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75"/>
            </a:lvl1pPr>
            <a:lvl2pPr marL="0" indent="176799" algn="ctr">
              <a:spcBef>
                <a:spcPts val="0"/>
              </a:spcBef>
              <a:buSzTx/>
              <a:buNone/>
              <a:defRPr sz="2475"/>
            </a:lvl2pPr>
            <a:lvl3pPr marL="0" indent="353598" algn="ctr">
              <a:spcBef>
                <a:spcPts val="0"/>
              </a:spcBef>
              <a:buSzTx/>
              <a:buNone/>
              <a:defRPr sz="2475"/>
            </a:lvl3pPr>
            <a:lvl4pPr marL="0" indent="530398" algn="ctr">
              <a:spcBef>
                <a:spcPts val="0"/>
              </a:spcBef>
              <a:buSzTx/>
              <a:buNone/>
              <a:defRPr sz="2475"/>
            </a:lvl4pPr>
            <a:lvl5pPr marL="0" indent="707197" algn="ctr">
              <a:spcBef>
                <a:spcPts val="0"/>
              </a:spcBef>
              <a:buSzTx/>
              <a:buNone/>
              <a:defRPr sz="2475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736699" y="1012031"/>
            <a:ext cx="8585002" cy="5748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5196185" y="4058245"/>
            <a:ext cx="4125516" cy="300573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5200995" y="708422"/>
            <a:ext cx="4125516" cy="300573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736699" y="708422"/>
            <a:ext cx="4125516" cy="635555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982266" y="5070276"/>
            <a:ext cx="8093869" cy="388183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856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982266" y="3396226"/>
            <a:ext cx="8093869" cy="55489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939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0058400" cy="7772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82266" y="1305520"/>
            <a:ext cx="8093869" cy="263128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982266" y="4007644"/>
            <a:ext cx="8093869" cy="90070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75"/>
            </a:lvl1pPr>
            <a:lvl2pPr marL="0" indent="176799" algn="ctr">
              <a:spcBef>
                <a:spcPts val="0"/>
              </a:spcBef>
              <a:buSzTx/>
              <a:buNone/>
              <a:defRPr sz="2475"/>
            </a:lvl2pPr>
            <a:lvl3pPr marL="0" indent="353598" algn="ctr">
              <a:spcBef>
                <a:spcPts val="0"/>
              </a:spcBef>
              <a:buSzTx/>
              <a:buNone/>
              <a:defRPr sz="2475"/>
            </a:lvl3pPr>
            <a:lvl4pPr marL="0" indent="530398" algn="ctr">
              <a:spcBef>
                <a:spcPts val="0"/>
              </a:spcBef>
              <a:buSzTx/>
              <a:buNone/>
              <a:defRPr sz="2475"/>
            </a:lvl4pPr>
            <a:lvl5pPr marL="0" indent="707197" algn="ctr">
              <a:spcBef>
                <a:spcPts val="0"/>
              </a:spcBef>
              <a:buSzTx/>
              <a:buNone/>
              <a:defRPr sz="2475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009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736699" y="1012031"/>
            <a:ext cx="8585002" cy="5748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5196185" y="4058245"/>
            <a:ext cx="4125516" cy="300573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5200995" y="708422"/>
            <a:ext cx="4125516" cy="300573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736699" y="708422"/>
            <a:ext cx="4125516" cy="635555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982266" y="5070276"/>
            <a:ext cx="8093869" cy="388183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856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982266" y="3396226"/>
            <a:ext cx="8093869" cy="55489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939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0058400" cy="7772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009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005840" y="1122680"/>
            <a:ext cx="8549640" cy="2418080"/>
          </a:xfrm>
        </p:spPr>
        <p:txBody>
          <a:bodyPr/>
          <a:lstStyle>
            <a:lvl1pPr>
              <a:defRPr sz="6600" b="1"/>
            </a:lvl1pPr>
          </a:lstStyle>
          <a:p>
            <a:pPr lvl="0"/>
            <a:r>
              <a:rPr lang="en-US" altLang="x-none" noProof="0"/>
              <a:t>Click to edit Master title style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005840" y="3713480"/>
            <a:ext cx="8549640" cy="3195320"/>
          </a:xfrm>
        </p:spPr>
        <p:txBody>
          <a:bodyPr/>
          <a:lstStyle>
            <a:lvl1pPr marL="0" indent="0" algn="ctr">
              <a:buFontTx/>
              <a:buNone/>
              <a:defRPr sz="2640" b="1"/>
            </a:lvl1pPr>
          </a:lstStyle>
          <a:p>
            <a:pPr lvl="0"/>
            <a:r>
              <a:rPr lang="en-US" altLang="x-none" noProof="0"/>
              <a:t>Click to edit Master subtitle style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459980" y="7081520"/>
            <a:ext cx="2095500" cy="5181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defRPr sz="1540" smtClean="0">
                <a:solidFill>
                  <a:schemeClr val="bg2"/>
                </a:solidFill>
              </a:defRPr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en-US" altLang="x-none">
                <a:solidFill>
                  <a:srgbClr val="1C1C1C"/>
                </a:solidFill>
              </a:rPr>
              <a:t>Nov 16th, 2001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1005840" y="7081520"/>
            <a:ext cx="3520440" cy="518160"/>
          </a:xfrm>
        </p:spPr>
        <p:txBody>
          <a:bodyPr/>
          <a:lstStyle>
            <a:lvl1pPr algn="ctr">
              <a:defRPr sz="1540" smtClean="0"/>
            </a:lvl1pPr>
          </a:lstStyle>
          <a:p>
            <a:pPr>
              <a:defRPr/>
            </a:pPr>
            <a:r>
              <a:rPr lang="en-US" altLang="x-none">
                <a:solidFill>
                  <a:srgbClr val="1C1C1C"/>
                </a:solidFill>
              </a:rPr>
              <a:t>Copyright © 2001, Andrew W. Moore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>
                <a:solidFill>
                  <a:srgbClr val="1C1C1C"/>
                </a:solidFill>
              </a:rPr>
              <a:t>Copyright © 2001, 2004, Andrew W. Moore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4"/>
            <a:ext cx="8675370" cy="3233102"/>
          </a:xfrm>
        </p:spPr>
        <p:txBody>
          <a:bodyPr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2"/>
            <a:ext cx="8675370" cy="1700212"/>
          </a:xfrm>
        </p:spPr>
        <p:txBody>
          <a:bodyPr/>
          <a:lstStyle>
            <a:lvl1pPr marL="0" indent="0">
              <a:buNone/>
              <a:defRPr sz="2640"/>
            </a:lvl1pPr>
            <a:lvl2pPr marL="502920" indent="0">
              <a:buNone/>
              <a:defRPr sz="2200"/>
            </a:lvl2pPr>
            <a:lvl3pPr marL="1005840" indent="0">
              <a:buNone/>
              <a:defRPr sz="198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>
                <a:solidFill>
                  <a:srgbClr val="1C1C1C"/>
                </a:solidFill>
              </a:rPr>
              <a:t>Copyright © 2001, 2004, Andrew W. Moore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1554480"/>
            <a:ext cx="4631055" cy="5786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0155" y="1554480"/>
            <a:ext cx="4632802" cy="5786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>
                <a:solidFill>
                  <a:srgbClr val="1C1C1C"/>
                </a:solidFill>
              </a:rPr>
              <a:t>Copyright © 2001, 2004, Andrew W. Moore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96987" y="713739"/>
            <a:ext cx="7464424" cy="958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00009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15060" y="2296159"/>
            <a:ext cx="7828279" cy="3213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51460" y="259080"/>
            <a:ext cx="9387840" cy="1209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6452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460" y="1554480"/>
            <a:ext cx="9431497" cy="578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64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" y="7369387"/>
            <a:ext cx="5584508" cy="291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defRPr sz="1320" smtClean="0">
                <a:solidFill>
                  <a:schemeClr val="bg2"/>
                </a:solidFill>
              </a:defRPr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en-US" altLang="x-none">
                <a:solidFill>
                  <a:srgbClr val="1C1C1C"/>
                </a:solidFill>
              </a:rPr>
              <a:t>Copyright © 2001, 2004, Andrew W. Moore</a:t>
            </a:r>
          </a:p>
        </p:txBody>
      </p:sp>
      <p:sp>
        <p:nvSpPr>
          <p:cNvPr id="64527" name="Text Box 15"/>
          <p:cNvSpPr txBox="1">
            <a:spLocks noChangeArrowheads="1"/>
          </p:cNvSpPr>
          <p:nvPr/>
        </p:nvSpPr>
        <p:spPr bwMode="auto">
          <a:xfrm>
            <a:off x="5750402" y="7349596"/>
            <a:ext cx="3939540" cy="295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x-none" sz="1320">
                <a:solidFill>
                  <a:srgbClr val="000000"/>
                </a:solidFill>
              </a:rPr>
              <a:t>K-means and Hierarchical Clustering: Slide </a:t>
            </a:r>
            <a:fld id="{56B2EC5B-7DBE-6A4F-BD75-2A852C147B9B}" type="slidenum">
              <a:rPr lang="en-US" altLang="x-none" sz="1320">
                <a:solidFill>
                  <a:srgbClr val="000000"/>
                </a:solidFill>
              </a:rPr>
              <a:pPr algn="r" fontAlgn="base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endParaRPr lang="en-US" altLang="x-none" sz="132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92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40" kern="1200">
          <a:solidFill>
            <a:srgbClr val="006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40">
          <a:solidFill>
            <a:srgbClr val="006600"/>
          </a:solidFill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40">
          <a:solidFill>
            <a:srgbClr val="006600"/>
          </a:solidFill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40">
          <a:solidFill>
            <a:srgbClr val="006600"/>
          </a:solidFill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40">
          <a:solidFill>
            <a:srgbClr val="006600"/>
          </a:solidFill>
          <a:latin typeface="Tahoma" charset="0"/>
        </a:defRPr>
      </a:lvl5pPr>
      <a:lvl6pPr marL="502920" algn="ctr" rtl="0" fontAlgn="base">
        <a:spcBef>
          <a:spcPct val="0"/>
        </a:spcBef>
        <a:spcAft>
          <a:spcPct val="0"/>
        </a:spcAft>
        <a:defRPr sz="4840">
          <a:solidFill>
            <a:srgbClr val="006600"/>
          </a:solidFill>
          <a:latin typeface="Tahoma" charset="0"/>
        </a:defRPr>
      </a:lvl6pPr>
      <a:lvl7pPr marL="1005840" algn="ctr" rtl="0" fontAlgn="base">
        <a:spcBef>
          <a:spcPct val="0"/>
        </a:spcBef>
        <a:spcAft>
          <a:spcPct val="0"/>
        </a:spcAft>
        <a:defRPr sz="4840">
          <a:solidFill>
            <a:srgbClr val="006600"/>
          </a:solidFill>
          <a:latin typeface="Tahoma" charset="0"/>
        </a:defRPr>
      </a:lvl7pPr>
      <a:lvl8pPr marL="1508760" algn="ctr" rtl="0" fontAlgn="base">
        <a:spcBef>
          <a:spcPct val="0"/>
        </a:spcBef>
        <a:spcAft>
          <a:spcPct val="0"/>
        </a:spcAft>
        <a:defRPr sz="4840">
          <a:solidFill>
            <a:srgbClr val="006600"/>
          </a:solidFill>
          <a:latin typeface="Tahoma" charset="0"/>
        </a:defRPr>
      </a:lvl8pPr>
      <a:lvl9pPr marL="2011680" algn="ctr" rtl="0" fontAlgn="base">
        <a:spcBef>
          <a:spcPct val="0"/>
        </a:spcBef>
        <a:spcAft>
          <a:spcPct val="0"/>
        </a:spcAft>
        <a:defRPr sz="4840">
          <a:solidFill>
            <a:srgbClr val="006600"/>
          </a:solidFill>
          <a:latin typeface="Tahoma" charset="0"/>
        </a:defRPr>
      </a:lvl9pPr>
    </p:titleStyle>
    <p:bodyStyle>
      <a:lvl1pPr marL="377190" indent="-37719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1pPr>
      <a:lvl2pPr marL="817245" indent="-31432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36699" y="354211"/>
            <a:ext cx="8585002" cy="1720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6699" y="2074664"/>
            <a:ext cx="8585002" cy="5009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4854370" y="7372648"/>
            <a:ext cx="339838" cy="31681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392"/>
            </a:lvl1pPr>
          </a:lstStyle>
          <a:p>
            <a:pPr algn="ctr" defTabSz="451820" hangingPunct="0"/>
            <a:fld id="{86CB4B4D-7CA3-9044-876B-883B54F8677D}" type="slidenum">
              <a:rPr lang="uk-UA" kern="0" smtClean="0">
                <a:solidFill>
                  <a:srgbClr val="000000"/>
                </a:solidFill>
                <a:sym typeface="Helvetica Light"/>
              </a:rPr>
              <a:pPr algn="ctr" defTabSz="451820" hangingPunct="0"/>
              <a:t>‹#›</a:t>
            </a:fld>
            <a:endParaRPr lang="uk-UA" kern="0">
              <a:solidFill>
                <a:srgbClr val="000000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59596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</p:sldLayoutIdLst>
  <p:transition spd="med"/>
  <p:txStyles>
    <p:titleStyle>
      <a:lvl1pPr marL="0" marR="0" indent="0" algn="ctr" defTabSz="4518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18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76799" algn="ctr" defTabSz="4518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18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353598" algn="ctr" defTabSz="4518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18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530398" algn="ctr" defTabSz="4518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18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707197" algn="ctr" defTabSz="4518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18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883996" algn="ctr" defTabSz="4518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18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060795" algn="ctr" defTabSz="4518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18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237595" algn="ctr" defTabSz="4518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18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414394" algn="ctr" defTabSz="4518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18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343776" marR="0" indent="-343776" algn="l" defTabSz="451820" rtl="0" latinLnBrk="0">
        <a:lnSpc>
          <a:spcPct val="100000"/>
        </a:lnSpc>
        <a:spcBef>
          <a:spcPts val="3248"/>
        </a:spcBef>
        <a:spcAft>
          <a:spcPts val="0"/>
        </a:spcAft>
        <a:buClrTx/>
        <a:buSzPct val="75000"/>
        <a:buFontTx/>
        <a:buChar char="•"/>
        <a:tabLst/>
        <a:defRPr sz="2784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687553" marR="0" indent="-343776" algn="l" defTabSz="451820" rtl="0" latinLnBrk="0">
        <a:lnSpc>
          <a:spcPct val="100000"/>
        </a:lnSpc>
        <a:spcBef>
          <a:spcPts val="3248"/>
        </a:spcBef>
        <a:spcAft>
          <a:spcPts val="0"/>
        </a:spcAft>
        <a:buClrTx/>
        <a:buSzPct val="75000"/>
        <a:buFontTx/>
        <a:buChar char="•"/>
        <a:tabLst/>
        <a:defRPr sz="2784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031329" marR="0" indent="-343776" algn="l" defTabSz="451820" rtl="0" latinLnBrk="0">
        <a:lnSpc>
          <a:spcPct val="100000"/>
        </a:lnSpc>
        <a:spcBef>
          <a:spcPts val="3248"/>
        </a:spcBef>
        <a:spcAft>
          <a:spcPts val="0"/>
        </a:spcAft>
        <a:buClrTx/>
        <a:buSzPct val="75000"/>
        <a:buFontTx/>
        <a:buChar char="•"/>
        <a:tabLst/>
        <a:defRPr sz="2784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375105" marR="0" indent="-343776" algn="l" defTabSz="451820" rtl="0" latinLnBrk="0">
        <a:lnSpc>
          <a:spcPct val="100000"/>
        </a:lnSpc>
        <a:spcBef>
          <a:spcPts val="3248"/>
        </a:spcBef>
        <a:spcAft>
          <a:spcPts val="0"/>
        </a:spcAft>
        <a:buClrTx/>
        <a:buSzPct val="75000"/>
        <a:buFontTx/>
        <a:buChar char="•"/>
        <a:tabLst/>
        <a:defRPr sz="2784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1718882" marR="0" indent="-343776" algn="l" defTabSz="451820" rtl="0" latinLnBrk="0">
        <a:lnSpc>
          <a:spcPct val="100000"/>
        </a:lnSpc>
        <a:spcBef>
          <a:spcPts val="3248"/>
        </a:spcBef>
        <a:spcAft>
          <a:spcPts val="0"/>
        </a:spcAft>
        <a:buClrTx/>
        <a:buSzPct val="75000"/>
        <a:buFontTx/>
        <a:buChar char="•"/>
        <a:tabLst/>
        <a:defRPr sz="2784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062658" marR="0" indent="-343776" algn="l" defTabSz="451820" rtl="0" latinLnBrk="0">
        <a:lnSpc>
          <a:spcPct val="100000"/>
        </a:lnSpc>
        <a:spcBef>
          <a:spcPts val="3248"/>
        </a:spcBef>
        <a:spcAft>
          <a:spcPts val="0"/>
        </a:spcAft>
        <a:buClrTx/>
        <a:buSzPct val="75000"/>
        <a:buFontTx/>
        <a:buChar char="•"/>
        <a:tabLst/>
        <a:defRPr sz="2784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2406434" marR="0" indent="-343776" algn="l" defTabSz="451820" rtl="0" latinLnBrk="0">
        <a:lnSpc>
          <a:spcPct val="100000"/>
        </a:lnSpc>
        <a:spcBef>
          <a:spcPts val="3248"/>
        </a:spcBef>
        <a:spcAft>
          <a:spcPts val="0"/>
        </a:spcAft>
        <a:buClrTx/>
        <a:buSzPct val="75000"/>
        <a:buFontTx/>
        <a:buChar char="•"/>
        <a:tabLst/>
        <a:defRPr sz="2784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2750210" marR="0" indent="-343776" algn="l" defTabSz="451820" rtl="0" latinLnBrk="0">
        <a:lnSpc>
          <a:spcPct val="100000"/>
        </a:lnSpc>
        <a:spcBef>
          <a:spcPts val="3248"/>
        </a:spcBef>
        <a:spcAft>
          <a:spcPts val="0"/>
        </a:spcAft>
        <a:buClrTx/>
        <a:buSzPct val="75000"/>
        <a:buFontTx/>
        <a:buChar char="•"/>
        <a:tabLst/>
        <a:defRPr sz="2784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3093987" marR="0" indent="-343776" algn="l" defTabSz="451820" rtl="0" latinLnBrk="0">
        <a:lnSpc>
          <a:spcPct val="100000"/>
        </a:lnSpc>
        <a:spcBef>
          <a:spcPts val="3248"/>
        </a:spcBef>
        <a:spcAft>
          <a:spcPts val="0"/>
        </a:spcAft>
        <a:buClrTx/>
        <a:buSzPct val="75000"/>
        <a:buFontTx/>
        <a:buChar char="•"/>
        <a:tabLst/>
        <a:defRPr sz="2784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4518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92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76799" algn="ctr" defTabSz="4518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92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353598" algn="ctr" defTabSz="4518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92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530398" algn="ctr" defTabSz="4518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92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707197" algn="ctr" defTabSz="4518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92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883996" algn="ctr" defTabSz="4518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92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060795" algn="ctr" defTabSz="4518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92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237595" algn="ctr" defTabSz="4518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92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414394" algn="ctr" defTabSz="4518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92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36699" y="354211"/>
            <a:ext cx="8585002" cy="1720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6699" y="2074664"/>
            <a:ext cx="8585002" cy="5009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4854370" y="7372648"/>
            <a:ext cx="339838" cy="31681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392"/>
            </a:lvl1pPr>
          </a:lstStyle>
          <a:p>
            <a:pPr algn="ctr" defTabSz="451820" hangingPunct="0"/>
            <a:fld id="{86CB4B4D-7CA3-9044-876B-883B54F8677D}" type="slidenum">
              <a:rPr lang="uk-UA" kern="0" smtClean="0">
                <a:solidFill>
                  <a:srgbClr val="000000"/>
                </a:solidFill>
                <a:sym typeface="Helvetica Light"/>
              </a:rPr>
              <a:pPr algn="ctr" defTabSz="451820" hangingPunct="0"/>
              <a:t>‹#›</a:t>
            </a:fld>
            <a:endParaRPr lang="uk-UA" kern="0">
              <a:solidFill>
                <a:srgbClr val="000000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513680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</p:sldLayoutIdLst>
  <p:transition spd="med"/>
  <p:txStyles>
    <p:titleStyle>
      <a:lvl1pPr marL="0" marR="0" indent="0" algn="ctr" defTabSz="4518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18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76799" algn="ctr" defTabSz="4518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18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353598" algn="ctr" defTabSz="4518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18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530398" algn="ctr" defTabSz="4518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18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707197" algn="ctr" defTabSz="4518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18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883996" algn="ctr" defTabSz="4518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18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060795" algn="ctr" defTabSz="4518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18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237595" algn="ctr" defTabSz="4518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18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414394" algn="ctr" defTabSz="4518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18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343776" marR="0" indent="-343776" algn="l" defTabSz="451820" rtl="0" latinLnBrk="0">
        <a:lnSpc>
          <a:spcPct val="100000"/>
        </a:lnSpc>
        <a:spcBef>
          <a:spcPts val="3248"/>
        </a:spcBef>
        <a:spcAft>
          <a:spcPts val="0"/>
        </a:spcAft>
        <a:buClrTx/>
        <a:buSzPct val="75000"/>
        <a:buFontTx/>
        <a:buChar char="•"/>
        <a:tabLst/>
        <a:defRPr sz="2784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687553" marR="0" indent="-343776" algn="l" defTabSz="451820" rtl="0" latinLnBrk="0">
        <a:lnSpc>
          <a:spcPct val="100000"/>
        </a:lnSpc>
        <a:spcBef>
          <a:spcPts val="3248"/>
        </a:spcBef>
        <a:spcAft>
          <a:spcPts val="0"/>
        </a:spcAft>
        <a:buClrTx/>
        <a:buSzPct val="75000"/>
        <a:buFontTx/>
        <a:buChar char="•"/>
        <a:tabLst/>
        <a:defRPr sz="2784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031329" marR="0" indent="-343776" algn="l" defTabSz="451820" rtl="0" latinLnBrk="0">
        <a:lnSpc>
          <a:spcPct val="100000"/>
        </a:lnSpc>
        <a:spcBef>
          <a:spcPts val="3248"/>
        </a:spcBef>
        <a:spcAft>
          <a:spcPts val="0"/>
        </a:spcAft>
        <a:buClrTx/>
        <a:buSzPct val="75000"/>
        <a:buFontTx/>
        <a:buChar char="•"/>
        <a:tabLst/>
        <a:defRPr sz="2784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375105" marR="0" indent="-343776" algn="l" defTabSz="451820" rtl="0" latinLnBrk="0">
        <a:lnSpc>
          <a:spcPct val="100000"/>
        </a:lnSpc>
        <a:spcBef>
          <a:spcPts val="3248"/>
        </a:spcBef>
        <a:spcAft>
          <a:spcPts val="0"/>
        </a:spcAft>
        <a:buClrTx/>
        <a:buSzPct val="75000"/>
        <a:buFontTx/>
        <a:buChar char="•"/>
        <a:tabLst/>
        <a:defRPr sz="2784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1718882" marR="0" indent="-343776" algn="l" defTabSz="451820" rtl="0" latinLnBrk="0">
        <a:lnSpc>
          <a:spcPct val="100000"/>
        </a:lnSpc>
        <a:spcBef>
          <a:spcPts val="3248"/>
        </a:spcBef>
        <a:spcAft>
          <a:spcPts val="0"/>
        </a:spcAft>
        <a:buClrTx/>
        <a:buSzPct val="75000"/>
        <a:buFontTx/>
        <a:buChar char="•"/>
        <a:tabLst/>
        <a:defRPr sz="2784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062658" marR="0" indent="-343776" algn="l" defTabSz="451820" rtl="0" latinLnBrk="0">
        <a:lnSpc>
          <a:spcPct val="100000"/>
        </a:lnSpc>
        <a:spcBef>
          <a:spcPts val="3248"/>
        </a:spcBef>
        <a:spcAft>
          <a:spcPts val="0"/>
        </a:spcAft>
        <a:buClrTx/>
        <a:buSzPct val="75000"/>
        <a:buFontTx/>
        <a:buChar char="•"/>
        <a:tabLst/>
        <a:defRPr sz="2784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2406434" marR="0" indent="-343776" algn="l" defTabSz="451820" rtl="0" latinLnBrk="0">
        <a:lnSpc>
          <a:spcPct val="100000"/>
        </a:lnSpc>
        <a:spcBef>
          <a:spcPts val="3248"/>
        </a:spcBef>
        <a:spcAft>
          <a:spcPts val="0"/>
        </a:spcAft>
        <a:buClrTx/>
        <a:buSzPct val="75000"/>
        <a:buFontTx/>
        <a:buChar char="•"/>
        <a:tabLst/>
        <a:defRPr sz="2784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2750210" marR="0" indent="-343776" algn="l" defTabSz="451820" rtl="0" latinLnBrk="0">
        <a:lnSpc>
          <a:spcPct val="100000"/>
        </a:lnSpc>
        <a:spcBef>
          <a:spcPts val="3248"/>
        </a:spcBef>
        <a:spcAft>
          <a:spcPts val="0"/>
        </a:spcAft>
        <a:buClrTx/>
        <a:buSzPct val="75000"/>
        <a:buFontTx/>
        <a:buChar char="•"/>
        <a:tabLst/>
        <a:defRPr sz="2784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3093987" marR="0" indent="-343776" algn="l" defTabSz="451820" rtl="0" latinLnBrk="0">
        <a:lnSpc>
          <a:spcPct val="100000"/>
        </a:lnSpc>
        <a:spcBef>
          <a:spcPts val="3248"/>
        </a:spcBef>
        <a:spcAft>
          <a:spcPts val="0"/>
        </a:spcAft>
        <a:buClrTx/>
        <a:buSzPct val="75000"/>
        <a:buFontTx/>
        <a:buChar char="•"/>
        <a:tabLst/>
        <a:defRPr sz="2784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4518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92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76799" algn="ctr" defTabSz="4518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92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353598" algn="ctr" defTabSz="4518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92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530398" algn="ctr" defTabSz="4518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92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707197" algn="ctr" defTabSz="4518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92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883996" algn="ctr" defTabSz="4518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92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060795" algn="ctr" defTabSz="4518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92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237595" algn="ctr" defTabSz="4518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92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414394" algn="ctr" defTabSz="4518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92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hchen@ncu.edu.tw" TargetMode="Externa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jpg"/><Relationship Id="rId4" Type="http://schemas.openxmlformats.org/officeDocument/2006/relationships/image" Target="../media/image21.jpg"/><Relationship Id="rId9" Type="http://schemas.openxmlformats.org/officeDocument/2006/relationships/image" Target="../media/image26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jpg"/><Relationship Id="rId4" Type="http://schemas.openxmlformats.org/officeDocument/2006/relationships/image" Target="../media/image21.jpg"/><Relationship Id="rId9" Type="http://schemas.openxmlformats.org/officeDocument/2006/relationships/image" Target="../media/image26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jpg"/><Relationship Id="rId4" Type="http://schemas.openxmlformats.org/officeDocument/2006/relationships/image" Target="../media/image21.jpg"/><Relationship Id="rId9" Type="http://schemas.openxmlformats.org/officeDocument/2006/relationships/image" Target="../media/image26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K-means clustering</a:t>
            </a:r>
            <a:endParaRPr dirty="0"/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xfrm>
            <a:off x="982266" y="4004072"/>
            <a:ext cx="8093869" cy="1635051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defTabSz="447302">
              <a:defRPr sz="3168"/>
            </a:pPr>
            <a:r>
              <a:t>Hung-Hsuan Chen 陳弘軒</a:t>
            </a:r>
          </a:p>
          <a:p>
            <a:pPr defTabSz="447302">
              <a:defRPr sz="3168"/>
            </a:pPr>
            <a:r>
              <a:t>Computer Science and Information Engineering</a:t>
            </a:r>
          </a:p>
          <a:p>
            <a:pPr defTabSz="447302">
              <a:defRPr sz="3168"/>
            </a:pPr>
            <a:r>
              <a:t>National Central University</a:t>
            </a:r>
          </a:p>
          <a:p>
            <a:pPr defTabSz="447302">
              <a:defRPr sz="3168"/>
            </a:pPr>
            <a:r>
              <a:rPr u="sng">
                <a:hlinkClick r:id="rId2"/>
              </a:rPr>
              <a:t>hhchen@ncu.edu.tw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4292" y="6934200"/>
            <a:ext cx="9509816" cy="6505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1" tIns="39291" rIns="39291" bIns="39291" numCol="1" spcCol="38100" rtlCol="0" anchor="ctr">
            <a:spAutoFit/>
          </a:bodyPr>
          <a:lstStyle/>
          <a:p>
            <a:pPr algn="ctr" defTabSz="451820" hangingPunct="0"/>
            <a:r>
              <a:rPr lang="en-US" sz="1856" kern="0" dirty="0">
                <a:solidFill>
                  <a:srgbClr val="000000"/>
                </a:solidFill>
                <a:sym typeface="Helvetica Light"/>
              </a:rPr>
              <a:t>Slides adapted from David Sontag (NYU), Andrew W. Moore (CMU), Elise Arnaud	 (INRIA)</a:t>
            </a:r>
          </a:p>
          <a:p>
            <a:pPr algn="ctr" defTabSz="451820" hangingPunct="0"/>
            <a:endParaRPr lang="en-US" sz="1856" kern="0" dirty="0">
              <a:solidFill>
                <a:srgbClr val="000000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53810972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x-none">
                <a:solidFill>
                  <a:srgbClr val="1C1C1C"/>
                </a:solidFill>
              </a:rPr>
              <a:t>Copyright © 2001, 2004, Andrew W. Moore</a:t>
            </a:r>
          </a:p>
        </p:txBody>
      </p:sp>
      <p:pic>
        <p:nvPicPr>
          <p:cNvPr id="8194" name="Picture 18" descr="km-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81940"/>
            <a:ext cx="6562408" cy="6764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" y="281940"/>
            <a:ext cx="2849880" cy="75438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/>
              <a:t>K-means</a:t>
            </a:r>
          </a:p>
        </p:txBody>
      </p:sp>
      <p:sp>
        <p:nvSpPr>
          <p:cNvPr id="593923" name="Text Box 3"/>
          <p:cNvSpPr txBox="1">
            <a:spLocks noChangeArrowheads="1"/>
          </p:cNvSpPr>
          <p:nvPr/>
        </p:nvSpPr>
        <p:spPr bwMode="auto">
          <a:xfrm>
            <a:off x="167640" y="952500"/>
            <a:ext cx="3268980" cy="2292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charset="0"/>
              </a:defRPr>
            </a:lvl1pPr>
            <a:lvl2pPr marL="9747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charset="0"/>
              </a:defRPr>
            </a:lvl2pPr>
            <a:lvl3pPr marL="15462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charset="0"/>
              </a:defRPr>
            </a:lvl3pPr>
            <a:lvl4pPr marL="21177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charset="0"/>
              </a:defRPr>
            </a:lvl4pPr>
            <a:lvl5pPr marL="26892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charset="0"/>
              </a:defRPr>
            </a:lvl5pPr>
            <a:lvl6pPr marL="31464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36036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40608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45180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FontTx/>
              <a:buAutoNum type="arabicPeriod"/>
              <a:defRPr/>
            </a:pPr>
            <a:r>
              <a:rPr lang="en-US" altLang="x-none" sz="2200">
                <a:solidFill>
                  <a:srgbClr val="000000"/>
                </a:solidFill>
              </a:rPr>
              <a:t>Ask user how many clusters they’d like. </a:t>
            </a:r>
            <a:r>
              <a:rPr lang="en-US" altLang="x-none" sz="2200" i="1">
                <a:solidFill>
                  <a:srgbClr val="008000"/>
                </a:solidFill>
              </a:rPr>
              <a:t>(e.g. k=5) </a:t>
            </a:r>
            <a:endParaRPr lang="en-US" altLang="x-none" sz="2200">
              <a:solidFill>
                <a:srgbClr val="000000"/>
              </a:solidFill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FontTx/>
              <a:buAutoNum type="arabicPeriod"/>
              <a:defRPr/>
            </a:pPr>
            <a:r>
              <a:rPr lang="en-US" altLang="x-none" sz="2200">
                <a:solidFill>
                  <a:srgbClr val="000000"/>
                </a:solidFill>
              </a:rPr>
              <a:t>Randomly guess k cluster Center locations</a:t>
            </a:r>
          </a:p>
        </p:txBody>
      </p:sp>
      <p:sp>
        <p:nvSpPr>
          <p:cNvPr id="593926" name="Oval 6"/>
          <p:cNvSpPr>
            <a:spLocks noChangeArrowheads="1"/>
          </p:cNvSpPr>
          <p:nvPr/>
        </p:nvSpPr>
        <p:spPr bwMode="auto">
          <a:xfrm>
            <a:off x="6461125" y="5468303"/>
            <a:ext cx="78582" cy="76835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/>
            </a:pPr>
            <a:endParaRPr lang="en-US" sz="2200">
              <a:solidFill>
                <a:srgbClr val="000000"/>
              </a:solidFill>
            </a:endParaRPr>
          </a:p>
        </p:txBody>
      </p:sp>
      <p:sp>
        <p:nvSpPr>
          <p:cNvPr id="593927" name="Oval 7"/>
          <p:cNvSpPr>
            <a:spLocks noChangeArrowheads="1"/>
          </p:cNvSpPr>
          <p:nvPr/>
        </p:nvSpPr>
        <p:spPr bwMode="auto">
          <a:xfrm>
            <a:off x="6854032" y="5611495"/>
            <a:ext cx="78581" cy="76835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/>
            </a:pPr>
            <a:endParaRPr lang="en-US" sz="2200">
              <a:solidFill>
                <a:srgbClr val="000000"/>
              </a:solidFill>
            </a:endParaRPr>
          </a:p>
        </p:txBody>
      </p:sp>
      <p:sp>
        <p:nvSpPr>
          <p:cNvPr id="593928" name="Oval 8"/>
          <p:cNvSpPr>
            <a:spLocks noChangeArrowheads="1"/>
          </p:cNvSpPr>
          <p:nvPr/>
        </p:nvSpPr>
        <p:spPr bwMode="auto">
          <a:xfrm>
            <a:off x="7549040" y="4710430"/>
            <a:ext cx="78581" cy="76835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/>
            </a:pPr>
            <a:endParaRPr lang="en-US" sz="2200">
              <a:solidFill>
                <a:srgbClr val="000000"/>
              </a:solidFill>
            </a:endParaRPr>
          </a:p>
        </p:txBody>
      </p:sp>
      <p:sp>
        <p:nvSpPr>
          <p:cNvPr id="593929" name="Oval 9"/>
          <p:cNvSpPr>
            <a:spLocks noChangeArrowheads="1"/>
          </p:cNvSpPr>
          <p:nvPr/>
        </p:nvSpPr>
        <p:spPr bwMode="auto">
          <a:xfrm>
            <a:off x="6590347" y="4923473"/>
            <a:ext cx="78582" cy="76835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/>
            </a:pPr>
            <a:endParaRPr lang="en-US" sz="2200">
              <a:solidFill>
                <a:srgbClr val="000000"/>
              </a:solidFill>
            </a:endParaRPr>
          </a:p>
        </p:txBody>
      </p:sp>
      <p:sp>
        <p:nvSpPr>
          <p:cNvPr id="593930" name="Oval 10"/>
          <p:cNvSpPr>
            <a:spLocks noChangeArrowheads="1"/>
          </p:cNvSpPr>
          <p:nvPr/>
        </p:nvSpPr>
        <p:spPr bwMode="auto">
          <a:xfrm>
            <a:off x="6211412" y="2335531"/>
            <a:ext cx="78581" cy="75089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/>
            </a:pPr>
            <a:endParaRPr lang="en-US" sz="2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396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x-none">
                <a:solidFill>
                  <a:srgbClr val="1C1C1C"/>
                </a:solidFill>
              </a:rPr>
              <a:t>Copyright © 2001, 2004, Andrew W. Moore</a:t>
            </a:r>
          </a:p>
        </p:txBody>
      </p:sp>
      <p:pic>
        <p:nvPicPr>
          <p:cNvPr id="9218" name="Picture 2" descr="km-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81940"/>
            <a:ext cx="6562408" cy="6764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8019" name="Rectangle 3"/>
          <p:cNvSpPr>
            <a:spLocks noGrp="1" noChangeArrowheads="1"/>
          </p:cNvSpPr>
          <p:nvPr>
            <p:ph type="title"/>
          </p:nvPr>
        </p:nvSpPr>
        <p:spPr>
          <a:xfrm>
            <a:off x="251460" y="281940"/>
            <a:ext cx="2849880" cy="75438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/>
              <a:t>K-means</a:t>
            </a:r>
          </a:p>
        </p:txBody>
      </p:sp>
      <p:sp>
        <p:nvSpPr>
          <p:cNvPr id="598020" name="Text Box 4"/>
          <p:cNvSpPr txBox="1">
            <a:spLocks noChangeArrowheads="1"/>
          </p:cNvSpPr>
          <p:nvPr/>
        </p:nvSpPr>
        <p:spPr bwMode="auto">
          <a:xfrm>
            <a:off x="167640" y="952500"/>
            <a:ext cx="326898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charset="0"/>
              </a:defRPr>
            </a:lvl1pPr>
            <a:lvl2pPr marL="9747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charset="0"/>
              </a:defRPr>
            </a:lvl2pPr>
            <a:lvl3pPr marL="15462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charset="0"/>
              </a:defRPr>
            </a:lvl3pPr>
            <a:lvl4pPr marL="21177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charset="0"/>
              </a:defRPr>
            </a:lvl4pPr>
            <a:lvl5pPr marL="26892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charset="0"/>
              </a:defRPr>
            </a:lvl5pPr>
            <a:lvl6pPr marL="31464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36036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40608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45180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FontTx/>
              <a:buAutoNum type="arabicPeriod"/>
              <a:defRPr/>
            </a:pPr>
            <a:r>
              <a:rPr lang="en-US" altLang="x-none" sz="2200">
                <a:solidFill>
                  <a:srgbClr val="000000"/>
                </a:solidFill>
              </a:rPr>
              <a:t>Ask user how many clusters they’d like. </a:t>
            </a:r>
            <a:r>
              <a:rPr lang="en-US" altLang="x-none" sz="2200" i="1">
                <a:solidFill>
                  <a:srgbClr val="008000"/>
                </a:solidFill>
              </a:rPr>
              <a:t>(e.g. k=5) </a:t>
            </a:r>
            <a:endParaRPr lang="en-US" altLang="x-none" sz="2200">
              <a:solidFill>
                <a:srgbClr val="000000"/>
              </a:solidFill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FontTx/>
              <a:buAutoNum type="arabicPeriod"/>
              <a:defRPr/>
            </a:pPr>
            <a:r>
              <a:rPr lang="en-US" altLang="x-none" sz="2200">
                <a:solidFill>
                  <a:srgbClr val="000000"/>
                </a:solidFill>
              </a:rPr>
              <a:t>Randomly guess k cluster Center locations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FontTx/>
              <a:buAutoNum type="arabicPeriod"/>
              <a:defRPr/>
            </a:pPr>
            <a:r>
              <a:rPr lang="en-US" altLang="x-none" sz="2200">
                <a:solidFill>
                  <a:srgbClr val="000000"/>
                </a:solidFill>
              </a:rPr>
              <a:t>Each datapoint finds out which Center it’s closest to. (Thus each Center “owns” a set of datapoints)</a:t>
            </a:r>
          </a:p>
        </p:txBody>
      </p:sp>
      <p:grpSp>
        <p:nvGrpSpPr>
          <p:cNvPr id="9221" name="Group 5"/>
          <p:cNvGrpSpPr>
            <a:grpSpLocks/>
          </p:cNvGrpSpPr>
          <p:nvPr/>
        </p:nvGrpSpPr>
        <p:grpSpPr bwMode="auto">
          <a:xfrm>
            <a:off x="4274820" y="1539240"/>
            <a:ext cx="5296377" cy="4798695"/>
            <a:chOff x="2158" y="822"/>
            <a:chExt cx="3256" cy="3010"/>
          </a:xfrm>
        </p:grpSpPr>
        <p:sp>
          <p:nvSpPr>
            <p:cNvPr id="598022" name="Oval 6"/>
            <p:cNvSpPr>
              <a:spLocks noChangeArrowheads="1"/>
            </p:cNvSpPr>
            <p:nvPr/>
          </p:nvSpPr>
          <p:spPr bwMode="auto">
            <a:xfrm>
              <a:off x="3502" y="3287"/>
              <a:ext cx="48" cy="48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defRPr/>
              </a:pPr>
              <a:endParaRPr lang="en-US" sz="2200">
                <a:solidFill>
                  <a:srgbClr val="000000"/>
                </a:solidFill>
              </a:endParaRPr>
            </a:p>
          </p:txBody>
        </p:sp>
        <p:sp>
          <p:nvSpPr>
            <p:cNvPr id="598023" name="Oval 7"/>
            <p:cNvSpPr>
              <a:spLocks noChangeArrowheads="1"/>
            </p:cNvSpPr>
            <p:nvPr/>
          </p:nvSpPr>
          <p:spPr bwMode="auto">
            <a:xfrm>
              <a:off x="3744" y="3376"/>
              <a:ext cx="48" cy="48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defRPr/>
              </a:pPr>
              <a:endParaRPr lang="en-US" sz="2200">
                <a:solidFill>
                  <a:srgbClr val="000000"/>
                </a:solidFill>
              </a:endParaRPr>
            </a:p>
          </p:txBody>
        </p:sp>
        <p:sp>
          <p:nvSpPr>
            <p:cNvPr id="598024" name="Oval 8"/>
            <p:cNvSpPr>
              <a:spLocks noChangeArrowheads="1"/>
            </p:cNvSpPr>
            <p:nvPr/>
          </p:nvSpPr>
          <p:spPr bwMode="auto">
            <a:xfrm>
              <a:off x="4171" y="2811"/>
              <a:ext cx="48" cy="48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defRPr/>
              </a:pPr>
              <a:endParaRPr lang="en-US" sz="2200">
                <a:solidFill>
                  <a:srgbClr val="000000"/>
                </a:solidFill>
              </a:endParaRPr>
            </a:p>
          </p:txBody>
        </p:sp>
        <p:sp>
          <p:nvSpPr>
            <p:cNvPr id="598025" name="Oval 9"/>
            <p:cNvSpPr>
              <a:spLocks noChangeArrowheads="1"/>
            </p:cNvSpPr>
            <p:nvPr/>
          </p:nvSpPr>
          <p:spPr bwMode="auto">
            <a:xfrm>
              <a:off x="3581" y="2945"/>
              <a:ext cx="48" cy="48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defRPr/>
              </a:pPr>
              <a:endParaRPr lang="en-US" sz="2200">
                <a:solidFill>
                  <a:srgbClr val="000000"/>
                </a:solidFill>
              </a:endParaRPr>
            </a:p>
          </p:txBody>
        </p:sp>
        <p:sp>
          <p:nvSpPr>
            <p:cNvPr id="598026" name="Oval 10"/>
            <p:cNvSpPr>
              <a:spLocks noChangeArrowheads="1"/>
            </p:cNvSpPr>
            <p:nvPr/>
          </p:nvSpPr>
          <p:spPr bwMode="auto">
            <a:xfrm>
              <a:off x="3349" y="1321"/>
              <a:ext cx="48" cy="47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defRPr/>
              </a:pPr>
              <a:endParaRPr lang="en-US" sz="2200">
                <a:solidFill>
                  <a:srgbClr val="000000"/>
                </a:solidFill>
              </a:endParaRPr>
            </a:p>
          </p:txBody>
        </p:sp>
        <p:sp>
          <p:nvSpPr>
            <p:cNvPr id="598027" name="Line 11"/>
            <p:cNvSpPr>
              <a:spLocks noChangeShapeType="1"/>
            </p:cNvSpPr>
            <p:nvPr/>
          </p:nvSpPr>
          <p:spPr bwMode="auto">
            <a:xfrm flipH="1">
              <a:off x="3772" y="822"/>
              <a:ext cx="1642" cy="13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defRPr/>
              </a:pPr>
              <a:endParaRPr lang="en-US" sz="2200">
                <a:solidFill>
                  <a:srgbClr val="000000"/>
                </a:solidFill>
              </a:endParaRPr>
            </a:p>
          </p:txBody>
        </p:sp>
        <p:sp>
          <p:nvSpPr>
            <p:cNvPr id="598028" name="Line 12"/>
            <p:cNvSpPr>
              <a:spLocks noChangeShapeType="1"/>
            </p:cNvSpPr>
            <p:nvPr/>
          </p:nvSpPr>
          <p:spPr bwMode="auto">
            <a:xfrm>
              <a:off x="3772" y="2181"/>
              <a:ext cx="122" cy="8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defRPr/>
              </a:pPr>
              <a:endParaRPr lang="en-US" sz="2200">
                <a:solidFill>
                  <a:srgbClr val="000000"/>
                </a:solidFill>
              </a:endParaRPr>
            </a:p>
          </p:txBody>
        </p:sp>
        <p:sp>
          <p:nvSpPr>
            <p:cNvPr id="598029" name="Line 13"/>
            <p:cNvSpPr>
              <a:spLocks noChangeShapeType="1"/>
            </p:cNvSpPr>
            <p:nvPr/>
          </p:nvSpPr>
          <p:spPr bwMode="auto">
            <a:xfrm>
              <a:off x="3894" y="3056"/>
              <a:ext cx="537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defRPr/>
              </a:pPr>
              <a:endParaRPr lang="en-US" sz="2200">
                <a:solidFill>
                  <a:srgbClr val="000000"/>
                </a:solidFill>
              </a:endParaRPr>
            </a:p>
          </p:txBody>
        </p:sp>
        <p:sp>
          <p:nvSpPr>
            <p:cNvPr id="598030" name="Line 14"/>
            <p:cNvSpPr>
              <a:spLocks noChangeShapeType="1"/>
            </p:cNvSpPr>
            <p:nvPr/>
          </p:nvSpPr>
          <p:spPr bwMode="auto">
            <a:xfrm flipH="1">
              <a:off x="3639" y="3056"/>
              <a:ext cx="254" cy="1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defRPr/>
              </a:pPr>
              <a:endParaRPr lang="en-US" sz="2200">
                <a:solidFill>
                  <a:srgbClr val="000000"/>
                </a:solidFill>
              </a:endParaRPr>
            </a:p>
          </p:txBody>
        </p:sp>
        <p:sp>
          <p:nvSpPr>
            <p:cNvPr id="598031" name="Line 15"/>
            <p:cNvSpPr>
              <a:spLocks noChangeShapeType="1"/>
            </p:cNvSpPr>
            <p:nvPr/>
          </p:nvSpPr>
          <p:spPr bwMode="auto">
            <a:xfrm flipH="1" flipV="1">
              <a:off x="2158" y="2796"/>
              <a:ext cx="1490" cy="3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defRPr/>
              </a:pPr>
              <a:endParaRPr lang="en-US" sz="2200">
                <a:solidFill>
                  <a:srgbClr val="000000"/>
                </a:solidFill>
              </a:endParaRPr>
            </a:p>
          </p:txBody>
        </p:sp>
        <p:sp>
          <p:nvSpPr>
            <p:cNvPr id="598032" name="Line 16"/>
            <p:cNvSpPr>
              <a:spLocks noChangeShapeType="1"/>
            </p:cNvSpPr>
            <p:nvPr/>
          </p:nvSpPr>
          <p:spPr bwMode="auto">
            <a:xfrm flipH="1">
              <a:off x="3617" y="3164"/>
              <a:ext cx="31" cy="6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defRPr/>
              </a:pPr>
              <a:endParaRPr lang="en-US" sz="2200">
                <a:solidFill>
                  <a:srgbClr val="000000"/>
                </a:solidFill>
              </a:endParaRPr>
            </a:p>
          </p:txBody>
        </p:sp>
        <p:sp>
          <p:nvSpPr>
            <p:cNvPr id="598033" name="Line 17"/>
            <p:cNvSpPr>
              <a:spLocks noChangeShapeType="1"/>
            </p:cNvSpPr>
            <p:nvPr/>
          </p:nvSpPr>
          <p:spPr bwMode="auto">
            <a:xfrm flipH="1">
              <a:off x="2158" y="2181"/>
              <a:ext cx="1605" cy="1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defRPr/>
              </a:pPr>
              <a:endParaRPr lang="en-US" sz="22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1790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x-none">
                <a:solidFill>
                  <a:srgbClr val="1C1C1C"/>
                </a:solidFill>
              </a:rPr>
              <a:t>Copyright © 2001, 2004, Andrew W. Moore</a:t>
            </a:r>
          </a:p>
        </p:txBody>
      </p:sp>
      <p:pic>
        <p:nvPicPr>
          <p:cNvPr id="10242" name="Picture 2" descr="km-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81940"/>
            <a:ext cx="6562408" cy="6764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9043" name="Rectangle 3"/>
          <p:cNvSpPr>
            <a:spLocks noGrp="1" noChangeArrowheads="1"/>
          </p:cNvSpPr>
          <p:nvPr>
            <p:ph type="title"/>
          </p:nvPr>
        </p:nvSpPr>
        <p:spPr>
          <a:xfrm>
            <a:off x="251460" y="281940"/>
            <a:ext cx="2849880" cy="75438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/>
              <a:t>K-means</a:t>
            </a:r>
          </a:p>
        </p:txBody>
      </p:sp>
      <p:sp>
        <p:nvSpPr>
          <p:cNvPr id="599044" name="Text Box 4"/>
          <p:cNvSpPr txBox="1">
            <a:spLocks noChangeArrowheads="1"/>
          </p:cNvSpPr>
          <p:nvPr/>
        </p:nvSpPr>
        <p:spPr bwMode="auto">
          <a:xfrm>
            <a:off x="167640" y="952501"/>
            <a:ext cx="3268980" cy="4662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charset="0"/>
              </a:defRPr>
            </a:lvl1pPr>
            <a:lvl2pPr marL="9747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charset="0"/>
              </a:defRPr>
            </a:lvl2pPr>
            <a:lvl3pPr marL="15462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charset="0"/>
              </a:defRPr>
            </a:lvl3pPr>
            <a:lvl4pPr marL="21177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charset="0"/>
              </a:defRPr>
            </a:lvl4pPr>
            <a:lvl5pPr marL="26892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charset="0"/>
              </a:defRPr>
            </a:lvl5pPr>
            <a:lvl6pPr marL="31464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36036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40608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45180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FontTx/>
              <a:buAutoNum type="arabicPeriod"/>
              <a:defRPr/>
            </a:pPr>
            <a:r>
              <a:rPr lang="en-US" altLang="x-none" sz="2200">
                <a:solidFill>
                  <a:srgbClr val="000000"/>
                </a:solidFill>
              </a:rPr>
              <a:t>Ask user how many clusters they’d like. </a:t>
            </a:r>
            <a:r>
              <a:rPr lang="en-US" altLang="x-none" sz="2200" i="1">
                <a:solidFill>
                  <a:srgbClr val="008000"/>
                </a:solidFill>
              </a:rPr>
              <a:t>(e.g. k=5) </a:t>
            </a:r>
            <a:endParaRPr lang="en-US" altLang="x-none" sz="2200">
              <a:solidFill>
                <a:srgbClr val="000000"/>
              </a:solidFill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FontTx/>
              <a:buAutoNum type="arabicPeriod"/>
              <a:defRPr/>
            </a:pPr>
            <a:r>
              <a:rPr lang="en-US" altLang="x-none" sz="2200">
                <a:solidFill>
                  <a:srgbClr val="000000"/>
                </a:solidFill>
              </a:rPr>
              <a:t>Randomly guess k cluster Center locations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FontTx/>
              <a:buAutoNum type="arabicPeriod"/>
              <a:defRPr/>
            </a:pPr>
            <a:r>
              <a:rPr lang="en-US" altLang="x-none" sz="2200">
                <a:solidFill>
                  <a:srgbClr val="000000"/>
                </a:solidFill>
              </a:rPr>
              <a:t>Each datapoint finds out which Center it’s closest to.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FontTx/>
              <a:buAutoNum type="arabicPeriod"/>
              <a:defRPr/>
            </a:pPr>
            <a:r>
              <a:rPr lang="en-US" altLang="x-none" sz="2200">
                <a:solidFill>
                  <a:srgbClr val="000000"/>
                </a:solidFill>
              </a:rPr>
              <a:t>Each Center finds the centroid of the points it owns</a:t>
            </a:r>
          </a:p>
        </p:txBody>
      </p:sp>
      <p:sp>
        <p:nvSpPr>
          <p:cNvPr id="599046" name="Oval 6"/>
          <p:cNvSpPr>
            <a:spLocks noChangeArrowheads="1"/>
          </p:cNvSpPr>
          <p:nvPr/>
        </p:nvSpPr>
        <p:spPr bwMode="auto">
          <a:xfrm>
            <a:off x="6461125" y="5468303"/>
            <a:ext cx="78582" cy="76835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/>
            </a:pPr>
            <a:endParaRPr lang="en-US" sz="2200">
              <a:solidFill>
                <a:srgbClr val="000000"/>
              </a:solidFill>
            </a:endParaRPr>
          </a:p>
        </p:txBody>
      </p:sp>
      <p:sp>
        <p:nvSpPr>
          <p:cNvPr id="599047" name="Oval 7"/>
          <p:cNvSpPr>
            <a:spLocks noChangeArrowheads="1"/>
          </p:cNvSpPr>
          <p:nvPr/>
        </p:nvSpPr>
        <p:spPr bwMode="auto">
          <a:xfrm>
            <a:off x="6854032" y="5611495"/>
            <a:ext cx="78581" cy="76835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/>
            </a:pPr>
            <a:endParaRPr lang="en-US" sz="2200">
              <a:solidFill>
                <a:srgbClr val="000000"/>
              </a:solidFill>
            </a:endParaRPr>
          </a:p>
        </p:txBody>
      </p:sp>
      <p:sp>
        <p:nvSpPr>
          <p:cNvPr id="599048" name="Oval 8"/>
          <p:cNvSpPr>
            <a:spLocks noChangeArrowheads="1"/>
          </p:cNvSpPr>
          <p:nvPr/>
        </p:nvSpPr>
        <p:spPr bwMode="auto">
          <a:xfrm>
            <a:off x="7549040" y="4710430"/>
            <a:ext cx="78581" cy="76835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/>
            </a:pPr>
            <a:endParaRPr lang="en-US" sz="2200">
              <a:solidFill>
                <a:srgbClr val="000000"/>
              </a:solidFill>
            </a:endParaRPr>
          </a:p>
        </p:txBody>
      </p:sp>
      <p:sp>
        <p:nvSpPr>
          <p:cNvPr id="599049" name="Oval 9"/>
          <p:cNvSpPr>
            <a:spLocks noChangeArrowheads="1"/>
          </p:cNvSpPr>
          <p:nvPr/>
        </p:nvSpPr>
        <p:spPr bwMode="auto">
          <a:xfrm>
            <a:off x="6590347" y="4923473"/>
            <a:ext cx="78582" cy="76835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/>
            </a:pPr>
            <a:endParaRPr lang="en-US" sz="2200">
              <a:solidFill>
                <a:srgbClr val="000000"/>
              </a:solidFill>
            </a:endParaRPr>
          </a:p>
        </p:txBody>
      </p:sp>
      <p:sp>
        <p:nvSpPr>
          <p:cNvPr id="599050" name="Oval 10"/>
          <p:cNvSpPr>
            <a:spLocks noChangeArrowheads="1"/>
          </p:cNvSpPr>
          <p:nvPr/>
        </p:nvSpPr>
        <p:spPr bwMode="auto">
          <a:xfrm>
            <a:off x="6211412" y="2335531"/>
            <a:ext cx="78581" cy="75089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/>
            </a:pPr>
            <a:endParaRPr lang="en-US" sz="2200">
              <a:solidFill>
                <a:srgbClr val="000000"/>
              </a:solidFill>
            </a:endParaRPr>
          </a:p>
        </p:txBody>
      </p:sp>
      <p:sp>
        <p:nvSpPr>
          <p:cNvPr id="599051" name="Line 11"/>
          <p:cNvSpPr>
            <a:spLocks noChangeShapeType="1"/>
          </p:cNvSpPr>
          <p:nvPr/>
        </p:nvSpPr>
        <p:spPr bwMode="auto">
          <a:xfrm flipH="1">
            <a:off x="6899435" y="1539240"/>
            <a:ext cx="2671763" cy="216709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/>
            </a:pPr>
            <a:endParaRPr lang="en-US" sz="2200">
              <a:solidFill>
                <a:srgbClr val="000000"/>
              </a:solidFill>
            </a:endParaRPr>
          </a:p>
        </p:txBody>
      </p:sp>
      <p:sp>
        <p:nvSpPr>
          <p:cNvPr id="599052" name="Line 12"/>
          <p:cNvSpPr>
            <a:spLocks noChangeShapeType="1"/>
          </p:cNvSpPr>
          <p:nvPr/>
        </p:nvSpPr>
        <p:spPr bwMode="auto">
          <a:xfrm>
            <a:off x="6899435" y="3706337"/>
            <a:ext cx="199073" cy="139525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/>
            </a:pPr>
            <a:endParaRPr lang="en-US" sz="2200">
              <a:solidFill>
                <a:srgbClr val="000000"/>
              </a:solidFill>
            </a:endParaRPr>
          </a:p>
        </p:txBody>
      </p:sp>
      <p:sp>
        <p:nvSpPr>
          <p:cNvPr id="599053" name="Line 13"/>
          <p:cNvSpPr>
            <a:spLocks noChangeShapeType="1"/>
          </p:cNvSpPr>
          <p:nvPr/>
        </p:nvSpPr>
        <p:spPr bwMode="auto">
          <a:xfrm>
            <a:off x="7098507" y="5101591"/>
            <a:ext cx="873125" cy="61293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/>
            </a:pPr>
            <a:endParaRPr lang="en-US" sz="2200">
              <a:solidFill>
                <a:srgbClr val="000000"/>
              </a:solidFill>
            </a:endParaRPr>
          </a:p>
        </p:txBody>
      </p:sp>
      <p:sp>
        <p:nvSpPr>
          <p:cNvPr id="599054" name="Line 14"/>
          <p:cNvSpPr>
            <a:spLocks noChangeShapeType="1"/>
          </p:cNvSpPr>
          <p:nvPr/>
        </p:nvSpPr>
        <p:spPr bwMode="auto">
          <a:xfrm flipH="1">
            <a:off x="6684645" y="5101590"/>
            <a:ext cx="413862" cy="17113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/>
            </a:pPr>
            <a:endParaRPr lang="en-US" sz="2200">
              <a:solidFill>
                <a:srgbClr val="000000"/>
              </a:solidFill>
            </a:endParaRPr>
          </a:p>
        </p:txBody>
      </p:sp>
      <p:sp>
        <p:nvSpPr>
          <p:cNvPr id="599055" name="Line 15"/>
          <p:cNvSpPr>
            <a:spLocks noChangeShapeType="1"/>
          </p:cNvSpPr>
          <p:nvPr/>
        </p:nvSpPr>
        <p:spPr bwMode="auto">
          <a:xfrm flipH="1" flipV="1">
            <a:off x="4274820" y="4685983"/>
            <a:ext cx="2423795" cy="58674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/>
            </a:pPr>
            <a:endParaRPr lang="en-US" sz="2200">
              <a:solidFill>
                <a:srgbClr val="000000"/>
              </a:solidFill>
            </a:endParaRPr>
          </a:p>
        </p:txBody>
      </p:sp>
      <p:sp>
        <p:nvSpPr>
          <p:cNvPr id="599056" name="Line 16"/>
          <p:cNvSpPr>
            <a:spLocks noChangeShapeType="1"/>
          </p:cNvSpPr>
          <p:nvPr/>
        </p:nvSpPr>
        <p:spPr bwMode="auto">
          <a:xfrm flipH="1">
            <a:off x="6647975" y="5272723"/>
            <a:ext cx="50641" cy="1065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/>
            </a:pPr>
            <a:endParaRPr lang="en-US" sz="2200">
              <a:solidFill>
                <a:srgbClr val="000000"/>
              </a:solidFill>
            </a:endParaRPr>
          </a:p>
        </p:txBody>
      </p:sp>
      <p:sp>
        <p:nvSpPr>
          <p:cNvPr id="599057" name="Line 17"/>
          <p:cNvSpPr>
            <a:spLocks noChangeShapeType="1"/>
          </p:cNvSpPr>
          <p:nvPr/>
        </p:nvSpPr>
        <p:spPr bwMode="auto">
          <a:xfrm flipH="1">
            <a:off x="4274821" y="3706337"/>
            <a:ext cx="2610644" cy="23225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/>
            </a:pPr>
            <a:endParaRPr lang="en-US" sz="2200">
              <a:solidFill>
                <a:srgbClr val="000000"/>
              </a:solidFill>
            </a:endParaRPr>
          </a:p>
        </p:txBody>
      </p:sp>
      <p:sp>
        <p:nvSpPr>
          <p:cNvPr id="599058" name="Oval 18"/>
          <p:cNvSpPr>
            <a:spLocks noChangeAspect="1" noChangeArrowheads="1"/>
          </p:cNvSpPr>
          <p:nvPr/>
        </p:nvSpPr>
        <p:spPr bwMode="auto">
          <a:xfrm>
            <a:off x="6873241" y="2125980"/>
            <a:ext cx="130969" cy="12573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/>
            </a:pPr>
            <a:endParaRPr lang="en-US" sz="2200">
              <a:solidFill>
                <a:srgbClr val="000000"/>
              </a:solidFill>
            </a:endParaRPr>
          </a:p>
        </p:txBody>
      </p:sp>
      <p:sp>
        <p:nvSpPr>
          <p:cNvPr id="599059" name="Oval 19"/>
          <p:cNvSpPr>
            <a:spLocks noChangeAspect="1" noChangeArrowheads="1"/>
          </p:cNvSpPr>
          <p:nvPr/>
        </p:nvSpPr>
        <p:spPr bwMode="auto">
          <a:xfrm>
            <a:off x="7040881" y="5646420"/>
            <a:ext cx="130969" cy="12573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/>
            </a:pPr>
            <a:endParaRPr lang="en-US" sz="2200">
              <a:solidFill>
                <a:srgbClr val="000000"/>
              </a:solidFill>
            </a:endParaRPr>
          </a:p>
        </p:txBody>
      </p:sp>
      <p:sp>
        <p:nvSpPr>
          <p:cNvPr id="599060" name="Oval 20"/>
          <p:cNvSpPr>
            <a:spLocks noChangeAspect="1" noChangeArrowheads="1"/>
          </p:cNvSpPr>
          <p:nvPr/>
        </p:nvSpPr>
        <p:spPr bwMode="auto">
          <a:xfrm>
            <a:off x="5448301" y="5311140"/>
            <a:ext cx="130969" cy="12573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/>
            </a:pPr>
            <a:endParaRPr lang="en-US" sz="2200">
              <a:solidFill>
                <a:srgbClr val="000000"/>
              </a:solidFill>
            </a:endParaRPr>
          </a:p>
        </p:txBody>
      </p:sp>
      <p:sp>
        <p:nvSpPr>
          <p:cNvPr id="599061" name="Oval 21"/>
          <p:cNvSpPr>
            <a:spLocks noChangeAspect="1" noChangeArrowheads="1"/>
          </p:cNvSpPr>
          <p:nvPr/>
        </p:nvSpPr>
        <p:spPr bwMode="auto">
          <a:xfrm>
            <a:off x="5699761" y="4556760"/>
            <a:ext cx="130969" cy="12573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/>
            </a:pPr>
            <a:endParaRPr lang="en-US" sz="2200">
              <a:solidFill>
                <a:srgbClr val="000000"/>
              </a:solidFill>
            </a:endParaRPr>
          </a:p>
        </p:txBody>
      </p:sp>
      <p:sp>
        <p:nvSpPr>
          <p:cNvPr id="599062" name="Oval 22"/>
          <p:cNvSpPr>
            <a:spLocks noChangeAspect="1" noChangeArrowheads="1"/>
          </p:cNvSpPr>
          <p:nvPr/>
        </p:nvSpPr>
        <p:spPr bwMode="auto">
          <a:xfrm>
            <a:off x="8130541" y="3718560"/>
            <a:ext cx="130969" cy="12573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/>
            </a:pPr>
            <a:endParaRPr lang="en-US" sz="2200">
              <a:solidFill>
                <a:srgbClr val="000000"/>
              </a:solidFill>
            </a:endParaRPr>
          </a:p>
        </p:txBody>
      </p:sp>
      <p:sp>
        <p:nvSpPr>
          <p:cNvPr id="599063" name="Freeform 23"/>
          <p:cNvSpPr>
            <a:spLocks/>
          </p:cNvSpPr>
          <p:nvPr/>
        </p:nvSpPr>
        <p:spPr bwMode="auto">
          <a:xfrm>
            <a:off x="6263800" y="2085817"/>
            <a:ext cx="548323" cy="160655"/>
          </a:xfrm>
          <a:custGeom>
            <a:avLst/>
            <a:gdLst>
              <a:gd name="T0" fmla="*/ 0 w 314"/>
              <a:gd name="T1" fmla="*/ 92 h 92"/>
              <a:gd name="T2" fmla="*/ 138 w 314"/>
              <a:gd name="T3" fmla="*/ 0 h 92"/>
              <a:gd name="T4" fmla="*/ 222 w 314"/>
              <a:gd name="T5" fmla="*/ 8 h 92"/>
              <a:gd name="T6" fmla="*/ 314 w 314"/>
              <a:gd name="T7" fmla="*/ 15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4" h="92">
                <a:moveTo>
                  <a:pt x="0" y="92"/>
                </a:moveTo>
                <a:cubicBezTo>
                  <a:pt x="16" y="21"/>
                  <a:pt x="78" y="21"/>
                  <a:pt x="138" y="0"/>
                </a:cubicBezTo>
                <a:cubicBezTo>
                  <a:pt x="166" y="3"/>
                  <a:pt x="194" y="6"/>
                  <a:pt x="222" y="8"/>
                </a:cubicBezTo>
                <a:cubicBezTo>
                  <a:pt x="253" y="11"/>
                  <a:pt x="314" y="15"/>
                  <a:pt x="314" y="15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/>
            </a:pPr>
            <a:endParaRPr lang="en-US" sz="2200">
              <a:solidFill>
                <a:srgbClr val="000000"/>
              </a:solidFill>
            </a:endParaRPr>
          </a:p>
        </p:txBody>
      </p:sp>
      <p:sp>
        <p:nvSpPr>
          <p:cNvPr id="599064" name="Freeform 24"/>
          <p:cNvSpPr>
            <a:spLocks/>
          </p:cNvSpPr>
          <p:nvPr/>
        </p:nvSpPr>
        <p:spPr bwMode="auto">
          <a:xfrm>
            <a:off x="7725410" y="4003199"/>
            <a:ext cx="467995" cy="710723"/>
          </a:xfrm>
          <a:custGeom>
            <a:avLst/>
            <a:gdLst>
              <a:gd name="T0" fmla="*/ 0 w 268"/>
              <a:gd name="T1" fmla="*/ 407 h 407"/>
              <a:gd name="T2" fmla="*/ 123 w 268"/>
              <a:gd name="T3" fmla="*/ 323 h 407"/>
              <a:gd name="T4" fmla="*/ 161 w 268"/>
              <a:gd name="T5" fmla="*/ 284 h 407"/>
              <a:gd name="T6" fmla="*/ 192 w 268"/>
              <a:gd name="T7" fmla="*/ 238 h 407"/>
              <a:gd name="T8" fmla="*/ 253 w 268"/>
              <a:gd name="T9" fmla="*/ 115 h 407"/>
              <a:gd name="T10" fmla="*/ 268 w 268"/>
              <a:gd name="T11" fmla="*/ 0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8" h="407">
                <a:moveTo>
                  <a:pt x="0" y="407"/>
                </a:moveTo>
                <a:cubicBezTo>
                  <a:pt x="43" y="379"/>
                  <a:pt x="86" y="360"/>
                  <a:pt x="123" y="323"/>
                </a:cubicBezTo>
                <a:cubicBezTo>
                  <a:pt x="136" y="310"/>
                  <a:pt x="148" y="297"/>
                  <a:pt x="161" y="284"/>
                </a:cubicBezTo>
                <a:cubicBezTo>
                  <a:pt x="174" y="271"/>
                  <a:pt x="192" y="238"/>
                  <a:pt x="192" y="238"/>
                </a:cubicBezTo>
                <a:cubicBezTo>
                  <a:pt x="206" y="193"/>
                  <a:pt x="238" y="159"/>
                  <a:pt x="253" y="115"/>
                </a:cubicBezTo>
                <a:cubicBezTo>
                  <a:pt x="257" y="84"/>
                  <a:pt x="268" y="33"/>
                  <a:pt x="268" y="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/>
            </a:pPr>
            <a:endParaRPr lang="en-US" sz="2200">
              <a:solidFill>
                <a:srgbClr val="000000"/>
              </a:solidFill>
            </a:endParaRPr>
          </a:p>
        </p:txBody>
      </p:sp>
      <p:sp>
        <p:nvSpPr>
          <p:cNvPr id="599065" name="Freeform 25"/>
          <p:cNvSpPr>
            <a:spLocks/>
          </p:cNvSpPr>
          <p:nvPr/>
        </p:nvSpPr>
        <p:spPr bwMode="auto">
          <a:xfrm>
            <a:off x="5925027" y="4691222"/>
            <a:ext cx="660083" cy="171133"/>
          </a:xfrm>
          <a:custGeom>
            <a:avLst/>
            <a:gdLst>
              <a:gd name="T0" fmla="*/ 378 w 378"/>
              <a:gd name="T1" fmla="*/ 98 h 98"/>
              <a:gd name="T2" fmla="*/ 71 w 378"/>
              <a:gd name="T3" fmla="*/ 21 h 98"/>
              <a:gd name="T4" fmla="*/ 25 w 378"/>
              <a:gd name="T5" fmla="*/ 6 h 98"/>
              <a:gd name="T6" fmla="*/ 2 w 378"/>
              <a:gd name="T7" fmla="*/ 13 h 98"/>
              <a:gd name="T8" fmla="*/ 9 w 378"/>
              <a:gd name="T9" fmla="*/ 13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8" h="98">
                <a:moveTo>
                  <a:pt x="378" y="98"/>
                </a:moveTo>
                <a:cubicBezTo>
                  <a:pt x="314" y="0"/>
                  <a:pt x="172" y="27"/>
                  <a:pt x="71" y="21"/>
                </a:cubicBezTo>
                <a:cubicBezTo>
                  <a:pt x="68" y="20"/>
                  <a:pt x="29" y="6"/>
                  <a:pt x="25" y="6"/>
                </a:cubicBezTo>
                <a:cubicBezTo>
                  <a:pt x="17" y="6"/>
                  <a:pt x="9" y="10"/>
                  <a:pt x="2" y="13"/>
                </a:cubicBezTo>
                <a:cubicBezTo>
                  <a:pt x="0" y="14"/>
                  <a:pt x="7" y="13"/>
                  <a:pt x="9" y="13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/>
            </a:pPr>
            <a:endParaRPr lang="en-US" sz="2200">
              <a:solidFill>
                <a:srgbClr val="000000"/>
              </a:solidFill>
            </a:endParaRPr>
          </a:p>
        </p:txBody>
      </p:sp>
      <p:sp>
        <p:nvSpPr>
          <p:cNvPr id="599066" name="Freeform 26"/>
          <p:cNvSpPr>
            <a:spLocks/>
          </p:cNvSpPr>
          <p:nvPr/>
        </p:nvSpPr>
        <p:spPr bwMode="auto">
          <a:xfrm>
            <a:off x="5725954" y="5438617"/>
            <a:ext cx="698500" cy="240983"/>
          </a:xfrm>
          <a:custGeom>
            <a:avLst/>
            <a:gdLst>
              <a:gd name="T0" fmla="*/ 400 w 400"/>
              <a:gd name="T1" fmla="*/ 107 h 138"/>
              <a:gd name="T2" fmla="*/ 323 w 400"/>
              <a:gd name="T3" fmla="*/ 138 h 138"/>
              <a:gd name="T4" fmla="*/ 200 w 400"/>
              <a:gd name="T5" fmla="*/ 131 h 138"/>
              <a:gd name="T6" fmla="*/ 39 w 400"/>
              <a:gd name="T7" fmla="*/ 23 h 138"/>
              <a:gd name="T8" fmla="*/ 23 w 400"/>
              <a:gd name="T9" fmla="*/ 8 h 138"/>
              <a:gd name="T10" fmla="*/ 0 w 400"/>
              <a:gd name="T11" fmla="*/ 0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0" h="138">
                <a:moveTo>
                  <a:pt x="400" y="107"/>
                </a:moveTo>
                <a:cubicBezTo>
                  <a:pt x="374" y="125"/>
                  <a:pt x="355" y="131"/>
                  <a:pt x="323" y="138"/>
                </a:cubicBezTo>
                <a:cubicBezTo>
                  <a:pt x="282" y="136"/>
                  <a:pt x="241" y="137"/>
                  <a:pt x="200" y="131"/>
                </a:cubicBezTo>
                <a:cubicBezTo>
                  <a:pt x="151" y="124"/>
                  <a:pt x="101" y="44"/>
                  <a:pt x="39" y="23"/>
                </a:cubicBezTo>
                <a:cubicBezTo>
                  <a:pt x="34" y="18"/>
                  <a:pt x="29" y="12"/>
                  <a:pt x="23" y="8"/>
                </a:cubicBezTo>
                <a:cubicBezTo>
                  <a:pt x="16" y="4"/>
                  <a:pt x="0" y="0"/>
                  <a:pt x="0" y="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/>
            </a:pPr>
            <a:endParaRPr lang="en-US" sz="2200">
              <a:solidFill>
                <a:srgbClr val="000000"/>
              </a:solidFill>
            </a:endParaRPr>
          </a:p>
        </p:txBody>
      </p:sp>
      <p:sp>
        <p:nvSpPr>
          <p:cNvPr id="599067" name="Freeform 27"/>
          <p:cNvSpPr>
            <a:spLocks/>
          </p:cNvSpPr>
          <p:nvPr/>
        </p:nvSpPr>
        <p:spPr bwMode="auto">
          <a:xfrm>
            <a:off x="6752749" y="5773897"/>
            <a:ext cx="333533" cy="295116"/>
          </a:xfrm>
          <a:custGeom>
            <a:avLst/>
            <a:gdLst>
              <a:gd name="T0" fmla="*/ 50 w 191"/>
              <a:gd name="T1" fmla="*/ 0 h 169"/>
              <a:gd name="T2" fmla="*/ 50 w 191"/>
              <a:gd name="T3" fmla="*/ 169 h 169"/>
              <a:gd name="T4" fmla="*/ 134 w 191"/>
              <a:gd name="T5" fmla="*/ 161 h 169"/>
              <a:gd name="T6" fmla="*/ 180 w 191"/>
              <a:gd name="T7" fmla="*/ 84 h 169"/>
              <a:gd name="T8" fmla="*/ 188 w 191"/>
              <a:gd name="T9" fmla="*/ 38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169">
                <a:moveTo>
                  <a:pt x="50" y="0"/>
                </a:moveTo>
                <a:cubicBezTo>
                  <a:pt x="24" y="51"/>
                  <a:pt x="0" y="122"/>
                  <a:pt x="50" y="169"/>
                </a:cubicBezTo>
                <a:cubicBezTo>
                  <a:pt x="78" y="166"/>
                  <a:pt x="107" y="167"/>
                  <a:pt x="134" y="161"/>
                </a:cubicBezTo>
                <a:cubicBezTo>
                  <a:pt x="157" y="156"/>
                  <a:pt x="164" y="101"/>
                  <a:pt x="180" y="84"/>
                </a:cubicBezTo>
                <a:cubicBezTo>
                  <a:pt x="191" y="54"/>
                  <a:pt x="188" y="69"/>
                  <a:pt x="188" y="38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/>
            </a:pPr>
            <a:endParaRPr lang="en-US" sz="2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810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x-none">
                <a:solidFill>
                  <a:srgbClr val="1C1C1C"/>
                </a:solidFill>
              </a:rPr>
              <a:t>Copyright © 2001, 2004, Andrew W. Moore</a:t>
            </a:r>
          </a:p>
        </p:txBody>
      </p:sp>
      <p:pic>
        <p:nvPicPr>
          <p:cNvPr id="11266" name="Picture 2" descr="km-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81940"/>
            <a:ext cx="6562408" cy="6764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0067" name="Rectangle 3"/>
          <p:cNvSpPr>
            <a:spLocks noGrp="1" noChangeArrowheads="1"/>
          </p:cNvSpPr>
          <p:nvPr>
            <p:ph type="title"/>
          </p:nvPr>
        </p:nvSpPr>
        <p:spPr>
          <a:xfrm>
            <a:off x="251460" y="281940"/>
            <a:ext cx="2849880" cy="75438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/>
              <a:t>K-means</a:t>
            </a:r>
          </a:p>
        </p:txBody>
      </p:sp>
      <p:sp>
        <p:nvSpPr>
          <p:cNvPr id="600068" name="Text Box 4"/>
          <p:cNvSpPr txBox="1">
            <a:spLocks noChangeArrowheads="1"/>
          </p:cNvSpPr>
          <p:nvPr/>
        </p:nvSpPr>
        <p:spPr bwMode="auto">
          <a:xfrm>
            <a:off x="167640" y="952500"/>
            <a:ext cx="3268980" cy="601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charset="0"/>
              </a:defRPr>
            </a:lvl1pPr>
            <a:lvl2pPr marL="9747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charset="0"/>
              </a:defRPr>
            </a:lvl2pPr>
            <a:lvl3pPr marL="15462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charset="0"/>
              </a:defRPr>
            </a:lvl3pPr>
            <a:lvl4pPr marL="21177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charset="0"/>
              </a:defRPr>
            </a:lvl4pPr>
            <a:lvl5pPr marL="26892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charset="0"/>
              </a:defRPr>
            </a:lvl5pPr>
            <a:lvl6pPr marL="31464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36036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40608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45180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FontTx/>
              <a:buAutoNum type="arabicPeriod"/>
              <a:defRPr/>
            </a:pPr>
            <a:r>
              <a:rPr lang="en-US" altLang="x-none" sz="2200">
                <a:solidFill>
                  <a:srgbClr val="000000"/>
                </a:solidFill>
              </a:rPr>
              <a:t>Ask user how many clusters they’d like. </a:t>
            </a:r>
            <a:r>
              <a:rPr lang="en-US" altLang="x-none" sz="2200" i="1">
                <a:solidFill>
                  <a:srgbClr val="008000"/>
                </a:solidFill>
              </a:rPr>
              <a:t>(e.g. k=5) </a:t>
            </a:r>
            <a:endParaRPr lang="en-US" altLang="x-none" sz="2200">
              <a:solidFill>
                <a:srgbClr val="000000"/>
              </a:solidFill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FontTx/>
              <a:buAutoNum type="arabicPeriod"/>
              <a:defRPr/>
            </a:pPr>
            <a:r>
              <a:rPr lang="en-US" altLang="x-none" sz="2200">
                <a:solidFill>
                  <a:srgbClr val="000000"/>
                </a:solidFill>
              </a:rPr>
              <a:t>Randomly guess k cluster Center locations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FontTx/>
              <a:buAutoNum type="arabicPeriod"/>
              <a:defRPr/>
            </a:pPr>
            <a:r>
              <a:rPr lang="en-US" altLang="x-none" sz="2200">
                <a:solidFill>
                  <a:srgbClr val="000000"/>
                </a:solidFill>
              </a:rPr>
              <a:t>Each datapoint finds out which Center it’s closest to.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FontTx/>
              <a:buAutoNum type="arabicPeriod"/>
              <a:defRPr/>
            </a:pPr>
            <a:r>
              <a:rPr lang="en-US" altLang="x-none" sz="2200">
                <a:solidFill>
                  <a:srgbClr val="000000"/>
                </a:solidFill>
              </a:rPr>
              <a:t>Each Center finds the centroid of the points it owns…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FontTx/>
              <a:buAutoNum type="arabicPeriod"/>
              <a:defRPr/>
            </a:pPr>
            <a:r>
              <a:rPr lang="en-US" altLang="x-none" sz="2200">
                <a:solidFill>
                  <a:srgbClr val="000000"/>
                </a:solidFill>
              </a:rPr>
              <a:t>…and jumps there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FontTx/>
              <a:buAutoNum type="arabicPeriod"/>
              <a:defRPr/>
            </a:pPr>
            <a:r>
              <a:rPr lang="en-US" altLang="x-none" sz="2200">
                <a:solidFill>
                  <a:srgbClr val="000000"/>
                </a:solidFill>
              </a:rPr>
              <a:t>…Repeat until terminated!</a:t>
            </a:r>
          </a:p>
        </p:txBody>
      </p:sp>
      <p:sp>
        <p:nvSpPr>
          <p:cNvPr id="600081" name="Oval 17"/>
          <p:cNvSpPr>
            <a:spLocks noChangeAspect="1" noChangeArrowheads="1"/>
          </p:cNvSpPr>
          <p:nvPr/>
        </p:nvSpPr>
        <p:spPr bwMode="auto">
          <a:xfrm>
            <a:off x="6873240" y="2125980"/>
            <a:ext cx="90805" cy="87313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/>
            </a:pPr>
            <a:endParaRPr lang="en-US" sz="2200">
              <a:solidFill>
                <a:srgbClr val="000000"/>
              </a:solidFill>
            </a:endParaRPr>
          </a:p>
        </p:txBody>
      </p:sp>
      <p:sp>
        <p:nvSpPr>
          <p:cNvPr id="600082" name="Oval 18"/>
          <p:cNvSpPr>
            <a:spLocks noChangeAspect="1" noChangeArrowheads="1"/>
          </p:cNvSpPr>
          <p:nvPr/>
        </p:nvSpPr>
        <p:spPr bwMode="auto">
          <a:xfrm>
            <a:off x="7040880" y="5646420"/>
            <a:ext cx="90805" cy="87313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/>
            </a:pPr>
            <a:endParaRPr lang="en-US" sz="2200">
              <a:solidFill>
                <a:srgbClr val="000000"/>
              </a:solidFill>
            </a:endParaRPr>
          </a:p>
        </p:txBody>
      </p:sp>
      <p:sp>
        <p:nvSpPr>
          <p:cNvPr id="600083" name="Oval 19"/>
          <p:cNvSpPr>
            <a:spLocks noChangeAspect="1" noChangeArrowheads="1"/>
          </p:cNvSpPr>
          <p:nvPr/>
        </p:nvSpPr>
        <p:spPr bwMode="auto">
          <a:xfrm>
            <a:off x="5448300" y="5311140"/>
            <a:ext cx="90805" cy="87313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/>
            </a:pPr>
            <a:endParaRPr lang="en-US" sz="2200">
              <a:solidFill>
                <a:srgbClr val="000000"/>
              </a:solidFill>
            </a:endParaRPr>
          </a:p>
        </p:txBody>
      </p:sp>
      <p:sp>
        <p:nvSpPr>
          <p:cNvPr id="600084" name="Oval 20"/>
          <p:cNvSpPr>
            <a:spLocks noChangeAspect="1" noChangeArrowheads="1"/>
          </p:cNvSpPr>
          <p:nvPr/>
        </p:nvSpPr>
        <p:spPr bwMode="auto">
          <a:xfrm>
            <a:off x="5699760" y="4556760"/>
            <a:ext cx="90805" cy="87313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/>
            </a:pPr>
            <a:endParaRPr lang="en-US" sz="2200">
              <a:solidFill>
                <a:srgbClr val="000000"/>
              </a:solidFill>
            </a:endParaRPr>
          </a:p>
        </p:txBody>
      </p:sp>
      <p:sp>
        <p:nvSpPr>
          <p:cNvPr id="600085" name="Oval 21"/>
          <p:cNvSpPr>
            <a:spLocks noChangeAspect="1" noChangeArrowheads="1"/>
          </p:cNvSpPr>
          <p:nvPr/>
        </p:nvSpPr>
        <p:spPr bwMode="auto">
          <a:xfrm>
            <a:off x="8130540" y="3718560"/>
            <a:ext cx="90805" cy="87313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/>
            </a:pPr>
            <a:endParaRPr lang="en-US" sz="2200">
              <a:solidFill>
                <a:srgbClr val="000000"/>
              </a:solidFill>
            </a:endParaRPr>
          </a:p>
        </p:txBody>
      </p:sp>
      <p:sp>
        <p:nvSpPr>
          <p:cNvPr id="600086" name="Freeform 22"/>
          <p:cNvSpPr>
            <a:spLocks/>
          </p:cNvSpPr>
          <p:nvPr/>
        </p:nvSpPr>
        <p:spPr bwMode="auto">
          <a:xfrm>
            <a:off x="6263800" y="2085817"/>
            <a:ext cx="548323" cy="160655"/>
          </a:xfrm>
          <a:custGeom>
            <a:avLst/>
            <a:gdLst>
              <a:gd name="T0" fmla="*/ 0 w 314"/>
              <a:gd name="T1" fmla="*/ 92 h 92"/>
              <a:gd name="T2" fmla="*/ 138 w 314"/>
              <a:gd name="T3" fmla="*/ 0 h 92"/>
              <a:gd name="T4" fmla="*/ 222 w 314"/>
              <a:gd name="T5" fmla="*/ 8 h 92"/>
              <a:gd name="T6" fmla="*/ 314 w 314"/>
              <a:gd name="T7" fmla="*/ 15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4" h="92">
                <a:moveTo>
                  <a:pt x="0" y="92"/>
                </a:moveTo>
                <a:cubicBezTo>
                  <a:pt x="16" y="21"/>
                  <a:pt x="78" y="21"/>
                  <a:pt x="138" y="0"/>
                </a:cubicBezTo>
                <a:cubicBezTo>
                  <a:pt x="166" y="3"/>
                  <a:pt x="194" y="6"/>
                  <a:pt x="222" y="8"/>
                </a:cubicBezTo>
                <a:cubicBezTo>
                  <a:pt x="253" y="11"/>
                  <a:pt x="314" y="15"/>
                  <a:pt x="314" y="15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/>
            </a:pPr>
            <a:endParaRPr lang="en-US" sz="2200">
              <a:solidFill>
                <a:srgbClr val="000000"/>
              </a:solidFill>
            </a:endParaRPr>
          </a:p>
        </p:txBody>
      </p:sp>
      <p:sp>
        <p:nvSpPr>
          <p:cNvPr id="600087" name="Freeform 23"/>
          <p:cNvSpPr>
            <a:spLocks/>
          </p:cNvSpPr>
          <p:nvPr/>
        </p:nvSpPr>
        <p:spPr bwMode="auto">
          <a:xfrm>
            <a:off x="7725410" y="4003199"/>
            <a:ext cx="467995" cy="710723"/>
          </a:xfrm>
          <a:custGeom>
            <a:avLst/>
            <a:gdLst>
              <a:gd name="T0" fmla="*/ 0 w 268"/>
              <a:gd name="T1" fmla="*/ 407 h 407"/>
              <a:gd name="T2" fmla="*/ 123 w 268"/>
              <a:gd name="T3" fmla="*/ 323 h 407"/>
              <a:gd name="T4" fmla="*/ 161 w 268"/>
              <a:gd name="T5" fmla="*/ 284 h 407"/>
              <a:gd name="T6" fmla="*/ 192 w 268"/>
              <a:gd name="T7" fmla="*/ 238 h 407"/>
              <a:gd name="T8" fmla="*/ 253 w 268"/>
              <a:gd name="T9" fmla="*/ 115 h 407"/>
              <a:gd name="T10" fmla="*/ 268 w 268"/>
              <a:gd name="T11" fmla="*/ 0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8" h="407">
                <a:moveTo>
                  <a:pt x="0" y="407"/>
                </a:moveTo>
                <a:cubicBezTo>
                  <a:pt x="43" y="379"/>
                  <a:pt x="86" y="360"/>
                  <a:pt x="123" y="323"/>
                </a:cubicBezTo>
                <a:cubicBezTo>
                  <a:pt x="136" y="310"/>
                  <a:pt x="148" y="297"/>
                  <a:pt x="161" y="284"/>
                </a:cubicBezTo>
                <a:cubicBezTo>
                  <a:pt x="174" y="271"/>
                  <a:pt x="192" y="238"/>
                  <a:pt x="192" y="238"/>
                </a:cubicBezTo>
                <a:cubicBezTo>
                  <a:pt x="206" y="193"/>
                  <a:pt x="238" y="159"/>
                  <a:pt x="253" y="115"/>
                </a:cubicBezTo>
                <a:cubicBezTo>
                  <a:pt x="257" y="84"/>
                  <a:pt x="268" y="33"/>
                  <a:pt x="268" y="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/>
            </a:pPr>
            <a:endParaRPr lang="en-US" sz="2200">
              <a:solidFill>
                <a:srgbClr val="000000"/>
              </a:solidFill>
            </a:endParaRPr>
          </a:p>
        </p:txBody>
      </p:sp>
      <p:sp>
        <p:nvSpPr>
          <p:cNvPr id="600088" name="Freeform 24"/>
          <p:cNvSpPr>
            <a:spLocks/>
          </p:cNvSpPr>
          <p:nvPr/>
        </p:nvSpPr>
        <p:spPr bwMode="auto">
          <a:xfrm>
            <a:off x="5925027" y="4691222"/>
            <a:ext cx="660083" cy="171133"/>
          </a:xfrm>
          <a:custGeom>
            <a:avLst/>
            <a:gdLst>
              <a:gd name="T0" fmla="*/ 378 w 378"/>
              <a:gd name="T1" fmla="*/ 98 h 98"/>
              <a:gd name="T2" fmla="*/ 71 w 378"/>
              <a:gd name="T3" fmla="*/ 21 h 98"/>
              <a:gd name="T4" fmla="*/ 25 w 378"/>
              <a:gd name="T5" fmla="*/ 6 h 98"/>
              <a:gd name="T6" fmla="*/ 2 w 378"/>
              <a:gd name="T7" fmla="*/ 13 h 98"/>
              <a:gd name="T8" fmla="*/ 9 w 378"/>
              <a:gd name="T9" fmla="*/ 13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8" h="98">
                <a:moveTo>
                  <a:pt x="378" y="98"/>
                </a:moveTo>
                <a:cubicBezTo>
                  <a:pt x="314" y="0"/>
                  <a:pt x="172" y="27"/>
                  <a:pt x="71" y="21"/>
                </a:cubicBezTo>
                <a:cubicBezTo>
                  <a:pt x="68" y="20"/>
                  <a:pt x="29" y="6"/>
                  <a:pt x="25" y="6"/>
                </a:cubicBezTo>
                <a:cubicBezTo>
                  <a:pt x="17" y="6"/>
                  <a:pt x="9" y="10"/>
                  <a:pt x="2" y="13"/>
                </a:cubicBezTo>
                <a:cubicBezTo>
                  <a:pt x="0" y="14"/>
                  <a:pt x="7" y="13"/>
                  <a:pt x="9" y="13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/>
            </a:pPr>
            <a:endParaRPr lang="en-US" sz="2200">
              <a:solidFill>
                <a:srgbClr val="000000"/>
              </a:solidFill>
            </a:endParaRPr>
          </a:p>
        </p:txBody>
      </p:sp>
      <p:sp>
        <p:nvSpPr>
          <p:cNvPr id="600089" name="Freeform 25"/>
          <p:cNvSpPr>
            <a:spLocks/>
          </p:cNvSpPr>
          <p:nvPr/>
        </p:nvSpPr>
        <p:spPr bwMode="auto">
          <a:xfrm>
            <a:off x="5725954" y="5438617"/>
            <a:ext cx="698500" cy="240983"/>
          </a:xfrm>
          <a:custGeom>
            <a:avLst/>
            <a:gdLst>
              <a:gd name="T0" fmla="*/ 400 w 400"/>
              <a:gd name="T1" fmla="*/ 107 h 138"/>
              <a:gd name="T2" fmla="*/ 323 w 400"/>
              <a:gd name="T3" fmla="*/ 138 h 138"/>
              <a:gd name="T4" fmla="*/ 200 w 400"/>
              <a:gd name="T5" fmla="*/ 131 h 138"/>
              <a:gd name="T6" fmla="*/ 39 w 400"/>
              <a:gd name="T7" fmla="*/ 23 h 138"/>
              <a:gd name="T8" fmla="*/ 23 w 400"/>
              <a:gd name="T9" fmla="*/ 8 h 138"/>
              <a:gd name="T10" fmla="*/ 0 w 400"/>
              <a:gd name="T11" fmla="*/ 0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0" h="138">
                <a:moveTo>
                  <a:pt x="400" y="107"/>
                </a:moveTo>
                <a:cubicBezTo>
                  <a:pt x="374" y="125"/>
                  <a:pt x="355" y="131"/>
                  <a:pt x="323" y="138"/>
                </a:cubicBezTo>
                <a:cubicBezTo>
                  <a:pt x="282" y="136"/>
                  <a:pt x="241" y="137"/>
                  <a:pt x="200" y="131"/>
                </a:cubicBezTo>
                <a:cubicBezTo>
                  <a:pt x="151" y="124"/>
                  <a:pt x="101" y="44"/>
                  <a:pt x="39" y="23"/>
                </a:cubicBezTo>
                <a:cubicBezTo>
                  <a:pt x="34" y="18"/>
                  <a:pt x="29" y="12"/>
                  <a:pt x="23" y="8"/>
                </a:cubicBezTo>
                <a:cubicBezTo>
                  <a:pt x="16" y="4"/>
                  <a:pt x="0" y="0"/>
                  <a:pt x="0" y="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/>
            </a:pPr>
            <a:endParaRPr lang="en-US" sz="2200">
              <a:solidFill>
                <a:srgbClr val="000000"/>
              </a:solidFill>
            </a:endParaRPr>
          </a:p>
        </p:txBody>
      </p:sp>
      <p:sp>
        <p:nvSpPr>
          <p:cNvPr id="600090" name="Freeform 26"/>
          <p:cNvSpPr>
            <a:spLocks/>
          </p:cNvSpPr>
          <p:nvPr/>
        </p:nvSpPr>
        <p:spPr bwMode="auto">
          <a:xfrm>
            <a:off x="6752749" y="5773897"/>
            <a:ext cx="333533" cy="295116"/>
          </a:xfrm>
          <a:custGeom>
            <a:avLst/>
            <a:gdLst>
              <a:gd name="T0" fmla="*/ 50 w 191"/>
              <a:gd name="T1" fmla="*/ 0 h 169"/>
              <a:gd name="T2" fmla="*/ 50 w 191"/>
              <a:gd name="T3" fmla="*/ 169 h 169"/>
              <a:gd name="T4" fmla="*/ 134 w 191"/>
              <a:gd name="T5" fmla="*/ 161 h 169"/>
              <a:gd name="T6" fmla="*/ 180 w 191"/>
              <a:gd name="T7" fmla="*/ 84 h 169"/>
              <a:gd name="T8" fmla="*/ 188 w 191"/>
              <a:gd name="T9" fmla="*/ 38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169">
                <a:moveTo>
                  <a:pt x="50" y="0"/>
                </a:moveTo>
                <a:cubicBezTo>
                  <a:pt x="24" y="51"/>
                  <a:pt x="0" y="122"/>
                  <a:pt x="50" y="169"/>
                </a:cubicBezTo>
                <a:cubicBezTo>
                  <a:pt x="78" y="166"/>
                  <a:pt x="107" y="167"/>
                  <a:pt x="134" y="161"/>
                </a:cubicBezTo>
                <a:cubicBezTo>
                  <a:pt x="157" y="156"/>
                  <a:pt x="164" y="101"/>
                  <a:pt x="180" y="84"/>
                </a:cubicBezTo>
                <a:cubicBezTo>
                  <a:pt x="191" y="54"/>
                  <a:pt x="188" y="69"/>
                  <a:pt x="188" y="38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/>
            </a:pPr>
            <a:endParaRPr lang="en-US" sz="2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499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40896-D558-5245-A000-7680EA4CA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K-means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21E4EE-5EAC-1344-88A4-A20A3D8146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x-none">
                <a:solidFill>
                  <a:srgbClr val="1C1C1C"/>
                </a:solidFill>
              </a:rPr>
              <a:t>Copyright © 2001, 2004, Andrew W. Moore</a:t>
            </a:r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37E55001-78C4-7A46-AC0A-826A3CF43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391" y="1571731"/>
            <a:ext cx="6367618" cy="569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18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987" y="713739"/>
            <a:ext cx="7464424" cy="1354217"/>
          </a:xfrm>
        </p:spPr>
        <p:txBody>
          <a:bodyPr/>
          <a:lstStyle/>
          <a:p>
            <a:r>
              <a:rPr lang="en-US" dirty="0"/>
              <a:t>K-means is guaranteed to converge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060" y="2296159"/>
            <a:ext cx="7828279" cy="258532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 ignore the proof here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However, given different initializations, the converged results could be different</a:t>
            </a:r>
          </a:p>
        </p:txBody>
      </p:sp>
    </p:spTree>
    <p:extLst>
      <p:ext uri="{BB962C8B-B14F-4D97-AF65-F5344CB8AC3E}">
        <p14:creationId xmlns:p14="http://schemas.microsoft.com/office/powerpoint/2010/main" val="3238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5316" y="754380"/>
            <a:ext cx="7497445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Example: K-Means </a:t>
            </a:r>
            <a:r>
              <a:rPr sz="3600" spc="-5" dirty="0">
                <a:latin typeface="Arial"/>
                <a:cs typeface="Arial"/>
              </a:rPr>
              <a:t>for</a:t>
            </a:r>
            <a:r>
              <a:rPr sz="3600" spc="-5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Segmentation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7800" y="1752603"/>
            <a:ext cx="648335" cy="400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118110">
              <a:lnSpc>
                <a:spcPct val="100000"/>
              </a:lnSpc>
              <a:spcBef>
                <a:spcPts val="805"/>
              </a:spcBef>
            </a:pPr>
            <a:r>
              <a:rPr sz="900" i="1" spc="160" dirty="0">
                <a:latin typeface="Arial"/>
                <a:cs typeface="Arial"/>
              </a:rPr>
              <a:t>K</a:t>
            </a:r>
            <a:r>
              <a:rPr sz="900" i="1" spc="-40" dirty="0">
                <a:latin typeface="Arial"/>
                <a:cs typeface="Arial"/>
              </a:rPr>
              <a:t> </a:t>
            </a:r>
            <a:r>
              <a:rPr sz="900" spc="110" dirty="0">
                <a:latin typeface="Tahoma"/>
                <a:cs typeface="Tahoma"/>
              </a:rPr>
              <a:t>=2</a:t>
            </a:r>
            <a:r>
              <a:rPr sz="900" spc="-60" dirty="0">
                <a:latin typeface="Tahoma"/>
                <a:cs typeface="Tahoma"/>
              </a:rPr>
              <a:t> </a:t>
            </a:r>
            <a:endParaRPr sz="9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6432" y="2165350"/>
            <a:ext cx="1260471" cy="1682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30029" y="2165350"/>
            <a:ext cx="1260472" cy="1682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71800" y="1676400"/>
            <a:ext cx="3962400" cy="4800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727710">
              <a:lnSpc>
                <a:spcPct val="100000"/>
              </a:lnSpc>
              <a:tabLst>
                <a:tab pos="2985135" algn="l"/>
              </a:tabLst>
            </a:pPr>
            <a:r>
              <a:rPr sz="900" i="1" spc="160" dirty="0">
                <a:latin typeface="Arial"/>
                <a:cs typeface="Arial"/>
              </a:rPr>
              <a:t>K</a:t>
            </a:r>
            <a:r>
              <a:rPr sz="900" i="1" spc="50" dirty="0">
                <a:latin typeface="Arial"/>
                <a:cs typeface="Arial"/>
              </a:rPr>
              <a:t> </a:t>
            </a:r>
            <a:r>
              <a:rPr sz="900" spc="110" dirty="0">
                <a:latin typeface="Tahoma"/>
                <a:cs typeface="Tahoma"/>
              </a:rPr>
              <a:t>=3	</a:t>
            </a:r>
            <a:r>
              <a:rPr sz="900" i="1" spc="160" dirty="0">
                <a:latin typeface="Arial"/>
                <a:cs typeface="Arial"/>
              </a:rPr>
              <a:t>K</a:t>
            </a:r>
            <a:r>
              <a:rPr sz="900" i="1" spc="-145" dirty="0">
                <a:latin typeface="Arial"/>
                <a:cs typeface="Arial"/>
              </a:rPr>
              <a:t> </a:t>
            </a:r>
            <a:r>
              <a:rPr sz="900" spc="45" dirty="0">
                <a:latin typeface="Tahoma"/>
                <a:cs typeface="Tahoma"/>
              </a:rPr>
              <a:t>= </a:t>
            </a:r>
            <a:r>
              <a:rPr sz="900" spc="-45" dirty="0">
                <a:latin typeface="Tahoma"/>
                <a:cs typeface="Tahoma"/>
              </a:rPr>
              <a:t>10</a:t>
            </a:r>
            <a:endParaRPr sz="9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16029" y="2165350"/>
            <a:ext cx="1260472" cy="1682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96200" y="1752603"/>
            <a:ext cx="1068705" cy="400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60325">
              <a:lnSpc>
                <a:spcPct val="100000"/>
              </a:lnSpc>
              <a:spcBef>
                <a:spcPts val="645"/>
              </a:spcBef>
            </a:pPr>
            <a:r>
              <a:rPr sz="900" dirty="0">
                <a:latin typeface="Arial"/>
                <a:cs typeface="Arial"/>
              </a:rPr>
              <a:t>Original</a:t>
            </a:r>
            <a:r>
              <a:rPr sz="900" spc="-10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image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497229" y="2165350"/>
            <a:ext cx="1260472" cy="16816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65200" y="4343400"/>
            <a:ext cx="1625600" cy="1981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0" y="4267200"/>
            <a:ext cx="1625600" cy="1981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34000" y="4267200"/>
            <a:ext cx="1625600" cy="1981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15200" y="4267200"/>
            <a:ext cx="1625600" cy="1981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47800" y="1752603"/>
            <a:ext cx="648335" cy="400685"/>
          </a:xfrm>
          <a:custGeom>
            <a:avLst/>
            <a:gdLst/>
            <a:ahLst/>
            <a:cxnLst/>
            <a:rect l="l" t="t" r="r" b="b"/>
            <a:pathLst>
              <a:path w="648335" h="400685">
                <a:moveTo>
                  <a:pt x="0" y="400109"/>
                </a:moveTo>
                <a:lnTo>
                  <a:pt x="648158" y="400109"/>
                </a:lnTo>
                <a:lnTo>
                  <a:pt x="648158" y="0"/>
                </a:lnTo>
                <a:lnTo>
                  <a:pt x="0" y="0"/>
                </a:lnTo>
                <a:lnTo>
                  <a:pt x="0" y="400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526539" y="1798320"/>
            <a:ext cx="48450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K=2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696200" y="1752603"/>
            <a:ext cx="1068705" cy="400685"/>
          </a:xfrm>
          <a:custGeom>
            <a:avLst/>
            <a:gdLst/>
            <a:ahLst/>
            <a:cxnLst/>
            <a:rect l="l" t="t" r="r" b="b"/>
            <a:pathLst>
              <a:path w="1068704" h="400685">
                <a:moveTo>
                  <a:pt x="0" y="400109"/>
                </a:moveTo>
                <a:lnTo>
                  <a:pt x="1068447" y="400109"/>
                </a:lnTo>
                <a:lnTo>
                  <a:pt x="1068447" y="0"/>
                </a:lnTo>
                <a:lnTo>
                  <a:pt x="0" y="0"/>
                </a:lnTo>
                <a:lnTo>
                  <a:pt x="0" y="400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774940" y="1798320"/>
            <a:ext cx="90106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Original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971800" y="1676400"/>
            <a:ext cx="3962400" cy="4800600"/>
          </a:xfrm>
          <a:custGeom>
            <a:avLst/>
            <a:gdLst/>
            <a:ahLst/>
            <a:cxnLst/>
            <a:rect l="l" t="t" r="r" b="b"/>
            <a:pathLst>
              <a:path w="3962400" h="4800600">
                <a:moveTo>
                  <a:pt x="0" y="4800600"/>
                </a:moveTo>
                <a:lnTo>
                  <a:pt x="3962400" y="4800600"/>
                </a:lnTo>
                <a:lnTo>
                  <a:pt x="3962400" y="0"/>
                </a:lnTo>
                <a:lnTo>
                  <a:pt x="0" y="0"/>
                </a:lnTo>
                <a:lnTo>
                  <a:pt x="0" y="4800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71801" y="1676400"/>
            <a:ext cx="3962400" cy="4800600"/>
          </a:xfrm>
          <a:custGeom>
            <a:avLst/>
            <a:gdLst/>
            <a:ahLst/>
            <a:cxnLst/>
            <a:rect l="l" t="t" r="r" b="b"/>
            <a:pathLst>
              <a:path w="3962400" h="4800600">
                <a:moveTo>
                  <a:pt x="0" y="0"/>
                </a:moveTo>
                <a:lnTo>
                  <a:pt x="3962402" y="0"/>
                </a:lnTo>
                <a:lnTo>
                  <a:pt x="3962402" y="4800602"/>
                </a:lnTo>
                <a:lnTo>
                  <a:pt x="0" y="480060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036684" y="1950720"/>
            <a:ext cx="4095750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latin typeface="Arial"/>
                <a:cs typeface="Arial"/>
              </a:rPr>
              <a:t>Goal of Segmentation</a:t>
            </a:r>
            <a:r>
              <a:rPr sz="2800" b="1" spc="-4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is</a:t>
            </a:r>
            <a:endParaRPr sz="2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36684" y="2383800"/>
            <a:ext cx="3719195" cy="2136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9700"/>
              </a:lnSpc>
            </a:pPr>
            <a:r>
              <a:rPr sz="2800" b="1" dirty="0">
                <a:latin typeface="Arial"/>
                <a:cs typeface="Arial"/>
              </a:rPr>
              <a:t>to </a:t>
            </a:r>
            <a:r>
              <a:rPr sz="2800" b="1" spc="-5" dirty="0">
                <a:latin typeface="Arial"/>
                <a:cs typeface="Arial"/>
              </a:rPr>
              <a:t>partition </a:t>
            </a:r>
            <a:r>
              <a:rPr sz="2800" b="1" dirty="0">
                <a:latin typeface="Arial"/>
                <a:cs typeface="Arial"/>
              </a:rPr>
              <a:t>an </a:t>
            </a:r>
            <a:r>
              <a:rPr sz="2800" b="1" spc="-5" dirty="0">
                <a:latin typeface="Arial"/>
                <a:cs typeface="Arial"/>
              </a:rPr>
              <a:t>image  into regions </a:t>
            </a:r>
            <a:r>
              <a:rPr sz="2800" b="1" dirty="0">
                <a:latin typeface="Arial"/>
                <a:cs typeface="Arial"/>
              </a:rPr>
              <a:t>each </a:t>
            </a:r>
            <a:r>
              <a:rPr sz="2800" b="1" spc="-5" dirty="0">
                <a:latin typeface="Arial"/>
                <a:cs typeface="Arial"/>
              </a:rPr>
              <a:t>of  </a:t>
            </a:r>
            <a:r>
              <a:rPr sz="2800" b="1" dirty="0">
                <a:latin typeface="Arial"/>
                <a:cs typeface="Arial"/>
              </a:rPr>
              <a:t>which has</a:t>
            </a:r>
            <a:r>
              <a:rPr sz="2800" b="1" spc="-1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reasonably  </a:t>
            </a:r>
            <a:r>
              <a:rPr sz="2800" b="1" dirty="0">
                <a:latin typeface="Arial"/>
                <a:cs typeface="Arial"/>
              </a:rPr>
              <a:t>homogenous </a:t>
            </a:r>
            <a:r>
              <a:rPr sz="2800" b="1" spc="-5" dirty="0">
                <a:latin typeface="Arial"/>
                <a:cs typeface="Arial"/>
              </a:rPr>
              <a:t>visual  appearance.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5316" y="754380"/>
            <a:ext cx="7497445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Example: K-Means </a:t>
            </a:r>
            <a:r>
              <a:rPr sz="3600" spc="-5" dirty="0">
                <a:latin typeface="Arial"/>
                <a:cs typeface="Arial"/>
              </a:rPr>
              <a:t>for</a:t>
            </a:r>
            <a:r>
              <a:rPr sz="3600" spc="-5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Segmentation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7800" y="1752603"/>
            <a:ext cx="648335" cy="400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118110">
              <a:lnSpc>
                <a:spcPct val="100000"/>
              </a:lnSpc>
              <a:spcBef>
                <a:spcPts val="805"/>
              </a:spcBef>
            </a:pPr>
            <a:r>
              <a:rPr sz="900" i="1" spc="160" dirty="0">
                <a:latin typeface="Arial"/>
                <a:cs typeface="Arial"/>
              </a:rPr>
              <a:t>K</a:t>
            </a:r>
            <a:r>
              <a:rPr sz="900" i="1" spc="-40" dirty="0">
                <a:latin typeface="Arial"/>
                <a:cs typeface="Arial"/>
              </a:rPr>
              <a:t> </a:t>
            </a:r>
            <a:r>
              <a:rPr sz="900" spc="110" dirty="0">
                <a:latin typeface="Tahoma"/>
                <a:cs typeface="Tahoma"/>
              </a:rPr>
              <a:t>=2</a:t>
            </a:r>
            <a:r>
              <a:rPr sz="900" spc="-60" dirty="0">
                <a:latin typeface="Tahoma"/>
                <a:cs typeface="Tahoma"/>
              </a:rPr>
              <a:t> </a:t>
            </a:r>
            <a:endParaRPr sz="9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6432" y="2165350"/>
            <a:ext cx="1260471" cy="1682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42842" y="1752603"/>
            <a:ext cx="648335" cy="400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156845">
              <a:lnSpc>
                <a:spcPct val="100000"/>
              </a:lnSpc>
              <a:spcBef>
                <a:spcPts val="805"/>
              </a:spcBef>
            </a:pPr>
            <a:r>
              <a:rPr sz="900" i="1" spc="160" dirty="0">
                <a:latin typeface="Arial"/>
                <a:cs typeface="Arial"/>
              </a:rPr>
              <a:t>K</a:t>
            </a:r>
            <a:r>
              <a:rPr sz="900" i="1" spc="-40" dirty="0">
                <a:latin typeface="Arial"/>
                <a:cs typeface="Arial"/>
              </a:rPr>
              <a:t> </a:t>
            </a:r>
            <a:r>
              <a:rPr sz="900" spc="110" dirty="0">
                <a:latin typeface="Tahoma"/>
                <a:cs typeface="Tahoma"/>
              </a:rPr>
              <a:t>=3</a:t>
            </a:r>
            <a:r>
              <a:rPr sz="900" spc="-60" dirty="0">
                <a:latin typeface="Tahoma"/>
                <a:cs typeface="Tahoma"/>
              </a:rPr>
              <a:t> </a:t>
            </a:r>
            <a:endParaRPr sz="9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30029" y="2165350"/>
            <a:ext cx="1260472" cy="1682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828842" y="1752603"/>
            <a:ext cx="791210" cy="400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128270">
              <a:lnSpc>
                <a:spcPct val="100000"/>
              </a:lnSpc>
              <a:spcBef>
                <a:spcPts val="805"/>
              </a:spcBef>
            </a:pPr>
            <a:r>
              <a:rPr sz="900" i="1" spc="160" dirty="0">
                <a:latin typeface="Arial"/>
                <a:cs typeface="Arial"/>
              </a:rPr>
              <a:t>K</a:t>
            </a:r>
            <a:r>
              <a:rPr sz="900" i="1" spc="-145" dirty="0">
                <a:latin typeface="Arial"/>
                <a:cs typeface="Arial"/>
              </a:rPr>
              <a:t> </a:t>
            </a:r>
            <a:r>
              <a:rPr sz="900" spc="45" dirty="0">
                <a:latin typeface="Tahoma"/>
                <a:cs typeface="Tahoma"/>
              </a:rPr>
              <a:t>= </a:t>
            </a:r>
            <a:r>
              <a:rPr sz="900" spc="-45" dirty="0">
                <a:latin typeface="Tahoma"/>
                <a:cs typeface="Tahoma"/>
              </a:rPr>
              <a:t>10</a:t>
            </a:r>
            <a:endParaRPr sz="9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16029" y="2165350"/>
            <a:ext cx="1260472" cy="1682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696200" y="1752603"/>
            <a:ext cx="1068705" cy="400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60325">
              <a:lnSpc>
                <a:spcPct val="100000"/>
              </a:lnSpc>
              <a:spcBef>
                <a:spcPts val="645"/>
              </a:spcBef>
            </a:pPr>
            <a:r>
              <a:rPr sz="900" dirty="0">
                <a:latin typeface="Arial"/>
                <a:cs typeface="Arial"/>
              </a:rPr>
              <a:t>Original</a:t>
            </a:r>
            <a:r>
              <a:rPr sz="900" spc="-10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image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497229" y="2165350"/>
            <a:ext cx="1260472" cy="16816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65200" y="4343400"/>
            <a:ext cx="1625600" cy="1981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48000" y="4267200"/>
            <a:ext cx="1625600" cy="1981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34000" y="4267200"/>
            <a:ext cx="1625600" cy="1981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15200" y="4267200"/>
            <a:ext cx="1625600" cy="1981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47800" y="1752603"/>
            <a:ext cx="648335" cy="400685"/>
          </a:xfrm>
          <a:custGeom>
            <a:avLst/>
            <a:gdLst/>
            <a:ahLst/>
            <a:cxnLst/>
            <a:rect l="l" t="t" r="r" b="b"/>
            <a:pathLst>
              <a:path w="648335" h="400685">
                <a:moveTo>
                  <a:pt x="0" y="400109"/>
                </a:moveTo>
                <a:lnTo>
                  <a:pt x="648158" y="400109"/>
                </a:lnTo>
                <a:lnTo>
                  <a:pt x="648158" y="0"/>
                </a:lnTo>
                <a:lnTo>
                  <a:pt x="0" y="0"/>
                </a:lnTo>
                <a:lnTo>
                  <a:pt x="0" y="400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526539" y="1798320"/>
            <a:ext cx="48450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K=2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542842" y="1752603"/>
            <a:ext cx="648335" cy="400685"/>
          </a:xfrm>
          <a:custGeom>
            <a:avLst/>
            <a:gdLst/>
            <a:ahLst/>
            <a:cxnLst/>
            <a:rect l="l" t="t" r="r" b="b"/>
            <a:pathLst>
              <a:path w="648335" h="400685">
                <a:moveTo>
                  <a:pt x="0" y="400109"/>
                </a:moveTo>
                <a:lnTo>
                  <a:pt x="648158" y="400109"/>
                </a:lnTo>
                <a:lnTo>
                  <a:pt x="648158" y="0"/>
                </a:lnTo>
                <a:lnTo>
                  <a:pt x="0" y="0"/>
                </a:lnTo>
                <a:lnTo>
                  <a:pt x="0" y="400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621582" y="1798320"/>
            <a:ext cx="48450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K=3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76800" y="1676400"/>
            <a:ext cx="2057400" cy="480060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043305">
              <a:lnSpc>
                <a:spcPct val="100000"/>
              </a:lnSpc>
              <a:spcBef>
                <a:spcPts val="960"/>
              </a:spcBef>
            </a:pPr>
            <a:r>
              <a:rPr sz="2000" dirty="0">
                <a:latin typeface="Arial"/>
                <a:cs typeface="Arial"/>
              </a:rPr>
              <a:t>K=10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696200" y="1752603"/>
            <a:ext cx="1068705" cy="400685"/>
          </a:xfrm>
          <a:custGeom>
            <a:avLst/>
            <a:gdLst/>
            <a:ahLst/>
            <a:cxnLst/>
            <a:rect l="l" t="t" r="r" b="b"/>
            <a:pathLst>
              <a:path w="1068704" h="400685">
                <a:moveTo>
                  <a:pt x="0" y="400109"/>
                </a:moveTo>
                <a:lnTo>
                  <a:pt x="1068447" y="400109"/>
                </a:lnTo>
                <a:lnTo>
                  <a:pt x="1068447" y="0"/>
                </a:lnTo>
                <a:lnTo>
                  <a:pt x="0" y="0"/>
                </a:lnTo>
                <a:lnTo>
                  <a:pt x="0" y="400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774940" y="1798320"/>
            <a:ext cx="90106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Original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876800" y="1676400"/>
            <a:ext cx="2057400" cy="4800600"/>
          </a:xfrm>
          <a:custGeom>
            <a:avLst/>
            <a:gdLst/>
            <a:ahLst/>
            <a:cxnLst/>
            <a:rect l="l" t="t" r="r" b="b"/>
            <a:pathLst>
              <a:path w="2057400" h="4800600">
                <a:moveTo>
                  <a:pt x="0" y="4800600"/>
                </a:moveTo>
                <a:lnTo>
                  <a:pt x="2057400" y="4800600"/>
                </a:lnTo>
                <a:lnTo>
                  <a:pt x="2057400" y="0"/>
                </a:lnTo>
                <a:lnTo>
                  <a:pt x="0" y="0"/>
                </a:lnTo>
                <a:lnTo>
                  <a:pt x="0" y="4800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76802" y="1676400"/>
            <a:ext cx="2057400" cy="4800600"/>
          </a:xfrm>
          <a:custGeom>
            <a:avLst/>
            <a:gdLst/>
            <a:ahLst/>
            <a:cxnLst/>
            <a:rect l="l" t="t" r="r" b="b"/>
            <a:pathLst>
              <a:path w="2057400" h="4800600">
                <a:moveTo>
                  <a:pt x="0" y="0"/>
                </a:moveTo>
                <a:lnTo>
                  <a:pt x="2057401" y="0"/>
                </a:lnTo>
                <a:lnTo>
                  <a:pt x="2057401" y="4800602"/>
                </a:lnTo>
                <a:lnTo>
                  <a:pt x="0" y="480060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5316" y="754380"/>
            <a:ext cx="7497445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Example: K-Means </a:t>
            </a:r>
            <a:r>
              <a:rPr sz="3600" spc="-5" dirty="0">
                <a:latin typeface="Arial"/>
                <a:cs typeface="Arial"/>
              </a:rPr>
              <a:t>for</a:t>
            </a:r>
            <a:r>
              <a:rPr sz="3600" spc="-5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Segmentation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7800" y="1752603"/>
            <a:ext cx="648335" cy="400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118110">
              <a:lnSpc>
                <a:spcPct val="100000"/>
              </a:lnSpc>
              <a:spcBef>
                <a:spcPts val="805"/>
              </a:spcBef>
            </a:pPr>
            <a:r>
              <a:rPr sz="900" i="1" spc="160" dirty="0">
                <a:latin typeface="Arial"/>
                <a:cs typeface="Arial"/>
              </a:rPr>
              <a:t>K</a:t>
            </a:r>
            <a:r>
              <a:rPr sz="900" i="1" spc="-40" dirty="0">
                <a:latin typeface="Arial"/>
                <a:cs typeface="Arial"/>
              </a:rPr>
              <a:t> </a:t>
            </a:r>
            <a:r>
              <a:rPr sz="900" spc="110" dirty="0">
                <a:latin typeface="Tahoma"/>
                <a:cs typeface="Tahoma"/>
              </a:rPr>
              <a:t>=2</a:t>
            </a:r>
            <a:r>
              <a:rPr sz="900" spc="-60" dirty="0">
                <a:latin typeface="Tahoma"/>
                <a:cs typeface="Tahoma"/>
              </a:rPr>
              <a:t> </a:t>
            </a:r>
            <a:endParaRPr sz="9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6432" y="2165350"/>
            <a:ext cx="1260471" cy="1682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42842" y="1752603"/>
            <a:ext cx="648335" cy="400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156845">
              <a:lnSpc>
                <a:spcPct val="100000"/>
              </a:lnSpc>
              <a:spcBef>
                <a:spcPts val="805"/>
              </a:spcBef>
            </a:pPr>
            <a:r>
              <a:rPr sz="900" i="1" spc="160" dirty="0">
                <a:latin typeface="Arial"/>
                <a:cs typeface="Arial"/>
              </a:rPr>
              <a:t>K</a:t>
            </a:r>
            <a:r>
              <a:rPr sz="900" i="1" spc="-40" dirty="0">
                <a:latin typeface="Arial"/>
                <a:cs typeface="Arial"/>
              </a:rPr>
              <a:t> </a:t>
            </a:r>
            <a:r>
              <a:rPr sz="900" spc="110" dirty="0">
                <a:latin typeface="Tahoma"/>
                <a:cs typeface="Tahoma"/>
              </a:rPr>
              <a:t>=3</a:t>
            </a:r>
            <a:r>
              <a:rPr sz="900" spc="-60" dirty="0">
                <a:latin typeface="Tahoma"/>
                <a:cs typeface="Tahoma"/>
              </a:rPr>
              <a:t> </a:t>
            </a:r>
            <a:endParaRPr sz="9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30029" y="2165350"/>
            <a:ext cx="1260472" cy="1682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828842" y="1752603"/>
            <a:ext cx="791210" cy="400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128270">
              <a:lnSpc>
                <a:spcPct val="100000"/>
              </a:lnSpc>
              <a:spcBef>
                <a:spcPts val="805"/>
              </a:spcBef>
            </a:pPr>
            <a:r>
              <a:rPr sz="900" i="1" spc="160" dirty="0">
                <a:latin typeface="Arial"/>
                <a:cs typeface="Arial"/>
              </a:rPr>
              <a:t>K</a:t>
            </a:r>
            <a:r>
              <a:rPr sz="900" i="1" spc="-145" dirty="0">
                <a:latin typeface="Arial"/>
                <a:cs typeface="Arial"/>
              </a:rPr>
              <a:t> </a:t>
            </a:r>
            <a:r>
              <a:rPr sz="900" spc="45" dirty="0">
                <a:latin typeface="Tahoma"/>
                <a:cs typeface="Tahoma"/>
              </a:rPr>
              <a:t>= </a:t>
            </a:r>
            <a:r>
              <a:rPr sz="900" spc="-45" dirty="0">
                <a:latin typeface="Tahoma"/>
                <a:cs typeface="Tahoma"/>
              </a:rPr>
              <a:t>10</a:t>
            </a:r>
            <a:endParaRPr sz="9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16029" y="2165350"/>
            <a:ext cx="1260472" cy="1682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696200" y="1752603"/>
            <a:ext cx="1068705" cy="400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60325">
              <a:lnSpc>
                <a:spcPct val="100000"/>
              </a:lnSpc>
              <a:spcBef>
                <a:spcPts val="645"/>
              </a:spcBef>
            </a:pPr>
            <a:r>
              <a:rPr sz="900" dirty="0">
                <a:latin typeface="Arial"/>
                <a:cs typeface="Arial"/>
              </a:rPr>
              <a:t>Original</a:t>
            </a:r>
            <a:r>
              <a:rPr sz="900" spc="-10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image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497229" y="2165350"/>
            <a:ext cx="1260472" cy="16816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65200" y="4343400"/>
            <a:ext cx="1625600" cy="1981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48000" y="4267200"/>
            <a:ext cx="1625600" cy="1981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34000" y="4267200"/>
            <a:ext cx="1625600" cy="1981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15200" y="4267200"/>
            <a:ext cx="1625600" cy="1981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47800" y="1752603"/>
            <a:ext cx="648335" cy="400685"/>
          </a:xfrm>
          <a:custGeom>
            <a:avLst/>
            <a:gdLst/>
            <a:ahLst/>
            <a:cxnLst/>
            <a:rect l="l" t="t" r="r" b="b"/>
            <a:pathLst>
              <a:path w="648335" h="400685">
                <a:moveTo>
                  <a:pt x="0" y="400109"/>
                </a:moveTo>
                <a:lnTo>
                  <a:pt x="648158" y="400109"/>
                </a:lnTo>
                <a:lnTo>
                  <a:pt x="648158" y="0"/>
                </a:lnTo>
                <a:lnTo>
                  <a:pt x="0" y="0"/>
                </a:lnTo>
                <a:lnTo>
                  <a:pt x="0" y="400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526539" y="1798320"/>
            <a:ext cx="48450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K=2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542842" y="1752603"/>
            <a:ext cx="648335" cy="400685"/>
          </a:xfrm>
          <a:custGeom>
            <a:avLst/>
            <a:gdLst/>
            <a:ahLst/>
            <a:cxnLst/>
            <a:rect l="l" t="t" r="r" b="b"/>
            <a:pathLst>
              <a:path w="648335" h="400685">
                <a:moveTo>
                  <a:pt x="0" y="400109"/>
                </a:moveTo>
                <a:lnTo>
                  <a:pt x="648158" y="400109"/>
                </a:lnTo>
                <a:lnTo>
                  <a:pt x="648158" y="0"/>
                </a:lnTo>
                <a:lnTo>
                  <a:pt x="0" y="0"/>
                </a:lnTo>
                <a:lnTo>
                  <a:pt x="0" y="400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621582" y="1798320"/>
            <a:ext cx="48450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K=3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828842" y="1752603"/>
            <a:ext cx="791210" cy="400685"/>
          </a:xfrm>
          <a:custGeom>
            <a:avLst/>
            <a:gdLst/>
            <a:ahLst/>
            <a:cxnLst/>
            <a:rect l="l" t="t" r="r" b="b"/>
            <a:pathLst>
              <a:path w="791209" h="400685">
                <a:moveTo>
                  <a:pt x="0" y="400109"/>
                </a:moveTo>
                <a:lnTo>
                  <a:pt x="790801" y="400109"/>
                </a:lnTo>
                <a:lnTo>
                  <a:pt x="790801" y="0"/>
                </a:lnTo>
                <a:lnTo>
                  <a:pt x="0" y="0"/>
                </a:lnTo>
                <a:lnTo>
                  <a:pt x="0" y="400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907582" y="1798320"/>
            <a:ext cx="626110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K=10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696200" y="1752603"/>
            <a:ext cx="1068705" cy="400685"/>
          </a:xfrm>
          <a:custGeom>
            <a:avLst/>
            <a:gdLst/>
            <a:ahLst/>
            <a:cxnLst/>
            <a:rect l="l" t="t" r="r" b="b"/>
            <a:pathLst>
              <a:path w="1068704" h="400685">
                <a:moveTo>
                  <a:pt x="0" y="400109"/>
                </a:moveTo>
                <a:lnTo>
                  <a:pt x="1068447" y="400109"/>
                </a:lnTo>
                <a:lnTo>
                  <a:pt x="1068447" y="0"/>
                </a:lnTo>
                <a:lnTo>
                  <a:pt x="0" y="0"/>
                </a:lnTo>
                <a:lnTo>
                  <a:pt x="0" y="400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774940" y="1798320"/>
            <a:ext cx="90106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Original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447800" y="6305490"/>
            <a:ext cx="555625" cy="400685"/>
          </a:xfrm>
          <a:custGeom>
            <a:avLst/>
            <a:gdLst/>
            <a:ahLst/>
            <a:cxnLst/>
            <a:rect l="l" t="t" r="r" b="b"/>
            <a:pathLst>
              <a:path w="555625" h="400684">
                <a:moveTo>
                  <a:pt x="0" y="400109"/>
                </a:moveTo>
                <a:lnTo>
                  <a:pt x="555359" y="400109"/>
                </a:lnTo>
                <a:lnTo>
                  <a:pt x="555359" y="0"/>
                </a:lnTo>
                <a:lnTo>
                  <a:pt x="0" y="0"/>
                </a:lnTo>
                <a:lnTo>
                  <a:pt x="0" y="400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62001" y="6351206"/>
            <a:ext cx="2514599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spc="-5">
                <a:latin typeface="Arial"/>
                <a:cs typeface="Arial"/>
              </a:rPr>
              <a:t>Size: </a:t>
            </a:r>
            <a:r>
              <a:rPr sz="2000" spc="-5">
                <a:latin typeface="Arial"/>
                <a:cs typeface="Arial"/>
              </a:rPr>
              <a:t>4%</a:t>
            </a:r>
            <a:r>
              <a:rPr lang="en-US" sz="2000" spc="-5">
                <a:latin typeface="Arial"/>
                <a:cs typeface="Arial"/>
              </a:rPr>
              <a:t> of original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21582" y="6351206"/>
            <a:ext cx="39306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8%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907582" y="6351206"/>
            <a:ext cx="53403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17%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987" y="770692"/>
            <a:ext cx="7464424" cy="677108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K-Means </a:t>
            </a:r>
            <a:r>
              <a:rPr lang="en-US" spc="-5">
                <a:latin typeface="Arial"/>
                <a:cs typeface="Arial"/>
              </a:rPr>
              <a:t>for</a:t>
            </a:r>
            <a:r>
              <a:rPr lang="en-US" spc="-55">
                <a:latin typeface="Arial"/>
                <a:cs typeface="Arial"/>
              </a:rPr>
              <a:t> </a:t>
            </a:r>
            <a:r>
              <a:rPr lang="en-US" spc="-5">
                <a:latin typeface="Arial"/>
                <a:cs typeface="Arial"/>
              </a:rPr>
              <a:t>Segmentation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2" y="1759141"/>
            <a:ext cx="10058400" cy="578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764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2476500">
              <a:lnSpc>
                <a:spcPct val="100000"/>
              </a:lnSpc>
            </a:pPr>
            <a:r>
              <a:rPr spc="-5" dirty="0">
                <a:latin typeface="Arial"/>
                <a:cs typeface="Arial"/>
              </a:rPr>
              <a:t>Clustering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98320"/>
            <a:ext cx="4716780" cy="415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Clustering:</a:t>
            </a:r>
            <a:endParaRPr sz="3200" dirty="0">
              <a:latin typeface="Arial"/>
              <a:cs typeface="Arial"/>
            </a:endParaRPr>
          </a:p>
          <a:p>
            <a:pPr marL="762000" indent="-292100">
              <a:lnSpc>
                <a:spcPct val="100000"/>
              </a:lnSpc>
              <a:spcBef>
                <a:spcPts val="535"/>
              </a:spcBef>
              <a:buChar char="–"/>
              <a:tabLst>
                <a:tab pos="755650" algn="l"/>
              </a:tabLst>
            </a:pPr>
            <a:r>
              <a:rPr sz="2400" dirty="0">
                <a:solidFill>
                  <a:srgbClr val="CC0000"/>
                </a:solidFill>
                <a:latin typeface="Arial"/>
                <a:cs typeface="Arial"/>
              </a:rPr>
              <a:t>Unsupervised</a:t>
            </a:r>
            <a:r>
              <a:rPr sz="2400" spc="-10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00"/>
                </a:solidFill>
                <a:latin typeface="Arial"/>
                <a:cs typeface="Arial"/>
              </a:rPr>
              <a:t>learning</a:t>
            </a:r>
            <a:endParaRPr sz="2400" dirty="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spcBef>
                <a:spcPts val="620"/>
              </a:spcBef>
              <a:buChar char="–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Requires data, but no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labels</a:t>
            </a:r>
          </a:p>
          <a:p>
            <a:pPr marL="755650" indent="-285750">
              <a:lnSpc>
                <a:spcPct val="100000"/>
              </a:lnSpc>
              <a:spcBef>
                <a:spcPts val="620"/>
              </a:spcBef>
              <a:buChar char="–"/>
              <a:tabLst>
                <a:tab pos="755650" algn="l"/>
              </a:tabLst>
            </a:pPr>
            <a:r>
              <a:rPr sz="2400" dirty="0">
                <a:solidFill>
                  <a:srgbClr val="CC0000"/>
                </a:solidFill>
                <a:latin typeface="Arial"/>
                <a:cs typeface="Arial"/>
              </a:rPr>
              <a:t>Detect patterns </a:t>
            </a:r>
            <a:r>
              <a:rPr sz="2400" spc="-5" dirty="0">
                <a:latin typeface="Arial"/>
                <a:cs typeface="Arial"/>
              </a:rPr>
              <a:t>e.g.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</a:t>
            </a:r>
            <a:endParaRPr sz="2400" dirty="0">
              <a:latin typeface="Arial"/>
              <a:cs typeface="Arial"/>
            </a:endParaRPr>
          </a:p>
          <a:p>
            <a:pPr marL="1155700" lvl="1" indent="-228600">
              <a:lnSpc>
                <a:spcPct val="100000"/>
              </a:lnSpc>
              <a:spcBef>
                <a:spcPts val="425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Arial"/>
                <a:cs typeface="Arial"/>
              </a:rPr>
              <a:t>Group emails or search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results</a:t>
            </a:r>
          </a:p>
          <a:p>
            <a:pPr marL="1155700" lvl="1" indent="-228600">
              <a:lnSpc>
                <a:spcPct val="100000"/>
              </a:lnSpc>
              <a:spcBef>
                <a:spcPts val="50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Arial"/>
                <a:cs typeface="Arial"/>
              </a:rPr>
              <a:t>Customer shopping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patterns</a:t>
            </a:r>
          </a:p>
          <a:p>
            <a:pPr marL="1155700" lvl="1" indent="-228600">
              <a:lnSpc>
                <a:spcPct val="100000"/>
              </a:lnSpc>
              <a:spcBef>
                <a:spcPts val="50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Arial"/>
                <a:cs typeface="Arial"/>
              </a:rPr>
              <a:t>Regions of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images</a:t>
            </a:r>
          </a:p>
          <a:p>
            <a:pPr marL="762000" marR="5080" indent="-292100">
              <a:lnSpc>
                <a:spcPct val="101499"/>
              </a:lnSpc>
              <a:spcBef>
                <a:spcPts val="450"/>
              </a:spcBef>
              <a:buChar char="–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Useful when don’t know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what  you’re looking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</a:p>
          <a:p>
            <a:pPr marL="755650" indent="-285750">
              <a:lnSpc>
                <a:spcPct val="100000"/>
              </a:lnSpc>
              <a:spcBef>
                <a:spcPts val="595"/>
              </a:spcBef>
              <a:buChar char="–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But: can get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gibberish</a:t>
            </a:r>
          </a:p>
        </p:txBody>
      </p:sp>
      <p:sp>
        <p:nvSpPr>
          <p:cNvPr id="4" name="object 4"/>
          <p:cNvSpPr/>
          <p:nvPr/>
        </p:nvSpPr>
        <p:spPr>
          <a:xfrm>
            <a:off x="5638800" y="1905000"/>
            <a:ext cx="3660775" cy="4879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4317" rIns="0" bIns="0" rtlCol="0">
            <a:spAutoFit/>
          </a:bodyPr>
          <a:lstStyle/>
          <a:p>
            <a:pPr marL="2274570">
              <a:lnSpc>
                <a:spcPct val="100000"/>
              </a:lnSpc>
            </a:pPr>
            <a:r>
              <a:rPr spc="-5" dirty="0">
                <a:latin typeface="Arial"/>
                <a:cs typeface="Arial"/>
              </a:rPr>
              <a:t>Initialization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2118359"/>
            <a:ext cx="7768272" cy="36256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074420" indent="-342900">
              <a:lnSpc>
                <a:spcPts val="3000"/>
              </a:lnSpc>
              <a:buChar char="•"/>
              <a:tabLst>
                <a:tab pos="354965" algn="l"/>
                <a:tab pos="355600" algn="l"/>
              </a:tabLst>
            </a:pPr>
            <a:r>
              <a:rPr sz="3600" dirty="0">
                <a:solidFill>
                  <a:srgbClr val="000090"/>
                </a:solidFill>
                <a:latin typeface="Arial"/>
                <a:cs typeface="Arial"/>
              </a:rPr>
              <a:t>K-means </a:t>
            </a:r>
            <a:r>
              <a:rPr sz="3600" b="1" spc="-5" dirty="0">
                <a:solidFill>
                  <a:srgbClr val="000090"/>
                </a:solidFill>
                <a:latin typeface="Arial"/>
                <a:cs typeface="Arial"/>
              </a:rPr>
              <a:t>algorithm </a:t>
            </a:r>
            <a:r>
              <a:rPr sz="3600" dirty="0">
                <a:solidFill>
                  <a:srgbClr val="000090"/>
                </a:solidFill>
                <a:latin typeface="Arial"/>
                <a:cs typeface="Arial"/>
              </a:rPr>
              <a:t>is</a:t>
            </a:r>
            <a:r>
              <a:rPr sz="3600" spc="-70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000090"/>
                </a:solidFill>
                <a:latin typeface="Arial"/>
                <a:cs typeface="Arial"/>
              </a:rPr>
              <a:t>a heuristic</a:t>
            </a:r>
            <a:endParaRPr sz="3600" dirty="0">
              <a:latin typeface="Arial"/>
              <a:cs typeface="Arial"/>
            </a:endParaRPr>
          </a:p>
          <a:p>
            <a:pPr marL="762000" lvl="1" indent="-292100">
              <a:lnSpc>
                <a:spcPct val="100000"/>
              </a:lnSpc>
              <a:spcBef>
                <a:spcPts val="215"/>
              </a:spcBef>
              <a:buChar char="–"/>
              <a:tabLst>
                <a:tab pos="755650" algn="l"/>
              </a:tabLst>
            </a:pPr>
            <a:r>
              <a:rPr sz="3200" dirty="0">
                <a:latin typeface="Arial"/>
                <a:cs typeface="Arial"/>
              </a:rPr>
              <a:t>Requires initial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means</a:t>
            </a:r>
          </a:p>
          <a:p>
            <a:pPr marL="755650" lvl="1" indent="-285750">
              <a:lnSpc>
                <a:spcPct val="100000"/>
              </a:lnSpc>
              <a:spcBef>
                <a:spcPts val="320"/>
              </a:spcBef>
              <a:buChar char="–"/>
              <a:tabLst>
                <a:tab pos="755650" algn="l"/>
              </a:tabLst>
            </a:pPr>
            <a:r>
              <a:rPr sz="3200" dirty="0">
                <a:latin typeface="Arial"/>
                <a:cs typeface="Arial"/>
              </a:rPr>
              <a:t>It does matter what you</a:t>
            </a:r>
            <a:r>
              <a:rPr sz="3200" spc="-1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pick!</a:t>
            </a:r>
            <a:endParaRPr sz="36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buChar char="–"/>
              <a:tabLst>
                <a:tab pos="755650" algn="l"/>
              </a:tabLst>
            </a:pPr>
            <a:r>
              <a:rPr sz="3200" spc="-5" dirty="0">
                <a:latin typeface="Arial"/>
                <a:cs typeface="Arial"/>
              </a:rPr>
              <a:t>What </a:t>
            </a:r>
            <a:r>
              <a:rPr sz="3200" dirty="0">
                <a:latin typeface="Arial"/>
                <a:cs typeface="Arial"/>
              </a:rPr>
              <a:t>can go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wrong?</a:t>
            </a:r>
            <a:endParaRPr sz="4000" dirty="0">
              <a:latin typeface="Times New Roman"/>
              <a:cs typeface="Times New Roman"/>
            </a:endParaRPr>
          </a:p>
          <a:p>
            <a:pPr marL="762000" marR="5080" lvl="1" indent="-292100">
              <a:lnSpc>
                <a:spcPct val="89400"/>
              </a:lnSpc>
              <a:buChar char="–"/>
              <a:tabLst>
                <a:tab pos="755650" algn="l"/>
              </a:tabLst>
            </a:pPr>
            <a:r>
              <a:rPr sz="3200" spc="-30" dirty="0">
                <a:solidFill>
                  <a:srgbClr val="000090"/>
                </a:solidFill>
                <a:latin typeface="Arial"/>
                <a:cs typeface="Arial"/>
              </a:rPr>
              <a:t>Various </a:t>
            </a:r>
            <a:r>
              <a:rPr sz="3200" dirty="0">
                <a:solidFill>
                  <a:srgbClr val="000090"/>
                </a:solidFill>
                <a:latin typeface="Arial"/>
                <a:cs typeface="Arial"/>
              </a:rPr>
              <a:t>schemes for preventing  this kind of thing:</a:t>
            </a:r>
            <a:r>
              <a:rPr sz="3200" spc="-110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variance-based split / merge, initialization heuristics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1017" y="968057"/>
            <a:ext cx="8750934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360545" algn="l"/>
              </a:tabLst>
            </a:pPr>
            <a:r>
              <a:rPr lang="en-US" dirty="0">
                <a:latin typeface="Arial"/>
                <a:cs typeface="Arial"/>
              </a:rPr>
              <a:t>Example of </a:t>
            </a:r>
            <a:r>
              <a:rPr dirty="0">
                <a:latin typeface="Arial"/>
                <a:cs typeface="Arial"/>
              </a:rPr>
              <a:t>K-Means</a:t>
            </a:r>
            <a:r>
              <a:rPr spc="-5" dirty="0">
                <a:latin typeface="Arial"/>
                <a:cs typeface="Arial"/>
              </a:rPr>
              <a:t> G</a:t>
            </a:r>
            <a:r>
              <a:rPr dirty="0">
                <a:latin typeface="Arial"/>
                <a:cs typeface="Arial"/>
              </a:rPr>
              <a:t>e</a:t>
            </a:r>
            <a:r>
              <a:rPr spc="-5" dirty="0">
                <a:latin typeface="Arial"/>
                <a:cs typeface="Arial"/>
              </a:rPr>
              <a:t>tt</a:t>
            </a:r>
            <a:r>
              <a:rPr dirty="0">
                <a:latin typeface="Arial"/>
                <a:cs typeface="Arial"/>
              </a:rPr>
              <a:t>ing	S</a:t>
            </a:r>
            <a:r>
              <a:rPr spc="-5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uck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2103120"/>
            <a:ext cx="3007360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dirty="0">
                <a:latin typeface="Arial"/>
                <a:cs typeface="Arial"/>
              </a:rPr>
              <a:t>Ideally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59475" y="5532437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59473" y="553244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7" y="11635"/>
                </a:lnTo>
                <a:lnTo>
                  <a:pt x="7443" y="5580"/>
                </a:lnTo>
                <a:lnTo>
                  <a:pt x="15520" y="1497"/>
                </a:lnTo>
                <a:lnTo>
                  <a:pt x="25410" y="0"/>
                </a:lnTo>
                <a:lnTo>
                  <a:pt x="35291" y="1497"/>
                </a:lnTo>
                <a:lnTo>
                  <a:pt x="43362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2" y="32520"/>
                </a:lnTo>
                <a:lnTo>
                  <a:pt x="35291" y="36602"/>
                </a:lnTo>
                <a:lnTo>
                  <a:pt x="25410" y="38100"/>
                </a:lnTo>
                <a:lnTo>
                  <a:pt x="15520" y="36602"/>
                </a:lnTo>
                <a:lnTo>
                  <a:pt x="7443" y="32520"/>
                </a:lnTo>
                <a:lnTo>
                  <a:pt x="1997" y="26464"/>
                </a:lnTo>
                <a:lnTo>
                  <a:pt x="0" y="1905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10412" y="5289550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6"/>
                </a:lnTo>
                <a:lnTo>
                  <a:pt x="7437" y="5576"/>
                </a:lnTo>
                <a:lnTo>
                  <a:pt x="1995" y="11631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1"/>
                </a:lnTo>
                <a:lnTo>
                  <a:pt x="43362" y="5576"/>
                </a:lnTo>
                <a:lnTo>
                  <a:pt x="35289" y="1496"/>
                </a:lnTo>
                <a:lnTo>
                  <a:pt x="2540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10414" y="528955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5" y="11635"/>
                </a:lnTo>
                <a:lnTo>
                  <a:pt x="7438" y="5580"/>
                </a:lnTo>
                <a:lnTo>
                  <a:pt x="15512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1" y="32520"/>
                </a:lnTo>
                <a:lnTo>
                  <a:pt x="35287" y="36602"/>
                </a:lnTo>
                <a:lnTo>
                  <a:pt x="25400" y="38100"/>
                </a:lnTo>
                <a:lnTo>
                  <a:pt x="15512" y="36602"/>
                </a:lnTo>
                <a:lnTo>
                  <a:pt x="7438" y="32520"/>
                </a:lnTo>
                <a:lnTo>
                  <a:pt x="1995" y="26464"/>
                </a:lnTo>
                <a:lnTo>
                  <a:pt x="0" y="1905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03950" y="5386387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03953" y="538639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5" y="11635"/>
                </a:lnTo>
                <a:lnTo>
                  <a:pt x="7438" y="5580"/>
                </a:lnTo>
                <a:lnTo>
                  <a:pt x="15512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1" y="32520"/>
                </a:lnTo>
                <a:lnTo>
                  <a:pt x="35287" y="36602"/>
                </a:lnTo>
                <a:lnTo>
                  <a:pt x="25400" y="38100"/>
                </a:lnTo>
                <a:lnTo>
                  <a:pt x="15512" y="36602"/>
                </a:lnTo>
                <a:lnTo>
                  <a:pt x="7438" y="32520"/>
                </a:lnTo>
                <a:lnTo>
                  <a:pt x="1995" y="26464"/>
                </a:lnTo>
                <a:lnTo>
                  <a:pt x="0" y="1905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51562" y="588486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51563" y="5884863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5" y="11635"/>
                </a:lnTo>
                <a:lnTo>
                  <a:pt x="7438" y="5580"/>
                </a:lnTo>
                <a:lnTo>
                  <a:pt x="15512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1" y="32520"/>
                </a:lnTo>
                <a:lnTo>
                  <a:pt x="35287" y="36602"/>
                </a:lnTo>
                <a:lnTo>
                  <a:pt x="25400" y="38100"/>
                </a:lnTo>
                <a:lnTo>
                  <a:pt x="15512" y="36602"/>
                </a:lnTo>
                <a:lnTo>
                  <a:pt x="7438" y="32520"/>
                </a:lnTo>
                <a:lnTo>
                  <a:pt x="1995" y="26464"/>
                </a:lnTo>
                <a:lnTo>
                  <a:pt x="0" y="1905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69075" y="574516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69073" y="574516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7" y="11635"/>
                </a:lnTo>
                <a:lnTo>
                  <a:pt x="7442" y="5580"/>
                </a:lnTo>
                <a:lnTo>
                  <a:pt x="15516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1" y="32520"/>
                </a:lnTo>
                <a:lnTo>
                  <a:pt x="35287" y="36602"/>
                </a:lnTo>
                <a:lnTo>
                  <a:pt x="25400" y="38100"/>
                </a:lnTo>
                <a:lnTo>
                  <a:pt x="15516" y="36602"/>
                </a:lnTo>
                <a:lnTo>
                  <a:pt x="7442" y="32520"/>
                </a:lnTo>
                <a:lnTo>
                  <a:pt x="1997" y="26464"/>
                </a:lnTo>
                <a:lnTo>
                  <a:pt x="0" y="1905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73712" y="539591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73712" y="539591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5" y="11635"/>
                </a:lnTo>
                <a:lnTo>
                  <a:pt x="7438" y="5580"/>
                </a:lnTo>
                <a:lnTo>
                  <a:pt x="15512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1" y="32520"/>
                </a:lnTo>
                <a:lnTo>
                  <a:pt x="35287" y="36602"/>
                </a:lnTo>
                <a:lnTo>
                  <a:pt x="25400" y="38100"/>
                </a:lnTo>
                <a:lnTo>
                  <a:pt x="15512" y="36602"/>
                </a:lnTo>
                <a:lnTo>
                  <a:pt x="7438" y="32520"/>
                </a:lnTo>
                <a:lnTo>
                  <a:pt x="1995" y="26464"/>
                </a:lnTo>
                <a:lnTo>
                  <a:pt x="0" y="1905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43662" y="4924425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43663" y="492442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7" y="11635"/>
                </a:lnTo>
                <a:lnTo>
                  <a:pt x="7442" y="5580"/>
                </a:lnTo>
                <a:lnTo>
                  <a:pt x="15516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8"/>
                </a:lnTo>
                <a:lnTo>
                  <a:pt x="43361" y="32523"/>
                </a:lnTo>
                <a:lnTo>
                  <a:pt x="35287" y="36604"/>
                </a:lnTo>
                <a:lnTo>
                  <a:pt x="25400" y="38100"/>
                </a:lnTo>
                <a:lnTo>
                  <a:pt x="15516" y="36604"/>
                </a:lnTo>
                <a:lnTo>
                  <a:pt x="7442" y="32523"/>
                </a:lnTo>
                <a:lnTo>
                  <a:pt x="1997" y="26468"/>
                </a:lnTo>
                <a:lnTo>
                  <a:pt x="0" y="1905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73825" y="5280025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6"/>
                </a:lnTo>
                <a:lnTo>
                  <a:pt x="7437" y="5576"/>
                </a:lnTo>
                <a:lnTo>
                  <a:pt x="1995" y="11631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1"/>
                </a:lnTo>
                <a:lnTo>
                  <a:pt x="43362" y="5576"/>
                </a:lnTo>
                <a:lnTo>
                  <a:pt x="35289" y="1496"/>
                </a:lnTo>
                <a:lnTo>
                  <a:pt x="2540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3833" y="528002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5" y="11635"/>
                </a:lnTo>
                <a:lnTo>
                  <a:pt x="7437" y="5580"/>
                </a:lnTo>
                <a:lnTo>
                  <a:pt x="15508" y="1497"/>
                </a:lnTo>
                <a:lnTo>
                  <a:pt x="25390" y="0"/>
                </a:lnTo>
                <a:lnTo>
                  <a:pt x="35277" y="1497"/>
                </a:lnTo>
                <a:lnTo>
                  <a:pt x="43351" y="5580"/>
                </a:lnTo>
                <a:lnTo>
                  <a:pt x="48794" y="11635"/>
                </a:lnTo>
                <a:lnTo>
                  <a:pt x="50790" y="19050"/>
                </a:lnTo>
                <a:lnTo>
                  <a:pt x="48794" y="26468"/>
                </a:lnTo>
                <a:lnTo>
                  <a:pt x="43351" y="32523"/>
                </a:lnTo>
                <a:lnTo>
                  <a:pt x="35277" y="36604"/>
                </a:lnTo>
                <a:lnTo>
                  <a:pt x="25390" y="38100"/>
                </a:lnTo>
                <a:lnTo>
                  <a:pt x="15508" y="36604"/>
                </a:lnTo>
                <a:lnTo>
                  <a:pt x="7437" y="32523"/>
                </a:lnTo>
                <a:lnTo>
                  <a:pt x="1995" y="26468"/>
                </a:lnTo>
                <a:lnTo>
                  <a:pt x="0" y="1905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07100" y="4859337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07103" y="485934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5" y="11635"/>
                </a:lnTo>
                <a:lnTo>
                  <a:pt x="7438" y="5580"/>
                </a:lnTo>
                <a:lnTo>
                  <a:pt x="15512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1" y="32520"/>
                </a:lnTo>
                <a:lnTo>
                  <a:pt x="35287" y="36602"/>
                </a:lnTo>
                <a:lnTo>
                  <a:pt x="25400" y="38100"/>
                </a:lnTo>
                <a:lnTo>
                  <a:pt x="15512" y="36602"/>
                </a:lnTo>
                <a:lnTo>
                  <a:pt x="7438" y="32520"/>
                </a:lnTo>
                <a:lnTo>
                  <a:pt x="1995" y="26464"/>
                </a:lnTo>
                <a:lnTo>
                  <a:pt x="0" y="1905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35625" y="5864225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2225" y="0"/>
                </a:moveTo>
                <a:lnTo>
                  <a:pt x="13571" y="1497"/>
                </a:lnTo>
                <a:lnTo>
                  <a:pt x="6507" y="5581"/>
                </a:lnTo>
                <a:lnTo>
                  <a:pt x="1745" y="11637"/>
                </a:lnTo>
                <a:lnTo>
                  <a:pt x="0" y="19050"/>
                </a:lnTo>
                <a:lnTo>
                  <a:pt x="1745" y="26462"/>
                </a:lnTo>
                <a:lnTo>
                  <a:pt x="6507" y="32518"/>
                </a:lnTo>
                <a:lnTo>
                  <a:pt x="13571" y="36602"/>
                </a:lnTo>
                <a:lnTo>
                  <a:pt x="22225" y="38100"/>
                </a:lnTo>
                <a:lnTo>
                  <a:pt x="30873" y="36602"/>
                </a:lnTo>
                <a:lnTo>
                  <a:pt x="37938" y="32518"/>
                </a:lnTo>
                <a:lnTo>
                  <a:pt x="42702" y="26462"/>
                </a:lnTo>
                <a:lnTo>
                  <a:pt x="44450" y="19050"/>
                </a:lnTo>
                <a:lnTo>
                  <a:pt x="42702" y="11637"/>
                </a:lnTo>
                <a:lnTo>
                  <a:pt x="37938" y="5581"/>
                </a:lnTo>
                <a:lnTo>
                  <a:pt x="30873" y="1497"/>
                </a:lnTo>
                <a:lnTo>
                  <a:pt x="22225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35623" y="5864223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0" y="19050"/>
                </a:moveTo>
                <a:lnTo>
                  <a:pt x="1747" y="11635"/>
                </a:lnTo>
                <a:lnTo>
                  <a:pt x="6513" y="5580"/>
                </a:lnTo>
                <a:lnTo>
                  <a:pt x="13580" y="1497"/>
                </a:lnTo>
                <a:lnTo>
                  <a:pt x="22230" y="0"/>
                </a:lnTo>
                <a:lnTo>
                  <a:pt x="30878" y="1497"/>
                </a:lnTo>
                <a:lnTo>
                  <a:pt x="37941" y="5580"/>
                </a:lnTo>
                <a:lnTo>
                  <a:pt x="42703" y="11635"/>
                </a:lnTo>
                <a:lnTo>
                  <a:pt x="44450" y="19050"/>
                </a:lnTo>
                <a:lnTo>
                  <a:pt x="42703" y="26468"/>
                </a:lnTo>
                <a:lnTo>
                  <a:pt x="37941" y="32523"/>
                </a:lnTo>
                <a:lnTo>
                  <a:pt x="30878" y="36604"/>
                </a:lnTo>
                <a:lnTo>
                  <a:pt x="22230" y="38100"/>
                </a:lnTo>
                <a:lnTo>
                  <a:pt x="13580" y="36604"/>
                </a:lnTo>
                <a:lnTo>
                  <a:pt x="6513" y="32523"/>
                </a:lnTo>
                <a:lnTo>
                  <a:pt x="1747" y="26468"/>
                </a:lnTo>
                <a:lnTo>
                  <a:pt x="0" y="1905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54687" y="5110162"/>
            <a:ext cx="50800" cy="44450"/>
          </a:xfrm>
          <a:custGeom>
            <a:avLst/>
            <a:gdLst/>
            <a:ahLst/>
            <a:cxnLst/>
            <a:rect l="l" t="t" r="r" b="b"/>
            <a:pathLst>
              <a:path w="50800" h="44450">
                <a:moveTo>
                  <a:pt x="25400" y="0"/>
                </a:moveTo>
                <a:lnTo>
                  <a:pt x="15510" y="1747"/>
                </a:lnTo>
                <a:lnTo>
                  <a:pt x="7437" y="6511"/>
                </a:lnTo>
                <a:lnTo>
                  <a:pt x="1995" y="13576"/>
                </a:lnTo>
                <a:lnTo>
                  <a:pt x="0" y="22225"/>
                </a:lnTo>
                <a:lnTo>
                  <a:pt x="1995" y="30878"/>
                </a:lnTo>
                <a:lnTo>
                  <a:pt x="7437" y="37942"/>
                </a:lnTo>
                <a:lnTo>
                  <a:pt x="15510" y="42704"/>
                </a:lnTo>
                <a:lnTo>
                  <a:pt x="25400" y="44450"/>
                </a:lnTo>
                <a:lnTo>
                  <a:pt x="35289" y="42704"/>
                </a:lnTo>
                <a:lnTo>
                  <a:pt x="43362" y="37942"/>
                </a:lnTo>
                <a:lnTo>
                  <a:pt x="48804" y="30878"/>
                </a:lnTo>
                <a:lnTo>
                  <a:pt x="50800" y="22225"/>
                </a:lnTo>
                <a:lnTo>
                  <a:pt x="48804" y="13576"/>
                </a:lnTo>
                <a:lnTo>
                  <a:pt x="43362" y="6511"/>
                </a:lnTo>
                <a:lnTo>
                  <a:pt x="35289" y="1747"/>
                </a:lnTo>
                <a:lnTo>
                  <a:pt x="2540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54692" y="5110162"/>
            <a:ext cx="50800" cy="44450"/>
          </a:xfrm>
          <a:custGeom>
            <a:avLst/>
            <a:gdLst/>
            <a:ahLst/>
            <a:cxnLst/>
            <a:rect l="l" t="t" r="r" b="b"/>
            <a:pathLst>
              <a:path w="50800" h="44450">
                <a:moveTo>
                  <a:pt x="0" y="22230"/>
                </a:moveTo>
                <a:lnTo>
                  <a:pt x="1995" y="13575"/>
                </a:lnTo>
                <a:lnTo>
                  <a:pt x="7438" y="6510"/>
                </a:lnTo>
                <a:lnTo>
                  <a:pt x="15512" y="1746"/>
                </a:lnTo>
                <a:lnTo>
                  <a:pt x="25400" y="0"/>
                </a:lnTo>
                <a:lnTo>
                  <a:pt x="35287" y="1746"/>
                </a:lnTo>
                <a:lnTo>
                  <a:pt x="43361" y="6510"/>
                </a:lnTo>
                <a:lnTo>
                  <a:pt x="48804" y="13575"/>
                </a:lnTo>
                <a:lnTo>
                  <a:pt x="50800" y="22230"/>
                </a:lnTo>
                <a:lnTo>
                  <a:pt x="48804" y="30878"/>
                </a:lnTo>
                <a:lnTo>
                  <a:pt x="43361" y="37941"/>
                </a:lnTo>
                <a:lnTo>
                  <a:pt x="35287" y="42703"/>
                </a:lnTo>
                <a:lnTo>
                  <a:pt x="25400" y="44450"/>
                </a:lnTo>
                <a:lnTo>
                  <a:pt x="15512" y="42703"/>
                </a:lnTo>
                <a:lnTo>
                  <a:pt x="7438" y="37941"/>
                </a:lnTo>
                <a:lnTo>
                  <a:pt x="1995" y="30878"/>
                </a:lnTo>
                <a:lnTo>
                  <a:pt x="0" y="2223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02437" y="5487987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02443" y="548799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5" y="11635"/>
                </a:lnTo>
                <a:lnTo>
                  <a:pt x="7438" y="5580"/>
                </a:lnTo>
                <a:lnTo>
                  <a:pt x="15512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1" y="32520"/>
                </a:lnTo>
                <a:lnTo>
                  <a:pt x="35287" y="36602"/>
                </a:lnTo>
                <a:lnTo>
                  <a:pt x="25400" y="38100"/>
                </a:lnTo>
                <a:lnTo>
                  <a:pt x="15512" y="36602"/>
                </a:lnTo>
                <a:lnTo>
                  <a:pt x="7438" y="32520"/>
                </a:lnTo>
                <a:lnTo>
                  <a:pt x="1995" y="26464"/>
                </a:lnTo>
                <a:lnTo>
                  <a:pt x="0" y="1905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762750" y="4959350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762753" y="495935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5" y="11635"/>
                </a:lnTo>
                <a:lnTo>
                  <a:pt x="7438" y="5580"/>
                </a:lnTo>
                <a:lnTo>
                  <a:pt x="15512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1" y="32520"/>
                </a:lnTo>
                <a:lnTo>
                  <a:pt x="35287" y="36602"/>
                </a:lnTo>
                <a:lnTo>
                  <a:pt x="25400" y="38100"/>
                </a:lnTo>
                <a:lnTo>
                  <a:pt x="15512" y="36602"/>
                </a:lnTo>
                <a:lnTo>
                  <a:pt x="7438" y="32520"/>
                </a:lnTo>
                <a:lnTo>
                  <a:pt x="1995" y="26464"/>
                </a:lnTo>
                <a:lnTo>
                  <a:pt x="0" y="1905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236152" y="5627343"/>
            <a:ext cx="43815" cy="39370"/>
          </a:xfrm>
          <a:custGeom>
            <a:avLst/>
            <a:gdLst/>
            <a:ahLst/>
            <a:cxnLst/>
            <a:rect l="l" t="t" r="r" b="b"/>
            <a:pathLst>
              <a:path w="43814" h="39370">
                <a:moveTo>
                  <a:pt x="24359" y="0"/>
                </a:moveTo>
                <a:lnTo>
                  <a:pt x="15689" y="1346"/>
                </a:lnTo>
                <a:lnTo>
                  <a:pt x="7968" y="5529"/>
                </a:lnTo>
                <a:lnTo>
                  <a:pt x="2578" y="11653"/>
                </a:lnTo>
                <a:lnTo>
                  <a:pt x="0" y="18909"/>
                </a:lnTo>
                <a:lnTo>
                  <a:pt x="716" y="26492"/>
                </a:lnTo>
                <a:lnTo>
                  <a:pt x="4735" y="32961"/>
                </a:lnTo>
                <a:lnTo>
                  <a:pt x="11180" y="37176"/>
                </a:lnTo>
                <a:lnTo>
                  <a:pt x="19179" y="38787"/>
                </a:lnTo>
                <a:lnTo>
                  <a:pt x="27856" y="37440"/>
                </a:lnTo>
                <a:lnTo>
                  <a:pt x="35576" y="33263"/>
                </a:lnTo>
                <a:lnTo>
                  <a:pt x="40967" y="27139"/>
                </a:lnTo>
                <a:lnTo>
                  <a:pt x="43545" y="19879"/>
                </a:lnTo>
                <a:lnTo>
                  <a:pt x="42829" y="12294"/>
                </a:lnTo>
                <a:lnTo>
                  <a:pt x="38803" y="5826"/>
                </a:lnTo>
                <a:lnTo>
                  <a:pt x="32355" y="1610"/>
                </a:lnTo>
                <a:lnTo>
                  <a:pt x="24359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236155" y="5627343"/>
            <a:ext cx="43815" cy="39370"/>
          </a:xfrm>
          <a:custGeom>
            <a:avLst/>
            <a:gdLst/>
            <a:ahLst/>
            <a:cxnLst/>
            <a:rect l="l" t="t" r="r" b="b"/>
            <a:pathLst>
              <a:path w="43814" h="39370">
                <a:moveTo>
                  <a:pt x="718" y="26499"/>
                </a:moveTo>
                <a:lnTo>
                  <a:pt x="0" y="18914"/>
                </a:lnTo>
                <a:lnTo>
                  <a:pt x="2578" y="11655"/>
                </a:lnTo>
                <a:lnTo>
                  <a:pt x="7968" y="5530"/>
                </a:lnTo>
                <a:lnTo>
                  <a:pt x="15688" y="1349"/>
                </a:lnTo>
                <a:lnTo>
                  <a:pt x="24362" y="0"/>
                </a:lnTo>
                <a:lnTo>
                  <a:pt x="32359" y="1611"/>
                </a:lnTo>
                <a:lnTo>
                  <a:pt x="38805" y="5829"/>
                </a:lnTo>
                <a:lnTo>
                  <a:pt x="42828" y="12299"/>
                </a:lnTo>
                <a:lnTo>
                  <a:pt x="43546" y="19879"/>
                </a:lnTo>
                <a:lnTo>
                  <a:pt x="40968" y="27139"/>
                </a:lnTo>
                <a:lnTo>
                  <a:pt x="35577" y="33266"/>
                </a:lnTo>
                <a:lnTo>
                  <a:pt x="27858" y="37449"/>
                </a:lnTo>
                <a:lnTo>
                  <a:pt x="19183" y="38793"/>
                </a:lnTo>
                <a:lnTo>
                  <a:pt x="11186" y="37182"/>
                </a:lnTo>
                <a:lnTo>
                  <a:pt x="4740" y="32967"/>
                </a:lnTo>
                <a:lnTo>
                  <a:pt x="718" y="26499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228740" y="5101486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228747" y="5101483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477" y="27908"/>
                </a:moveTo>
                <a:lnTo>
                  <a:pt x="0" y="20245"/>
                </a:lnTo>
                <a:lnTo>
                  <a:pt x="3223" y="12768"/>
                </a:lnTo>
                <a:lnTo>
                  <a:pt x="9568" y="6320"/>
                </a:lnTo>
                <a:lnTo>
                  <a:pt x="18457" y="1738"/>
                </a:lnTo>
                <a:lnTo>
                  <a:pt x="28302" y="0"/>
                </a:lnTo>
                <a:lnTo>
                  <a:pt x="37257" y="1290"/>
                </a:lnTo>
                <a:lnTo>
                  <a:pt x="44351" y="5289"/>
                </a:lnTo>
                <a:lnTo>
                  <a:pt x="48617" y="11678"/>
                </a:lnTo>
                <a:lnTo>
                  <a:pt x="49094" y="19342"/>
                </a:lnTo>
                <a:lnTo>
                  <a:pt x="45870" y="26818"/>
                </a:lnTo>
                <a:lnTo>
                  <a:pt x="39525" y="33267"/>
                </a:lnTo>
                <a:lnTo>
                  <a:pt x="30637" y="37848"/>
                </a:lnTo>
                <a:lnTo>
                  <a:pt x="20786" y="39587"/>
                </a:lnTo>
                <a:lnTo>
                  <a:pt x="11829" y="38297"/>
                </a:lnTo>
                <a:lnTo>
                  <a:pt x="4736" y="34298"/>
                </a:lnTo>
                <a:lnTo>
                  <a:pt x="477" y="27908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408003" y="5425336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408006" y="5425333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477" y="27908"/>
                </a:moveTo>
                <a:lnTo>
                  <a:pt x="0" y="20245"/>
                </a:lnTo>
                <a:lnTo>
                  <a:pt x="3223" y="12768"/>
                </a:lnTo>
                <a:lnTo>
                  <a:pt x="9568" y="6320"/>
                </a:lnTo>
                <a:lnTo>
                  <a:pt x="18457" y="1738"/>
                </a:lnTo>
                <a:lnTo>
                  <a:pt x="28303" y="0"/>
                </a:lnTo>
                <a:lnTo>
                  <a:pt x="37260" y="1290"/>
                </a:lnTo>
                <a:lnTo>
                  <a:pt x="44355" y="5289"/>
                </a:lnTo>
                <a:lnTo>
                  <a:pt x="48617" y="11678"/>
                </a:lnTo>
                <a:lnTo>
                  <a:pt x="49094" y="19342"/>
                </a:lnTo>
                <a:lnTo>
                  <a:pt x="45870" y="26818"/>
                </a:lnTo>
                <a:lnTo>
                  <a:pt x="39525" y="33267"/>
                </a:lnTo>
                <a:lnTo>
                  <a:pt x="30637" y="37848"/>
                </a:lnTo>
                <a:lnTo>
                  <a:pt x="20790" y="39587"/>
                </a:lnTo>
                <a:lnTo>
                  <a:pt x="11833" y="38297"/>
                </a:lnTo>
                <a:lnTo>
                  <a:pt x="4738" y="34298"/>
                </a:lnTo>
                <a:lnTo>
                  <a:pt x="477" y="27908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557228" y="5911111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57230" y="5911112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482" y="27910"/>
                </a:moveTo>
                <a:lnTo>
                  <a:pt x="0" y="20245"/>
                </a:lnTo>
                <a:lnTo>
                  <a:pt x="3221" y="12766"/>
                </a:lnTo>
                <a:lnTo>
                  <a:pt x="9568" y="6317"/>
                </a:lnTo>
                <a:lnTo>
                  <a:pt x="18462" y="1740"/>
                </a:lnTo>
                <a:lnTo>
                  <a:pt x="28307" y="0"/>
                </a:lnTo>
                <a:lnTo>
                  <a:pt x="37261" y="1286"/>
                </a:lnTo>
                <a:lnTo>
                  <a:pt x="44353" y="5282"/>
                </a:lnTo>
                <a:lnTo>
                  <a:pt x="48612" y="11670"/>
                </a:lnTo>
                <a:lnTo>
                  <a:pt x="49095" y="19335"/>
                </a:lnTo>
                <a:lnTo>
                  <a:pt x="45873" y="26814"/>
                </a:lnTo>
                <a:lnTo>
                  <a:pt x="39526" y="33263"/>
                </a:lnTo>
                <a:lnTo>
                  <a:pt x="30632" y="37840"/>
                </a:lnTo>
                <a:lnTo>
                  <a:pt x="20787" y="39580"/>
                </a:lnTo>
                <a:lnTo>
                  <a:pt x="11833" y="38294"/>
                </a:lnTo>
                <a:lnTo>
                  <a:pt x="4742" y="34298"/>
                </a:lnTo>
                <a:lnTo>
                  <a:pt x="482" y="2791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96953" y="5671399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896956" y="5671398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477" y="27914"/>
                </a:moveTo>
                <a:lnTo>
                  <a:pt x="0" y="20249"/>
                </a:lnTo>
                <a:lnTo>
                  <a:pt x="3223" y="12770"/>
                </a:lnTo>
                <a:lnTo>
                  <a:pt x="9568" y="6321"/>
                </a:lnTo>
                <a:lnTo>
                  <a:pt x="18457" y="1744"/>
                </a:lnTo>
                <a:lnTo>
                  <a:pt x="28303" y="0"/>
                </a:lnTo>
                <a:lnTo>
                  <a:pt x="37260" y="1287"/>
                </a:lnTo>
                <a:lnTo>
                  <a:pt x="44355" y="5285"/>
                </a:lnTo>
                <a:lnTo>
                  <a:pt x="48617" y="11674"/>
                </a:lnTo>
                <a:lnTo>
                  <a:pt x="49094" y="19339"/>
                </a:lnTo>
                <a:lnTo>
                  <a:pt x="45870" y="26818"/>
                </a:lnTo>
                <a:lnTo>
                  <a:pt x="39525" y="33267"/>
                </a:lnTo>
                <a:lnTo>
                  <a:pt x="30637" y="37844"/>
                </a:lnTo>
                <a:lnTo>
                  <a:pt x="20790" y="39583"/>
                </a:lnTo>
                <a:lnTo>
                  <a:pt x="11833" y="38294"/>
                </a:lnTo>
                <a:lnTo>
                  <a:pt x="4738" y="34298"/>
                </a:lnTo>
                <a:lnTo>
                  <a:pt x="477" y="27914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815866" y="5595199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815866" y="5595198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476" y="27914"/>
                </a:moveTo>
                <a:lnTo>
                  <a:pt x="0" y="20249"/>
                </a:lnTo>
                <a:lnTo>
                  <a:pt x="3224" y="12770"/>
                </a:lnTo>
                <a:lnTo>
                  <a:pt x="9572" y="6321"/>
                </a:lnTo>
                <a:lnTo>
                  <a:pt x="18466" y="1744"/>
                </a:lnTo>
                <a:lnTo>
                  <a:pt x="28312" y="0"/>
                </a:lnTo>
                <a:lnTo>
                  <a:pt x="37265" y="1287"/>
                </a:lnTo>
                <a:lnTo>
                  <a:pt x="44357" y="5285"/>
                </a:lnTo>
                <a:lnTo>
                  <a:pt x="48616" y="11674"/>
                </a:lnTo>
                <a:lnTo>
                  <a:pt x="49093" y="19339"/>
                </a:lnTo>
                <a:lnTo>
                  <a:pt x="45870" y="26818"/>
                </a:lnTo>
                <a:lnTo>
                  <a:pt x="39525" y="33267"/>
                </a:lnTo>
                <a:lnTo>
                  <a:pt x="30636" y="37844"/>
                </a:lnTo>
                <a:lnTo>
                  <a:pt x="20791" y="39583"/>
                </a:lnTo>
                <a:lnTo>
                  <a:pt x="11836" y="38294"/>
                </a:lnTo>
                <a:lnTo>
                  <a:pt x="4742" y="34298"/>
                </a:lnTo>
                <a:lnTo>
                  <a:pt x="476" y="27914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452052" y="4927256"/>
            <a:ext cx="43815" cy="39370"/>
          </a:xfrm>
          <a:custGeom>
            <a:avLst/>
            <a:gdLst/>
            <a:ahLst/>
            <a:cxnLst/>
            <a:rect l="l" t="t" r="r" b="b"/>
            <a:pathLst>
              <a:path w="43814" h="39370">
                <a:moveTo>
                  <a:pt x="24359" y="0"/>
                </a:moveTo>
                <a:lnTo>
                  <a:pt x="15689" y="1346"/>
                </a:lnTo>
                <a:lnTo>
                  <a:pt x="7968" y="5529"/>
                </a:lnTo>
                <a:lnTo>
                  <a:pt x="2578" y="11653"/>
                </a:lnTo>
                <a:lnTo>
                  <a:pt x="0" y="18909"/>
                </a:lnTo>
                <a:lnTo>
                  <a:pt x="716" y="26492"/>
                </a:lnTo>
                <a:lnTo>
                  <a:pt x="4737" y="32961"/>
                </a:lnTo>
                <a:lnTo>
                  <a:pt x="11185" y="37176"/>
                </a:lnTo>
                <a:lnTo>
                  <a:pt x="19184" y="38787"/>
                </a:lnTo>
                <a:lnTo>
                  <a:pt x="27856" y="37440"/>
                </a:lnTo>
                <a:lnTo>
                  <a:pt x="35576" y="33257"/>
                </a:lnTo>
                <a:lnTo>
                  <a:pt x="40967" y="27134"/>
                </a:lnTo>
                <a:lnTo>
                  <a:pt x="43545" y="19877"/>
                </a:lnTo>
                <a:lnTo>
                  <a:pt x="42829" y="12294"/>
                </a:lnTo>
                <a:lnTo>
                  <a:pt x="38803" y="5826"/>
                </a:lnTo>
                <a:lnTo>
                  <a:pt x="32355" y="1610"/>
                </a:lnTo>
                <a:lnTo>
                  <a:pt x="24359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452055" y="4927257"/>
            <a:ext cx="43815" cy="39370"/>
          </a:xfrm>
          <a:custGeom>
            <a:avLst/>
            <a:gdLst/>
            <a:ahLst/>
            <a:cxnLst/>
            <a:rect l="l" t="t" r="r" b="b"/>
            <a:pathLst>
              <a:path w="43814" h="39370">
                <a:moveTo>
                  <a:pt x="718" y="26494"/>
                </a:moveTo>
                <a:lnTo>
                  <a:pt x="0" y="18910"/>
                </a:lnTo>
                <a:lnTo>
                  <a:pt x="2578" y="11651"/>
                </a:lnTo>
                <a:lnTo>
                  <a:pt x="7968" y="5526"/>
                </a:lnTo>
                <a:lnTo>
                  <a:pt x="15688" y="1344"/>
                </a:lnTo>
                <a:lnTo>
                  <a:pt x="24362" y="0"/>
                </a:lnTo>
                <a:lnTo>
                  <a:pt x="32359" y="1611"/>
                </a:lnTo>
                <a:lnTo>
                  <a:pt x="38805" y="5826"/>
                </a:lnTo>
                <a:lnTo>
                  <a:pt x="42828" y="12294"/>
                </a:lnTo>
                <a:lnTo>
                  <a:pt x="43546" y="19879"/>
                </a:lnTo>
                <a:lnTo>
                  <a:pt x="40968" y="27138"/>
                </a:lnTo>
                <a:lnTo>
                  <a:pt x="35577" y="33263"/>
                </a:lnTo>
                <a:lnTo>
                  <a:pt x="27858" y="37444"/>
                </a:lnTo>
                <a:lnTo>
                  <a:pt x="19183" y="38789"/>
                </a:lnTo>
                <a:lnTo>
                  <a:pt x="11186" y="37178"/>
                </a:lnTo>
                <a:lnTo>
                  <a:pt x="4740" y="32963"/>
                </a:lnTo>
                <a:lnTo>
                  <a:pt x="718" y="26494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22315" y="5255474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622316" y="5255473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476" y="27908"/>
                </a:moveTo>
                <a:lnTo>
                  <a:pt x="0" y="20243"/>
                </a:lnTo>
                <a:lnTo>
                  <a:pt x="3224" y="12765"/>
                </a:lnTo>
                <a:lnTo>
                  <a:pt x="9572" y="6315"/>
                </a:lnTo>
                <a:lnTo>
                  <a:pt x="18466" y="1738"/>
                </a:lnTo>
                <a:lnTo>
                  <a:pt x="28312" y="0"/>
                </a:lnTo>
                <a:lnTo>
                  <a:pt x="37265" y="1290"/>
                </a:lnTo>
                <a:lnTo>
                  <a:pt x="44357" y="5289"/>
                </a:lnTo>
                <a:lnTo>
                  <a:pt x="48616" y="11678"/>
                </a:lnTo>
                <a:lnTo>
                  <a:pt x="49093" y="19338"/>
                </a:lnTo>
                <a:lnTo>
                  <a:pt x="45870" y="26813"/>
                </a:lnTo>
                <a:lnTo>
                  <a:pt x="39525" y="33262"/>
                </a:lnTo>
                <a:lnTo>
                  <a:pt x="30636" y="37838"/>
                </a:lnTo>
                <a:lnTo>
                  <a:pt x="20791" y="39583"/>
                </a:lnTo>
                <a:lnTo>
                  <a:pt x="11836" y="38296"/>
                </a:lnTo>
                <a:lnTo>
                  <a:pt x="4742" y="34297"/>
                </a:lnTo>
                <a:lnTo>
                  <a:pt x="476" y="27908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012716" y="4976074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012720" y="4976073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482" y="27908"/>
                </a:moveTo>
                <a:lnTo>
                  <a:pt x="0" y="20245"/>
                </a:lnTo>
                <a:lnTo>
                  <a:pt x="3220" y="12768"/>
                </a:lnTo>
                <a:lnTo>
                  <a:pt x="9564" y="6320"/>
                </a:lnTo>
                <a:lnTo>
                  <a:pt x="18452" y="1738"/>
                </a:lnTo>
                <a:lnTo>
                  <a:pt x="28303" y="0"/>
                </a:lnTo>
                <a:lnTo>
                  <a:pt x="37260" y="1290"/>
                </a:lnTo>
                <a:lnTo>
                  <a:pt x="44353" y="5289"/>
                </a:lnTo>
                <a:lnTo>
                  <a:pt x="48612" y="11678"/>
                </a:lnTo>
                <a:lnTo>
                  <a:pt x="49089" y="19338"/>
                </a:lnTo>
                <a:lnTo>
                  <a:pt x="45866" y="26813"/>
                </a:lnTo>
                <a:lnTo>
                  <a:pt x="39521" y="33262"/>
                </a:lnTo>
                <a:lnTo>
                  <a:pt x="30632" y="37838"/>
                </a:lnTo>
                <a:lnTo>
                  <a:pt x="20787" y="39583"/>
                </a:lnTo>
                <a:lnTo>
                  <a:pt x="11834" y="38296"/>
                </a:lnTo>
                <a:lnTo>
                  <a:pt x="4742" y="34297"/>
                </a:lnTo>
                <a:lnTo>
                  <a:pt x="482" y="27908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060341" y="6023824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060345" y="6023824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477" y="27908"/>
                </a:moveTo>
                <a:lnTo>
                  <a:pt x="0" y="20243"/>
                </a:lnTo>
                <a:lnTo>
                  <a:pt x="3223" y="12765"/>
                </a:lnTo>
                <a:lnTo>
                  <a:pt x="9568" y="6315"/>
                </a:lnTo>
                <a:lnTo>
                  <a:pt x="18457" y="1738"/>
                </a:lnTo>
                <a:lnTo>
                  <a:pt x="28302" y="0"/>
                </a:lnTo>
                <a:lnTo>
                  <a:pt x="37257" y="1290"/>
                </a:lnTo>
                <a:lnTo>
                  <a:pt x="44351" y="5289"/>
                </a:lnTo>
                <a:lnTo>
                  <a:pt x="48617" y="11678"/>
                </a:lnTo>
                <a:lnTo>
                  <a:pt x="49094" y="19338"/>
                </a:lnTo>
                <a:lnTo>
                  <a:pt x="45870" y="26813"/>
                </a:lnTo>
                <a:lnTo>
                  <a:pt x="39525" y="33262"/>
                </a:lnTo>
                <a:lnTo>
                  <a:pt x="30637" y="37838"/>
                </a:lnTo>
                <a:lnTo>
                  <a:pt x="20786" y="39583"/>
                </a:lnTo>
                <a:lnTo>
                  <a:pt x="11829" y="38296"/>
                </a:lnTo>
                <a:lnTo>
                  <a:pt x="4736" y="34297"/>
                </a:lnTo>
                <a:lnTo>
                  <a:pt x="477" y="27908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873016" y="5279286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873016" y="5279283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476" y="27908"/>
                </a:moveTo>
                <a:lnTo>
                  <a:pt x="0" y="20245"/>
                </a:lnTo>
                <a:lnTo>
                  <a:pt x="3224" y="12768"/>
                </a:lnTo>
                <a:lnTo>
                  <a:pt x="9572" y="6320"/>
                </a:lnTo>
                <a:lnTo>
                  <a:pt x="18466" y="1738"/>
                </a:lnTo>
                <a:lnTo>
                  <a:pt x="28312" y="0"/>
                </a:lnTo>
                <a:lnTo>
                  <a:pt x="37265" y="1290"/>
                </a:lnTo>
                <a:lnTo>
                  <a:pt x="44357" y="5289"/>
                </a:lnTo>
                <a:lnTo>
                  <a:pt x="48616" y="11678"/>
                </a:lnTo>
                <a:lnTo>
                  <a:pt x="49093" y="19342"/>
                </a:lnTo>
                <a:lnTo>
                  <a:pt x="45870" y="26818"/>
                </a:lnTo>
                <a:lnTo>
                  <a:pt x="39525" y="33267"/>
                </a:lnTo>
                <a:lnTo>
                  <a:pt x="30636" y="37848"/>
                </a:lnTo>
                <a:lnTo>
                  <a:pt x="20791" y="39587"/>
                </a:lnTo>
                <a:lnTo>
                  <a:pt x="11836" y="38297"/>
                </a:lnTo>
                <a:lnTo>
                  <a:pt x="4742" y="34298"/>
                </a:lnTo>
                <a:lnTo>
                  <a:pt x="476" y="27908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015614" y="5370168"/>
            <a:ext cx="43815" cy="39370"/>
          </a:xfrm>
          <a:custGeom>
            <a:avLst/>
            <a:gdLst/>
            <a:ahLst/>
            <a:cxnLst/>
            <a:rect l="l" t="t" r="r" b="b"/>
            <a:pathLst>
              <a:path w="43815" h="39370">
                <a:moveTo>
                  <a:pt x="24359" y="0"/>
                </a:moveTo>
                <a:lnTo>
                  <a:pt x="15689" y="1346"/>
                </a:lnTo>
                <a:lnTo>
                  <a:pt x="7968" y="5529"/>
                </a:lnTo>
                <a:lnTo>
                  <a:pt x="2578" y="11653"/>
                </a:lnTo>
                <a:lnTo>
                  <a:pt x="0" y="18909"/>
                </a:lnTo>
                <a:lnTo>
                  <a:pt x="716" y="26492"/>
                </a:lnTo>
                <a:lnTo>
                  <a:pt x="4737" y="32961"/>
                </a:lnTo>
                <a:lnTo>
                  <a:pt x="11185" y="37176"/>
                </a:lnTo>
                <a:lnTo>
                  <a:pt x="19184" y="38787"/>
                </a:lnTo>
                <a:lnTo>
                  <a:pt x="27856" y="37440"/>
                </a:lnTo>
                <a:lnTo>
                  <a:pt x="35576" y="33263"/>
                </a:lnTo>
                <a:lnTo>
                  <a:pt x="40967" y="27139"/>
                </a:lnTo>
                <a:lnTo>
                  <a:pt x="43545" y="19879"/>
                </a:lnTo>
                <a:lnTo>
                  <a:pt x="42829" y="12294"/>
                </a:lnTo>
                <a:lnTo>
                  <a:pt x="38803" y="5826"/>
                </a:lnTo>
                <a:lnTo>
                  <a:pt x="32355" y="1610"/>
                </a:lnTo>
                <a:lnTo>
                  <a:pt x="24359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015619" y="5370167"/>
            <a:ext cx="43815" cy="39370"/>
          </a:xfrm>
          <a:custGeom>
            <a:avLst/>
            <a:gdLst/>
            <a:ahLst/>
            <a:cxnLst/>
            <a:rect l="l" t="t" r="r" b="b"/>
            <a:pathLst>
              <a:path w="43815" h="39370">
                <a:moveTo>
                  <a:pt x="713" y="26504"/>
                </a:moveTo>
                <a:lnTo>
                  <a:pt x="0" y="18918"/>
                </a:lnTo>
                <a:lnTo>
                  <a:pt x="2577" y="11656"/>
                </a:lnTo>
                <a:lnTo>
                  <a:pt x="7965" y="5527"/>
                </a:lnTo>
                <a:lnTo>
                  <a:pt x="15683" y="1344"/>
                </a:lnTo>
                <a:lnTo>
                  <a:pt x="24360" y="0"/>
                </a:lnTo>
                <a:lnTo>
                  <a:pt x="32360" y="1611"/>
                </a:lnTo>
                <a:lnTo>
                  <a:pt x="38809" y="5826"/>
                </a:lnTo>
                <a:lnTo>
                  <a:pt x="42833" y="12294"/>
                </a:lnTo>
                <a:lnTo>
                  <a:pt x="43547" y="19879"/>
                </a:lnTo>
                <a:lnTo>
                  <a:pt x="40970" y="27138"/>
                </a:lnTo>
                <a:lnTo>
                  <a:pt x="35581" y="33263"/>
                </a:lnTo>
                <a:lnTo>
                  <a:pt x="27863" y="37444"/>
                </a:lnTo>
                <a:lnTo>
                  <a:pt x="19187" y="38795"/>
                </a:lnTo>
                <a:lnTo>
                  <a:pt x="11187" y="37187"/>
                </a:lnTo>
                <a:lnTo>
                  <a:pt x="4738" y="32972"/>
                </a:lnTo>
                <a:lnTo>
                  <a:pt x="713" y="26504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766778" y="4877649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766780" y="4877648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482" y="27914"/>
                </a:moveTo>
                <a:lnTo>
                  <a:pt x="0" y="20249"/>
                </a:lnTo>
                <a:lnTo>
                  <a:pt x="3221" y="12770"/>
                </a:lnTo>
                <a:lnTo>
                  <a:pt x="9568" y="6321"/>
                </a:lnTo>
                <a:lnTo>
                  <a:pt x="18462" y="1744"/>
                </a:lnTo>
                <a:lnTo>
                  <a:pt x="28307" y="0"/>
                </a:lnTo>
                <a:lnTo>
                  <a:pt x="37261" y="1287"/>
                </a:lnTo>
                <a:lnTo>
                  <a:pt x="44353" y="5285"/>
                </a:lnTo>
                <a:lnTo>
                  <a:pt x="48612" y="11674"/>
                </a:lnTo>
                <a:lnTo>
                  <a:pt x="49095" y="19339"/>
                </a:lnTo>
                <a:lnTo>
                  <a:pt x="45873" y="26818"/>
                </a:lnTo>
                <a:lnTo>
                  <a:pt x="39526" y="33267"/>
                </a:lnTo>
                <a:lnTo>
                  <a:pt x="30632" y="37844"/>
                </a:lnTo>
                <a:lnTo>
                  <a:pt x="20787" y="39583"/>
                </a:lnTo>
                <a:lnTo>
                  <a:pt x="11833" y="38294"/>
                </a:lnTo>
                <a:lnTo>
                  <a:pt x="4742" y="34298"/>
                </a:lnTo>
                <a:lnTo>
                  <a:pt x="482" y="27914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201003" y="5030990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26" y="0"/>
                </a:moveTo>
                <a:lnTo>
                  <a:pt x="15953" y="237"/>
                </a:lnTo>
                <a:lnTo>
                  <a:pt x="8377" y="3262"/>
                </a:lnTo>
                <a:lnTo>
                  <a:pt x="2793" y="8570"/>
                </a:lnTo>
                <a:lnTo>
                  <a:pt x="0" y="15659"/>
                </a:lnTo>
                <a:lnTo>
                  <a:pt x="663" y="23248"/>
                </a:lnTo>
                <a:lnTo>
                  <a:pt x="4508" y="29924"/>
                </a:lnTo>
                <a:lnTo>
                  <a:pt x="10915" y="34975"/>
                </a:lnTo>
                <a:lnTo>
                  <a:pt x="19265" y="37693"/>
                </a:lnTo>
                <a:lnTo>
                  <a:pt x="28039" y="37456"/>
                </a:lnTo>
                <a:lnTo>
                  <a:pt x="35615" y="34431"/>
                </a:lnTo>
                <a:lnTo>
                  <a:pt x="41198" y="29122"/>
                </a:lnTo>
                <a:lnTo>
                  <a:pt x="43992" y="22034"/>
                </a:lnTo>
                <a:lnTo>
                  <a:pt x="43329" y="14444"/>
                </a:lnTo>
                <a:lnTo>
                  <a:pt x="39484" y="7769"/>
                </a:lnTo>
                <a:lnTo>
                  <a:pt x="33077" y="2717"/>
                </a:lnTo>
                <a:lnTo>
                  <a:pt x="24726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201013" y="5030982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33073" y="2728"/>
                </a:lnTo>
                <a:lnTo>
                  <a:pt x="39477" y="7785"/>
                </a:lnTo>
                <a:lnTo>
                  <a:pt x="43320" y="14461"/>
                </a:lnTo>
                <a:lnTo>
                  <a:pt x="43980" y="22050"/>
                </a:lnTo>
                <a:lnTo>
                  <a:pt x="41187" y="29136"/>
                </a:lnTo>
                <a:lnTo>
                  <a:pt x="35605" y="34443"/>
                </a:lnTo>
                <a:lnTo>
                  <a:pt x="28027" y="37469"/>
                </a:lnTo>
                <a:lnTo>
                  <a:pt x="19250" y="37710"/>
                </a:lnTo>
                <a:lnTo>
                  <a:pt x="10906" y="34987"/>
                </a:lnTo>
                <a:lnTo>
                  <a:pt x="4502" y="29933"/>
                </a:lnTo>
                <a:lnTo>
                  <a:pt x="659" y="23257"/>
                </a:lnTo>
                <a:lnTo>
                  <a:pt x="0" y="15670"/>
                </a:lnTo>
                <a:lnTo>
                  <a:pt x="2792" y="8578"/>
                </a:lnTo>
                <a:lnTo>
                  <a:pt x="8375" y="3267"/>
                </a:lnTo>
                <a:lnTo>
                  <a:pt x="15952" y="240"/>
                </a:lnTo>
                <a:lnTo>
                  <a:pt x="2473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324866" y="5977166"/>
            <a:ext cx="50800" cy="44450"/>
          </a:xfrm>
          <a:custGeom>
            <a:avLst/>
            <a:gdLst/>
            <a:ahLst/>
            <a:cxnLst/>
            <a:rect l="l" t="t" r="r" b="b"/>
            <a:pathLst>
              <a:path w="50800" h="44450">
                <a:moveTo>
                  <a:pt x="28320" y="0"/>
                </a:moveTo>
                <a:lnTo>
                  <a:pt x="18287" y="311"/>
                </a:lnTo>
                <a:lnTo>
                  <a:pt x="9617" y="3865"/>
                </a:lnTo>
                <a:lnTo>
                  <a:pt x="3217" y="10074"/>
                </a:lnTo>
                <a:lnTo>
                  <a:pt x="0" y="18351"/>
                </a:lnTo>
                <a:lnTo>
                  <a:pt x="730" y="27196"/>
                </a:lnTo>
                <a:lnTo>
                  <a:pt x="5100" y="34967"/>
                </a:lnTo>
                <a:lnTo>
                  <a:pt x="12406" y="40841"/>
                </a:lnTo>
                <a:lnTo>
                  <a:pt x="21945" y="43992"/>
                </a:lnTo>
                <a:lnTo>
                  <a:pt x="31980" y="43681"/>
                </a:lnTo>
                <a:lnTo>
                  <a:pt x="40654" y="40127"/>
                </a:lnTo>
                <a:lnTo>
                  <a:pt x="47054" y="33918"/>
                </a:lnTo>
                <a:lnTo>
                  <a:pt x="50266" y="25641"/>
                </a:lnTo>
                <a:lnTo>
                  <a:pt x="49534" y="16796"/>
                </a:lnTo>
                <a:lnTo>
                  <a:pt x="45161" y="9024"/>
                </a:lnTo>
                <a:lnTo>
                  <a:pt x="37854" y="3150"/>
                </a:lnTo>
                <a:lnTo>
                  <a:pt x="2832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324863" y="5977173"/>
            <a:ext cx="50800" cy="44450"/>
          </a:xfrm>
          <a:custGeom>
            <a:avLst/>
            <a:gdLst/>
            <a:ahLst/>
            <a:cxnLst/>
            <a:rect l="l" t="t" r="r" b="b"/>
            <a:pathLst>
              <a:path w="50800" h="44450">
                <a:moveTo>
                  <a:pt x="28330" y="0"/>
                </a:moveTo>
                <a:lnTo>
                  <a:pt x="37862" y="3145"/>
                </a:lnTo>
                <a:lnTo>
                  <a:pt x="45170" y="9017"/>
                </a:lnTo>
                <a:lnTo>
                  <a:pt x="49544" y="16790"/>
                </a:lnTo>
                <a:lnTo>
                  <a:pt x="50280" y="25640"/>
                </a:lnTo>
                <a:lnTo>
                  <a:pt x="47058" y="33915"/>
                </a:lnTo>
                <a:lnTo>
                  <a:pt x="40656" y="40125"/>
                </a:lnTo>
                <a:lnTo>
                  <a:pt x="31983" y="43679"/>
                </a:lnTo>
                <a:lnTo>
                  <a:pt x="21950" y="43990"/>
                </a:lnTo>
                <a:lnTo>
                  <a:pt x="12417" y="40838"/>
                </a:lnTo>
                <a:lnTo>
                  <a:pt x="5110" y="34963"/>
                </a:lnTo>
                <a:lnTo>
                  <a:pt x="735" y="27189"/>
                </a:lnTo>
                <a:lnTo>
                  <a:pt x="0" y="18340"/>
                </a:lnTo>
                <a:lnTo>
                  <a:pt x="3221" y="10068"/>
                </a:lnTo>
                <a:lnTo>
                  <a:pt x="9623" y="3860"/>
                </a:lnTo>
                <a:lnTo>
                  <a:pt x="18296" y="306"/>
                </a:lnTo>
                <a:lnTo>
                  <a:pt x="2833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345466" y="5245303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26" y="0"/>
                </a:moveTo>
                <a:lnTo>
                  <a:pt x="15953" y="237"/>
                </a:lnTo>
                <a:lnTo>
                  <a:pt x="8377" y="3262"/>
                </a:lnTo>
                <a:lnTo>
                  <a:pt x="2793" y="8570"/>
                </a:lnTo>
                <a:lnTo>
                  <a:pt x="0" y="15659"/>
                </a:lnTo>
                <a:lnTo>
                  <a:pt x="663" y="23248"/>
                </a:lnTo>
                <a:lnTo>
                  <a:pt x="4508" y="29924"/>
                </a:lnTo>
                <a:lnTo>
                  <a:pt x="10915" y="34975"/>
                </a:lnTo>
                <a:lnTo>
                  <a:pt x="19265" y="37693"/>
                </a:lnTo>
                <a:lnTo>
                  <a:pt x="28039" y="37456"/>
                </a:lnTo>
                <a:lnTo>
                  <a:pt x="35615" y="34431"/>
                </a:lnTo>
                <a:lnTo>
                  <a:pt x="41198" y="29122"/>
                </a:lnTo>
                <a:lnTo>
                  <a:pt x="43992" y="22034"/>
                </a:lnTo>
                <a:lnTo>
                  <a:pt x="43329" y="14444"/>
                </a:lnTo>
                <a:lnTo>
                  <a:pt x="39484" y="7769"/>
                </a:lnTo>
                <a:lnTo>
                  <a:pt x="33077" y="2717"/>
                </a:lnTo>
                <a:lnTo>
                  <a:pt x="24726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345473" y="5245302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33077" y="2722"/>
                </a:lnTo>
                <a:lnTo>
                  <a:pt x="39482" y="7776"/>
                </a:lnTo>
                <a:lnTo>
                  <a:pt x="43326" y="14452"/>
                </a:lnTo>
                <a:lnTo>
                  <a:pt x="43990" y="22040"/>
                </a:lnTo>
                <a:lnTo>
                  <a:pt x="41196" y="29126"/>
                </a:lnTo>
                <a:lnTo>
                  <a:pt x="35611" y="34433"/>
                </a:lnTo>
                <a:lnTo>
                  <a:pt x="28033" y="37459"/>
                </a:lnTo>
                <a:lnTo>
                  <a:pt x="19260" y="37700"/>
                </a:lnTo>
                <a:lnTo>
                  <a:pt x="10912" y="34977"/>
                </a:lnTo>
                <a:lnTo>
                  <a:pt x="4507" y="29923"/>
                </a:lnTo>
                <a:lnTo>
                  <a:pt x="663" y="23247"/>
                </a:lnTo>
                <a:lnTo>
                  <a:pt x="0" y="15660"/>
                </a:lnTo>
                <a:lnTo>
                  <a:pt x="2792" y="8573"/>
                </a:lnTo>
                <a:lnTo>
                  <a:pt x="8375" y="3266"/>
                </a:lnTo>
                <a:lnTo>
                  <a:pt x="15952" y="240"/>
                </a:lnTo>
                <a:lnTo>
                  <a:pt x="2473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731141" y="5131003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7863" y="0"/>
                </a:moveTo>
                <a:lnTo>
                  <a:pt x="17866" y="58"/>
                </a:lnTo>
                <a:lnTo>
                  <a:pt x="9293" y="2938"/>
                </a:lnTo>
                <a:lnTo>
                  <a:pt x="3039" y="8149"/>
                </a:lnTo>
                <a:lnTo>
                  <a:pt x="0" y="15201"/>
                </a:lnTo>
                <a:lnTo>
                  <a:pt x="909" y="22827"/>
                </a:lnTo>
                <a:lnTo>
                  <a:pt x="5424" y="29600"/>
                </a:lnTo>
                <a:lnTo>
                  <a:pt x="12828" y="34797"/>
                </a:lnTo>
                <a:lnTo>
                  <a:pt x="22402" y="37693"/>
                </a:lnTo>
                <a:lnTo>
                  <a:pt x="32400" y="37634"/>
                </a:lnTo>
                <a:lnTo>
                  <a:pt x="40973" y="34755"/>
                </a:lnTo>
                <a:lnTo>
                  <a:pt x="47227" y="29544"/>
                </a:lnTo>
                <a:lnTo>
                  <a:pt x="50266" y="22491"/>
                </a:lnTo>
                <a:lnTo>
                  <a:pt x="49355" y="14866"/>
                </a:lnTo>
                <a:lnTo>
                  <a:pt x="44837" y="8093"/>
                </a:lnTo>
                <a:lnTo>
                  <a:pt x="37432" y="2896"/>
                </a:lnTo>
                <a:lnTo>
                  <a:pt x="27863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731142" y="513100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7870" y="0"/>
                </a:moveTo>
                <a:lnTo>
                  <a:pt x="37437" y="2899"/>
                </a:lnTo>
                <a:lnTo>
                  <a:pt x="44841" y="8100"/>
                </a:lnTo>
                <a:lnTo>
                  <a:pt x="49358" y="14875"/>
                </a:lnTo>
                <a:lnTo>
                  <a:pt x="50270" y="22500"/>
                </a:lnTo>
                <a:lnTo>
                  <a:pt x="47230" y="29550"/>
                </a:lnTo>
                <a:lnTo>
                  <a:pt x="40973" y="34761"/>
                </a:lnTo>
                <a:lnTo>
                  <a:pt x="32397" y="37641"/>
                </a:lnTo>
                <a:lnTo>
                  <a:pt x="22400" y="37700"/>
                </a:lnTo>
                <a:lnTo>
                  <a:pt x="12832" y="34800"/>
                </a:lnTo>
                <a:lnTo>
                  <a:pt x="5428" y="29600"/>
                </a:lnTo>
                <a:lnTo>
                  <a:pt x="911" y="22824"/>
                </a:lnTo>
                <a:lnTo>
                  <a:pt x="0" y="15200"/>
                </a:lnTo>
                <a:lnTo>
                  <a:pt x="3039" y="8149"/>
                </a:lnTo>
                <a:lnTo>
                  <a:pt x="9296" y="2938"/>
                </a:lnTo>
                <a:lnTo>
                  <a:pt x="17872" y="58"/>
                </a:lnTo>
                <a:lnTo>
                  <a:pt x="2787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843854" y="5483428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7863" y="0"/>
                </a:moveTo>
                <a:lnTo>
                  <a:pt x="17866" y="58"/>
                </a:lnTo>
                <a:lnTo>
                  <a:pt x="9293" y="2938"/>
                </a:lnTo>
                <a:lnTo>
                  <a:pt x="3039" y="8149"/>
                </a:lnTo>
                <a:lnTo>
                  <a:pt x="0" y="15201"/>
                </a:lnTo>
                <a:lnTo>
                  <a:pt x="909" y="22827"/>
                </a:lnTo>
                <a:lnTo>
                  <a:pt x="5424" y="29600"/>
                </a:lnTo>
                <a:lnTo>
                  <a:pt x="12828" y="34797"/>
                </a:lnTo>
                <a:lnTo>
                  <a:pt x="22402" y="37693"/>
                </a:lnTo>
                <a:lnTo>
                  <a:pt x="32400" y="37634"/>
                </a:lnTo>
                <a:lnTo>
                  <a:pt x="40973" y="34755"/>
                </a:lnTo>
                <a:lnTo>
                  <a:pt x="47227" y="29544"/>
                </a:lnTo>
                <a:lnTo>
                  <a:pt x="50266" y="22491"/>
                </a:lnTo>
                <a:lnTo>
                  <a:pt x="49357" y="14866"/>
                </a:lnTo>
                <a:lnTo>
                  <a:pt x="44842" y="8093"/>
                </a:lnTo>
                <a:lnTo>
                  <a:pt x="37438" y="2896"/>
                </a:lnTo>
                <a:lnTo>
                  <a:pt x="27863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843852" y="5483423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7870" y="0"/>
                </a:moveTo>
                <a:lnTo>
                  <a:pt x="37443" y="2903"/>
                </a:lnTo>
                <a:lnTo>
                  <a:pt x="44848" y="8103"/>
                </a:lnTo>
                <a:lnTo>
                  <a:pt x="49364" y="14876"/>
                </a:lnTo>
                <a:lnTo>
                  <a:pt x="50270" y="22500"/>
                </a:lnTo>
                <a:lnTo>
                  <a:pt x="47230" y="29550"/>
                </a:lnTo>
                <a:lnTo>
                  <a:pt x="40973" y="34762"/>
                </a:lnTo>
                <a:lnTo>
                  <a:pt x="32397" y="37645"/>
                </a:lnTo>
                <a:lnTo>
                  <a:pt x="22400" y="37710"/>
                </a:lnTo>
                <a:lnTo>
                  <a:pt x="12832" y="34806"/>
                </a:lnTo>
                <a:lnTo>
                  <a:pt x="5428" y="29606"/>
                </a:lnTo>
                <a:lnTo>
                  <a:pt x="911" y="22833"/>
                </a:lnTo>
                <a:lnTo>
                  <a:pt x="0" y="15210"/>
                </a:lnTo>
                <a:lnTo>
                  <a:pt x="3039" y="8159"/>
                </a:lnTo>
                <a:lnTo>
                  <a:pt x="9296" y="2947"/>
                </a:lnTo>
                <a:lnTo>
                  <a:pt x="17872" y="64"/>
                </a:lnTo>
                <a:lnTo>
                  <a:pt x="2787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424841" y="4743653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26" y="0"/>
                </a:moveTo>
                <a:lnTo>
                  <a:pt x="15953" y="237"/>
                </a:lnTo>
                <a:lnTo>
                  <a:pt x="8377" y="3262"/>
                </a:lnTo>
                <a:lnTo>
                  <a:pt x="2793" y="8570"/>
                </a:lnTo>
                <a:lnTo>
                  <a:pt x="0" y="15659"/>
                </a:lnTo>
                <a:lnTo>
                  <a:pt x="663" y="23248"/>
                </a:lnTo>
                <a:lnTo>
                  <a:pt x="4508" y="29924"/>
                </a:lnTo>
                <a:lnTo>
                  <a:pt x="10915" y="34975"/>
                </a:lnTo>
                <a:lnTo>
                  <a:pt x="19265" y="37693"/>
                </a:lnTo>
                <a:lnTo>
                  <a:pt x="28039" y="37456"/>
                </a:lnTo>
                <a:lnTo>
                  <a:pt x="35615" y="34431"/>
                </a:lnTo>
                <a:lnTo>
                  <a:pt x="41198" y="29122"/>
                </a:lnTo>
                <a:lnTo>
                  <a:pt x="43992" y="22034"/>
                </a:lnTo>
                <a:lnTo>
                  <a:pt x="43329" y="14444"/>
                </a:lnTo>
                <a:lnTo>
                  <a:pt x="39484" y="7769"/>
                </a:lnTo>
                <a:lnTo>
                  <a:pt x="33077" y="2717"/>
                </a:lnTo>
                <a:lnTo>
                  <a:pt x="24726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424843" y="4743652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33077" y="2722"/>
                </a:lnTo>
                <a:lnTo>
                  <a:pt x="39482" y="7776"/>
                </a:lnTo>
                <a:lnTo>
                  <a:pt x="43326" y="14452"/>
                </a:lnTo>
                <a:lnTo>
                  <a:pt x="43990" y="22040"/>
                </a:lnTo>
                <a:lnTo>
                  <a:pt x="41197" y="29126"/>
                </a:lnTo>
                <a:lnTo>
                  <a:pt x="35615" y="34433"/>
                </a:lnTo>
                <a:lnTo>
                  <a:pt x="28037" y="37459"/>
                </a:lnTo>
                <a:lnTo>
                  <a:pt x="19260" y="37700"/>
                </a:lnTo>
                <a:lnTo>
                  <a:pt x="10916" y="34977"/>
                </a:lnTo>
                <a:lnTo>
                  <a:pt x="4511" y="29923"/>
                </a:lnTo>
                <a:lnTo>
                  <a:pt x="665" y="23247"/>
                </a:lnTo>
                <a:lnTo>
                  <a:pt x="0" y="15660"/>
                </a:lnTo>
                <a:lnTo>
                  <a:pt x="2793" y="8572"/>
                </a:lnTo>
                <a:lnTo>
                  <a:pt x="8378" y="3262"/>
                </a:lnTo>
                <a:lnTo>
                  <a:pt x="15956" y="236"/>
                </a:lnTo>
                <a:lnTo>
                  <a:pt x="2473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872554" y="5500916"/>
            <a:ext cx="50800" cy="44450"/>
          </a:xfrm>
          <a:custGeom>
            <a:avLst/>
            <a:gdLst/>
            <a:ahLst/>
            <a:cxnLst/>
            <a:rect l="l" t="t" r="r" b="b"/>
            <a:pathLst>
              <a:path w="50800" h="44450">
                <a:moveTo>
                  <a:pt x="28321" y="0"/>
                </a:moveTo>
                <a:lnTo>
                  <a:pt x="18288" y="311"/>
                </a:lnTo>
                <a:lnTo>
                  <a:pt x="9617" y="3865"/>
                </a:lnTo>
                <a:lnTo>
                  <a:pt x="3217" y="10074"/>
                </a:lnTo>
                <a:lnTo>
                  <a:pt x="0" y="18351"/>
                </a:lnTo>
                <a:lnTo>
                  <a:pt x="732" y="27196"/>
                </a:lnTo>
                <a:lnTo>
                  <a:pt x="5105" y="34967"/>
                </a:lnTo>
                <a:lnTo>
                  <a:pt x="12412" y="40841"/>
                </a:lnTo>
                <a:lnTo>
                  <a:pt x="21945" y="43992"/>
                </a:lnTo>
                <a:lnTo>
                  <a:pt x="31978" y="43681"/>
                </a:lnTo>
                <a:lnTo>
                  <a:pt x="40649" y="40127"/>
                </a:lnTo>
                <a:lnTo>
                  <a:pt x="47048" y="33918"/>
                </a:lnTo>
                <a:lnTo>
                  <a:pt x="50266" y="25641"/>
                </a:lnTo>
                <a:lnTo>
                  <a:pt x="49534" y="16796"/>
                </a:lnTo>
                <a:lnTo>
                  <a:pt x="45161" y="9024"/>
                </a:lnTo>
                <a:lnTo>
                  <a:pt x="37854" y="3150"/>
                </a:lnTo>
                <a:lnTo>
                  <a:pt x="28321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872553" y="5500922"/>
            <a:ext cx="50800" cy="44450"/>
          </a:xfrm>
          <a:custGeom>
            <a:avLst/>
            <a:gdLst/>
            <a:ahLst/>
            <a:cxnLst/>
            <a:rect l="l" t="t" r="r" b="b"/>
            <a:pathLst>
              <a:path w="50800" h="44450">
                <a:moveTo>
                  <a:pt x="28330" y="0"/>
                </a:moveTo>
                <a:lnTo>
                  <a:pt x="37862" y="3145"/>
                </a:lnTo>
                <a:lnTo>
                  <a:pt x="45168" y="9017"/>
                </a:lnTo>
                <a:lnTo>
                  <a:pt x="49540" y="16790"/>
                </a:lnTo>
                <a:lnTo>
                  <a:pt x="50270" y="25640"/>
                </a:lnTo>
                <a:lnTo>
                  <a:pt x="47054" y="33915"/>
                </a:lnTo>
                <a:lnTo>
                  <a:pt x="40655" y="40125"/>
                </a:lnTo>
                <a:lnTo>
                  <a:pt x="31983" y="43679"/>
                </a:lnTo>
                <a:lnTo>
                  <a:pt x="21950" y="43990"/>
                </a:lnTo>
                <a:lnTo>
                  <a:pt x="12412" y="40838"/>
                </a:lnTo>
                <a:lnTo>
                  <a:pt x="5106" y="34963"/>
                </a:lnTo>
                <a:lnTo>
                  <a:pt x="733" y="27189"/>
                </a:lnTo>
                <a:lnTo>
                  <a:pt x="0" y="18340"/>
                </a:lnTo>
                <a:lnTo>
                  <a:pt x="3217" y="10068"/>
                </a:lnTo>
                <a:lnTo>
                  <a:pt x="9620" y="3860"/>
                </a:lnTo>
                <a:lnTo>
                  <a:pt x="18295" y="306"/>
                </a:lnTo>
                <a:lnTo>
                  <a:pt x="2833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437541" y="5473903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26" y="0"/>
                </a:moveTo>
                <a:lnTo>
                  <a:pt x="15953" y="237"/>
                </a:lnTo>
                <a:lnTo>
                  <a:pt x="8377" y="3262"/>
                </a:lnTo>
                <a:lnTo>
                  <a:pt x="2793" y="8570"/>
                </a:lnTo>
                <a:lnTo>
                  <a:pt x="0" y="15659"/>
                </a:lnTo>
                <a:lnTo>
                  <a:pt x="663" y="23243"/>
                </a:lnTo>
                <a:lnTo>
                  <a:pt x="4508" y="29919"/>
                </a:lnTo>
                <a:lnTo>
                  <a:pt x="10915" y="34974"/>
                </a:lnTo>
                <a:lnTo>
                  <a:pt x="19265" y="37693"/>
                </a:lnTo>
                <a:lnTo>
                  <a:pt x="28039" y="37456"/>
                </a:lnTo>
                <a:lnTo>
                  <a:pt x="35615" y="34431"/>
                </a:lnTo>
                <a:lnTo>
                  <a:pt x="41198" y="29122"/>
                </a:lnTo>
                <a:lnTo>
                  <a:pt x="43992" y="22034"/>
                </a:lnTo>
                <a:lnTo>
                  <a:pt x="43329" y="14444"/>
                </a:lnTo>
                <a:lnTo>
                  <a:pt x="39484" y="7769"/>
                </a:lnTo>
                <a:lnTo>
                  <a:pt x="33077" y="2717"/>
                </a:lnTo>
                <a:lnTo>
                  <a:pt x="24726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437543" y="5473902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33077" y="2722"/>
                </a:lnTo>
                <a:lnTo>
                  <a:pt x="39482" y="7776"/>
                </a:lnTo>
                <a:lnTo>
                  <a:pt x="43326" y="14452"/>
                </a:lnTo>
                <a:lnTo>
                  <a:pt x="43990" y="22040"/>
                </a:lnTo>
                <a:lnTo>
                  <a:pt x="41197" y="29126"/>
                </a:lnTo>
                <a:lnTo>
                  <a:pt x="35615" y="34433"/>
                </a:lnTo>
                <a:lnTo>
                  <a:pt x="28037" y="37459"/>
                </a:lnTo>
                <a:lnTo>
                  <a:pt x="19260" y="37700"/>
                </a:lnTo>
                <a:lnTo>
                  <a:pt x="10916" y="34977"/>
                </a:lnTo>
                <a:lnTo>
                  <a:pt x="4511" y="29923"/>
                </a:lnTo>
                <a:lnTo>
                  <a:pt x="665" y="23247"/>
                </a:lnTo>
                <a:lnTo>
                  <a:pt x="0" y="15660"/>
                </a:lnTo>
                <a:lnTo>
                  <a:pt x="2793" y="8573"/>
                </a:lnTo>
                <a:lnTo>
                  <a:pt x="8378" y="3266"/>
                </a:lnTo>
                <a:lnTo>
                  <a:pt x="15956" y="240"/>
                </a:lnTo>
                <a:lnTo>
                  <a:pt x="2473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023328" y="5164340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26" y="0"/>
                </a:moveTo>
                <a:lnTo>
                  <a:pt x="15953" y="237"/>
                </a:lnTo>
                <a:lnTo>
                  <a:pt x="8377" y="3262"/>
                </a:lnTo>
                <a:lnTo>
                  <a:pt x="2793" y="8570"/>
                </a:lnTo>
                <a:lnTo>
                  <a:pt x="0" y="15659"/>
                </a:lnTo>
                <a:lnTo>
                  <a:pt x="663" y="23248"/>
                </a:lnTo>
                <a:lnTo>
                  <a:pt x="4508" y="29924"/>
                </a:lnTo>
                <a:lnTo>
                  <a:pt x="10915" y="34975"/>
                </a:lnTo>
                <a:lnTo>
                  <a:pt x="19265" y="37693"/>
                </a:lnTo>
                <a:lnTo>
                  <a:pt x="28039" y="37456"/>
                </a:lnTo>
                <a:lnTo>
                  <a:pt x="35615" y="34431"/>
                </a:lnTo>
                <a:lnTo>
                  <a:pt x="41198" y="29122"/>
                </a:lnTo>
                <a:lnTo>
                  <a:pt x="43992" y="22034"/>
                </a:lnTo>
                <a:lnTo>
                  <a:pt x="43329" y="14444"/>
                </a:lnTo>
                <a:lnTo>
                  <a:pt x="39484" y="7769"/>
                </a:lnTo>
                <a:lnTo>
                  <a:pt x="33077" y="2717"/>
                </a:lnTo>
                <a:lnTo>
                  <a:pt x="24726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023334" y="5164332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33077" y="2728"/>
                </a:lnTo>
                <a:lnTo>
                  <a:pt x="39482" y="7785"/>
                </a:lnTo>
                <a:lnTo>
                  <a:pt x="43326" y="14461"/>
                </a:lnTo>
                <a:lnTo>
                  <a:pt x="43990" y="22050"/>
                </a:lnTo>
                <a:lnTo>
                  <a:pt x="41197" y="29136"/>
                </a:lnTo>
                <a:lnTo>
                  <a:pt x="35615" y="34443"/>
                </a:lnTo>
                <a:lnTo>
                  <a:pt x="28037" y="37469"/>
                </a:lnTo>
                <a:lnTo>
                  <a:pt x="19260" y="37710"/>
                </a:lnTo>
                <a:lnTo>
                  <a:pt x="10912" y="34987"/>
                </a:lnTo>
                <a:lnTo>
                  <a:pt x="4507" y="29933"/>
                </a:lnTo>
                <a:lnTo>
                  <a:pt x="663" y="23257"/>
                </a:lnTo>
                <a:lnTo>
                  <a:pt x="0" y="15670"/>
                </a:lnTo>
                <a:lnTo>
                  <a:pt x="2792" y="8578"/>
                </a:lnTo>
                <a:lnTo>
                  <a:pt x="8375" y="3267"/>
                </a:lnTo>
                <a:lnTo>
                  <a:pt x="15952" y="240"/>
                </a:lnTo>
                <a:lnTo>
                  <a:pt x="2473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831154" y="4724603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7876" y="0"/>
                </a:moveTo>
                <a:lnTo>
                  <a:pt x="17871" y="58"/>
                </a:lnTo>
                <a:lnTo>
                  <a:pt x="9294" y="2938"/>
                </a:lnTo>
                <a:lnTo>
                  <a:pt x="3039" y="8149"/>
                </a:lnTo>
                <a:lnTo>
                  <a:pt x="0" y="15201"/>
                </a:lnTo>
                <a:lnTo>
                  <a:pt x="909" y="22827"/>
                </a:lnTo>
                <a:lnTo>
                  <a:pt x="5424" y="29600"/>
                </a:lnTo>
                <a:lnTo>
                  <a:pt x="12828" y="34797"/>
                </a:lnTo>
                <a:lnTo>
                  <a:pt x="22402" y="37693"/>
                </a:lnTo>
                <a:lnTo>
                  <a:pt x="32400" y="37634"/>
                </a:lnTo>
                <a:lnTo>
                  <a:pt x="40973" y="34755"/>
                </a:lnTo>
                <a:lnTo>
                  <a:pt x="47227" y="29544"/>
                </a:lnTo>
                <a:lnTo>
                  <a:pt x="50266" y="22491"/>
                </a:lnTo>
                <a:lnTo>
                  <a:pt x="49357" y="14866"/>
                </a:lnTo>
                <a:lnTo>
                  <a:pt x="44843" y="8093"/>
                </a:lnTo>
                <a:lnTo>
                  <a:pt x="37443" y="2896"/>
                </a:lnTo>
                <a:lnTo>
                  <a:pt x="27876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831152" y="472460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7870" y="0"/>
                </a:moveTo>
                <a:lnTo>
                  <a:pt x="37443" y="2899"/>
                </a:lnTo>
                <a:lnTo>
                  <a:pt x="44848" y="8100"/>
                </a:lnTo>
                <a:lnTo>
                  <a:pt x="49364" y="14875"/>
                </a:lnTo>
                <a:lnTo>
                  <a:pt x="50270" y="22500"/>
                </a:lnTo>
                <a:lnTo>
                  <a:pt x="47230" y="29550"/>
                </a:lnTo>
                <a:lnTo>
                  <a:pt x="40973" y="34761"/>
                </a:lnTo>
                <a:lnTo>
                  <a:pt x="32397" y="37641"/>
                </a:lnTo>
                <a:lnTo>
                  <a:pt x="22400" y="37700"/>
                </a:lnTo>
                <a:lnTo>
                  <a:pt x="12832" y="34800"/>
                </a:lnTo>
                <a:lnTo>
                  <a:pt x="5428" y="29600"/>
                </a:lnTo>
                <a:lnTo>
                  <a:pt x="911" y="22824"/>
                </a:lnTo>
                <a:lnTo>
                  <a:pt x="0" y="15200"/>
                </a:lnTo>
                <a:lnTo>
                  <a:pt x="3039" y="8149"/>
                </a:lnTo>
                <a:lnTo>
                  <a:pt x="9296" y="2938"/>
                </a:lnTo>
                <a:lnTo>
                  <a:pt x="17872" y="58"/>
                </a:lnTo>
                <a:lnTo>
                  <a:pt x="2787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748691" y="4927803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26" y="0"/>
                </a:moveTo>
                <a:lnTo>
                  <a:pt x="15953" y="237"/>
                </a:lnTo>
                <a:lnTo>
                  <a:pt x="8377" y="3262"/>
                </a:lnTo>
                <a:lnTo>
                  <a:pt x="2793" y="8570"/>
                </a:lnTo>
                <a:lnTo>
                  <a:pt x="0" y="15659"/>
                </a:lnTo>
                <a:lnTo>
                  <a:pt x="663" y="23248"/>
                </a:lnTo>
                <a:lnTo>
                  <a:pt x="4508" y="29924"/>
                </a:lnTo>
                <a:lnTo>
                  <a:pt x="10915" y="34975"/>
                </a:lnTo>
                <a:lnTo>
                  <a:pt x="19265" y="37693"/>
                </a:lnTo>
                <a:lnTo>
                  <a:pt x="28039" y="37456"/>
                </a:lnTo>
                <a:lnTo>
                  <a:pt x="35615" y="34431"/>
                </a:lnTo>
                <a:lnTo>
                  <a:pt x="41198" y="29122"/>
                </a:lnTo>
                <a:lnTo>
                  <a:pt x="43992" y="22034"/>
                </a:lnTo>
                <a:lnTo>
                  <a:pt x="43329" y="14444"/>
                </a:lnTo>
                <a:lnTo>
                  <a:pt x="39484" y="7769"/>
                </a:lnTo>
                <a:lnTo>
                  <a:pt x="33077" y="2717"/>
                </a:lnTo>
                <a:lnTo>
                  <a:pt x="24726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748693" y="4927802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33077" y="2722"/>
                </a:lnTo>
                <a:lnTo>
                  <a:pt x="39482" y="7776"/>
                </a:lnTo>
                <a:lnTo>
                  <a:pt x="43326" y="14452"/>
                </a:lnTo>
                <a:lnTo>
                  <a:pt x="43990" y="22040"/>
                </a:lnTo>
                <a:lnTo>
                  <a:pt x="41197" y="29126"/>
                </a:lnTo>
                <a:lnTo>
                  <a:pt x="35615" y="34433"/>
                </a:lnTo>
                <a:lnTo>
                  <a:pt x="28037" y="37459"/>
                </a:lnTo>
                <a:lnTo>
                  <a:pt x="19260" y="37700"/>
                </a:lnTo>
                <a:lnTo>
                  <a:pt x="10916" y="34977"/>
                </a:lnTo>
                <a:lnTo>
                  <a:pt x="4511" y="29923"/>
                </a:lnTo>
                <a:lnTo>
                  <a:pt x="665" y="23247"/>
                </a:lnTo>
                <a:lnTo>
                  <a:pt x="0" y="15660"/>
                </a:lnTo>
                <a:lnTo>
                  <a:pt x="2793" y="8573"/>
                </a:lnTo>
                <a:lnTo>
                  <a:pt x="8378" y="3266"/>
                </a:lnTo>
                <a:lnTo>
                  <a:pt x="15956" y="240"/>
                </a:lnTo>
                <a:lnTo>
                  <a:pt x="2473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134328" y="5705678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26" y="0"/>
                </a:moveTo>
                <a:lnTo>
                  <a:pt x="15953" y="237"/>
                </a:lnTo>
                <a:lnTo>
                  <a:pt x="8377" y="3262"/>
                </a:lnTo>
                <a:lnTo>
                  <a:pt x="2793" y="8570"/>
                </a:lnTo>
                <a:lnTo>
                  <a:pt x="0" y="15659"/>
                </a:lnTo>
                <a:lnTo>
                  <a:pt x="663" y="23243"/>
                </a:lnTo>
                <a:lnTo>
                  <a:pt x="4508" y="29919"/>
                </a:lnTo>
                <a:lnTo>
                  <a:pt x="10915" y="34974"/>
                </a:lnTo>
                <a:lnTo>
                  <a:pt x="19265" y="37693"/>
                </a:lnTo>
                <a:lnTo>
                  <a:pt x="28039" y="37456"/>
                </a:lnTo>
                <a:lnTo>
                  <a:pt x="35615" y="34431"/>
                </a:lnTo>
                <a:lnTo>
                  <a:pt x="41198" y="29122"/>
                </a:lnTo>
                <a:lnTo>
                  <a:pt x="43992" y="22034"/>
                </a:lnTo>
                <a:lnTo>
                  <a:pt x="43329" y="14444"/>
                </a:lnTo>
                <a:lnTo>
                  <a:pt x="39484" y="7769"/>
                </a:lnTo>
                <a:lnTo>
                  <a:pt x="33077" y="2717"/>
                </a:lnTo>
                <a:lnTo>
                  <a:pt x="24726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134333" y="5705673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33077" y="2722"/>
                </a:lnTo>
                <a:lnTo>
                  <a:pt x="39482" y="7777"/>
                </a:lnTo>
                <a:lnTo>
                  <a:pt x="43326" y="14456"/>
                </a:lnTo>
                <a:lnTo>
                  <a:pt x="43990" y="22050"/>
                </a:lnTo>
                <a:lnTo>
                  <a:pt x="41197" y="29136"/>
                </a:lnTo>
                <a:lnTo>
                  <a:pt x="35615" y="34443"/>
                </a:lnTo>
                <a:lnTo>
                  <a:pt x="28037" y="37469"/>
                </a:lnTo>
                <a:lnTo>
                  <a:pt x="19260" y="37710"/>
                </a:lnTo>
                <a:lnTo>
                  <a:pt x="10912" y="34983"/>
                </a:lnTo>
                <a:lnTo>
                  <a:pt x="4507" y="29928"/>
                </a:lnTo>
                <a:lnTo>
                  <a:pt x="663" y="23252"/>
                </a:lnTo>
                <a:lnTo>
                  <a:pt x="0" y="15660"/>
                </a:lnTo>
                <a:lnTo>
                  <a:pt x="2792" y="8573"/>
                </a:lnTo>
                <a:lnTo>
                  <a:pt x="8375" y="3266"/>
                </a:lnTo>
                <a:lnTo>
                  <a:pt x="15952" y="240"/>
                </a:lnTo>
                <a:lnTo>
                  <a:pt x="2473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789966" y="5748566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84" y="0"/>
                </a:moveTo>
                <a:lnTo>
                  <a:pt x="16375" y="484"/>
                </a:lnTo>
                <a:lnTo>
                  <a:pt x="8701" y="4184"/>
                </a:lnTo>
                <a:lnTo>
                  <a:pt x="2972" y="10494"/>
                </a:lnTo>
                <a:lnTo>
                  <a:pt x="0" y="18808"/>
                </a:lnTo>
                <a:lnTo>
                  <a:pt x="484" y="27617"/>
                </a:lnTo>
                <a:lnTo>
                  <a:pt x="4184" y="35291"/>
                </a:lnTo>
                <a:lnTo>
                  <a:pt x="10494" y="41020"/>
                </a:lnTo>
                <a:lnTo>
                  <a:pt x="18808" y="43992"/>
                </a:lnTo>
                <a:lnTo>
                  <a:pt x="27617" y="43507"/>
                </a:lnTo>
                <a:lnTo>
                  <a:pt x="35291" y="39808"/>
                </a:lnTo>
                <a:lnTo>
                  <a:pt x="41020" y="33498"/>
                </a:lnTo>
                <a:lnTo>
                  <a:pt x="43992" y="25184"/>
                </a:lnTo>
                <a:lnTo>
                  <a:pt x="43507" y="16375"/>
                </a:lnTo>
                <a:lnTo>
                  <a:pt x="39808" y="8701"/>
                </a:lnTo>
                <a:lnTo>
                  <a:pt x="33498" y="2972"/>
                </a:lnTo>
                <a:lnTo>
                  <a:pt x="25184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789973" y="5748573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80" y="0"/>
                </a:moveTo>
                <a:lnTo>
                  <a:pt x="33492" y="2969"/>
                </a:lnTo>
                <a:lnTo>
                  <a:pt x="39801" y="8697"/>
                </a:lnTo>
                <a:lnTo>
                  <a:pt x="43502" y="16371"/>
                </a:lnTo>
                <a:lnTo>
                  <a:pt x="43990" y="25180"/>
                </a:lnTo>
                <a:lnTo>
                  <a:pt x="41020" y="33492"/>
                </a:lnTo>
                <a:lnTo>
                  <a:pt x="35291" y="39801"/>
                </a:lnTo>
                <a:lnTo>
                  <a:pt x="27614" y="43502"/>
                </a:lnTo>
                <a:lnTo>
                  <a:pt x="18800" y="43990"/>
                </a:lnTo>
                <a:lnTo>
                  <a:pt x="10489" y="41015"/>
                </a:lnTo>
                <a:lnTo>
                  <a:pt x="4183" y="35287"/>
                </a:lnTo>
                <a:lnTo>
                  <a:pt x="486" y="27612"/>
                </a:lnTo>
                <a:lnTo>
                  <a:pt x="0" y="18800"/>
                </a:lnTo>
                <a:lnTo>
                  <a:pt x="2969" y="10487"/>
                </a:lnTo>
                <a:lnTo>
                  <a:pt x="8697" y="4180"/>
                </a:lnTo>
                <a:lnTo>
                  <a:pt x="16371" y="482"/>
                </a:lnTo>
                <a:lnTo>
                  <a:pt x="2518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028156" y="5240641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4" h="44450">
                <a:moveTo>
                  <a:pt x="31016" y="0"/>
                </a:moveTo>
                <a:lnTo>
                  <a:pt x="0" y="26492"/>
                </a:lnTo>
                <a:lnTo>
                  <a:pt x="3521" y="34644"/>
                </a:lnTo>
                <a:lnTo>
                  <a:pt x="10147" y="40612"/>
                </a:lnTo>
                <a:lnTo>
                  <a:pt x="18945" y="43841"/>
                </a:lnTo>
                <a:lnTo>
                  <a:pt x="28981" y="43777"/>
                </a:lnTo>
                <a:lnTo>
                  <a:pt x="38394" y="40278"/>
                </a:lnTo>
                <a:lnTo>
                  <a:pt x="45477" y="34138"/>
                </a:lnTo>
                <a:lnTo>
                  <a:pt x="49557" y="26207"/>
                </a:lnTo>
                <a:lnTo>
                  <a:pt x="49961" y="17336"/>
                </a:lnTo>
                <a:lnTo>
                  <a:pt x="46440" y="9192"/>
                </a:lnTo>
                <a:lnTo>
                  <a:pt x="39814" y="3227"/>
                </a:lnTo>
                <a:lnTo>
                  <a:pt x="31016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028152" y="5240637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4" h="44450">
                <a:moveTo>
                  <a:pt x="20980" y="64"/>
                </a:moveTo>
                <a:lnTo>
                  <a:pt x="31020" y="0"/>
                </a:lnTo>
                <a:lnTo>
                  <a:pt x="39821" y="3229"/>
                </a:lnTo>
                <a:lnTo>
                  <a:pt x="46448" y="9196"/>
                </a:lnTo>
                <a:lnTo>
                  <a:pt x="49970" y="17344"/>
                </a:lnTo>
                <a:lnTo>
                  <a:pt x="49564" y="26216"/>
                </a:lnTo>
                <a:lnTo>
                  <a:pt x="45483" y="34145"/>
                </a:lnTo>
                <a:lnTo>
                  <a:pt x="38400" y="40284"/>
                </a:lnTo>
                <a:lnTo>
                  <a:pt x="28990" y="43784"/>
                </a:lnTo>
                <a:lnTo>
                  <a:pt x="18950" y="43849"/>
                </a:lnTo>
                <a:lnTo>
                  <a:pt x="10152" y="40619"/>
                </a:lnTo>
                <a:lnTo>
                  <a:pt x="3525" y="34652"/>
                </a:lnTo>
                <a:lnTo>
                  <a:pt x="0" y="26504"/>
                </a:lnTo>
                <a:lnTo>
                  <a:pt x="405" y="17637"/>
                </a:lnTo>
                <a:lnTo>
                  <a:pt x="4486" y="9707"/>
                </a:lnTo>
                <a:lnTo>
                  <a:pt x="11569" y="3565"/>
                </a:lnTo>
                <a:lnTo>
                  <a:pt x="20980" y="64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539280" y="6105751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5" h="38100">
                <a:moveTo>
                  <a:pt x="27202" y="0"/>
                </a:moveTo>
                <a:lnTo>
                  <a:pt x="0" y="22824"/>
                </a:lnTo>
                <a:lnTo>
                  <a:pt x="3052" y="29805"/>
                </a:lnTo>
                <a:lnTo>
                  <a:pt x="8828" y="34905"/>
                </a:lnTo>
                <a:lnTo>
                  <a:pt x="16510" y="37647"/>
                </a:lnTo>
                <a:lnTo>
                  <a:pt x="25285" y="37556"/>
                </a:lnTo>
                <a:lnTo>
                  <a:pt x="33528" y="34527"/>
                </a:lnTo>
                <a:lnTo>
                  <a:pt x="39743" y="29242"/>
                </a:lnTo>
                <a:lnTo>
                  <a:pt x="43336" y="22431"/>
                </a:lnTo>
                <a:lnTo>
                  <a:pt x="43713" y="14823"/>
                </a:lnTo>
                <a:lnTo>
                  <a:pt x="40660" y="7842"/>
                </a:lnTo>
                <a:lnTo>
                  <a:pt x="34885" y="2742"/>
                </a:lnTo>
                <a:lnTo>
                  <a:pt x="27202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539283" y="6105752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5" h="38100">
                <a:moveTo>
                  <a:pt x="18430" y="90"/>
                </a:moveTo>
                <a:lnTo>
                  <a:pt x="27206" y="0"/>
                </a:lnTo>
                <a:lnTo>
                  <a:pt x="34888" y="2741"/>
                </a:lnTo>
                <a:lnTo>
                  <a:pt x="40664" y="7840"/>
                </a:lnTo>
                <a:lnTo>
                  <a:pt x="43720" y="14820"/>
                </a:lnTo>
                <a:lnTo>
                  <a:pt x="43339" y="22429"/>
                </a:lnTo>
                <a:lnTo>
                  <a:pt x="39743" y="29242"/>
                </a:lnTo>
                <a:lnTo>
                  <a:pt x="33528" y="34530"/>
                </a:lnTo>
                <a:lnTo>
                  <a:pt x="25290" y="37560"/>
                </a:lnTo>
                <a:lnTo>
                  <a:pt x="16512" y="37646"/>
                </a:lnTo>
                <a:lnTo>
                  <a:pt x="8827" y="34905"/>
                </a:lnTo>
                <a:lnTo>
                  <a:pt x="3051" y="29809"/>
                </a:lnTo>
                <a:lnTo>
                  <a:pt x="0" y="22830"/>
                </a:lnTo>
                <a:lnTo>
                  <a:pt x="379" y="15221"/>
                </a:lnTo>
                <a:lnTo>
                  <a:pt x="3972" y="8407"/>
                </a:lnTo>
                <a:lnTo>
                  <a:pt x="10186" y="3120"/>
                </a:lnTo>
                <a:lnTo>
                  <a:pt x="18430" y="9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258293" y="5407251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4" h="38100">
                <a:moveTo>
                  <a:pt x="27202" y="0"/>
                </a:moveTo>
                <a:lnTo>
                  <a:pt x="0" y="22824"/>
                </a:lnTo>
                <a:lnTo>
                  <a:pt x="3052" y="29805"/>
                </a:lnTo>
                <a:lnTo>
                  <a:pt x="8828" y="34905"/>
                </a:lnTo>
                <a:lnTo>
                  <a:pt x="16510" y="37647"/>
                </a:lnTo>
                <a:lnTo>
                  <a:pt x="25285" y="37556"/>
                </a:lnTo>
                <a:lnTo>
                  <a:pt x="33528" y="34527"/>
                </a:lnTo>
                <a:lnTo>
                  <a:pt x="39743" y="29242"/>
                </a:lnTo>
                <a:lnTo>
                  <a:pt x="43336" y="22431"/>
                </a:lnTo>
                <a:lnTo>
                  <a:pt x="43713" y="14823"/>
                </a:lnTo>
                <a:lnTo>
                  <a:pt x="40660" y="7842"/>
                </a:lnTo>
                <a:lnTo>
                  <a:pt x="34885" y="2742"/>
                </a:lnTo>
                <a:lnTo>
                  <a:pt x="27202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258293" y="5407252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4" h="38100">
                <a:moveTo>
                  <a:pt x="18430" y="90"/>
                </a:moveTo>
                <a:lnTo>
                  <a:pt x="27207" y="0"/>
                </a:lnTo>
                <a:lnTo>
                  <a:pt x="34892" y="2741"/>
                </a:lnTo>
                <a:lnTo>
                  <a:pt x="40668" y="7840"/>
                </a:lnTo>
                <a:lnTo>
                  <a:pt x="43720" y="14820"/>
                </a:lnTo>
                <a:lnTo>
                  <a:pt x="43340" y="22429"/>
                </a:lnTo>
                <a:lnTo>
                  <a:pt x="39747" y="29242"/>
                </a:lnTo>
                <a:lnTo>
                  <a:pt x="33533" y="34530"/>
                </a:lnTo>
                <a:lnTo>
                  <a:pt x="25290" y="37560"/>
                </a:lnTo>
                <a:lnTo>
                  <a:pt x="16512" y="37646"/>
                </a:lnTo>
                <a:lnTo>
                  <a:pt x="8827" y="34905"/>
                </a:lnTo>
                <a:lnTo>
                  <a:pt x="3051" y="29809"/>
                </a:lnTo>
                <a:lnTo>
                  <a:pt x="0" y="22830"/>
                </a:lnTo>
                <a:lnTo>
                  <a:pt x="379" y="15221"/>
                </a:lnTo>
                <a:lnTo>
                  <a:pt x="3972" y="8407"/>
                </a:lnTo>
                <a:lnTo>
                  <a:pt x="10186" y="3120"/>
                </a:lnTo>
                <a:lnTo>
                  <a:pt x="18430" y="9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629693" y="5454954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4" h="44450">
                <a:moveTo>
                  <a:pt x="31016" y="0"/>
                </a:moveTo>
                <a:lnTo>
                  <a:pt x="0" y="26492"/>
                </a:lnTo>
                <a:lnTo>
                  <a:pt x="3521" y="34644"/>
                </a:lnTo>
                <a:lnTo>
                  <a:pt x="10147" y="40611"/>
                </a:lnTo>
                <a:lnTo>
                  <a:pt x="18945" y="43841"/>
                </a:lnTo>
                <a:lnTo>
                  <a:pt x="28981" y="43777"/>
                </a:lnTo>
                <a:lnTo>
                  <a:pt x="38394" y="40278"/>
                </a:lnTo>
                <a:lnTo>
                  <a:pt x="45477" y="34139"/>
                </a:lnTo>
                <a:lnTo>
                  <a:pt x="49557" y="26212"/>
                </a:lnTo>
                <a:lnTo>
                  <a:pt x="49961" y="17348"/>
                </a:lnTo>
                <a:lnTo>
                  <a:pt x="46440" y="9197"/>
                </a:lnTo>
                <a:lnTo>
                  <a:pt x="39814" y="3229"/>
                </a:lnTo>
                <a:lnTo>
                  <a:pt x="31016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629692" y="5454952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4" h="44450">
                <a:moveTo>
                  <a:pt x="20980" y="60"/>
                </a:moveTo>
                <a:lnTo>
                  <a:pt x="31020" y="0"/>
                </a:lnTo>
                <a:lnTo>
                  <a:pt x="39821" y="3230"/>
                </a:lnTo>
                <a:lnTo>
                  <a:pt x="46448" y="9198"/>
                </a:lnTo>
                <a:lnTo>
                  <a:pt x="49970" y="17350"/>
                </a:lnTo>
                <a:lnTo>
                  <a:pt x="49564" y="26217"/>
                </a:lnTo>
                <a:lnTo>
                  <a:pt x="45483" y="34147"/>
                </a:lnTo>
                <a:lnTo>
                  <a:pt x="38400" y="40289"/>
                </a:lnTo>
                <a:lnTo>
                  <a:pt x="28990" y="43790"/>
                </a:lnTo>
                <a:lnTo>
                  <a:pt x="18949" y="43850"/>
                </a:lnTo>
                <a:lnTo>
                  <a:pt x="10148" y="40620"/>
                </a:lnTo>
                <a:lnTo>
                  <a:pt x="3521" y="34652"/>
                </a:lnTo>
                <a:lnTo>
                  <a:pt x="0" y="26500"/>
                </a:lnTo>
                <a:lnTo>
                  <a:pt x="405" y="17632"/>
                </a:lnTo>
                <a:lnTo>
                  <a:pt x="4486" y="9702"/>
                </a:lnTo>
                <a:lnTo>
                  <a:pt x="11569" y="3561"/>
                </a:lnTo>
                <a:lnTo>
                  <a:pt x="20980" y="6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883643" y="5759818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4" h="43814">
                <a:moveTo>
                  <a:pt x="17856" y="0"/>
                </a:moveTo>
                <a:lnTo>
                  <a:pt x="9660" y="3275"/>
                </a:lnTo>
                <a:lnTo>
                  <a:pt x="3570" y="9232"/>
                </a:lnTo>
                <a:lnTo>
                  <a:pt x="159" y="17037"/>
                </a:lnTo>
                <a:lnTo>
                  <a:pt x="0" y="25857"/>
                </a:lnTo>
                <a:lnTo>
                  <a:pt x="3275" y="34053"/>
                </a:lnTo>
                <a:lnTo>
                  <a:pt x="9232" y="40143"/>
                </a:lnTo>
                <a:lnTo>
                  <a:pt x="17037" y="43554"/>
                </a:lnTo>
                <a:lnTo>
                  <a:pt x="25857" y="43713"/>
                </a:lnTo>
                <a:lnTo>
                  <a:pt x="34053" y="40437"/>
                </a:lnTo>
                <a:lnTo>
                  <a:pt x="40143" y="34480"/>
                </a:lnTo>
                <a:lnTo>
                  <a:pt x="43554" y="26675"/>
                </a:lnTo>
                <a:lnTo>
                  <a:pt x="43713" y="17856"/>
                </a:lnTo>
                <a:lnTo>
                  <a:pt x="40437" y="9660"/>
                </a:lnTo>
                <a:lnTo>
                  <a:pt x="34480" y="3570"/>
                </a:lnTo>
                <a:lnTo>
                  <a:pt x="26675" y="159"/>
                </a:lnTo>
                <a:lnTo>
                  <a:pt x="17856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883643" y="5759813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4" h="43814">
                <a:moveTo>
                  <a:pt x="17860" y="0"/>
                </a:moveTo>
                <a:lnTo>
                  <a:pt x="26681" y="160"/>
                </a:lnTo>
                <a:lnTo>
                  <a:pt x="34487" y="3575"/>
                </a:lnTo>
                <a:lnTo>
                  <a:pt x="40444" y="9666"/>
                </a:lnTo>
                <a:lnTo>
                  <a:pt x="43720" y="17860"/>
                </a:lnTo>
                <a:lnTo>
                  <a:pt x="43560" y="26682"/>
                </a:lnTo>
                <a:lnTo>
                  <a:pt x="40148" y="34488"/>
                </a:lnTo>
                <a:lnTo>
                  <a:pt x="34057" y="40448"/>
                </a:lnTo>
                <a:lnTo>
                  <a:pt x="25860" y="43730"/>
                </a:lnTo>
                <a:lnTo>
                  <a:pt x="17038" y="43569"/>
                </a:lnTo>
                <a:lnTo>
                  <a:pt x="9232" y="40155"/>
                </a:lnTo>
                <a:lnTo>
                  <a:pt x="3275" y="34063"/>
                </a:lnTo>
                <a:lnTo>
                  <a:pt x="0" y="25870"/>
                </a:lnTo>
                <a:lnTo>
                  <a:pt x="159" y="17047"/>
                </a:lnTo>
                <a:lnTo>
                  <a:pt x="3571" y="9241"/>
                </a:lnTo>
                <a:lnTo>
                  <a:pt x="9662" y="3281"/>
                </a:lnTo>
                <a:lnTo>
                  <a:pt x="1786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132880" y="4911951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4" h="38100">
                <a:moveTo>
                  <a:pt x="27202" y="0"/>
                </a:moveTo>
                <a:lnTo>
                  <a:pt x="0" y="22824"/>
                </a:lnTo>
                <a:lnTo>
                  <a:pt x="3052" y="29805"/>
                </a:lnTo>
                <a:lnTo>
                  <a:pt x="8828" y="34905"/>
                </a:lnTo>
                <a:lnTo>
                  <a:pt x="16510" y="37647"/>
                </a:lnTo>
                <a:lnTo>
                  <a:pt x="25285" y="37556"/>
                </a:lnTo>
                <a:lnTo>
                  <a:pt x="33528" y="34527"/>
                </a:lnTo>
                <a:lnTo>
                  <a:pt x="39743" y="29242"/>
                </a:lnTo>
                <a:lnTo>
                  <a:pt x="43336" y="22431"/>
                </a:lnTo>
                <a:lnTo>
                  <a:pt x="43713" y="14823"/>
                </a:lnTo>
                <a:lnTo>
                  <a:pt x="40660" y="7842"/>
                </a:lnTo>
                <a:lnTo>
                  <a:pt x="34885" y="2742"/>
                </a:lnTo>
                <a:lnTo>
                  <a:pt x="27202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132883" y="4911956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4" h="38100">
                <a:moveTo>
                  <a:pt x="18430" y="86"/>
                </a:moveTo>
                <a:lnTo>
                  <a:pt x="27206" y="0"/>
                </a:lnTo>
                <a:lnTo>
                  <a:pt x="34888" y="2741"/>
                </a:lnTo>
                <a:lnTo>
                  <a:pt x="40664" y="7837"/>
                </a:lnTo>
                <a:lnTo>
                  <a:pt x="43720" y="14816"/>
                </a:lnTo>
                <a:lnTo>
                  <a:pt x="43339" y="22425"/>
                </a:lnTo>
                <a:lnTo>
                  <a:pt x="39743" y="29238"/>
                </a:lnTo>
                <a:lnTo>
                  <a:pt x="33528" y="34526"/>
                </a:lnTo>
                <a:lnTo>
                  <a:pt x="25290" y="37556"/>
                </a:lnTo>
                <a:lnTo>
                  <a:pt x="16512" y="37646"/>
                </a:lnTo>
                <a:lnTo>
                  <a:pt x="8827" y="34905"/>
                </a:lnTo>
                <a:lnTo>
                  <a:pt x="3051" y="29806"/>
                </a:lnTo>
                <a:lnTo>
                  <a:pt x="0" y="22826"/>
                </a:lnTo>
                <a:lnTo>
                  <a:pt x="379" y="15217"/>
                </a:lnTo>
                <a:lnTo>
                  <a:pt x="3972" y="8403"/>
                </a:lnTo>
                <a:lnTo>
                  <a:pt x="10186" y="3116"/>
                </a:lnTo>
                <a:lnTo>
                  <a:pt x="18430" y="86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860006" y="5513390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5" h="38100">
                <a:moveTo>
                  <a:pt x="31543" y="0"/>
                </a:moveTo>
                <a:lnTo>
                  <a:pt x="0" y="23619"/>
                </a:lnTo>
                <a:lnTo>
                  <a:pt x="3297" y="30553"/>
                </a:lnTo>
                <a:lnTo>
                  <a:pt x="9742" y="35528"/>
                </a:lnTo>
                <a:lnTo>
                  <a:pt x="18418" y="38088"/>
                </a:lnTo>
                <a:lnTo>
                  <a:pt x="28409" y="37779"/>
                </a:lnTo>
                <a:lnTo>
                  <a:pt x="37869" y="34525"/>
                </a:lnTo>
                <a:lnTo>
                  <a:pt x="45077" y="29056"/>
                </a:lnTo>
                <a:lnTo>
                  <a:pt x="49339" y="22122"/>
                </a:lnTo>
                <a:lnTo>
                  <a:pt x="49961" y="14475"/>
                </a:lnTo>
                <a:lnTo>
                  <a:pt x="46663" y="7538"/>
                </a:lnTo>
                <a:lnTo>
                  <a:pt x="40219" y="2560"/>
                </a:lnTo>
                <a:lnTo>
                  <a:pt x="31543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860003" y="5513392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5" h="38100">
                <a:moveTo>
                  <a:pt x="21560" y="310"/>
                </a:moveTo>
                <a:lnTo>
                  <a:pt x="31550" y="0"/>
                </a:lnTo>
                <a:lnTo>
                  <a:pt x="40227" y="2560"/>
                </a:lnTo>
                <a:lnTo>
                  <a:pt x="46672" y="7535"/>
                </a:lnTo>
                <a:lnTo>
                  <a:pt x="49970" y="14470"/>
                </a:lnTo>
                <a:lnTo>
                  <a:pt x="49345" y="22124"/>
                </a:lnTo>
                <a:lnTo>
                  <a:pt x="45082" y="29062"/>
                </a:lnTo>
                <a:lnTo>
                  <a:pt x="37876" y="34534"/>
                </a:lnTo>
                <a:lnTo>
                  <a:pt x="28420" y="37790"/>
                </a:lnTo>
                <a:lnTo>
                  <a:pt x="18424" y="38094"/>
                </a:lnTo>
                <a:lnTo>
                  <a:pt x="9747" y="35531"/>
                </a:lnTo>
                <a:lnTo>
                  <a:pt x="3301" y="30555"/>
                </a:lnTo>
                <a:lnTo>
                  <a:pt x="0" y="23620"/>
                </a:lnTo>
                <a:lnTo>
                  <a:pt x="630" y="15967"/>
                </a:lnTo>
                <a:lnTo>
                  <a:pt x="4896" y="9032"/>
                </a:lnTo>
                <a:lnTo>
                  <a:pt x="12103" y="3564"/>
                </a:lnTo>
                <a:lnTo>
                  <a:pt x="21560" y="31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429793" y="5600708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4" h="38100">
                <a:moveTo>
                  <a:pt x="31543" y="0"/>
                </a:moveTo>
                <a:lnTo>
                  <a:pt x="0" y="23613"/>
                </a:lnTo>
                <a:lnTo>
                  <a:pt x="3297" y="30548"/>
                </a:lnTo>
                <a:lnTo>
                  <a:pt x="9742" y="35523"/>
                </a:lnTo>
                <a:lnTo>
                  <a:pt x="18418" y="38083"/>
                </a:lnTo>
                <a:lnTo>
                  <a:pt x="28409" y="37774"/>
                </a:lnTo>
                <a:lnTo>
                  <a:pt x="37867" y="34520"/>
                </a:lnTo>
                <a:lnTo>
                  <a:pt x="45072" y="29050"/>
                </a:lnTo>
                <a:lnTo>
                  <a:pt x="49333" y="22116"/>
                </a:lnTo>
                <a:lnTo>
                  <a:pt x="49961" y="14469"/>
                </a:lnTo>
                <a:lnTo>
                  <a:pt x="46663" y="7535"/>
                </a:lnTo>
                <a:lnTo>
                  <a:pt x="40219" y="2560"/>
                </a:lnTo>
                <a:lnTo>
                  <a:pt x="31543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429793" y="5600702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4" h="38100">
                <a:moveTo>
                  <a:pt x="21550" y="310"/>
                </a:moveTo>
                <a:lnTo>
                  <a:pt x="31545" y="0"/>
                </a:lnTo>
                <a:lnTo>
                  <a:pt x="40222" y="2560"/>
                </a:lnTo>
                <a:lnTo>
                  <a:pt x="46668" y="7535"/>
                </a:lnTo>
                <a:lnTo>
                  <a:pt x="49970" y="14470"/>
                </a:lnTo>
                <a:lnTo>
                  <a:pt x="49345" y="22124"/>
                </a:lnTo>
                <a:lnTo>
                  <a:pt x="45082" y="29062"/>
                </a:lnTo>
                <a:lnTo>
                  <a:pt x="37876" y="34534"/>
                </a:lnTo>
                <a:lnTo>
                  <a:pt x="28420" y="37790"/>
                </a:lnTo>
                <a:lnTo>
                  <a:pt x="18424" y="38100"/>
                </a:lnTo>
                <a:lnTo>
                  <a:pt x="9747" y="35540"/>
                </a:lnTo>
                <a:lnTo>
                  <a:pt x="3301" y="30565"/>
                </a:lnTo>
                <a:lnTo>
                  <a:pt x="0" y="23630"/>
                </a:lnTo>
                <a:lnTo>
                  <a:pt x="625" y="15975"/>
                </a:lnTo>
                <a:lnTo>
                  <a:pt x="4887" y="9037"/>
                </a:lnTo>
                <a:lnTo>
                  <a:pt x="12093" y="3565"/>
                </a:lnTo>
                <a:lnTo>
                  <a:pt x="21550" y="31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861594" y="5157785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5" h="38100">
                <a:moveTo>
                  <a:pt x="31543" y="0"/>
                </a:moveTo>
                <a:lnTo>
                  <a:pt x="0" y="23624"/>
                </a:lnTo>
                <a:lnTo>
                  <a:pt x="3297" y="30558"/>
                </a:lnTo>
                <a:lnTo>
                  <a:pt x="9742" y="35533"/>
                </a:lnTo>
                <a:lnTo>
                  <a:pt x="18418" y="38094"/>
                </a:lnTo>
                <a:lnTo>
                  <a:pt x="28409" y="37784"/>
                </a:lnTo>
                <a:lnTo>
                  <a:pt x="37867" y="34531"/>
                </a:lnTo>
                <a:lnTo>
                  <a:pt x="45072" y="29061"/>
                </a:lnTo>
                <a:lnTo>
                  <a:pt x="49333" y="22127"/>
                </a:lnTo>
                <a:lnTo>
                  <a:pt x="49961" y="14480"/>
                </a:lnTo>
                <a:lnTo>
                  <a:pt x="46663" y="7543"/>
                </a:lnTo>
                <a:lnTo>
                  <a:pt x="40219" y="2564"/>
                </a:lnTo>
                <a:lnTo>
                  <a:pt x="31543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861593" y="5157792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5" h="38100">
                <a:moveTo>
                  <a:pt x="21550" y="310"/>
                </a:moveTo>
                <a:lnTo>
                  <a:pt x="31545" y="0"/>
                </a:lnTo>
                <a:lnTo>
                  <a:pt x="40222" y="2560"/>
                </a:lnTo>
                <a:lnTo>
                  <a:pt x="46668" y="7535"/>
                </a:lnTo>
                <a:lnTo>
                  <a:pt x="49970" y="14470"/>
                </a:lnTo>
                <a:lnTo>
                  <a:pt x="49345" y="22124"/>
                </a:lnTo>
                <a:lnTo>
                  <a:pt x="45082" y="29061"/>
                </a:lnTo>
                <a:lnTo>
                  <a:pt x="37876" y="34530"/>
                </a:lnTo>
                <a:lnTo>
                  <a:pt x="28420" y="37780"/>
                </a:lnTo>
                <a:lnTo>
                  <a:pt x="18424" y="38090"/>
                </a:lnTo>
                <a:lnTo>
                  <a:pt x="9747" y="35530"/>
                </a:lnTo>
                <a:lnTo>
                  <a:pt x="3301" y="30555"/>
                </a:lnTo>
                <a:lnTo>
                  <a:pt x="0" y="23620"/>
                </a:lnTo>
                <a:lnTo>
                  <a:pt x="625" y="15971"/>
                </a:lnTo>
                <a:lnTo>
                  <a:pt x="4887" y="9036"/>
                </a:lnTo>
                <a:lnTo>
                  <a:pt x="12093" y="3565"/>
                </a:lnTo>
                <a:lnTo>
                  <a:pt x="21550" y="31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563018" y="5043791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4" h="44450">
                <a:moveTo>
                  <a:pt x="31016" y="0"/>
                </a:moveTo>
                <a:lnTo>
                  <a:pt x="0" y="26492"/>
                </a:lnTo>
                <a:lnTo>
                  <a:pt x="3521" y="34644"/>
                </a:lnTo>
                <a:lnTo>
                  <a:pt x="10147" y="40611"/>
                </a:lnTo>
                <a:lnTo>
                  <a:pt x="18945" y="43841"/>
                </a:lnTo>
                <a:lnTo>
                  <a:pt x="28981" y="43777"/>
                </a:lnTo>
                <a:lnTo>
                  <a:pt x="38394" y="40278"/>
                </a:lnTo>
                <a:lnTo>
                  <a:pt x="45477" y="34139"/>
                </a:lnTo>
                <a:lnTo>
                  <a:pt x="49557" y="26212"/>
                </a:lnTo>
                <a:lnTo>
                  <a:pt x="49961" y="17348"/>
                </a:lnTo>
                <a:lnTo>
                  <a:pt x="46440" y="9197"/>
                </a:lnTo>
                <a:lnTo>
                  <a:pt x="39814" y="3229"/>
                </a:lnTo>
                <a:lnTo>
                  <a:pt x="31016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563022" y="5043787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4" h="44450">
                <a:moveTo>
                  <a:pt x="20980" y="64"/>
                </a:moveTo>
                <a:lnTo>
                  <a:pt x="31015" y="0"/>
                </a:lnTo>
                <a:lnTo>
                  <a:pt x="39812" y="3229"/>
                </a:lnTo>
                <a:lnTo>
                  <a:pt x="46438" y="9196"/>
                </a:lnTo>
                <a:lnTo>
                  <a:pt x="49960" y="17344"/>
                </a:lnTo>
                <a:lnTo>
                  <a:pt x="49559" y="26216"/>
                </a:lnTo>
                <a:lnTo>
                  <a:pt x="45477" y="34145"/>
                </a:lnTo>
                <a:lnTo>
                  <a:pt x="38392" y="40284"/>
                </a:lnTo>
                <a:lnTo>
                  <a:pt x="28980" y="43784"/>
                </a:lnTo>
                <a:lnTo>
                  <a:pt x="18945" y="43849"/>
                </a:lnTo>
                <a:lnTo>
                  <a:pt x="10147" y="40619"/>
                </a:lnTo>
                <a:lnTo>
                  <a:pt x="3521" y="34652"/>
                </a:lnTo>
                <a:lnTo>
                  <a:pt x="0" y="26504"/>
                </a:lnTo>
                <a:lnTo>
                  <a:pt x="400" y="17637"/>
                </a:lnTo>
                <a:lnTo>
                  <a:pt x="4482" y="9707"/>
                </a:lnTo>
                <a:lnTo>
                  <a:pt x="11567" y="3565"/>
                </a:lnTo>
                <a:lnTo>
                  <a:pt x="20980" y="64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513880" y="5002438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5" h="38100">
                <a:moveTo>
                  <a:pt x="27202" y="0"/>
                </a:moveTo>
                <a:lnTo>
                  <a:pt x="0" y="22824"/>
                </a:lnTo>
                <a:lnTo>
                  <a:pt x="3052" y="29805"/>
                </a:lnTo>
                <a:lnTo>
                  <a:pt x="8828" y="34905"/>
                </a:lnTo>
                <a:lnTo>
                  <a:pt x="16510" y="37647"/>
                </a:lnTo>
                <a:lnTo>
                  <a:pt x="25285" y="37556"/>
                </a:lnTo>
                <a:lnTo>
                  <a:pt x="33528" y="34527"/>
                </a:lnTo>
                <a:lnTo>
                  <a:pt x="39743" y="29242"/>
                </a:lnTo>
                <a:lnTo>
                  <a:pt x="43336" y="22431"/>
                </a:lnTo>
                <a:lnTo>
                  <a:pt x="43713" y="14823"/>
                </a:lnTo>
                <a:lnTo>
                  <a:pt x="40660" y="7842"/>
                </a:lnTo>
                <a:lnTo>
                  <a:pt x="34885" y="2742"/>
                </a:lnTo>
                <a:lnTo>
                  <a:pt x="27202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513883" y="5002438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5" h="38100">
                <a:moveTo>
                  <a:pt x="18430" y="84"/>
                </a:moveTo>
                <a:lnTo>
                  <a:pt x="27206" y="0"/>
                </a:lnTo>
                <a:lnTo>
                  <a:pt x="34888" y="2744"/>
                </a:lnTo>
                <a:lnTo>
                  <a:pt x="40664" y="7844"/>
                </a:lnTo>
                <a:lnTo>
                  <a:pt x="43720" y="14824"/>
                </a:lnTo>
                <a:lnTo>
                  <a:pt x="43340" y="22433"/>
                </a:lnTo>
                <a:lnTo>
                  <a:pt x="39747" y="29247"/>
                </a:lnTo>
                <a:lnTo>
                  <a:pt x="33533" y="34534"/>
                </a:lnTo>
                <a:lnTo>
                  <a:pt x="25290" y="37564"/>
                </a:lnTo>
                <a:lnTo>
                  <a:pt x="16512" y="37650"/>
                </a:lnTo>
                <a:lnTo>
                  <a:pt x="8827" y="34909"/>
                </a:lnTo>
                <a:lnTo>
                  <a:pt x="3051" y="29813"/>
                </a:lnTo>
                <a:lnTo>
                  <a:pt x="0" y="22834"/>
                </a:lnTo>
                <a:lnTo>
                  <a:pt x="379" y="15225"/>
                </a:lnTo>
                <a:lnTo>
                  <a:pt x="3972" y="8410"/>
                </a:lnTo>
                <a:lnTo>
                  <a:pt x="10186" y="3120"/>
                </a:lnTo>
                <a:lnTo>
                  <a:pt x="18430" y="84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234531" y="5896279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4" h="44450">
                <a:moveTo>
                  <a:pt x="31016" y="0"/>
                </a:moveTo>
                <a:lnTo>
                  <a:pt x="0" y="26492"/>
                </a:lnTo>
                <a:lnTo>
                  <a:pt x="3521" y="34644"/>
                </a:lnTo>
                <a:lnTo>
                  <a:pt x="10147" y="40612"/>
                </a:lnTo>
                <a:lnTo>
                  <a:pt x="18945" y="43841"/>
                </a:lnTo>
                <a:lnTo>
                  <a:pt x="28981" y="43777"/>
                </a:lnTo>
                <a:lnTo>
                  <a:pt x="38394" y="40278"/>
                </a:lnTo>
                <a:lnTo>
                  <a:pt x="45477" y="34138"/>
                </a:lnTo>
                <a:lnTo>
                  <a:pt x="49557" y="26207"/>
                </a:lnTo>
                <a:lnTo>
                  <a:pt x="49961" y="17336"/>
                </a:lnTo>
                <a:lnTo>
                  <a:pt x="46440" y="9192"/>
                </a:lnTo>
                <a:lnTo>
                  <a:pt x="39814" y="3227"/>
                </a:lnTo>
                <a:lnTo>
                  <a:pt x="31016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234533" y="5896278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4" h="44450">
                <a:moveTo>
                  <a:pt x="20980" y="64"/>
                </a:moveTo>
                <a:lnTo>
                  <a:pt x="31019" y="0"/>
                </a:lnTo>
                <a:lnTo>
                  <a:pt x="39817" y="3229"/>
                </a:lnTo>
                <a:lnTo>
                  <a:pt x="46444" y="9196"/>
                </a:lnTo>
                <a:lnTo>
                  <a:pt x="49970" y="17344"/>
                </a:lnTo>
                <a:lnTo>
                  <a:pt x="49564" y="26216"/>
                </a:lnTo>
                <a:lnTo>
                  <a:pt x="45483" y="34145"/>
                </a:lnTo>
                <a:lnTo>
                  <a:pt x="38400" y="40284"/>
                </a:lnTo>
                <a:lnTo>
                  <a:pt x="28990" y="43784"/>
                </a:lnTo>
                <a:lnTo>
                  <a:pt x="18949" y="43849"/>
                </a:lnTo>
                <a:lnTo>
                  <a:pt x="10148" y="40619"/>
                </a:lnTo>
                <a:lnTo>
                  <a:pt x="3521" y="34652"/>
                </a:lnTo>
                <a:lnTo>
                  <a:pt x="0" y="26504"/>
                </a:lnTo>
                <a:lnTo>
                  <a:pt x="405" y="17632"/>
                </a:lnTo>
                <a:lnTo>
                  <a:pt x="4486" y="9703"/>
                </a:lnTo>
                <a:lnTo>
                  <a:pt x="11569" y="3564"/>
                </a:lnTo>
                <a:lnTo>
                  <a:pt x="20980" y="64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874294" y="5770565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5" h="38100">
                <a:moveTo>
                  <a:pt x="31543" y="0"/>
                </a:moveTo>
                <a:lnTo>
                  <a:pt x="0" y="23619"/>
                </a:lnTo>
                <a:lnTo>
                  <a:pt x="3297" y="30553"/>
                </a:lnTo>
                <a:lnTo>
                  <a:pt x="9742" y="35528"/>
                </a:lnTo>
                <a:lnTo>
                  <a:pt x="18418" y="38088"/>
                </a:lnTo>
                <a:lnTo>
                  <a:pt x="28409" y="37779"/>
                </a:lnTo>
                <a:lnTo>
                  <a:pt x="37867" y="34525"/>
                </a:lnTo>
                <a:lnTo>
                  <a:pt x="45072" y="29054"/>
                </a:lnTo>
                <a:lnTo>
                  <a:pt x="49333" y="22117"/>
                </a:lnTo>
                <a:lnTo>
                  <a:pt x="49961" y="14462"/>
                </a:lnTo>
                <a:lnTo>
                  <a:pt x="46663" y="7533"/>
                </a:lnTo>
                <a:lnTo>
                  <a:pt x="40219" y="2559"/>
                </a:lnTo>
                <a:lnTo>
                  <a:pt x="31543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874293" y="5770568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5" h="38100">
                <a:moveTo>
                  <a:pt x="21550" y="304"/>
                </a:moveTo>
                <a:lnTo>
                  <a:pt x="31545" y="0"/>
                </a:lnTo>
                <a:lnTo>
                  <a:pt x="40222" y="2562"/>
                </a:lnTo>
                <a:lnTo>
                  <a:pt x="46668" y="7535"/>
                </a:lnTo>
                <a:lnTo>
                  <a:pt x="49970" y="14464"/>
                </a:lnTo>
                <a:lnTo>
                  <a:pt x="49345" y="22119"/>
                </a:lnTo>
                <a:lnTo>
                  <a:pt x="45082" y="29057"/>
                </a:lnTo>
                <a:lnTo>
                  <a:pt x="37876" y="34529"/>
                </a:lnTo>
                <a:lnTo>
                  <a:pt x="28420" y="37784"/>
                </a:lnTo>
                <a:lnTo>
                  <a:pt x="18424" y="38095"/>
                </a:lnTo>
                <a:lnTo>
                  <a:pt x="9747" y="35534"/>
                </a:lnTo>
                <a:lnTo>
                  <a:pt x="3301" y="30559"/>
                </a:lnTo>
                <a:lnTo>
                  <a:pt x="0" y="23624"/>
                </a:lnTo>
                <a:lnTo>
                  <a:pt x="625" y="15970"/>
                </a:lnTo>
                <a:lnTo>
                  <a:pt x="4887" y="9032"/>
                </a:lnTo>
                <a:lnTo>
                  <a:pt x="12093" y="3560"/>
                </a:lnTo>
                <a:lnTo>
                  <a:pt x="21550" y="304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569075" y="3703637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569073" y="370364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7" y="11635"/>
                </a:lnTo>
                <a:lnTo>
                  <a:pt x="7442" y="5580"/>
                </a:lnTo>
                <a:lnTo>
                  <a:pt x="15516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1" y="32520"/>
                </a:lnTo>
                <a:lnTo>
                  <a:pt x="35287" y="36602"/>
                </a:lnTo>
                <a:lnTo>
                  <a:pt x="25400" y="38100"/>
                </a:lnTo>
                <a:lnTo>
                  <a:pt x="15516" y="36602"/>
                </a:lnTo>
                <a:lnTo>
                  <a:pt x="7442" y="32520"/>
                </a:lnTo>
                <a:lnTo>
                  <a:pt x="1997" y="26464"/>
                </a:lnTo>
                <a:lnTo>
                  <a:pt x="0" y="1905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720012" y="3460750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720014" y="346075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5" y="11635"/>
                </a:lnTo>
                <a:lnTo>
                  <a:pt x="7438" y="5580"/>
                </a:lnTo>
                <a:lnTo>
                  <a:pt x="15512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1" y="32520"/>
                </a:lnTo>
                <a:lnTo>
                  <a:pt x="35287" y="36602"/>
                </a:lnTo>
                <a:lnTo>
                  <a:pt x="25400" y="38100"/>
                </a:lnTo>
                <a:lnTo>
                  <a:pt x="15512" y="36602"/>
                </a:lnTo>
                <a:lnTo>
                  <a:pt x="7438" y="32520"/>
                </a:lnTo>
                <a:lnTo>
                  <a:pt x="1995" y="26464"/>
                </a:lnTo>
                <a:lnTo>
                  <a:pt x="0" y="1905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813550" y="3557587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813553" y="355759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5" y="11635"/>
                </a:lnTo>
                <a:lnTo>
                  <a:pt x="7438" y="5580"/>
                </a:lnTo>
                <a:lnTo>
                  <a:pt x="15512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1" y="32520"/>
                </a:lnTo>
                <a:lnTo>
                  <a:pt x="35287" y="36602"/>
                </a:lnTo>
                <a:lnTo>
                  <a:pt x="25400" y="38100"/>
                </a:lnTo>
                <a:lnTo>
                  <a:pt x="15512" y="36602"/>
                </a:lnTo>
                <a:lnTo>
                  <a:pt x="7438" y="32520"/>
                </a:lnTo>
                <a:lnTo>
                  <a:pt x="1995" y="26464"/>
                </a:lnTo>
                <a:lnTo>
                  <a:pt x="0" y="1905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761162" y="405606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761163" y="405606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5" y="11635"/>
                </a:lnTo>
                <a:lnTo>
                  <a:pt x="7438" y="5580"/>
                </a:lnTo>
                <a:lnTo>
                  <a:pt x="15512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1" y="32520"/>
                </a:lnTo>
                <a:lnTo>
                  <a:pt x="35287" y="36602"/>
                </a:lnTo>
                <a:lnTo>
                  <a:pt x="25400" y="38100"/>
                </a:lnTo>
                <a:lnTo>
                  <a:pt x="15512" y="36602"/>
                </a:lnTo>
                <a:lnTo>
                  <a:pt x="7438" y="32520"/>
                </a:lnTo>
                <a:lnTo>
                  <a:pt x="1995" y="26464"/>
                </a:lnTo>
                <a:lnTo>
                  <a:pt x="0" y="1905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178675" y="391636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178673" y="391636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7" y="11635"/>
                </a:lnTo>
                <a:lnTo>
                  <a:pt x="7442" y="5580"/>
                </a:lnTo>
                <a:lnTo>
                  <a:pt x="15516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1" y="32520"/>
                </a:lnTo>
                <a:lnTo>
                  <a:pt x="35287" y="36602"/>
                </a:lnTo>
                <a:lnTo>
                  <a:pt x="25400" y="38100"/>
                </a:lnTo>
                <a:lnTo>
                  <a:pt x="15516" y="36602"/>
                </a:lnTo>
                <a:lnTo>
                  <a:pt x="7442" y="32520"/>
                </a:lnTo>
                <a:lnTo>
                  <a:pt x="1997" y="26464"/>
                </a:lnTo>
                <a:lnTo>
                  <a:pt x="0" y="1905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183312" y="356711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183313" y="356711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7" y="11635"/>
                </a:lnTo>
                <a:lnTo>
                  <a:pt x="7442" y="5580"/>
                </a:lnTo>
                <a:lnTo>
                  <a:pt x="15516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1" y="32520"/>
                </a:lnTo>
                <a:lnTo>
                  <a:pt x="35287" y="36602"/>
                </a:lnTo>
                <a:lnTo>
                  <a:pt x="25400" y="38100"/>
                </a:lnTo>
                <a:lnTo>
                  <a:pt x="15516" y="36602"/>
                </a:lnTo>
                <a:lnTo>
                  <a:pt x="7442" y="32520"/>
                </a:lnTo>
                <a:lnTo>
                  <a:pt x="1997" y="26464"/>
                </a:lnTo>
                <a:lnTo>
                  <a:pt x="0" y="1905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053262" y="3095625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053264" y="309562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5" y="11635"/>
                </a:lnTo>
                <a:lnTo>
                  <a:pt x="7438" y="5580"/>
                </a:lnTo>
                <a:lnTo>
                  <a:pt x="15512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8"/>
                </a:lnTo>
                <a:lnTo>
                  <a:pt x="43361" y="32523"/>
                </a:lnTo>
                <a:lnTo>
                  <a:pt x="35287" y="36604"/>
                </a:lnTo>
                <a:lnTo>
                  <a:pt x="25400" y="38100"/>
                </a:lnTo>
                <a:lnTo>
                  <a:pt x="15512" y="36604"/>
                </a:lnTo>
                <a:lnTo>
                  <a:pt x="7438" y="32523"/>
                </a:lnTo>
                <a:lnTo>
                  <a:pt x="1995" y="26468"/>
                </a:lnTo>
                <a:lnTo>
                  <a:pt x="0" y="1905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083425" y="3451225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083423" y="345123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40"/>
                </a:moveTo>
                <a:lnTo>
                  <a:pt x="1997" y="11626"/>
                </a:lnTo>
                <a:lnTo>
                  <a:pt x="7442" y="5575"/>
                </a:lnTo>
                <a:lnTo>
                  <a:pt x="15516" y="1495"/>
                </a:lnTo>
                <a:lnTo>
                  <a:pt x="25400" y="0"/>
                </a:lnTo>
                <a:lnTo>
                  <a:pt x="35287" y="1495"/>
                </a:lnTo>
                <a:lnTo>
                  <a:pt x="43361" y="5575"/>
                </a:lnTo>
                <a:lnTo>
                  <a:pt x="48804" y="11626"/>
                </a:lnTo>
                <a:lnTo>
                  <a:pt x="50800" y="19040"/>
                </a:lnTo>
                <a:lnTo>
                  <a:pt x="48804" y="26458"/>
                </a:lnTo>
                <a:lnTo>
                  <a:pt x="43361" y="32513"/>
                </a:lnTo>
                <a:lnTo>
                  <a:pt x="35287" y="36594"/>
                </a:lnTo>
                <a:lnTo>
                  <a:pt x="25400" y="38090"/>
                </a:lnTo>
                <a:lnTo>
                  <a:pt x="15516" y="36594"/>
                </a:lnTo>
                <a:lnTo>
                  <a:pt x="7442" y="32513"/>
                </a:lnTo>
                <a:lnTo>
                  <a:pt x="1997" y="26458"/>
                </a:lnTo>
                <a:lnTo>
                  <a:pt x="0" y="1904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616700" y="3030537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8"/>
                </a:lnTo>
                <a:lnTo>
                  <a:pt x="7437" y="32523"/>
                </a:lnTo>
                <a:lnTo>
                  <a:pt x="15510" y="36603"/>
                </a:lnTo>
                <a:lnTo>
                  <a:pt x="25400" y="38100"/>
                </a:lnTo>
                <a:lnTo>
                  <a:pt x="35289" y="36603"/>
                </a:lnTo>
                <a:lnTo>
                  <a:pt x="43362" y="32523"/>
                </a:lnTo>
                <a:lnTo>
                  <a:pt x="48804" y="26468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616703" y="303054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5" y="11635"/>
                </a:lnTo>
                <a:lnTo>
                  <a:pt x="7438" y="5580"/>
                </a:lnTo>
                <a:lnTo>
                  <a:pt x="15512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1" y="32520"/>
                </a:lnTo>
                <a:lnTo>
                  <a:pt x="35287" y="36602"/>
                </a:lnTo>
                <a:lnTo>
                  <a:pt x="25400" y="38100"/>
                </a:lnTo>
                <a:lnTo>
                  <a:pt x="15512" y="36602"/>
                </a:lnTo>
                <a:lnTo>
                  <a:pt x="7438" y="32520"/>
                </a:lnTo>
                <a:lnTo>
                  <a:pt x="1995" y="26464"/>
                </a:lnTo>
                <a:lnTo>
                  <a:pt x="0" y="1905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245225" y="4035425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2225" y="0"/>
                </a:moveTo>
                <a:lnTo>
                  <a:pt x="13571" y="1497"/>
                </a:lnTo>
                <a:lnTo>
                  <a:pt x="6507" y="5581"/>
                </a:lnTo>
                <a:lnTo>
                  <a:pt x="1745" y="11637"/>
                </a:lnTo>
                <a:lnTo>
                  <a:pt x="0" y="19050"/>
                </a:lnTo>
                <a:lnTo>
                  <a:pt x="1745" y="26462"/>
                </a:lnTo>
                <a:lnTo>
                  <a:pt x="6507" y="32518"/>
                </a:lnTo>
                <a:lnTo>
                  <a:pt x="13571" y="36602"/>
                </a:lnTo>
                <a:lnTo>
                  <a:pt x="22225" y="38100"/>
                </a:lnTo>
                <a:lnTo>
                  <a:pt x="30873" y="36602"/>
                </a:lnTo>
                <a:lnTo>
                  <a:pt x="37938" y="32518"/>
                </a:lnTo>
                <a:lnTo>
                  <a:pt x="42702" y="26462"/>
                </a:lnTo>
                <a:lnTo>
                  <a:pt x="44450" y="19050"/>
                </a:lnTo>
                <a:lnTo>
                  <a:pt x="42702" y="11637"/>
                </a:lnTo>
                <a:lnTo>
                  <a:pt x="37938" y="5581"/>
                </a:lnTo>
                <a:lnTo>
                  <a:pt x="30873" y="1497"/>
                </a:lnTo>
                <a:lnTo>
                  <a:pt x="22225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245233" y="4035431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0" y="19040"/>
                </a:moveTo>
                <a:lnTo>
                  <a:pt x="1746" y="11626"/>
                </a:lnTo>
                <a:lnTo>
                  <a:pt x="6508" y="5575"/>
                </a:lnTo>
                <a:lnTo>
                  <a:pt x="13571" y="1495"/>
                </a:lnTo>
                <a:lnTo>
                  <a:pt x="22220" y="0"/>
                </a:lnTo>
                <a:lnTo>
                  <a:pt x="30868" y="1495"/>
                </a:lnTo>
                <a:lnTo>
                  <a:pt x="37931" y="5575"/>
                </a:lnTo>
                <a:lnTo>
                  <a:pt x="42693" y="11626"/>
                </a:lnTo>
                <a:lnTo>
                  <a:pt x="44440" y="19040"/>
                </a:lnTo>
                <a:lnTo>
                  <a:pt x="42693" y="26458"/>
                </a:lnTo>
                <a:lnTo>
                  <a:pt x="37931" y="32513"/>
                </a:lnTo>
                <a:lnTo>
                  <a:pt x="30868" y="36594"/>
                </a:lnTo>
                <a:lnTo>
                  <a:pt x="22220" y="38090"/>
                </a:lnTo>
                <a:lnTo>
                  <a:pt x="13571" y="36594"/>
                </a:lnTo>
                <a:lnTo>
                  <a:pt x="6508" y="32513"/>
                </a:lnTo>
                <a:lnTo>
                  <a:pt x="1746" y="26458"/>
                </a:lnTo>
                <a:lnTo>
                  <a:pt x="0" y="1904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364287" y="3281362"/>
            <a:ext cx="50800" cy="44450"/>
          </a:xfrm>
          <a:custGeom>
            <a:avLst/>
            <a:gdLst/>
            <a:ahLst/>
            <a:cxnLst/>
            <a:rect l="l" t="t" r="r" b="b"/>
            <a:pathLst>
              <a:path w="50800" h="44450">
                <a:moveTo>
                  <a:pt x="25400" y="0"/>
                </a:moveTo>
                <a:lnTo>
                  <a:pt x="15510" y="1747"/>
                </a:lnTo>
                <a:lnTo>
                  <a:pt x="7437" y="6511"/>
                </a:lnTo>
                <a:lnTo>
                  <a:pt x="1995" y="13576"/>
                </a:lnTo>
                <a:lnTo>
                  <a:pt x="0" y="22225"/>
                </a:lnTo>
                <a:lnTo>
                  <a:pt x="1995" y="30878"/>
                </a:lnTo>
                <a:lnTo>
                  <a:pt x="7437" y="37942"/>
                </a:lnTo>
                <a:lnTo>
                  <a:pt x="15510" y="42704"/>
                </a:lnTo>
                <a:lnTo>
                  <a:pt x="25400" y="44450"/>
                </a:lnTo>
                <a:lnTo>
                  <a:pt x="35289" y="42704"/>
                </a:lnTo>
                <a:lnTo>
                  <a:pt x="43362" y="37942"/>
                </a:lnTo>
                <a:lnTo>
                  <a:pt x="48804" y="30878"/>
                </a:lnTo>
                <a:lnTo>
                  <a:pt x="50800" y="22225"/>
                </a:lnTo>
                <a:lnTo>
                  <a:pt x="48804" y="13576"/>
                </a:lnTo>
                <a:lnTo>
                  <a:pt x="43362" y="6511"/>
                </a:lnTo>
                <a:lnTo>
                  <a:pt x="35289" y="1747"/>
                </a:lnTo>
                <a:lnTo>
                  <a:pt x="2540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364293" y="3281361"/>
            <a:ext cx="50800" cy="44450"/>
          </a:xfrm>
          <a:custGeom>
            <a:avLst/>
            <a:gdLst/>
            <a:ahLst/>
            <a:cxnLst/>
            <a:rect l="l" t="t" r="r" b="b"/>
            <a:pathLst>
              <a:path w="50800" h="44450">
                <a:moveTo>
                  <a:pt x="0" y="22230"/>
                </a:moveTo>
                <a:lnTo>
                  <a:pt x="1995" y="13575"/>
                </a:lnTo>
                <a:lnTo>
                  <a:pt x="7438" y="6510"/>
                </a:lnTo>
                <a:lnTo>
                  <a:pt x="15512" y="1746"/>
                </a:lnTo>
                <a:lnTo>
                  <a:pt x="25400" y="0"/>
                </a:lnTo>
                <a:lnTo>
                  <a:pt x="35287" y="1746"/>
                </a:lnTo>
                <a:lnTo>
                  <a:pt x="43361" y="6510"/>
                </a:lnTo>
                <a:lnTo>
                  <a:pt x="48804" y="13575"/>
                </a:lnTo>
                <a:lnTo>
                  <a:pt x="50800" y="22230"/>
                </a:lnTo>
                <a:lnTo>
                  <a:pt x="48804" y="30878"/>
                </a:lnTo>
                <a:lnTo>
                  <a:pt x="43361" y="37941"/>
                </a:lnTo>
                <a:lnTo>
                  <a:pt x="35287" y="42703"/>
                </a:lnTo>
                <a:lnTo>
                  <a:pt x="25400" y="44450"/>
                </a:lnTo>
                <a:lnTo>
                  <a:pt x="15512" y="42703"/>
                </a:lnTo>
                <a:lnTo>
                  <a:pt x="7438" y="37941"/>
                </a:lnTo>
                <a:lnTo>
                  <a:pt x="1995" y="30878"/>
                </a:lnTo>
                <a:lnTo>
                  <a:pt x="0" y="2223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412037" y="3659187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412043" y="365919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5" y="11635"/>
                </a:lnTo>
                <a:lnTo>
                  <a:pt x="7438" y="5580"/>
                </a:lnTo>
                <a:lnTo>
                  <a:pt x="15512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1" y="32520"/>
                </a:lnTo>
                <a:lnTo>
                  <a:pt x="35287" y="36602"/>
                </a:lnTo>
                <a:lnTo>
                  <a:pt x="25400" y="38100"/>
                </a:lnTo>
                <a:lnTo>
                  <a:pt x="15512" y="36602"/>
                </a:lnTo>
                <a:lnTo>
                  <a:pt x="7438" y="32520"/>
                </a:lnTo>
                <a:lnTo>
                  <a:pt x="1995" y="26464"/>
                </a:lnTo>
                <a:lnTo>
                  <a:pt x="0" y="1905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372350" y="3130550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372353" y="313055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5" y="11635"/>
                </a:lnTo>
                <a:lnTo>
                  <a:pt x="7438" y="5580"/>
                </a:lnTo>
                <a:lnTo>
                  <a:pt x="15512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1" y="32520"/>
                </a:lnTo>
                <a:lnTo>
                  <a:pt x="35287" y="36602"/>
                </a:lnTo>
                <a:lnTo>
                  <a:pt x="25400" y="38100"/>
                </a:lnTo>
                <a:lnTo>
                  <a:pt x="15512" y="36602"/>
                </a:lnTo>
                <a:lnTo>
                  <a:pt x="7438" y="32520"/>
                </a:lnTo>
                <a:lnTo>
                  <a:pt x="1995" y="26464"/>
                </a:lnTo>
                <a:lnTo>
                  <a:pt x="0" y="1905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845751" y="3798543"/>
            <a:ext cx="43815" cy="39370"/>
          </a:xfrm>
          <a:custGeom>
            <a:avLst/>
            <a:gdLst/>
            <a:ahLst/>
            <a:cxnLst/>
            <a:rect l="l" t="t" r="r" b="b"/>
            <a:pathLst>
              <a:path w="43815" h="39370">
                <a:moveTo>
                  <a:pt x="24359" y="0"/>
                </a:moveTo>
                <a:lnTo>
                  <a:pt x="15689" y="1346"/>
                </a:lnTo>
                <a:lnTo>
                  <a:pt x="7968" y="5529"/>
                </a:lnTo>
                <a:lnTo>
                  <a:pt x="2578" y="11653"/>
                </a:lnTo>
                <a:lnTo>
                  <a:pt x="0" y="18909"/>
                </a:lnTo>
                <a:lnTo>
                  <a:pt x="716" y="26492"/>
                </a:lnTo>
                <a:lnTo>
                  <a:pt x="4735" y="32961"/>
                </a:lnTo>
                <a:lnTo>
                  <a:pt x="11180" y="37176"/>
                </a:lnTo>
                <a:lnTo>
                  <a:pt x="19179" y="38787"/>
                </a:lnTo>
                <a:lnTo>
                  <a:pt x="27856" y="37440"/>
                </a:lnTo>
                <a:lnTo>
                  <a:pt x="35576" y="33263"/>
                </a:lnTo>
                <a:lnTo>
                  <a:pt x="40967" y="27139"/>
                </a:lnTo>
                <a:lnTo>
                  <a:pt x="43545" y="19879"/>
                </a:lnTo>
                <a:lnTo>
                  <a:pt x="42829" y="12294"/>
                </a:lnTo>
                <a:lnTo>
                  <a:pt x="38803" y="5826"/>
                </a:lnTo>
                <a:lnTo>
                  <a:pt x="32355" y="1610"/>
                </a:lnTo>
                <a:lnTo>
                  <a:pt x="24359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845755" y="3798542"/>
            <a:ext cx="43815" cy="39370"/>
          </a:xfrm>
          <a:custGeom>
            <a:avLst/>
            <a:gdLst/>
            <a:ahLst/>
            <a:cxnLst/>
            <a:rect l="l" t="t" r="r" b="b"/>
            <a:pathLst>
              <a:path w="43815" h="39370">
                <a:moveTo>
                  <a:pt x="718" y="26499"/>
                </a:moveTo>
                <a:lnTo>
                  <a:pt x="0" y="18914"/>
                </a:lnTo>
                <a:lnTo>
                  <a:pt x="2578" y="11655"/>
                </a:lnTo>
                <a:lnTo>
                  <a:pt x="7968" y="5530"/>
                </a:lnTo>
                <a:lnTo>
                  <a:pt x="15688" y="1349"/>
                </a:lnTo>
                <a:lnTo>
                  <a:pt x="24362" y="0"/>
                </a:lnTo>
                <a:lnTo>
                  <a:pt x="32359" y="1610"/>
                </a:lnTo>
                <a:lnTo>
                  <a:pt x="38805" y="5825"/>
                </a:lnTo>
                <a:lnTo>
                  <a:pt x="42828" y="12289"/>
                </a:lnTo>
                <a:lnTo>
                  <a:pt x="43546" y="19875"/>
                </a:lnTo>
                <a:lnTo>
                  <a:pt x="40968" y="27137"/>
                </a:lnTo>
                <a:lnTo>
                  <a:pt x="35577" y="33266"/>
                </a:lnTo>
                <a:lnTo>
                  <a:pt x="27858" y="37449"/>
                </a:lnTo>
                <a:lnTo>
                  <a:pt x="19183" y="38794"/>
                </a:lnTo>
                <a:lnTo>
                  <a:pt x="11186" y="37182"/>
                </a:lnTo>
                <a:lnTo>
                  <a:pt x="4740" y="32967"/>
                </a:lnTo>
                <a:lnTo>
                  <a:pt x="718" y="26499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838340" y="3272686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838347" y="3272682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477" y="27908"/>
                </a:moveTo>
                <a:lnTo>
                  <a:pt x="0" y="20245"/>
                </a:lnTo>
                <a:lnTo>
                  <a:pt x="3223" y="12768"/>
                </a:lnTo>
                <a:lnTo>
                  <a:pt x="9568" y="6320"/>
                </a:lnTo>
                <a:lnTo>
                  <a:pt x="18457" y="1738"/>
                </a:lnTo>
                <a:lnTo>
                  <a:pt x="28302" y="0"/>
                </a:lnTo>
                <a:lnTo>
                  <a:pt x="37257" y="1290"/>
                </a:lnTo>
                <a:lnTo>
                  <a:pt x="44351" y="5289"/>
                </a:lnTo>
                <a:lnTo>
                  <a:pt x="48617" y="11678"/>
                </a:lnTo>
                <a:lnTo>
                  <a:pt x="49094" y="19342"/>
                </a:lnTo>
                <a:lnTo>
                  <a:pt x="45870" y="26818"/>
                </a:lnTo>
                <a:lnTo>
                  <a:pt x="39525" y="33267"/>
                </a:lnTo>
                <a:lnTo>
                  <a:pt x="30637" y="37848"/>
                </a:lnTo>
                <a:lnTo>
                  <a:pt x="20786" y="39587"/>
                </a:lnTo>
                <a:lnTo>
                  <a:pt x="11829" y="38297"/>
                </a:lnTo>
                <a:lnTo>
                  <a:pt x="4736" y="34298"/>
                </a:lnTo>
                <a:lnTo>
                  <a:pt x="477" y="27908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017603" y="3596536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017606" y="3596532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477" y="27908"/>
                </a:moveTo>
                <a:lnTo>
                  <a:pt x="0" y="20245"/>
                </a:lnTo>
                <a:lnTo>
                  <a:pt x="3223" y="12768"/>
                </a:lnTo>
                <a:lnTo>
                  <a:pt x="9568" y="6320"/>
                </a:lnTo>
                <a:lnTo>
                  <a:pt x="18457" y="1738"/>
                </a:lnTo>
                <a:lnTo>
                  <a:pt x="28303" y="0"/>
                </a:lnTo>
                <a:lnTo>
                  <a:pt x="37260" y="1290"/>
                </a:lnTo>
                <a:lnTo>
                  <a:pt x="44355" y="5289"/>
                </a:lnTo>
                <a:lnTo>
                  <a:pt x="48617" y="11678"/>
                </a:lnTo>
                <a:lnTo>
                  <a:pt x="49094" y="19342"/>
                </a:lnTo>
                <a:lnTo>
                  <a:pt x="45870" y="26818"/>
                </a:lnTo>
                <a:lnTo>
                  <a:pt x="39525" y="33267"/>
                </a:lnTo>
                <a:lnTo>
                  <a:pt x="30637" y="37848"/>
                </a:lnTo>
                <a:lnTo>
                  <a:pt x="20790" y="39587"/>
                </a:lnTo>
                <a:lnTo>
                  <a:pt x="11833" y="38297"/>
                </a:lnTo>
                <a:lnTo>
                  <a:pt x="4738" y="34298"/>
                </a:lnTo>
                <a:lnTo>
                  <a:pt x="477" y="27908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166828" y="4082311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166831" y="4082311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482" y="27910"/>
                </a:moveTo>
                <a:lnTo>
                  <a:pt x="0" y="20245"/>
                </a:lnTo>
                <a:lnTo>
                  <a:pt x="3221" y="12766"/>
                </a:lnTo>
                <a:lnTo>
                  <a:pt x="9568" y="6317"/>
                </a:lnTo>
                <a:lnTo>
                  <a:pt x="18462" y="1740"/>
                </a:lnTo>
                <a:lnTo>
                  <a:pt x="28307" y="0"/>
                </a:lnTo>
                <a:lnTo>
                  <a:pt x="37261" y="1286"/>
                </a:lnTo>
                <a:lnTo>
                  <a:pt x="44353" y="5282"/>
                </a:lnTo>
                <a:lnTo>
                  <a:pt x="48612" y="11670"/>
                </a:lnTo>
                <a:lnTo>
                  <a:pt x="49095" y="19335"/>
                </a:lnTo>
                <a:lnTo>
                  <a:pt x="45873" y="26814"/>
                </a:lnTo>
                <a:lnTo>
                  <a:pt x="39526" y="33263"/>
                </a:lnTo>
                <a:lnTo>
                  <a:pt x="30632" y="37840"/>
                </a:lnTo>
                <a:lnTo>
                  <a:pt x="20787" y="39580"/>
                </a:lnTo>
                <a:lnTo>
                  <a:pt x="11833" y="38294"/>
                </a:lnTo>
                <a:lnTo>
                  <a:pt x="4742" y="34298"/>
                </a:lnTo>
                <a:lnTo>
                  <a:pt x="482" y="2791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506553" y="3842599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506557" y="3842597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477" y="27914"/>
                </a:moveTo>
                <a:lnTo>
                  <a:pt x="0" y="20249"/>
                </a:lnTo>
                <a:lnTo>
                  <a:pt x="3223" y="12770"/>
                </a:lnTo>
                <a:lnTo>
                  <a:pt x="9568" y="6321"/>
                </a:lnTo>
                <a:lnTo>
                  <a:pt x="18457" y="1744"/>
                </a:lnTo>
                <a:lnTo>
                  <a:pt x="28303" y="0"/>
                </a:lnTo>
                <a:lnTo>
                  <a:pt x="37260" y="1287"/>
                </a:lnTo>
                <a:lnTo>
                  <a:pt x="44355" y="5285"/>
                </a:lnTo>
                <a:lnTo>
                  <a:pt x="48617" y="11674"/>
                </a:lnTo>
                <a:lnTo>
                  <a:pt x="49094" y="19339"/>
                </a:lnTo>
                <a:lnTo>
                  <a:pt x="45870" y="26818"/>
                </a:lnTo>
                <a:lnTo>
                  <a:pt x="39525" y="33267"/>
                </a:lnTo>
                <a:lnTo>
                  <a:pt x="30637" y="37844"/>
                </a:lnTo>
                <a:lnTo>
                  <a:pt x="20790" y="39583"/>
                </a:lnTo>
                <a:lnTo>
                  <a:pt x="11833" y="38294"/>
                </a:lnTo>
                <a:lnTo>
                  <a:pt x="4738" y="34298"/>
                </a:lnTo>
                <a:lnTo>
                  <a:pt x="477" y="27914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425466" y="3766399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425470" y="3766397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482" y="27914"/>
                </a:moveTo>
                <a:lnTo>
                  <a:pt x="0" y="20249"/>
                </a:lnTo>
                <a:lnTo>
                  <a:pt x="3220" y="12770"/>
                </a:lnTo>
                <a:lnTo>
                  <a:pt x="9564" y="6321"/>
                </a:lnTo>
                <a:lnTo>
                  <a:pt x="18452" y="1744"/>
                </a:lnTo>
                <a:lnTo>
                  <a:pt x="28303" y="0"/>
                </a:lnTo>
                <a:lnTo>
                  <a:pt x="37260" y="1287"/>
                </a:lnTo>
                <a:lnTo>
                  <a:pt x="44353" y="5285"/>
                </a:lnTo>
                <a:lnTo>
                  <a:pt x="48612" y="11674"/>
                </a:lnTo>
                <a:lnTo>
                  <a:pt x="49089" y="19339"/>
                </a:lnTo>
                <a:lnTo>
                  <a:pt x="45866" y="26818"/>
                </a:lnTo>
                <a:lnTo>
                  <a:pt x="39521" y="33267"/>
                </a:lnTo>
                <a:lnTo>
                  <a:pt x="30632" y="37844"/>
                </a:lnTo>
                <a:lnTo>
                  <a:pt x="20787" y="39583"/>
                </a:lnTo>
                <a:lnTo>
                  <a:pt x="11834" y="38294"/>
                </a:lnTo>
                <a:lnTo>
                  <a:pt x="4742" y="34298"/>
                </a:lnTo>
                <a:lnTo>
                  <a:pt x="482" y="27914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061651" y="3098456"/>
            <a:ext cx="43815" cy="39370"/>
          </a:xfrm>
          <a:custGeom>
            <a:avLst/>
            <a:gdLst/>
            <a:ahLst/>
            <a:cxnLst/>
            <a:rect l="l" t="t" r="r" b="b"/>
            <a:pathLst>
              <a:path w="43815" h="39369">
                <a:moveTo>
                  <a:pt x="24359" y="0"/>
                </a:moveTo>
                <a:lnTo>
                  <a:pt x="15689" y="1346"/>
                </a:lnTo>
                <a:lnTo>
                  <a:pt x="7968" y="5524"/>
                </a:lnTo>
                <a:lnTo>
                  <a:pt x="2578" y="11648"/>
                </a:lnTo>
                <a:lnTo>
                  <a:pt x="0" y="18908"/>
                </a:lnTo>
                <a:lnTo>
                  <a:pt x="716" y="26492"/>
                </a:lnTo>
                <a:lnTo>
                  <a:pt x="4735" y="32961"/>
                </a:lnTo>
                <a:lnTo>
                  <a:pt x="11180" y="37176"/>
                </a:lnTo>
                <a:lnTo>
                  <a:pt x="19179" y="38787"/>
                </a:lnTo>
                <a:lnTo>
                  <a:pt x="27856" y="37440"/>
                </a:lnTo>
                <a:lnTo>
                  <a:pt x="35576" y="33257"/>
                </a:lnTo>
                <a:lnTo>
                  <a:pt x="40967" y="27134"/>
                </a:lnTo>
                <a:lnTo>
                  <a:pt x="43545" y="19877"/>
                </a:lnTo>
                <a:lnTo>
                  <a:pt x="42829" y="12294"/>
                </a:lnTo>
                <a:lnTo>
                  <a:pt x="38803" y="5826"/>
                </a:lnTo>
                <a:lnTo>
                  <a:pt x="32355" y="1610"/>
                </a:lnTo>
                <a:lnTo>
                  <a:pt x="24359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061655" y="3098456"/>
            <a:ext cx="43815" cy="39370"/>
          </a:xfrm>
          <a:custGeom>
            <a:avLst/>
            <a:gdLst/>
            <a:ahLst/>
            <a:cxnLst/>
            <a:rect l="l" t="t" r="r" b="b"/>
            <a:pathLst>
              <a:path w="43815" h="39369">
                <a:moveTo>
                  <a:pt x="718" y="26494"/>
                </a:moveTo>
                <a:lnTo>
                  <a:pt x="0" y="18910"/>
                </a:lnTo>
                <a:lnTo>
                  <a:pt x="2578" y="11651"/>
                </a:lnTo>
                <a:lnTo>
                  <a:pt x="7968" y="5526"/>
                </a:lnTo>
                <a:lnTo>
                  <a:pt x="15688" y="1344"/>
                </a:lnTo>
                <a:lnTo>
                  <a:pt x="24362" y="0"/>
                </a:lnTo>
                <a:lnTo>
                  <a:pt x="32359" y="1611"/>
                </a:lnTo>
                <a:lnTo>
                  <a:pt x="38805" y="5826"/>
                </a:lnTo>
                <a:lnTo>
                  <a:pt x="42828" y="12294"/>
                </a:lnTo>
                <a:lnTo>
                  <a:pt x="43546" y="19879"/>
                </a:lnTo>
                <a:lnTo>
                  <a:pt x="40968" y="27138"/>
                </a:lnTo>
                <a:lnTo>
                  <a:pt x="35577" y="33263"/>
                </a:lnTo>
                <a:lnTo>
                  <a:pt x="27858" y="37444"/>
                </a:lnTo>
                <a:lnTo>
                  <a:pt x="19183" y="38789"/>
                </a:lnTo>
                <a:lnTo>
                  <a:pt x="11186" y="37178"/>
                </a:lnTo>
                <a:lnTo>
                  <a:pt x="4740" y="32963"/>
                </a:lnTo>
                <a:lnTo>
                  <a:pt x="718" y="26494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231915" y="3426674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231916" y="3426672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477" y="27909"/>
                </a:moveTo>
                <a:lnTo>
                  <a:pt x="0" y="20243"/>
                </a:lnTo>
                <a:lnTo>
                  <a:pt x="3223" y="12765"/>
                </a:lnTo>
                <a:lnTo>
                  <a:pt x="9568" y="6316"/>
                </a:lnTo>
                <a:lnTo>
                  <a:pt x="18457" y="1739"/>
                </a:lnTo>
                <a:lnTo>
                  <a:pt x="28307" y="0"/>
                </a:lnTo>
                <a:lnTo>
                  <a:pt x="37264" y="1289"/>
                </a:lnTo>
                <a:lnTo>
                  <a:pt x="44357" y="5285"/>
                </a:lnTo>
                <a:lnTo>
                  <a:pt x="48617" y="11669"/>
                </a:lnTo>
                <a:lnTo>
                  <a:pt x="49094" y="19334"/>
                </a:lnTo>
                <a:lnTo>
                  <a:pt x="45870" y="26812"/>
                </a:lnTo>
                <a:lnTo>
                  <a:pt x="39525" y="33262"/>
                </a:lnTo>
                <a:lnTo>
                  <a:pt x="30637" y="37839"/>
                </a:lnTo>
                <a:lnTo>
                  <a:pt x="20791" y="39583"/>
                </a:lnTo>
                <a:lnTo>
                  <a:pt x="11837" y="38296"/>
                </a:lnTo>
                <a:lnTo>
                  <a:pt x="4742" y="34298"/>
                </a:lnTo>
                <a:lnTo>
                  <a:pt x="477" y="27909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622315" y="3147274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5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622316" y="3147272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5">
                <a:moveTo>
                  <a:pt x="476" y="27909"/>
                </a:moveTo>
                <a:lnTo>
                  <a:pt x="0" y="20243"/>
                </a:lnTo>
                <a:lnTo>
                  <a:pt x="3224" y="12765"/>
                </a:lnTo>
                <a:lnTo>
                  <a:pt x="9572" y="6316"/>
                </a:lnTo>
                <a:lnTo>
                  <a:pt x="18466" y="1739"/>
                </a:lnTo>
                <a:lnTo>
                  <a:pt x="28312" y="0"/>
                </a:lnTo>
                <a:lnTo>
                  <a:pt x="37265" y="1289"/>
                </a:lnTo>
                <a:lnTo>
                  <a:pt x="44357" y="5285"/>
                </a:lnTo>
                <a:lnTo>
                  <a:pt x="48616" y="11669"/>
                </a:lnTo>
                <a:lnTo>
                  <a:pt x="49093" y="19334"/>
                </a:lnTo>
                <a:lnTo>
                  <a:pt x="45870" y="26812"/>
                </a:lnTo>
                <a:lnTo>
                  <a:pt x="39525" y="33262"/>
                </a:lnTo>
                <a:lnTo>
                  <a:pt x="30636" y="37839"/>
                </a:lnTo>
                <a:lnTo>
                  <a:pt x="20791" y="39583"/>
                </a:lnTo>
                <a:lnTo>
                  <a:pt x="11836" y="38296"/>
                </a:lnTo>
                <a:lnTo>
                  <a:pt x="4742" y="34298"/>
                </a:lnTo>
                <a:lnTo>
                  <a:pt x="476" y="27909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669940" y="4195024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669946" y="4195023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477" y="27908"/>
                </a:moveTo>
                <a:lnTo>
                  <a:pt x="0" y="20243"/>
                </a:lnTo>
                <a:lnTo>
                  <a:pt x="3223" y="12765"/>
                </a:lnTo>
                <a:lnTo>
                  <a:pt x="9568" y="6315"/>
                </a:lnTo>
                <a:lnTo>
                  <a:pt x="18457" y="1738"/>
                </a:lnTo>
                <a:lnTo>
                  <a:pt x="28302" y="0"/>
                </a:lnTo>
                <a:lnTo>
                  <a:pt x="37257" y="1290"/>
                </a:lnTo>
                <a:lnTo>
                  <a:pt x="44351" y="5289"/>
                </a:lnTo>
                <a:lnTo>
                  <a:pt x="48617" y="11678"/>
                </a:lnTo>
                <a:lnTo>
                  <a:pt x="49094" y="19338"/>
                </a:lnTo>
                <a:lnTo>
                  <a:pt x="45870" y="26813"/>
                </a:lnTo>
                <a:lnTo>
                  <a:pt x="39525" y="33262"/>
                </a:lnTo>
                <a:lnTo>
                  <a:pt x="30637" y="37838"/>
                </a:lnTo>
                <a:lnTo>
                  <a:pt x="20786" y="39583"/>
                </a:lnTo>
                <a:lnTo>
                  <a:pt x="11829" y="38296"/>
                </a:lnTo>
                <a:lnTo>
                  <a:pt x="4736" y="34297"/>
                </a:lnTo>
                <a:lnTo>
                  <a:pt x="477" y="27908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6482616" y="3450486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482620" y="3450482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482" y="27908"/>
                </a:moveTo>
                <a:lnTo>
                  <a:pt x="0" y="20245"/>
                </a:lnTo>
                <a:lnTo>
                  <a:pt x="3220" y="12768"/>
                </a:lnTo>
                <a:lnTo>
                  <a:pt x="9564" y="6320"/>
                </a:lnTo>
                <a:lnTo>
                  <a:pt x="18452" y="1738"/>
                </a:lnTo>
                <a:lnTo>
                  <a:pt x="28303" y="0"/>
                </a:lnTo>
                <a:lnTo>
                  <a:pt x="37260" y="1290"/>
                </a:lnTo>
                <a:lnTo>
                  <a:pt x="44353" y="5289"/>
                </a:lnTo>
                <a:lnTo>
                  <a:pt x="48612" y="11678"/>
                </a:lnTo>
                <a:lnTo>
                  <a:pt x="49089" y="19342"/>
                </a:lnTo>
                <a:lnTo>
                  <a:pt x="45866" y="26818"/>
                </a:lnTo>
                <a:lnTo>
                  <a:pt x="39521" y="33267"/>
                </a:lnTo>
                <a:lnTo>
                  <a:pt x="30632" y="37848"/>
                </a:lnTo>
                <a:lnTo>
                  <a:pt x="20787" y="39587"/>
                </a:lnTo>
                <a:lnTo>
                  <a:pt x="11834" y="38297"/>
                </a:lnTo>
                <a:lnTo>
                  <a:pt x="4742" y="34298"/>
                </a:lnTo>
                <a:lnTo>
                  <a:pt x="482" y="27908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625214" y="3541368"/>
            <a:ext cx="43815" cy="39370"/>
          </a:xfrm>
          <a:custGeom>
            <a:avLst/>
            <a:gdLst/>
            <a:ahLst/>
            <a:cxnLst/>
            <a:rect l="l" t="t" r="r" b="b"/>
            <a:pathLst>
              <a:path w="43815" h="39370">
                <a:moveTo>
                  <a:pt x="24359" y="0"/>
                </a:moveTo>
                <a:lnTo>
                  <a:pt x="15689" y="1346"/>
                </a:lnTo>
                <a:lnTo>
                  <a:pt x="7968" y="5529"/>
                </a:lnTo>
                <a:lnTo>
                  <a:pt x="2578" y="11653"/>
                </a:lnTo>
                <a:lnTo>
                  <a:pt x="0" y="18909"/>
                </a:lnTo>
                <a:lnTo>
                  <a:pt x="716" y="26492"/>
                </a:lnTo>
                <a:lnTo>
                  <a:pt x="4737" y="32961"/>
                </a:lnTo>
                <a:lnTo>
                  <a:pt x="11185" y="37176"/>
                </a:lnTo>
                <a:lnTo>
                  <a:pt x="19184" y="38787"/>
                </a:lnTo>
                <a:lnTo>
                  <a:pt x="27856" y="37440"/>
                </a:lnTo>
                <a:lnTo>
                  <a:pt x="35576" y="33263"/>
                </a:lnTo>
                <a:lnTo>
                  <a:pt x="40967" y="27139"/>
                </a:lnTo>
                <a:lnTo>
                  <a:pt x="43545" y="19879"/>
                </a:lnTo>
                <a:lnTo>
                  <a:pt x="42829" y="12294"/>
                </a:lnTo>
                <a:lnTo>
                  <a:pt x="38803" y="5826"/>
                </a:lnTo>
                <a:lnTo>
                  <a:pt x="32355" y="1610"/>
                </a:lnTo>
                <a:lnTo>
                  <a:pt x="24359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625219" y="3541366"/>
            <a:ext cx="43815" cy="39370"/>
          </a:xfrm>
          <a:custGeom>
            <a:avLst/>
            <a:gdLst/>
            <a:ahLst/>
            <a:cxnLst/>
            <a:rect l="l" t="t" r="r" b="b"/>
            <a:pathLst>
              <a:path w="43815" h="39370">
                <a:moveTo>
                  <a:pt x="713" y="26504"/>
                </a:moveTo>
                <a:lnTo>
                  <a:pt x="0" y="18918"/>
                </a:lnTo>
                <a:lnTo>
                  <a:pt x="2577" y="11656"/>
                </a:lnTo>
                <a:lnTo>
                  <a:pt x="7965" y="5527"/>
                </a:lnTo>
                <a:lnTo>
                  <a:pt x="15683" y="1344"/>
                </a:lnTo>
                <a:lnTo>
                  <a:pt x="24358" y="0"/>
                </a:lnTo>
                <a:lnTo>
                  <a:pt x="32356" y="1611"/>
                </a:lnTo>
                <a:lnTo>
                  <a:pt x="38805" y="5826"/>
                </a:lnTo>
                <a:lnTo>
                  <a:pt x="42833" y="12294"/>
                </a:lnTo>
                <a:lnTo>
                  <a:pt x="43547" y="19879"/>
                </a:lnTo>
                <a:lnTo>
                  <a:pt x="40970" y="27138"/>
                </a:lnTo>
                <a:lnTo>
                  <a:pt x="35581" y="33263"/>
                </a:lnTo>
                <a:lnTo>
                  <a:pt x="27863" y="37444"/>
                </a:lnTo>
                <a:lnTo>
                  <a:pt x="19187" y="38794"/>
                </a:lnTo>
                <a:lnTo>
                  <a:pt x="11187" y="37183"/>
                </a:lnTo>
                <a:lnTo>
                  <a:pt x="4738" y="32968"/>
                </a:lnTo>
                <a:lnTo>
                  <a:pt x="713" y="26504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7376378" y="3048849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5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7376381" y="3048846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5">
                <a:moveTo>
                  <a:pt x="482" y="27904"/>
                </a:moveTo>
                <a:lnTo>
                  <a:pt x="0" y="20245"/>
                </a:lnTo>
                <a:lnTo>
                  <a:pt x="3221" y="12769"/>
                </a:lnTo>
                <a:lnTo>
                  <a:pt x="9568" y="6321"/>
                </a:lnTo>
                <a:lnTo>
                  <a:pt x="18462" y="1744"/>
                </a:lnTo>
                <a:lnTo>
                  <a:pt x="28307" y="0"/>
                </a:lnTo>
                <a:lnTo>
                  <a:pt x="37261" y="1287"/>
                </a:lnTo>
                <a:lnTo>
                  <a:pt x="44353" y="5285"/>
                </a:lnTo>
                <a:lnTo>
                  <a:pt x="48612" y="11674"/>
                </a:lnTo>
                <a:lnTo>
                  <a:pt x="49095" y="19339"/>
                </a:lnTo>
                <a:lnTo>
                  <a:pt x="45873" y="26818"/>
                </a:lnTo>
                <a:lnTo>
                  <a:pt x="39526" y="33267"/>
                </a:lnTo>
                <a:lnTo>
                  <a:pt x="30632" y="37844"/>
                </a:lnTo>
                <a:lnTo>
                  <a:pt x="20787" y="39583"/>
                </a:lnTo>
                <a:lnTo>
                  <a:pt x="11833" y="38293"/>
                </a:lnTo>
                <a:lnTo>
                  <a:pt x="4742" y="34293"/>
                </a:lnTo>
                <a:lnTo>
                  <a:pt x="482" y="27904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6810603" y="3202177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26" y="0"/>
                </a:moveTo>
                <a:lnTo>
                  <a:pt x="15953" y="244"/>
                </a:lnTo>
                <a:lnTo>
                  <a:pt x="8377" y="3273"/>
                </a:lnTo>
                <a:lnTo>
                  <a:pt x="2793" y="8583"/>
                </a:lnTo>
                <a:lnTo>
                  <a:pt x="0" y="15671"/>
                </a:lnTo>
                <a:lnTo>
                  <a:pt x="663" y="23261"/>
                </a:lnTo>
                <a:lnTo>
                  <a:pt x="4508" y="29937"/>
                </a:lnTo>
                <a:lnTo>
                  <a:pt x="10915" y="34988"/>
                </a:lnTo>
                <a:lnTo>
                  <a:pt x="19265" y="37706"/>
                </a:lnTo>
                <a:lnTo>
                  <a:pt x="28039" y="37468"/>
                </a:lnTo>
                <a:lnTo>
                  <a:pt x="35615" y="34443"/>
                </a:lnTo>
                <a:lnTo>
                  <a:pt x="41198" y="29135"/>
                </a:lnTo>
                <a:lnTo>
                  <a:pt x="43992" y="22047"/>
                </a:lnTo>
                <a:lnTo>
                  <a:pt x="43329" y="14457"/>
                </a:lnTo>
                <a:lnTo>
                  <a:pt x="39484" y="7780"/>
                </a:lnTo>
                <a:lnTo>
                  <a:pt x="33077" y="2725"/>
                </a:lnTo>
                <a:lnTo>
                  <a:pt x="24726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6810613" y="3202181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33073" y="2728"/>
                </a:lnTo>
                <a:lnTo>
                  <a:pt x="39478" y="7785"/>
                </a:lnTo>
                <a:lnTo>
                  <a:pt x="43324" y="14461"/>
                </a:lnTo>
                <a:lnTo>
                  <a:pt x="43990" y="22050"/>
                </a:lnTo>
                <a:lnTo>
                  <a:pt x="41191" y="29136"/>
                </a:lnTo>
                <a:lnTo>
                  <a:pt x="35606" y="34443"/>
                </a:lnTo>
                <a:lnTo>
                  <a:pt x="28027" y="37469"/>
                </a:lnTo>
                <a:lnTo>
                  <a:pt x="19250" y="37710"/>
                </a:lnTo>
                <a:lnTo>
                  <a:pt x="10906" y="34987"/>
                </a:lnTo>
                <a:lnTo>
                  <a:pt x="4502" y="29933"/>
                </a:lnTo>
                <a:lnTo>
                  <a:pt x="659" y="23257"/>
                </a:lnTo>
                <a:lnTo>
                  <a:pt x="0" y="15670"/>
                </a:lnTo>
                <a:lnTo>
                  <a:pt x="2792" y="8578"/>
                </a:lnTo>
                <a:lnTo>
                  <a:pt x="8375" y="3267"/>
                </a:lnTo>
                <a:lnTo>
                  <a:pt x="15952" y="240"/>
                </a:lnTo>
                <a:lnTo>
                  <a:pt x="2473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6934466" y="4148366"/>
            <a:ext cx="50800" cy="44450"/>
          </a:xfrm>
          <a:custGeom>
            <a:avLst/>
            <a:gdLst/>
            <a:ahLst/>
            <a:cxnLst/>
            <a:rect l="l" t="t" r="r" b="b"/>
            <a:pathLst>
              <a:path w="50800" h="44450">
                <a:moveTo>
                  <a:pt x="28321" y="0"/>
                </a:moveTo>
                <a:lnTo>
                  <a:pt x="18286" y="306"/>
                </a:lnTo>
                <a:lnTo>
                  <a:pt x="9612" y="3860"/>
                </a:lnTo>
                <a:lnTo>
                  <a:pt x="3212" y="10072"/>
                </a:lnTo>
                <a:lnTo>
                  <a:pt x="0" y="18351"/>
                </a:lnTo>
                <a:lnTo>
                  <a:pt x="732" y="27196"/>
                </a:lnTo>
                <a:lnTo>
                  <a:pt x="5105" y="34967"/>
                </a:lnTo>
                <a:lnTo>
                  <a:pt x="12412" y="40841"/>
                </a:lnTo>
                <a:lnTo>
                  <a:pt x="21945" y="43992"/>
                </a:lnTo>
                <a:lnTo>
                  <a:pt x="31978" y="43681"/>
                </a:lnTo>
                <a:lnTo>
                  <a:pt x="40649" y="40127"/>
                </a:lnTo>
                <a:lnTo>
                  <a:pt x="47048" y="33918"/>
                </a:lnTo>
                <a:lnTo>
                  <a:pt x="50266" y="25641"/>
                </a:lnTo>
                <a:lnTo>
                  <a:pt x="49534" y="16796"/>
                </a:lnTo>
                <a:lnTo>
                  <a:pt x="45161" y="9024"/>
                </a:lnTo>
                <a:lnTo>
                  <a:pt x="37854" y="3150"/>
                </a:lnTo>
                <a:lnTo>
                  <a:pt x="28321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934463" y="4148371"/>
            <a:ext cx="50800" cy="44450"/>
          </a:xfrm>
          <a:custGeom>
            <a:avLst/>
            <a:gdLst/>
            <a:ahLst/>
            <a:cxnLst/>
            <a:rect l="l" t="t" r="r" b="b"/>
            <a:pathLst>
              <a:path w="50800" h="44450">
                <a:moveTo>
                  <a:pt x="28330" y="0"/>
                </a:moveTo>
                <a:lnTo>
                  <a:pt x="37862" y="3145"/>
                </a:lnTo>
                <a:lnTo>
                  <a:pt x="45170" y="9017"/>
                </a:lnTo>
                <a:lnTo>
                  <a:pt x="49544" y="16790"/>
                </a:lnTo>
                <a:lnTo>
                  <a:pt x="50280" y="25640"/>
                </a:lnTo>
                <a:lnTo>
                  <a:pt x="47058" y="33915"/>
                </a:lnTo>
                <a:lnTo>
                  <a:pt x="40656" y="40125"/>
                </a:lnTo>
                <a:lnTo>
                  <a:pt x="31983" y="43679"/>
                </a:lnTo>
                <a:lnTo>
                  <a:pt x="21950" y="43990"/>
                </a:lnTo>
                <a:lnTo>
                  <a:pt x="12417" y="40838"/>
                </a:lnTo>
                <a:lnTo>
                  <a:pt x="5110" y="34963"/>
                </a:lnTo>
                <a:lnTo>
                  <a:pt x="735" y="27189"/>
                </a:lnTo>
                <a:lnTo>
                  <a:pt x="0" y="18340"/>
                </a:lnTo>
                <a:lnTo>
                  <a:pt x="3221" y="10068"/>
                </a:lnTo>
                <a:lnTo>
                  <a:pt x="9623" y="3860"/>
                </a:lnTo>
                <a:lnTo>
                  <a:pt x="18296" y="306"/>
                </a:lnTo>
                <a:lnTo>
                  <a:pt x="2833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955066" y="3416503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9" y="0"/>
                </a:moveTo>
                <a:lnTo>
                  <a:pt x="15959" y="237"/>
                </a:lnTo>
                <a:lnTo>
                  <a:pt x="8378" y="3262"/>
                </a:lnTo>
                <a:lnTo>
                  <a:pt x="2793" y="8570"/>
                </a:lnTo>
                <a:lnTo>
                  <a:pt x="0" y="15659"/>
                </a:lnTo>
                <a:lnTo>
                  <a:pt x="663" y="23248"/>
                </a:lnTo>
                <a:lnTo>
                  <a:pt x="4508" y="29924"/>
                </a:lnTo>
                <a:lnTo>
                  <a:pt x="10915" y="34975"/>
                </a:lnTo>
                <a:lnTo>
                  <a:pt x="19265" y="37693"/>
                </a:lnTo>
                <a:lnTo>
                  <a:pt x="28039" y="37456"/>
                </a:lnTo>
                <a:lnTo>
                  <a:pt x="35615" y="34431"/>
                </a:lnTo>
                <a:lnTo>
                  <a:pt x="41198" y="29122"/>
                </a:lnTo>
                <a:lnTo>
                  <a:pt x="43992" y="22034"/>
                </a:lnTo>
                <a:lnTo>
                  <a:pt x="43329" y="14444"/>
                </a:lnTo>
                <a:lnTo>
                  <a:pt x="39485" y="7769"/>
                </a:lnTo>
                <a:lnTo>
                  <a:pt x="33082" y="2717"/>
                </a:lnTo>
                <a:lnTo>
                  <a:pt x="24739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6955073" y="3416501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33077" y="2722"/>
                </a:lnTo>
                <a:lnTo>
                  <a:pt x="39482" y="7776"/>
                </a:lnTo>
                <a:lnTo>
                  <a:pt x="43326" y="14452"/>
                </a:lnTo>
                <a:lnTo>
                  <a:pt x="43990" y="22040"/>
                </a:lnTo>
                <a:lnTo>
                  <a:pt x="41196" y="29127"/>
                </a:lnTo>
                <a:lnTo>
                  <a:pt x="35611" y="34437"/>
                </a:lnTo>
                <a:lnTo>
                  <a:pt x="28033" y="37463"/>
                </a:lnTo>
                <a:lnTo>
                  <a:pt x="19260" y="37700"/>
                </a:lnTo>
                <a:lnTo>
                  <a:pt x="10912" y="34977"/>
                </a:lnTo>
                <a:lnTo>
                  <a:pt x="4507" y="29923"/>
                </a:lnTo>
                <a:lnTo>
                  <a:pt x="663" y="23247"/>
                </a:lnTo>
                <a:lnTo>
                  <a:pt x="0" y="15660"/>
                </a:lnTo>
                <a:lnTo>
                  <a:pt x="2792" y="8572"/>
                </a:lnTo>
                <a:lnTo>
                  <a:pt x="8375" y="3262"/>
                </a:lnTo>
                <a:lnTo>
                  <a:pt x="15952" y="236"/>
                </a:lnTo>
                <a:lnTo>
                  <a:pt x="2473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6340741" y="3302203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7863" y="0"/>
                </a:moveTo>
                <a:lnTo>
                  <a:pt x="17866" y="58"/>
                </a:lnTo>
                <a:lnTo>
                  <a:pt x="9293" y="2938"/>
                </a:lnTo>
                <a:lnTo>
                  <a:pt x="3039" y="8149"/>
                </a:lnTo>
                <a:lnTo>
                  <a:pt x="0" y="15201"/>
                </a:lnTo>
                <a:lnTo>
                  <a:pt x="909" y="22827"/>
                </a:lnTo>
                <a:lnTo>
                  <a:pt x="5424" y="29600"/>
                </a:lnTo>
                <a:lnTo>
                  <a:pt x="12828" y="34797"/>
                </a:lnTo>
                <a:lnTo>
                  <a:pt x="22402" y="37693"/>
                </a:lnTo>
                <a:lnTo>
                  <a:pt x="32400" y="37634"/>
                </a:lnTo>
                <a:lnTo>
                  <a:pt x="40973" y="34755"/>
                </a:lnTo>
                <a:lnTo>
                  <a:pt x="47227" y="29544"/>
                </a:lnTo>
                <a:lnTo>
                  <a:pt x="50266" y="22491"/>
                </a:lnTo>
                <a:lnTo>
                  <a:pt x="49355" y="14866"/>
                </a:lnTo>
                <a:lnTo>
                  <a:pt x="44837" y="8093"/>
                </a:lnTo>
                <a:lnTo>
                  <a:pt x="37432" y="2896"/>
                </a:lnTo>
                <a:lnTo>
                  <a:pt x="27863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6340743" y="330220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7870" y="0"/>
                </a:moveTo>
                <a:lnTo>
                  <a:pt x="37437" y="2899"/>
                </a:lnTo>
                <a:lnTo>
                  <a:pt x="44841" y="8100"/>
                </a:lnTo>
                <a:lnTo>
                  <a:pt x="49358" y="14875"/>
                </a:lnTo>
                <a:lnTo>
                  <a:pt x="50270" y="22500"/>
                </a:lnTo>
                <a:lnTo>
                  <a:pt x="47230" y="29550"/>
                </a:lnTo>
                <a:lnTo>
                  <a:pt x="40973" y="34761"/>
                </a:lnTo>
                <a:lnTo>
                  <a:pt x="32397" y="37641"/>
                </a:lnTo>
                <a:lnTo>
                  <a:pt x="22400" y="37700"/>
                </a:lnTo>
                <a:lnTo>
                  <a:pt x="12832" y="34800"/>
                </a:lnTo>
                <a:lnTo>
                  <a:pt x="5428" y="29600"/>
                </a:lnTo>
                <a:lnTo>
                  <a:pt x="911" y="22824"/>
                </a:lnTo>
                <a:lnTo>
                  <a:pt x="0" y="15200"/>
                </a:lnTo>
                <a:lnTo>
                  <a:pt x="3039" y="8149"/>
                </a:lnTo>
                <a:lnTo>
                  <a:pt x="9296" y="2938"/>
                </a:lnTo>
                <a:lnTo>
                  <a:pt x="17872" y="58"/>
                </a:lnTo>
                <a:lnTo>
                  <a:pt x="2787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453454" y="3654628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7863" y="0"/>
                </a:moveTo>
                <a:lnTo>
                  <a:pt x="17866" y="58"/>
                </a:lnTo>
                <a:lnTo>
                  <a:pt x="9293" y="2938"/>
                </a:lnTo>
                <a:lnTo>
                  <a:pt x="3039" y="8149"/>
                </a:lnTo>
                <a:lnTo>
                  <a:pt x="0" y="15201"/>
                </a:lnTo>
                <a:lnTo>
                  <a:pt x="909" y="22827"/>
                </a:lnTo>
                <a:lnTo>
                  <a:pt x="5424" y="29600"/>
                </a:lnTo>
                <a:lnTo>
                  <a:pt x="12828" y="34797"/>
                </a:lnTo>
                <a:lnTo>
                  <a:pt x="22402" y="37693"/>
                </a:lnTo>
                <a:lnTo>
                  <a:pt x="32400" y="37634"/>
                </a:lnTo>
                <a:lnTo>
                  <a:pt x="40973" y="34755"/>
                </a:lnTo>
                <a:lnTo>
                  <a:pt x="47227" y="29544"/>
                </a:lnTo>
                <a:lnTo>
                  <a:pt x="50266" y="22491"/>
                </a:lnTo>
                <a:lnTo>
                  <a:pt x="49355" y="14866"/>
                </a:lnTo>
                <a:lnTo>
                  <a:pt x="44837" y="8093"/>
                </a:lnTo>
                <a:lnTo>
                  <a:pt x="37432" y="2896"/>
                </a:lnTo>
                <a:lnTo>
                  <a:pt x="27863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453453" y="365462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7870" y="0"/>
                </a:moveTo>
                <a:lnTo>
                  <a:pt x="37442" y="2903"/>
                </a:lnTo>
                <a:lnTo>
                  <a:pt x="44845" y="8103"/>
                </a:lnTo>
                <a:lnTo>
                  <a:pt x="49360" y="14876"/>
                </a:lnTo>
                <a:lnTo>
                  <a:pt x="50270" y="22500"/>
                </a:lnTo>
                <a:lnTo>
                  <a:pt x="47231" y="29550"/>
                </a:lnTo>
                <a:lnTo>
                  <a:pt x="40977" y="34762"/>
                </a:lnTo>
                <a:lnTo>
                  <a:pt x="32402" y="37645"/>
                </a:lnTo>
                <a:lnTo>
                  <a:pt x="22400" y="37710"/>
                </a:lnTo>
                <a:lnTo>
                  <a:pt x="12832" y="34806"/>
                </a:lnTo>
                <a:lnTo>
                  <a:pt x="5428" y="29606"/>
                </a:lnTo>
                <a:lnTo>
                  <a:pt x="911" y="22833"/>
                </a:lnTo>
                <a:lnTo>
                  <a:pt x="0" y="15210"/>
                </a:lnTo>
                <a:lnTo>
                  <a:pt x="3039" y="8159"/>
                </a:lnTo>
                <a:lnTo>
                  <a:pt x="9296" y="2947"/>
                </a:lnTo>
                <a:lnTo>
                  <a:pt x="17872" y="64"/>
                </a:lnTo>
                <a:lnTo>
                  <a:pt x="2787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7034441" y="2914853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26" y="0"/>
                </a:moveTo>
                <a:lnTo>
                  <a:pt x="15953" y="237"/>
                </a:lnTo>
                <a:lnTo>
                  <a:pt x="8377" y="3262"/>
                </a:lnTo>
                <a:lnTo>
                  <a:pt x="2793" y="8570"/>
                </a:lnTo>
                <a:lnTo>
                  <a:pt x="0" y="15659"/>
                </a:lnTo>
                <a:lnTo>
                  <a:pt x="663" y="23248"/>
                </a:lnTo>
                <a:lnTo>
                  <a:pt x="4508" y="29924"/>
                </a:lnTo>
                <a:lnTo>
                  <a:pt x="10915" y="34975"/>
                </a:lnTo>
                <a:lnTo>
                  <a:pt x="19265" y="37693"/>
                </a:lnTo>
                <a:lnTo>
                  <a:pt x="28039" y="37456"/>
                </a:lnTo>
                <a:lnTo>
                  <a:pt x="35615" y="34431"/>
                </a:lnTo>
                <a:lnTo>
                  <a:pt x="41198" y="29122"/>
                </a:lnTo>
                <a:lnTo>
                  <a:pt x="43992" y="22034"/>
                </a:lnTo>
                <a:lnTo>
                  <a:pt x="43329" y="14444"/>
                </a:lnTo>
                <a:lnTo>
                  <a:pt x="39484" y="7769"/>
                </a:lnTo>
                <a:lnTo>
                  <a:pt x="33077" y="2717"/>
                </a:lnTo>
                <a:lnTo>
                  <a:pt x="24726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7034443" y="2914851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33077" y="2722"/>
                </a:lnTo>
                <a:lnTo>
                  <a:pt x="39482" y="7776"/>
                </a:lnTo>
                <a:lnTo>
                  <a:pt x="43326" y="14452"/>
                </a:lnTo>
                <a:lnTo>
                  <a:pt x="43990" y="22040"/>
                </a:lnTo>
                <a:lnTo>
                  <a:pt x="41197" y="29126"/>
                </a:lnTo>
                <a:lnTo>
                  <a:pt x="35615" y="34433"/>
                </a:lnTo>
                <a:lnTo>
                  <a:pt x="28037" y="37459"/>
                </a:lnTo>
                <a:lnTo>
                  <a:pt x="19260" y="37700"/>
                </a:lnTo>
                <a:lnTo>
                  <a:pt x="10916" y="34977"/>
                </a:lnTo>
                <a:lnTo>
                  <a:pt x="4511" y="29923"/>
                </a:lnTo>
                <a:lnTo>
                  <a:pt x="665" y="23247"/>
                </a:lnTo>
                <a:lnTo>
                  <a:pt x="0" y="15660"/>
                </a:lnTo>
                <a:lnTo>
                  <a:pt x="2793" y="8572"/>
                </a:lnTo>
                <a:lnTo>
                  <a:pt x="8378" y="3262"/>
                </a:lnTo>
                <a:lnTo>
                  <a:pt x="15956" y="236"/>
                </a:lnTo>
                <a:lnTo>
                  <a:pt x="2473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482154" y="3672116"/>
            <a:ext cx="50800" cy="44450"/>
          </a:xfrm>
          <a:custGeom>
            <a:avLst/>
            <a:gdLst/>
            <a:ahLst/>
            <a:cxnLst/>
            <a:rect l="l" t="t" r="r" b="b"/>
            <a:pathLst>
              <a:path w="50800" h="44450">
                <a:moveTo>
                  <a:pt x="28321" y="0"/>
                </a:moveTo>
                <a:lnTo>
                  <a:pt x="18288" y="306"/>
                </a:lnTo>
                <a:lnTo>
                  <a:pt x="9617" y="3860"/>
                </a:lnTo>
                <a:lnTo>
                  <a:pt x="3217" y="10072"/>
                </a:lnTo>
                <a:lnTo>
                  <a:pt x="0" y="18351"/>
                </a:lnTo>
                <a:lnTo>
                  <a:pt x="732" y="27196"/>
                </a:lnTo>
                <a:lnTo>
                  <a:pt x="5105" y="34967"/>
                </a:lnTo>
                <a:lnTo>
                  <a:pt x="12412" y="40841"/>
                </a:lnTo>
                <a:lnTo>
                  <a:pt x="21945" y="43992"/>
                </a:lnTo>
                <a:lnTo>
                  <a:pt x="31978" y="43681"/>
                </a:lnTo>
                <a:lnTo>
                  <a:pt x="40649" y="40127"/>
                </a:lnTo>
                <a:lnTo>
                  <a:pt x="47048" y="33918"/>
                </a:lnTo>
                <a:lnTo>
                  <a:pt x="50266" y="25641"/>
                </a:lnTo>
                <a:lnTo>
                  <a:pt x="49534" y="16796"/>
                </a:lnTo>
                <a:lnTo>
                  <a:pt x="45161" y="9024"/>
                </a:lnTo>
                <a:lnTo>
                  <a:pt x="37854" y="3150"/>
                </a:lnTo>
                <a:lnTo>
                  <a:pt x="28321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482154" y="3672121"/>
            <a:ext cx="50800" cy="44450"/>
          </a:xfrm>
          <a:custGeom>
            <a:avLst/>
            <a:gdLst/>
            <a:ahLst/>
            <a:cxnLst/>
            <a:rect l="l" t="t" r="r" b="b"/>
            <a:pathLst>
              <a:path w="50800" h="44450">
                <a:moveTo>
                  <a:pt x="28330" y="0"/>
                </a:moveTo>
                <a:lnTo>
                  <a:pt x="37862" y="3145"/>
                </a:lnTo>
                <a:lnTo>
                  <a:pt x="45170" y="9017"/>
                </a:lnTo>
                <a:lnTo>
                  <a:pt x="49544" y="16790"/>
                </a:lnTo>
                <a:lnTo>
                  <a:pt x="50280" y="25640"/>
                </a:lnTo>
                <a:lnTo>
                  <a:pt x="47058" y="33915"/>
                </a:lnTo>
                <a:lnTo>
                  <a:pt x="40656" y="40125"/>
                </a:lnTo>
                <a:lnTo>
                  <a:pt x="31983" y="43679"/>
                </a:lnTo>
                <a:lnTo>
                  <a:pt x="21950" y="43990"/>
                </a:lnTo>
                <a:lnTo>
                  <a:pt x="12412" y="40838"/>
                </a:lnTo>
                <a:lnTo>
                  <a:pt x="5106" y="34963"/>
                </a:lnTo>
                <a:lnTo>
                  <a:pt x="733" y="27189"/>
                </a:lnTo>
                <a:lnTo>
                  <a:pt x="0" y="18340"/>
                </a:lnTo>
                <a:lnTo>
                  <a:pt x="3217" y="10068"/>
                </a:lnTo>
                <a:lnTo>
                  <a:pt x="9620" y="3860"/>
                </a:lnTo>
                <a:lnTo>
                  <a:pt x="18295" y="306"/>
                </a:lnTo>
                <a:lnTo>
                  <a:pt x="2833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047141" y="3645103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26" y="0"/>
                </a:moveTo>
                <a:lnTo>
                  <a:pt x="15953" y="237"/>
                </a:lnTo>
                <a:lnTo>
                  <a:pt x="8377" y="3262"/>
                </a:lnTo>
                <a:lnTo>
                  <a:pt x="2793" y="8570"/>
                </a:lnTo>
                <a:lnTo>
                  <a:pt x="0" y="15659"/>
                </a:lnTo>
                <a:lnTo>
                  <a:pt x="663" y="23248"/>
                </a:lnTo>
                <a:lnTo>
                  <a:pt x="4508" y="29924"/>
                </a:lnTo>
                <a:lnTo>
                  <a:pt x="10915" y="34975"/>
                </a:lnTo>
                <a:lnTo>
                  <a:pt x="19265" y="37693"/>
                </a:lnTo>
                <a:lnTo>
                  <a:pt x="28039" y="37456"/>
                </a:lnTo>
                <a:lnTo>
                  <a:pt x="35615" y="34431"/>
                </a:lnTo>
                <a:lnTo>
                  <a:pt x="41198" y="29122"/>
                </a:lnTo>
                <a:lnTo>
                  <a:pt x="43992" y="22034"/>
                </a:lnTo>
                <a:lnTo>
                  <a:pt x="43329" y="14444"/>
                </a:lnTo>
                <a:lnTo>
                  <a:pt x="39484" y="7769"/>
                </a:lnTo>
                <a:lnTo>
                  <a:pt x="33077" y="2717"/>
                </a:lnTo>
                <a:lnTo>
                  <a:pt x="24726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047143" y="3645101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33077" y="2722"/>
                </a:lnTo>
                <a:lnTo>
                  <a:pt x="39482" y="7776"/>
                </a:lnTo>
                <a:lnTo>
                  <a:pt x="43326" y="14452"/>
                </a:lnTo>
                <a:lnTo>
                  <a:pt x="43990" y="22040"/>
                </a:lnTo>
                <a:lnTo>
                  <a:pt x="41197" y="29126"/>
                </a:lnTo>
                <a:lnTo>
                  <a:pt x="35615" y="34433"/>
                </a:lnTo>
                <a:lnTo>
                  <a:pt x="28037" y="37459"/>
                </a:lnTo>
                <a:lnTo>
                  <a:pt x="19260" y="37700"/>
                </a:lnTo>
                <a:lnTo>
                  <a:pt x="10912" y="34977"/>
                </a:lnTo>
                <a:lnTo>
                  <a:pt x="4507" y="29923"/>
                </a:lnTo>
                <a:lnTo>
                  <a:pt x="663" y="23247"/>
                </a:lnTo>
                <a:lnTo>
                  <a:pt x="0" y="15660"/>
                </a:lnTo>
                <a:lnTo>
                  <a:pt x="2793" y="8572"/>
                </a:lnTo>
                <a:lnTo>
                  <a:pt x="8378" y="3262"/>
                </a:lnTo>
                <a:lnTo>
                  <a:pt x="15956" y="236"/>
                </a:lnTo>
                <a:lnTo>
                  <a:pt x="2473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7632928" y="3335528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26" y="0"/>
                </a:moveTo>
                <a:lnTo>
                  <a:pt x="15953" y="244"/>
                </a:lnTo>
                <a:lnTo>
                  <a:pt x="8377" y="3273"/>
                </a:lnTo>
                <a:lnTo>
                  <a:pt x="2793" y="8583"/>
                </a:lnTo>
                <a:lnTo>
                  <a:pt x="0" y="15671"/>
                </a:lnTo>
                <a:lnTo>
                  <a:pt x="663" y="23261"/>
                </a:lnTo>
                <a:lnTo>
                  <a:pt x="4506" y="29937"/>
                </a:lnTo>
                <a:lnTo>
                  <a:pt x="10910" y="34988"/>
                </a:lnTo>
                <a:lnTo>
                  <a:pt x="19253" y="37706"/>
                </a:lnTo>
                <a:lnTo>
                  <a:pt x="28033" y="37468"/>
                </a:lnTo>
                <a:lnTo>
                  <a:pt x="35613" y="34443"/>
                </a:lnTo>
                <a:lnTo>
                  <a:pt x="41198" y="29135"/>
                </a:lnTo>
                <a:lnTo>
                  <a:pt x="43992" y="22047"/>
                </a:lnTo>
                <a:lnTo>
                  <a:pt x="43329" y="14457"/>
                </a:lnTo>
                <a:lnTo>
                  <a:pt x="39484" y="7780"/>
                </a:lnTo>
                <a:lnTo>
                  <a:pt x="33077" y="2725"/>
                </a:lnTo>
                <a:lnTo>
                  <a:pt x="24726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632934" y="3335531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33077" y="2728"/>
                </a:lnTo>
                <a:lnTo>
                  <a:pt x="39482" y="7785"/>
                </a:lnTo>
                <a:lnTo>
                  <a:pt x="43326" y="14461"/>
                </a:lnTo>
                <a:lnTo>
                  <a:pt x="43990" y="22050"/>
                </a:lnTo>
                <a:lnTo>
                  <a:pt x="41197" y="29136"/>
                </a:lnTo>
                <a:lnTo>
                  <a:pt x="35615" y="34443"/>
                </a:lnTo>
                <a:lnTo>
                  <a:pt x="28037" y="37469"/>
                </a:lnTo>
                <a:lnTo>
                  <a:pt x="19260" y="37710"/>
                </a:lnTo>
                <a:lnTo>
                  <a:pt x="10912" y="34987"/>
                </a:lnTo>
                <a:lnTo>
                  <a:pt x="4507" y="29933"/>
                </a:lnTo>
                <a:lnTo>
                  <a:pt x="663" y="23257"/>
                </a:lnTo>
                <a:lnTo>
                  <a:pt x="0" y="15670"/>
                </a:lnTo>
                <a:lnTo>
                  <a:pt x="2792" y="8578"/>
                </a:lnTo>
                <a:lnTo>
                  <a:pt x="8375" y="3267"/>
                </a:lnTo>
                <a:lnTo>
                  <a:pt x="15952" y="240"/>
                </a:lnTo>
                <a:lnTo>
                  <a:pt x="2473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6440754" y="2895803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7863" y="0"/>
                </a:moveTo>
                <a:lnTo>
                  <a:pt x="17866" y="58"/>
                </a:lnTo>
                <a:lnTo>
                  <a:pt x="9293" y="2938"/>
                </a:lnTo>
                <a:lnTo>
                  <a:pt x="3039" y="8149"/>
                </a:lnTo>
                <a:lnTo>
                  <a:pt x="0" y="15201"/>
                </a:lnTo>
                <a:lnTo>
                  <a:pt x="909" y="22827"/>
                </a:lnTo>
                <a:lnTo>
                  <a:pt x="5424" y="29600"/>
                </a:lnTo>
                <a:lnTo>
                  <a:pt x="12828" y="34797"/>
                </a:lnTo>
                <a:lnTo>
                  <a:pt x="22402" y="37693"/>
                </a:lnTo>
                <a:lnTo>
                  <a:pt x="32400" y="37634"/>
                </a:lnTo>
                <a:lnTo>
                  <a:pt x="40973" y="34755"/>
                </a:lnTo>
                <a:lnTo>
                  <a:pt x="47227" y="29544"/>
                </a:lnTo>
                <a:lnTo>
                  <a:pt x="50266" y="22491"/>
                </a:lnTo>
                <a:lnTo>
                  <a:pt x="49355" y="14866"/>
                </a:lnTo>
                <a:lnTo>
                  <a:pt x="44837" y="8093"/>
                </a:lnTo>
                <a:lnTo>
                  <a:pt x="37432" y="2896"/>
                </a:lnTo>
                <a:lnTo>
                  <a:pt x="27863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6440753" y="289580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7870" y="0"/>
                </a:moveTo>
                <a:lnTo>
                  <a:pt x="37443" y="2899"/>
                </a:lnTo>
                <a:lnTo>
                  <a:pt x="44850" y="8100"/>
                </a:lnTo>
                <a:lnTo>
                  <a:pt x="49368" y="14875"/>
                </a:lnTo>
                <a:lnTo>
                  <a:pt x="50280" y="22500"/>
                </a:lnTo>
                <a:lnTo>
                  <a:pt x="47234" y="29550"/>
                </a:lnTo>
                <a:lnTo>
                  <a:pt x="40975" y="34761"/>
                </a:lnTo>
                <a:lnTo>
                  <a:pt x="32398" y="37641"/>
                </a:lnTo>
                <a:lnTo>
                  <a:pt x="22400" y="37700"/>
                </a:lnTo>
                <a:lnTo>
                  <a:pt x="12832" y="34800"/>
                </a:lnTo>
                <a:lnTo>
                  <a:pt x="5428" y="29600"/>
                </a:lnTo>
                <a:lnTo>
                  <a:pt x="911" y="22824"/>
                </a:lnTo>
                <a:lnTo>
                  <a:pt x="0" y="15200"/>
                </a:lnTo>
                <a:lnTo>
                  <a:pt x="3039" y="8149"/>
                </a:lnTo>
                <a:lnTo>
                  <a:pt x="9296" y="2938"/>
                </a:lnTo>
                <a:lnTo>
                  <a:pt x="17872" y="58"/>
                </a:lnTo>
                <a:lnTo>
                  <a:pt x="2787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7358291" y="3099003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26" y="0"/>
                </a:moveTo>
                <a:lnTo>
                  <a:pt x="15953" y="237"/>
                </a:lnTo>
                <a:lnTo>
                  <a:pt x="8377" y="3262"/>
                </a:lnTo>
                <a:lnTo>
                  <a:pt x="2793" y="8570"/>
                </a:lnTo>
                <a:lnTo>
                  <a:pt x="0" y="15659"/>
                </a:lnTo>
                <a:lnTo>
                  <a:pt x="663" y="23248"/>
                </a:lnTo>
                <a:lnTo>
                  <a:pt x="4508" y="29924"/>
                </a:lnTo>
                <a:lnTo>
                  <a:pt x="10915" y="34975"/>
                </a:lnTo>
                <a:lnTo>
                  <a:pt x="19265" y="37693"/>
                </a:lnTo>
                <a:lnTo>
                  <a:pt x="28039" y="37456"/>
                </a:lnTo>
                <a:lnTo>
                  <a:pt x="35615" y="34431"/>
                </a:lnTo>
                <a:lnTo>
                  <a:pt x="41198" y="29122"/>
                </a:lnTo>
                <a:lnTo>
                  <a:pt x="43992" y="22034"/>
                </a:lnTo>
                <a:lnTo>
                  <a:pt x="43329" y="14444"/>
                </a:lnTo>
                <a:lnTo>
                  <a:pt x="39484" y="7769"/>
                </a:lnTo>
                <a:lnTo>
                  <a:pt x="33077" y="2717"/>
                </a:lnTo>
                <a:lnTo>
                  <a:pt x="24726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7358294" y="3099001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33077" y="2722"/>
                </a:lnTo>
                <a:lnTo>
                  <a:pt x="39482" y="7776"/>
                </a:lnTo>
                <a:lnTo>
                  <a:pt x="43326" y="14452"/>
                </a:lnTo>
                <a:lnTo>
                  <a:pt x="43990" y="22040"/>
                </a:lnTo>
                <a:lnTo>
                  <a:pt x="41197" y="29126"/>
                </a:lnTo>
                <a:lnTo>
                  <a:pt x="35615" y="34433"/>
                </a:lnTo>
                <a:lnTo>
                  <a:pt x="28037" y="37459"/>
                </a:lnTo>
                <a:lnTo>
                  <a:pt x="19260" y="37700"/>
                </a:lnTo>
                <a:lnTo>
                  <a:pt x="10912" y="34977"/>
                </a:lnTo>
                <a:lnTo>
                  <a:pt x="4507" y="29923"/>
                </a:lnTo>
                <a:lnTo>
                  <a:pt x="663" y="23247"/>
                </a:lnTo>
                <a:lnTo>
                  <a:pt x="0" y="15660"/>
                </a:lnTo>
                <a:lnTo>
                  <a:pt x="2798" y="8572"/>
                </a:lnTo>
                <a:lnTo>
                  <a:pt x="8382" y="3262"/>
                </a:lnTo>
                <a:lnTo>
                  <a:pt x="15958" y="236"/>
                </a:lnTo>
                <a:lnTo>
                  <a:pt x="2473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6743928" y="3876878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26" y="0"/>
                </a:moveTo>
                <a:lnTo>
                  <a:pt x="15953" y="237"/>
                </a:lnTo>
                <a:lnTo>
                  <a:pt x="8377" y="3262"/>
                </a:lnTo>
                <a:lnTo>
                  <a:pt x="2793" y="8570"/>
                </a:lnTo>
                <a:lnTo>
                  <a:pt x="0" y="15659"/>
                </a:lnTo>
                <a:lnTo>
                  <a:pt x="663" y="23248"/>
                </a:lnTo>
                <a:lnTo>
                  <a:pt x="4506" y="29924"/>
                </a:lnTo>
                <a:lnTo>
                  <a:pt x="10910" y="34975"/>
                </a:lnTo>
                <a:lnTo>
                  <a:pt x="19253" y="37693"/>
                </a:lnTo>
                <a:lnTo>
                  <a:pt x="28033" y="37456"/>
                </a:lnTo>
                <a:lnTo>
                  <a:pt x="35613" y="34431"/>
                </a:lnTo>
                <a:lnTo>
                  <a:pt x="41198" y="29122"/>
                </a:lnTo>
                <a:lnTo>
                  <a:pt x="43992" y="22034"/>
                </a:lnTo>
                <a:lnTo>
                  <a:pt x="43329" y="14444"/>
                </a:lnTo>
                <a:lnTo>
                  <a:pt x="39484" y="7769"/>
                </a:lnTo>
                <a:lnTo>
                  <a:pt x="33077" y="2717"/>
                </a:lnTo>
                <a:lnTo>
                  <a:pt x="24726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6743933" y="3876871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33077" y="2722"/>
                </a:lnTo>
                <a:lnTo>
                  <a:pt x="39482" y="7777"/>
                </a:lnTo>
                <a:lnTo>
                  <a:pt x="43326" y="14456"/>
                </a:lnTo>
                <a:lnTo>
                  <a:pt x="43990" y="22050"/>
                </a:lnTo>
                <a:lnTo>
                  <a:pt x="41197" y="29136"/>
                </a:lnTo>
                <a:lnTo>
                  <a:pt x="35615" y="34443"/>
                </a:lnTo>
                <a:lnTo>
                  <a:pt x="28037" y="37469"/>
                </a:lnTo>
                <a:lnTo>
                  <a:pt x="19260" y="37710"/>
                </a:lnTo>
                <a:lnTo>
                  <a:pt x="10912" y="34981"/>
                </a:lnTo>
                <a:lnTo>
                  <a:pt x="4507" y="29925"/>
                </a:lnTo>
                <a:lnTo>
                  <a:pt x="663" y="23248"/>
                </a:lnTo>
                <a:lnTo>
                  <a:pt x="0" y="15660"/>
                </a:lnTo>
                <a:lnTo>
                  <a:pt x="2792" y="8573"/>
                </a:lnTo>
                <a:lnTo>
                  <a:pt x="8375" y="3266"/>
                </a:lnTo>
                <a:lnTo>
                  <a:pt x="15952" y="240"/>
                </a:lnTo>
                <a:lnTo>
                  <a:pt x="2473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7399566" y="3919766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84" y="0"/>
                </a:moveTo>
                <a:lnTo>
                  <a:pt x="16375" y="484"/>
                </a:lnTo>
                <a:lnTo>
                  <a:pt x="8701" y="4184"/>
                </a:lnTo>
                <a:lnTo>
                  <a:pt x="2972" y="10494"/>
                </a:lnTo>
                <a:lnTo>
                  <a:pt x="0" y="18808"/>
                </a:lnTo>
                <a:lnTo>
                  <a:pt x="484" y="27617"/>
                </a:lnTo>
                <a:lnTo>
                  <a:pt x="4184" y="35291"/>
                </a:lnTo>
                <a:lnTo>
                  <a:pt x="10494" y="41020"/>
                </a:lnTo>
                <a:lnTo>
                  <a:pt x="18808" y="43992"/>
                </a:lnTo>
                <a:lnTo>
                  <a:pt x="27617" y="43507"/>
                </a:lnTo>
                <a:lnTo>
                  <a:pt x="35291" y="39808"/>
                </a:lnTo>
                <a:lnTo>
                  <a:pt x="41020" y="33498"/>
                </a:lnTo>
                <a:lnTo>
                  <a:pt x="43992" y="25184"/>
                </a:lnTo>
                <a:lnTo>
                  <a:pt x="43507" y="16375"/>
                </a:lnTo>
                <a:lnTo>
                  <a:pt x="39808" y="8701"/>
                </a:lnTo>
                <a:lnTo>
                  <a:pt x="33498" y="2972"/>
                </a:lnTo>
                <a:lnTo>
                  <a:pt x="25184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7399573" y="3919771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80" y="0"/>
                </a:moveTo>
                <a:lnTo>
                  <a:pt x="33492" y="2969"/>
                </a:lnTo>
                <a:lnTo>
                  <a:pt x="39801" y="8697"/>
                </a:lnTo>
                <a:lnTo>
                  <a:pt x="43502" y="16371"/>
                </a:lnTo>
                <a:lnTo>
                  <a:pt x="43990" y="25180"/>
                </a:lnTo>
                <a:lnTo>
                  <a:pt x="41015" y="33492"/>
                </a:lnTo>
                <a:lnTo>
                  <a:pt x="35287" y="39801"/>
                </a:lnTo>
                <a:lnTo>
                  <a:pt x="27612" y="43502"/>
                </a:lnTo>
                <a:lnTo>
                  <a:pt x="18800" y="43990"/>
                </a:lnTo>
                <a:lnTo>
                  <a:pt x="10489" y="41015"/>
                </a:lnTo>
                <a:lnTo>
                  <a:pt x="4183" y="35287"/>
                </a:lnTo>
                <a:lnTo>
                  <a:pt x="486" y="27612"/>
                </a:lnTo>
                <a:lnTo>
                  <a:pt x="0" y="18800"/>
                </a:lnTo>
                <a:lnTo>
                  <a:pt x="2969" y="10487"/>
                </a:lnTo>
                <a:lnTo>
                  <a:pt x="8697" y="4180"/>
                </a:lnTo>
                <a:lnTo>
                  <a:pt x="16371" y="482"/>
                </a:lnTo>
                <a:lnTo>
                  <a:pt x="2518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6637756" y="3411841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5" h="44450">
                <a:moveTo>
                  <a:pt x="31016" y="0"/>
                </a:moveTo>
                <a:lnTo>
                  <a:pt x="0" y="26492"/>
                </a:lnTo>
                <a:lnTo>
                  <a:pt x="3521" y="34644"/>
                </a:lnTo>
                <a:lnTo>
                  <a:pt x="10147" y="40611"/>
                </a:lnTo>
                <a:lnTo>
                  <a:pt x="18945" y="43841"/>
                </a:lnTo>
                <a:lnTo>
                  <a:pt x="28981" y="43777"/>
                </a:lnTo>
                <a:lnTo>
                  <a:pt x="38394" y="40278"/>
                </a:lnTo>
                <a:lnTo>
                  <a:pt x="45477" y="34139"/>
                </a:lnTo>
                <a:lnTo>
                  <a:pt x="49557" y="26212"/>
                </a:lnTo>
                <a:lnTo>
                  <a:pt x="49961" y="17348"/>
                </a:lnTo>
                <a:lnTo>
                  <a:pt x="46440" y="9197"/>
                </a:lnTo>
                <a:lnTo>
                  <a:pt x="39814" y="3229"/>
                </a:lnTo>
                <a:lnTo>
                  <a:pt x="31016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6637753" y="3411837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5" h="44450">
                <a:moveTo>
                  <a:pt x="20980" y="64"/>
                </a:moveTo>
                <a:lnTo>
                  <a:pt x="31020" y="0"/>
                </a:lnTo>
                <a:lnTo>
                  <a:pt x="39821" y="3229"/>
                </a:lnTo>
                <a:lnTo>
                  <a:pt x="46448" y="9196"/>
                </a:lnTo>
                <a:lnTo>
                  <a:pt x="49970" y="17344"/>
                </a:lnTo>
                <a:lnTo>
                  <a:pt x="49564" y="26216"/>
                </a:lnTo>
                <a:lnTo>
                  <a:pt x="45483" y="34145"/>
                </a:lnTo>
                <a:lnTo>
                  <a:pt x="38400" y="40284"/>
                </a:lnTo>
                <a:lnTo>
                  <a:pt x="28990" y="43784"/>
                </a:lnTo>
                <a:lnTo>
                  <a:pt x="18950" y="43849"/>
                </a:lnTo>
                <a:lnTo>
                  <a:pt x="10152" y="40619"/>
                </a:lnTo>
                <a:lnTo>
                  <a:pt x="3525" y="34652"/>
                </a:lnTo>
                <a:lnTo>
                  <a:pt x="0" y="26504"/>
                </a:lnTo>
                <a:lnTo>
                  <a:pt x="405" y="17637"/>
                </a:lnTo>
                <a:lnTo>
                  <a:pt x="4486" y="9707"/>
                </a:lnTo>
                <a:lnTo>
                  <a:pt x="11569" y="3565"/>
                </a:lnTo>
                <a:lnTo>
                  <a:pt x="20980" y="64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7148880" y="4276951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5" h="38100">
                <a:moveTo>
                  <a:pt x="27202" y="0"/>
                </a:moveTo>
                <a:lnTo>
                  <a:pt x="0" y="22824"/>
                </a:lnTo>
                <a:lnTo>
                  <a:pt x="3052" y="29805"/>
                </a:lnTo>
                <a:lnTo>
                  <a:pt x="8828" y="34905"/>
                </a:lnTo>
                <a:lnTo>
                  <a:pt x="16510" y="37647"/>
                </a:lnTo>
                <a:lnTo>
                  <a:pt x="25285" y="37556"/>
                </a:lnTo>
                <a:lnTo>
                  <a:pt x="33528" y="34527"/>
                </a:lnTo>
                <a:lnTo>
                  <a:pt x="39743" y="29242"/>
                </a:lnTo>
                <a:lnTo>
                  <a:pt x="43336" y="22431"/>
                </a:lnTo>
                <a:lnTo>
                  <a:pt x="43713" y="14823"/>
                </a:lnTo>
                <a:lnTo>
                  <a:pt x="40660" y="7842"/>
                </a:lnTo>
                <a:lnTo>
                  <a:pt x="34885" y="2742"/>
                </a:lnTo>
                <a:lnTo>
                  <a:pt x="27202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7148883" y="4276951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5" h="38100">
                <a:moveTo>
                  <a:pt x="18430" y="90"/>
                </a:moveTo>
                <a:lnTo>
                  <a:pt x="27206" y="0"/>
                </a:lnTo>
                <a:lnTo>
                  <a:pt x="34888" y="2741"/>
                </a:lnTo>
                <a:lnTo>
                  <a:pt x="40664" y="7840"/>
                </a:lnTo>
                <a:lnTo>
                  <a:pt x="43720" y="14820"/>
                </a:lnTo>
                <a:lnTo>
                  <a:pt x="43339" y="22429"/>
                </a:lnTo>
                <a:lnTo>
                  <a:pt x="39743" y="29242"/>
                </a:lnTo>
                <a:lnTo>
                  <a:pt x="33528" y="34530"/>
                </a:lnTo>
                <a:lnTo>
                  <a:pt x="25290" y="37560"/>
                </a:lnTo>
                <a:lnTo>
                  <a:pt x="16512" y="37646"/>
                </a:lnTo>
                <a:lnTo>
                  <a:pt x="8827" y="34905"/>
                </a:lnTo>
                <a:lnTo>
                  <a:pt x="3051" y="29809"/>
                </a:lnTo>
                <a:lnTo>
                  <a:pt x="0" y="22830"/>
                </a:lnTo>
                <a:lnTo>
                  <a:pt x="379" y="15221"/>
                </a:lnTo>
                <a:lnTo>
                  <a:pt x="3972" y="8407"/>
                </a:lnTo>
                <a:lnTo>
                  <a:pt x="10186" y="3120"/>
                </a:lnTo>
                <a:lnTo>
                  <a:pt x="18430" y="9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6867893" y="3578451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5" h="38100">
                <a:moveTo>
                  <a:pt x="27202" y="0"/>
                </a:moveTo>
                <a:lnTo>
                  <a:pt x="0" y="22824"/>
                </a:lnTo>
                <a:lnTo>
                  <a:pt x="3052" y="29805"/>
                </a:lnTo>
                <a:lnTo>
                  <a:pt x="8828" y="34905"/>
                </a:lnTo>
                <a:lnTo>
                  <a:pt x="16510" y="37647"/>
                </a:lnTo>
                <a:lnTo>
                  <a:pt x="25285" y="37556"/>
                </a:lnTo>
                <a:lnTo>
                  <a:pt x="33528" y="34527"/>
                </a:lnTo>
                <a:lnTo>
                  <a:pt x="39743" y="29242"/>
                </a:lnTo>
                <a:lnTo>
                  <a:pt x="43336" y="22431"/>
                </a:lnTo>
                <a:lnTo>
                  <a:pt x="43713" y="14823"/>
                </a:lnTo>
                <a:lnTo>
                  <a:pt x="40660" y="7842"/>
                </a:lnTo>
                <a:lnTo>
                  <a:pt x="34885" y="2742"/>
                </a:lnTo>
                <a:lnTo>
                  <a:pt x="27202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6867893" y="3578451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5" h="38100">
                <a:moveTo>
                  <a:pt x="18430" y="90"/>
                </a:moveTo>
                <a:lnTo>
                  <a:pt x="27206" y="0"/>
                </a:lnTo>
                <a:lnTo>
                  <a:pt x="34888" y="2741"/>
                </a:lnTo>
                <a:lnTo>
                  <a:pt x="40664" y="7840"/>
                </a:lnTo>
                <a:lnTo>
                  <a:pt x="43720" y="14820"/>
                </a:lnTo>
                <a:lnTo>
                  <a:pt x="43340" y="22429"/>
                </a:lnTo>
                <a:lnTo>
                  <a:pt x="39747" y="29242"/>
                </a:lnTo>
                <a:lnTo>
                  <a:pt x="33533" y="34530"/>
                </a:lnTo>
                <a:lnTo>
                  <a:pt x="25290" y="37560"/>
                </a:lnTo>
                <a:lnTo>
                  <a:pt x="16512" y="37646"/>
                </a:lnTo>
                <a:lnTo>
                  <a:pt x="8827" y="34905"/>
                </a:lnTo>
                <a:lnTo>
                  <a:pt x="3051" y="29809"/>
                </a:lnTo>
                <a:lnTo>
                  <a:pt x="0" y="22830"/>
                </a:lnTo>
                <a:lnTo>
                  <a:pt x="379" y="15221"/>
                </a:lnTo>
                <a:lnTo>
                  <a:pt x="3972" y="8407"/>
                </a:lnTo>
                <a:lnTo>
                  <a:pt x="10186" y="3120"/>
                </a:lnTo>
                <a:lnTo>
                  <a:pt x="18430" y="9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6239293" y="3626154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4" h="44450">
                <a:moveTo>
                  <a:pt x="31016" y="0"/>
                </a:moveTo>
                <a:lnTo>
                  <a:pt x="0" y="26492"/>
                </a:lnTo>
                <a:lnTo>
                  <a:pt x="3521" y="34644"/>
                </a:lnTo>
                <a:lnTo>
                  <a:pt x="10147" y="40611"/>
                </a:lnTo>
                <a:lnTo>
                  <a:pt x="18945" y="43841"/>
                </a:lnTo>
                <a:lnTo>
                  <a:pt x="28981" y="43777"/>
                </a:lnTo>
                <a:lnTo>
                  <a:pt x="38394" y="40278"/>
                </a:lnTo>
                <a:lnTo>
                  <a:pt x="45477" y="34139"/>
                </a:lnTo>
                <a:lnTo>
                  <a:pt x="49557" y="26212"/>
                </a:lnTo>
                <a:lnTo>
                  <a:pt x="49961" y="17348"/>
                </a:lnTo>
                <a:lnTo>
                  <a:pt x="46440" y="9197"/>
                </a:lnTo>
                <a:lnTo>
                  <a:pt x="39814" y="3229"/>
                </a:lnTo>
                <a:lnTo>
                  <a:pt x="31016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6239293" y="3626151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4" h="44450">
                <a:moveTo>
                  <a:pt x="20980" y="60"/>
                </a:moveTo>
                <a:lnTo>
                  <a:pt x="31020" y="0"/>
                </a:lnTo>
                <a:lnTo>
                  <a:pt x="39821" y="3230"/>
                </a:lnTo>
                <a:lnTo>
                  <a:pt x="46448" y="9198"/>
                </a:lnTo>
                <a:lnTo>
                  <a:pt x="49970" y="17350"/>
                </a:lnTo>
                <a:lnTo>
                  <a:pt x="49564" y="26217"/>
                </a:lnTo>
                <a:lnTo>
                  <a:pt x="45483" y="34147"/>
                </a:lnTo>
                <a:lnTo>
                  <a:pt x="38400" y="40289"/>
                </a:lnTo>
                <a:lnTo>
                  <a:pt x="28990" y="43790"/>
                </a:lnTo>
                <a:lnTo>
                  <a:pt x="18949" y="43850"/>
                </a:lnTo>
                <a:lnTo>
                  <a:pt x="10148" y="40620"/>
                </a:lnTo>
                <a:lnTo>
                  <a:pt x="3521" y="34652"/>
                </a:lnTo>
                <a:lnTo>
                  <a:pt x="0" y="26500"/>
                </a:lnTo>
                <a:lnTo>
                  <a:pt x="405" y="17632"/>
                </a:lnTo>
                <a:lnTo>
                  <a:pt x="4486" y="9702"/>
                </a:lnTo>
                <a:lnTo>
                  <a:pt x="11569" y="3561"/>
                </a:lnTo>
                <a:lnTo>
                  <a:pt x="20980" y="6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6493243" y="3931018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17856" y="0"/>
                </a:moveTo>
                <a:lnTo>
                  <a:pt x="9660" y="3275"/>
                </a:lnTo>
                <a:lnTo>
                  <a:pt x="3570" y="9232"/>
                </a:lnTo>
                <a:lnTo>
                  <a:pt x="159" y="17037"/>
                </a:lnTo>
                <a:lnTo>
                  <a:pt x="0" y="25857"/>
                </a:lnTo>
                <a:lnTo>
                  <a:pt x="3275" y="34053"/>
                </a:lnTo>
                <a:lnTo>
                  <a:pt x="9232" y="40143"/>
                </a:lnTo>
                <a:lnTo>
                  <a:pt x="17037" y="43554"/>
                </a:lnTo>
                <a:lnTo>
                  <a:pt x="25857" y="43713"/>
                </a:lnTo>
                <a:lnTo>
                  <a:pt x="34053" y="40437"/>
                </a:lnTo>
                <a:lnTo>
                  <a:pt x="40143" y="34480"/>
                </a:lnTo>
                <a:lnTo>
                  <a:pt x="43554" y="26675"/>
                </a:lnTo>
                <a:lnTo>
                  <a:pt x="43713" y="17856"/>
                </a:lnTo>
                <a:lnTo>
                  <a:pt x="40437" y="9658"/>
                </a:lnTo>
                <a:lnTo>
                  <a:pt x="34480" y="3565"/>
                </a:lnTo>
                <a:lnTo>
                  <a:pt x="26675" y="153"/>
                </a:lnTo>
                <a:lnTo>
                  <a:pt x="17856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493243" y="3931011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17860" y="0"/>
                </a:moveTo>
                <a:lnTo>
                  <a:pt x="26681" y="160"/>
                </a:lnTo>
                <a:lnTo>
                  <a:pt x="34487" y="3575"/>
                </a:lnTo>
                <a:lnTo>
                  <a:pt x="40444" y="9666"/>
                </a:lnTo>
                <a:lnTo>
                  <a:pt x="43720" y="17860"/>
                </a:lnTo>
                <a:lnTo>
                  <a:pt x="43560" y="26682"/>
                </a:lnTo>
                <a:lnTo>
                  <a:pt x="40150" y="34488"/>
                </a:lnTo>
                <a:lnTo>
                  <a:pt x="34061" y="40448"/>
                </a:lnTo>
                <a:lnTo>
                  <a:pt x="25870" y="43730"/>
                </a:lnTo>
                <a:lnTo>
                  <a:pt x="17042" y="43569"/>
                </a:lnTo>
                <a:lnTo>
                  <a:pt x="9233" y="40155"/>
                </a:lnTo>
                <a:lnTo>
                  <a:pt x="3275" y="34063"/>
                </a:lnTo>
                <a:lnTo>
                  <a:pt x="0" y="25870"/>
                </a:lnTo>
                <a:lnTo>
                  <a:pt x="159" y="17047"/>
                </a:lnTo>
                <a:lnTo>
                  <a:pt x="3571" y="9241"/>
                </a:lnTo>
                <a:lnTo>
                  <a:pt x="9662" y="3281"/>
                </a:lnTo>
                <a:lnTo>
                  <a:pt x="1786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742480" y="3083151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5" h="38100">
                <a:moveTo>
                  <a:pt x="27202" y="0"/>
                </a:moveTo>
                <a:lnTo>
                  <a:pt x="0" y="22824"/>
                </a:lnTo>
                <a:lnTo>
                  <a:pt x="3052" y="29805"/>
                </a:lnTo>
                <a:lnTo>
                  <a:pt x="8828" y="34905"/>
                </a:lnTo>
                <a:lnTo>
                  <a:pt x="16510" y="37647"/>
                </a:lnTo>
                <a:lnTo>
                  <a:pt x="25285" y="37556"/>
                </a:lnTo>
                <a:lnTo>
                  <a:pt x="33528" y="34527"/>
                </a:lnTo>
                <a:lnTo>
                  <a:pt x="39743" y="29242"/>
                </a:lnTo>
                <a:lnTo>
                  <a:pt x="43336" y="22431"/>
                </a:lnTo>
                <a:lnTo>
                  <a:pt x="43713" y="14823"/>
                </a:lnTo>
                <a:lnTo>
                  <a:pt x="40660" y="7842"/>
                </a:lnTo>
                <a:lnTo>
                  <a:pt x="34885" y="2742"/>
                </a:lnTo>
                <a:lnTo>
                  <a:pt x="27202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742483" y="3083150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5" h="38100">
                <a:moveTo>
                  <a:pt x="18430" y="90"/>
                </a:moveTo>
                <a:lnTo>
                  <a:pt x="27206" y="0"/>
                </a:lnTo>
                <a:lnTo>
                  <a:pt x="34888" y="2741"/>
                </a:lnTo>
                <a:lnTo>
                  <a:pt x="40664" y="7840"/>
                </a:lnTo>
                <a:lnTo>
                  <a:pt x="43720" y="14820"/>
                </a:lnTo>
                <a:lnTo>
                  <a:pt x="43339" y="22429"/>
                </a:lnTo>
                <a:lnTo>
                  <a:pt x="39743" y="29242"/>
                </a:lnTo>
                <a:lnTo>
                  <a:pt x="33528" y="34530"/>
                </a:lnTo>
                <a:lnTo>
                  <a:pt x="25290" y="37560"/>
                </a:lnTo>
                <a:lnTo>
                  <a:pt x="16512" y="37646"/>
                </a:lnTo>
                <a:lnTo>
                  <a:pt x="8827" y="34905"/>
                </a:lnTo>
                <a:lnTo>
                  <a:pt x="3051" y="29809"/>
                </a:lnTo>
                <a:lnTo>
                  <a:pt x="0" y="22830"/>
                </a:lnTo>
                <a:lnTo>
                  <a:pt x="379" y="15221"/>
                </a:lnTo>
                <a:lnTo>
                  <a:pt x="3972" y="8407"/>
                </a:lnTo>
                <a:lnTo>
                  <a:pt x="10186" y="3120"/>
                </a:lnTo>
                <a:lnTo>
                  <a:pt x="18430" y="9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7469606" y="3684590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5" h="38100">
                <a:moveTo>
                  <a:pt x="31543" y="0"/>
                </a:moveTo>
                <a:lnTo>
                  <a:pt x="0" y="23619"/>
                </a:lnTo>
                <a:lnTo>
                  <a:pt x="3297" y="30553"/>
                </a:lnTo>
                <a:lnTo>
                  <a:pt x="9742" y="35528"/>
                </a:lnTo>
                <a:lnTo>
                  <a:pt x="18418" y="38088"/>
                </a:lnTo>
                <a:lnTo>
                  <a:pt x="28409" y="37779"/>
                </a:lnTo>
                <a:lnTo>
                  <a:pt x="37869" y="34525"/>
                </a:lnTo>
                <a:lnTo>
                  <a:pt x="45077" y="29056"/>
                </a:lnTo>
                <a:lnTo>
                  <a:pt x="49339" y="22122"/>
                </a:lnTo>
                <a:lnTo>
                  <a:pt x="49961" y="14475"/>
                </a:lnTo>
                <a:lnTo>
                  <a:pt x="46663" y="7538"/>
                </a:lnTo>
                <a:lnTo>
                  <a:pt x="40219" y="2560"/>
                </a:lnTo>
                <a:lnTo>
                  <a:pt x="31543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7469603" y="3684591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5" h="38100">
                <a:moveTo>
                  <a:pt x="21560" y="310"/>
                </a:moveTo>
                <a:lnTo>
                  <a:pt x="31550" y="0"/>
                </a:lnTo>
                <a:lnTo>
                  <a:pt x="40227" y="2560"/>
                </a:lnTo>
                <a:lnTo>
                  <a:pt x="46672" y="7535"/>
                </a:lnTo>
                <a:lnTo>
                  <a:pt x="49970" y="14470"/>
                </a:lnTo>
                <a:lnTo>
                  <a:pt x="49345" y="22124"/>
                </a:lnTo>
                <a:lnTo>
                  <a:pt x="45082" y="29061"/>
                </a:lnTo>
                <a:lnTo>
                  <a:pt x="37876" y="34530"/>
                </a:lnTo>
                <a:lnTo>
                  <a:pt x="28420" y="37780"/>
                </a:lnTo>
                <a:lnTo>
                  <a:pt x="18424" y="38090"/>
                </a:lnTo>
                <a:lnTo>
                  <a:pt x="9747" y="35530"/>
                </a:lnTo>
                <a:lnTo>
                  <a:pt x="3301" y="30555"/>
                </a:lnTo>
                <a:lnTo>
                  <a:pt x="0" y="23620"/>
                </a:lnTo>
                <a:lnTo>
                  <a:pt x="630" y="15971"/>
                </a:lnTo>
                <a:lnTo>
                  <a:pt x="4896" y="9036"/>
                </a:lnTo>
                <a:lnTo>
                  <a:pt x="12103" y="3565"/>
                </a:lnTo>
                <a:lnTo>
                  <a:pt x="21560" y="31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7039394" y="3771908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5" h="38100">
                <a:moveTo>
                  <a:pt x="31543" y="0"/>
                </a:moveTo>
                <a:lnTo>
                  <a:pt x="0" y="23613"/>
                </a:lnTo>
                <a:lnTo>
                  <a:pt x="3297" y="30550"/>
                </a:lnTo>
                <a:lnTo>
                  <a:pt x="9742" y="35527"/>
                </a:lnTo>
                <a:lnTo>
                  <a:pt x="18418" y="38088"/>
                </a:lnTo>
                <a:lnTo>
                  <a:pt x="28409" y="37774"/>
                </a:lnTo>
                <a:lnTo>
                  <a:pt x="37867" y="34520"/>
                </a:lnTo>
                <a:lnTo>
                  <a:pt x="45072" y="29050"/>
                </a:lnTo>
                <a:lnTo>
                  <a:pt x="49333" y="22116"/>
                </a:lnTo>
                <a:lnTo>
                  <a:pt x="49961" y="14469"/>
                </a:lnTo>
                <a:lnTo>
                  <a:pt x="46663" y="7535"/>
                </a:lnTo>
                <a:lnTo>
                  <a:pt x="40219" y="2560"/>
                </a:lnTo>
                <a:lnTo>
                  <a:pt x="31543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7039393" y="3771901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5" h="38100">
                <a:moveTo>
                  <a:pt x="21550" y="310"/>
                </a:moveTo>
                <a:lnTo>
                  <a:pt x="31545" y="0"/>
                </a:lnTo>
                <a:lnTo>
                  <a:pt x="40222" y="2560"/>
                </a:lnTo>
                <a:lnTo>
                  <a:pt x="46668" y="7535"/>
                </a:lnTo>
                <a:lnTo>
                  <a:pt x="49970" y="14470"/>
                </a:lnTo>
                <a:lnTo>
                  <a:pt x="49345" y="22124"/>
                </a:lnTo>
                <a:lnTo>
                  <a:pt x="45082" y="29062"/>
                </a:lnTo>
                <a:lnTo>
                  <a:pt x="37876" y="34534"/>
                </a:lnTo>
                <a:lnTo>
                  <a:pt x="28420" y="37790"/>
                </a:lnTo>
                <a:lnTo>
                  <a:pt x="18424" y="38100"/>
                </a:lnTo>
                <a:lnTo>
                  <a:pt x="9747" y="35540"/>
                </a:lnTo>
                <a:lnTo>
                  <a:pt x="3301" y="30565"/>
                </a:lnTo>
                <a:lnTo>
                  <a:pt x="0" y="23630"/>
                </a:lnTo>
                <a:lnTo>
                  <a:pt x="625" y="15975"/>
                </a:lnTo>
                <a:lnTo>
                  <a:pt x="4887" y="9037"/>
                </a:lnTo>
                <a:lnTo>
                  <a:pt x="12093" y="3565"/>
                </a:lnTo>
                <a:lnTo>
                  <a:pt x="21550" y="31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7471194" y="3328985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5" h="38100">
                <a:moveTo>
                  <a:pt x="31543" y="0"/>
                </a:moveTo>
                <a:lnTo>
                  <a:pt x="0" y="23624"/>
                </a:lnTo>
                <a:lnTo>
                  <a:pt x="3297" y="30558"/>
                </a:lnTo>
                <a:lnTo>
                  <a:pt x="9742" y="35533"/>
                </a:lnTo>
                <a:lnTo>
                  <a:pt x="18418" y="38094"/>
                </a:lnTo>
                <a:lnTo>
                  <a:pt x="28409" y="37784"/>
                </a:lnTo>
                <a:lnTo>
                  <a:pt x="37867" y="34531"/>
                </a:lnTo>
                <a:lnTo>
                  <a:pt x="45072" y="29061"/>
                </a:lnTo>
                <a:lnTo>
                  <a:pt x="49333" y="22127"/>
                </a:lnTo>
                <a:lnTo>
                  <a:pt x="49961" y="14480"/>
                </a:lnTo>
                <a:lnTo>
                  <a:pt x="46663" y="7543"/>
                </a:lnTo>
                <a:lnTo>
                  <a:pt x="40219" y="2564"/>
                </a:lnTo>
                <a:lnTo>
                  <a:pt x="31543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7471194" y="3328991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5" h="38100">
                <a:moveTo>
                  <a:pt x="21550" y="310"/>
                </a:moveTo>
                <a:lnTo>
                  <a:pt x="31545" y="0"/>
                </a:lnTo>
                <a:lnTo>
                  <a:pt x="40222" y="2560"/>
                </a:lnTo>
                <a:lnTo>
                  <a:pt x="46668" y="7535"/>
                </a:lnTo>
                <a:lnTo>
                  <a:pt x="49970" y="14470"/>
                </a:lnTo>
                <a:lnTo>
                  <a:pt x="49345" y="22124"/>
                </a:lnTo>
                <a:lnTo>
                  <a:pt x="45082" y="29061"/>
                </a:lnTo>
                <a:lnTo>
                  <a:pt x="37876" y="34530"/>
                </a:lnTo>
                <a:lnTo>
                  <a:pt x="28420" y="37780"/>
                </a:lnTo>
                <a:lnTo>
                  <a:pt x="18424" y="38090"/>
                </a:lnTo>
                <a:lnTo>
                  <a:pt x="9747" y="35530"/>
                </a:lnTo>
                <a:lnTo>
                  <a:pt x="3301" y="30555"/>
                </a:lnTo>
                <a:lnTo>
                  <a:pt x="0" y="23620"/>
                </a:lnTo>
                <a:lnTo>
                  <a:pt x="629" y="15971"/>
                </a:lnTo>
                <a:lnTo>
                  <a:pt x="4891" y="9036"/>
                </a:lnTo>
                <a:lnTo>
                  <a:pt x="12095" y="3565"/>
                </a:lnTo>
                <a:lnTo>
                  <a:pt x="21550" y="31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6172618" y="3214991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4" h="44450">
                <a:moveTo>
                  <a:pt x="31016" y="0"/>
                </a:moveTo>
                <a:lnTo>
                  <a:pt x="0" y="26492"/>
                </a:lnTo>
                <a:lnTo>
                  <a:pt x="3521" y="34644"/>
                </a:lnTo>
                <a:lnTo>
                  <a:pt x="10147" y="40611"/>
                </a:lnTo>
                <a:lnTo>
                  <a:pt x="18945" y="43841"/>
                </a:lnTo>
                <a:lnTo>
                  <a:pt x="28981" y="43777"/>
                </a:lnTo>
                <a:lnTo>
                  <a:pt x="38394" y="40278"/>
                </a:lnTo>
                <a:lnTo>
                  <a:pt x="45477" y="34139"/>
                </a:lnTo>
                <a:lnTo>
                  <a:pt x="49557" y="26212"/>
                </a:lnTo>
                <a:lnTo>
                  <a:pt x="49961" y="17348"/>
                </a:lnTo>
                <a:lnTo>
                  <a:pt x="46440" y="9197"/>
                </a:lnTo>
                <a:lnTo>
                  <a:pt x="39814" y="3229"/>
                </a:lnTo>
                <a:lnTo>
                  <a:pt x="31016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6172623" y="3214986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4" h="44450">
                <a:moveTo>
                  <a:pt x="20970" y="64"/>
                </a:moveTo>
                <a:lnTo>
                  <a:pt x="31010" y="0"/>
                </a:lnTo>
                <a:lnTo>
                  <a:pt x="39811" y="3229"/>
                </a:lnTo>
                <a:lnTo>
                  <a:pt x="46438" y="9196"/>
                </a:lnTo>
                <a:lnTo>
                  <a:pt x="49960" y="17344"/>
                </a:lnTo>
                <a:lnTo>
                  <a:pt x="49559" y="26216"/>
                </a:lnTo>
                <a:lnTo>
                  <a:pt x="45478" y="34145"/>
                </a:lnTo>
                <a:lnTo>
                  <a:pt x="38396" y="40284"/>
                </a:lnTo>
                <a:lnTo>
                  <a:pt x="28990" y="43784"/>
                </a:lnTo>
                <a:lnTo>
                  <a:pt x="18949" y="43849"/>
                </a:lnTo>
                <a:lnTo>
                  <a:pt x="10148" y="40619"/>
                </a:lnTo>
                <a:lnTo>
                  <a:pt x="3521" y="34652"/>
                </a:lnTo>
                <a:lnTo>
                  <a:pt x="0" y="26504"/>
                </a:lnTo>
                <a:lnTo>
                  <a:pt x="400" y="17637"/>
                </a:lnTo>
                <a:lnTo>
                  <a:pt x="4481" y="9707"/>
                </a:lnTo>
                <a:lnTo>
                  <a:pt x="11563" y="3565"/>
                </a:lnTo>
                <a:lnTo>
                  <a:pt x="20970" y="64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7123480" y="3173633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5" h="38100">
                <a:moveTo>
                  <a:pt x="27202" y="0"/>
                </a:moveTo>
                <a:lnTo>
                  <a:pt x="0" y="22829"/>
                </a:lnTo>
                <a:lnTo>
                  <a:pt x="3052" y="29810"/>
                </a:lnTo>
                <a:lnTo>
                  <a:pt x="8828" y="34910"/>
                </a:lnTo>
                <a:lnTo>
                  <a:pt x="16510" y="37652"/>
                </a:lnTo>
                <a:lnTo>
                  <a:pt x="25285" y="37561"/>
                </a:lnTo>
                <a:lnTo>
                  <a:pt x="33528" y="34532"/>
                </a:lnTo>
                <a:lnTo>
                  <a:pt x="39743" y="29247"/>
                </a:lnTo>
                <a:lnTo>
                  <a:pt x="43336" y="22436"/>
                </a:lnTo>
                <a:lnTo>
                  <a:pt x="43713" y="14828"/>
                </a:lnTo>
                <a:lnTo>
                  <a:pt x="40660" y="7847"/>
                </a:lnTo>
                <a:lnTo>
                  <a:pt x="34885" y="2746"/>
                </a:lnTo>
                <a:lnTo>
                  <a:pt x="27202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7123483" y="3173636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5" h="38100">
                <a:moveTo>
                  <a:pt x="18430" y="84"/>
                </a:moveTo>
                <a:lnTo>
                  <a:pt x="27206" y="0"/>
                </a:lnTo>
                <a:lnTo>
                  <a:pt x="34888" y="2744"/>
                </a:lnTo>
                <a:lnTo>
                  <a:pt x="40664" y="7844"/>
                </a:lnTo>
                <a:lnTo>
                  <a:pt x="43720" y="14824"/>
                </a:lnTo>
                <a:lnTo>
                  <a:pt x="43339" y="22433"/>
                </a:lnTo>
                <a:lnTo>
                  <a:pt x="39743" y="29247"/>
                </a:lnTo>
                <a:lnTo>
                  <a:pt x="33528" y="34534"/>
                </a:lnTo>
                <a:lnTo>
                  <a:pt x="25290" y="37564"/>
                </a:lnTo>
                <a:lnTo>
                  <a:pt x="16512" y="37650"/>
                </a:lnTo>
                <a:lnTo>
                  <a:pt x="8827" y="34909"/>
                </a:lnTo>
                <a:lnTo>
                  <a:pt x="3051" y="29813"/>
                </a:lnTo>
                <a:lnTo>
                  <a:pt x="0" y="22834"/>
                </a:lnTo>
                <a:lnTo>
                  <a:pt x="379" y="15225"/>
                </a:lnTo>
                <a:lnTo>
                  <a:pt x="3972" y="8410"/>
                </a:lnTo>
                <a:lnTo>
                  <a:pt x="10186" y="3120"/>
                </a:lnTo>
                <a:lnTo>
                  <a:pt x="18430" y="84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6844131" y="4067479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5" h="44450">
                <a:moveTo>
                  <a:pt x="31016" y="0"/>
                </a:moveTo>
                <a:lnTo>
                  <a:pt x="0" y="26492"/>
                </a:lnTo>
                <a:lnTo>
                  <a:pt x="3521" y="34644"/>
                </a:lnTo>
                <a:lnTo>
                  <a:pt x="10147" y="40611"/>
                </a:lnTo>
                <a:lnTo>
                  <a:pt x="18945" y="43841"/>
                </a:lnTo>
                <a:lnTo>
                  <a:pt x="28981" y="43777"/>
                </a:lnTo>
                <a:lnTo>
                  <a:pt x="38394" y="40278"/>
                </a:lnTo>
                <a:lnTo>
                  <a:pt x="45477" y="34139"/>
                </a:lnTo>
                <a:lnTo>
                  <a:pt x="49557" y="26212"/>
                </a:lnTo>
                <a:lnTo>
                  <a:pt x="49961" y="17348"/>
                </a:lnTo>
                <a:lnTo>
                  <a:pt x="46440" y="9197"/>
                </a:lnTo>
                <a:lnTo>
                  <a:pt x="39814" y="3229"/>
                </a:lnTo>
                <a:lnTo>
                  <a:pt x="31016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6844133" y="4067477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5" h="44450">
                <a:moveTo>
                  <a:pt x="20980" y="64"/>
                </a:moveTo>
                <a:lnTo>
                  <a:pt x="31020" y="0"/>
                </a:lnTo>
                <a:lnTo>
                  <a:pt x="39821" y="3229"/>
                </a:lnTo>
                <a:lnTo>
                  <a:pt x="46448" y="9196"/>
                </a:lnTo>
                <a:lnTo>
                  <a:pt x="49970" y="17344"/>
                </a:lnTo>
                <a:lnTo>
                  <a:pt x="49564" y="26216"/>
                </a:lnTo>
                <a:lnTo>
                  <a:pt x="45483" y="34145"/>
                </a:lnTo>
                <a:lnTo>
                  <a:pt x="38400" y="40284"/>
                </a:lnTo>
                <a:lnTo>
                  <a:pt x="28990" y="43784"/>
                </a:lnTo>
                <a:lnTo>
                  <a:pt x="18949" y="43849"/>
                </a:lnTo>
                <a:lnTo>
                  <a:pt x="10148" y="40619"/>
                </a:lnTo>
                <a:lnTo>
                  <a:pt x="3521" y="34652"/>
                </a:lnTo>
                <a:lnTo>
                  <a:pt x="0" y="26504"/>
                </a:lnTo>
                <a:lnTo>
                  <a:pt x="405" y="17632"/>
                </a:lnTo>
                <a:lnTo>
                  <a:pt x="4486" y="9703"/>
                </a:lnTo>
                <a:lnTo>
                  <a:pt x="11569" y="3564"/>
                </a:lnTo>
                <a:lnTo>
                  <a:pt x="20980" y="64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7483894" y="3941760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5" h="38100">
                <a:moveTo>
                  <a:pt x="31543" y="0"/>
                </a:moveTo>
                <a:lnTo>
                  <a:pt x="0" y="23624"/>
                </a:lnTo>
                <a:lnTo>
                  <a:pt x="3297" y="30558"/>
                </a:lnTo>
                <a:lnTo>
                  <a:pt x="9742" y="35533"/>
                </a:lnTo>
                <a:lnTo>
                  <a:pt x="18418" y="38094"/>
                </a:lnTo>
                <a:lnTo>
                  <a:pt x="28409" y="37784"/>
                </a:lnTo>
                <a:lnTo>
                  <a:pt x="37867" y="34531"/>
                </a:lnTo>
                <a:lnTo>
                  <a:pt x="45072" y="29061"/>
                </a:lnTo>
                <a:lnTo>
                  <a:pt x="49333" y="22127"/>
                </a:lnTo>
                <a:lnTo>
                  <a:pt x="49961" y="14480"/>
                </a:lnTo>
                <a:lnTo>
                  <a:pt x="46663" y="7543"/>
                </a:lnTo>
                <a:lnTo>
                  <a:pt x="40219" y="2564"/>
                </a:lnTo>
                <a:lnTo>
                  <a:pt x="31543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7483894" y="3941767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5" h="38100">
                <a:moveTo>
                  <a:pt x="21550" y="304"/>
                </a:moveTo>
                <a:lnTo>
                  <a:pt x="31545" y="0"/>
                </a:lnTo>
                <a:lnTo>
                  <a:pt x="40222" y="2562"/>
                </a:lnTo>
                <a:lnTo>
                  <a:pt x="46668" y="7535"/>
                </a:lnTo>
                <a:lnTo>
                  <a:pt x="49970" y="14464"/>
                </a:lnTo>
                <a:lnTo>
                  <a:pt x="49345" y="22119"/>
                </a:lnTo>
                <a:lnTo>
                  <a:pt x="45082" y="29057"/>
                </a:lnTo>
                <a:lnTo>
                  <a:pt x="37876" y="34529"/>
                </a:lnTo>
                <a:lnTo>
                  <a:pt x="28420" y="37784"/>
                </a:lnTo>
                <a:lnTo>
                  <a:pt x="18424" y="38095"/>
                </a:lnTo>
                <a:lnTo>
                  <a:pt x="9747" y="35534"/>
                </a:lnTo>
                <a:lnTo>
                  <a:pt x="3301" y="30559"/>
                </a:lnTo>
                <a:lnTo>
                  <a:pt x="0" y="23624"/>
                </a:lnTo>
                <a:lnTo>
                  <a:pt x="625" y="15970"/>
                </a:lnTo>
                <a:lnTo>
                  <a:pt x="4887" y="9032"/>
                </a:lnTo>
                <a:lnTo>
                  <a:pt x="12093" y="3560"/>
                </a:lnTo>
                <a:lnTo>
                  <a:pt x="21550" y="304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2149475" y="4465637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2149481" y="446564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5" y="11635"/>
                </a:lnTo>
                <a:lnTo>
                  <a:pt x="7438" y="5580"/>
                </a:lnTo>
                <a:lnTo>
                  <a:pt x="15512" y="1497"/>
                </a:lnTo>
                <a:lnTo>
                  <a:pt x="25400" y="0"/>
                </a:lnTo>
                <a:lnTo>
                  <a:pt x="35281" y="1497"/>
                </a:lnTo>
                <a:lnTo>
                  <a:pt x="43352" y="5580"/>
                </a:lnTo>
                <a:lnTo>
                  <a:pt x="48794" y="11635"/>
                </a:lnTo>
                <a:lnTo>
                  <a:pt x="50790" y="19050"/>
                </a:lnTo>
                <a:lnTo>
                  <a:pt x="48794" y="26464"/>
                </a:lnTo>
                <a:lnTo>
                  <a:pt x="43352" y="32520"/>
                </a:lnTo>
                <a:lnTo>
                  <a:pt x="35281" y="36602"/>
                </a:lnTo>
                <a:lnTo>
                  <a:pt x="25400" y="38100"/>
                </a:lnTo>
                <a:lnTo>
                  <a:pt x="15512" y="36602"/>
                </a:lnTo>
                <a:lnTo>
                  <a:pt x="7438" y="32520"/>
                </a:lnTo>
                <a:lnTo>
                  <a:pt x="1995" y="26464"/>
                </a:lnTo>
                <a:lnTo>
                  <a:pt x="0" y="1905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3300412" y="4222750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3300411" y="422275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5" y="11635"/>
                </a:lnTo>
                <a:lnTo>
                  <a:pt x="7438" y="5580"/>
                </a:lnTo>
                <a:lnTo>
                  <a:pt x="15512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1" y="32520"/>
                </a:lnTo>
                <a:lnTo>
                  <a:pt x="35287" y="36602"/>
                </a:lnTo>
                <a:lnTo>
                  <a:pt x="25400" y="38100"/>
                </a:lnTo>
                <a:lnTo>
                  <a:pt x="15512" y="36602"/>
                </a:lnTo>
                <a:lnTo>
                  <a:pt x="7438" y="32520"/>
                </a:lnTo>
                <a:lnTo>
                  <a:pt x="1995" y="26464"/>
                </a:lnTo>
                <a:lnTo>
                  <a:pt x="0" y="1905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2393950" y="4319587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2393951" y="431959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5" y="11635"/>
                </a:lnTo>
                <a:lnTo>
                  <a:pt x="7438" y="5580"/>
                </a:lnTo>
                <a:lnTo>
                  <a:pt x="15512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1" y="32520"/>
                </a:lnTo>
                <a:lnTo>
                  <a:pt x="35287" y="36602"/>
                </a:lnTo>
                <a:lnTo>
                  <a:pt x="25400" y="38100"/>
                </a:lnTo>
                <a:lnTo>
                  <a:pt x="15512" y="36602"/>
                </a:lnTo>
                <a:lnTo>
                  <a:pt x="7438" y="32520"/>
                </a:lnTo>
                <a:lnTo>
                  <a:pt x="1995" y="26464"/>
                </a:lnTo>
                <a:lnTo>
                  <a:pt x="0" y="1905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2341562" y="481806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2341561" y="481806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5" y="11635"/>
                </a:lnTo>
                <a:lnTo>
                  <a:pt x="7438" y="5580"/>
                </a:lnTo>
                <a:lnTo>
                  <a:pt x="15512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1" y="32520"/>
                </a:lnTo>
                <a:lnTo>
                  <a:pt x="35287" y="36602"/>
                </a:lnTo>
                <a:lnTo>
                  <a:pt x="25400" y="38100"/>
                </a:lnTo>
                <a:lnTo>
                  <a:pt x="15512" y="36602"/>
                </a:lnTo>
                <a:lnTo>
                  <a:pt x="7438" y="32520"/>
                </a:lnTo>
                <a:lnTo>
                  <a:pt x="1995" y="26464"/>
                </a:lnTo>
                <a:lnTo>
                  <a:pt x="0" y="1905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2759075" y="467836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2759071" y="467836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7" y="11635"/>
                </a:lnTo>
                <a:lnTo>
                  <a:pt x="7443" y="5580"/>
                </a:lnTo>
                <a:lnTo>
                  <a:pt x="15520" y="1497"/>
                </a:lnTo>
                <a:lnTo>
                  <a:pt x="25410" y="0"/>
                </a:lnTo>
                <a:lnTo>
                  <a:pt x="35291" y="1497"/>
                </a:lnTo>
                <a:lnTo>
                  <a:pt x="43362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2" y="32520"/>
                </a:lnTo>
                <a:lnTo>
                  <a:pt x="35291" y="36602"/>
                </a:lnTo>
                <a:lnTo>
                  <a:pt x="25410" y="38100"/>
                </a:lnTo>
                <a:lnTo>
                  <a:pt x="15520" y="36602"/>
                </a:lnTo>
                <a:lnTo>
                  <a:pt x="7443" y="32520"/>
                </a:lnTo>
                <a:lnTo>
                  <a:pt x="1997" y="26464"/>
                </a:lnTo>
                <a:lnTo>
                  <a:pt x="0" y="1905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763712" y="432911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1763710" y="432911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7" y="11635"/>
                </a:lnTo>
                <a:lnTo>
                  <a:pt x="7442" y="5580"/>
                </a:lnTo>
                <a:lnTo>
                  <a:pt x="15516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1" y="32520"/>
                </a:lnTo>
                <a:lnTo>
                  <a:pt x="35287" y="36602"/>
                </a:lnTo>
                <a:lnTo>
                  <a:pt x="25400" y="38100"/>
                </a:lnTo>
                <a:lnTo>
                  <a:pt x="15516" y="36602"/>
                </a:lnTo>
                <a:lnTo>
                  <a:pt x="7442" y="32520"/>
                </a:lnTo>
                <a:lnTo>
                  <a:pt x="1997" y="26464"/>
                </a:lnTo>
                <a:lnTo>
                  <a:pt x="0" y="1905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2633662" y="3857625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2633661" y="385762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7" y="11635"/>
                </a:lnTo>
                <a:lnTo>
                  <a:pt x="7442" y="5580"/>
                </a:lnTo>
                <a:lnTo>
                  <a:pt x="15516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8"/>
                </a:lnTo>
                <a:lnTo>
                  <a:pt x="43361" y="32523"/>
                </a:lnTo>
                <a:lnTo>
                  <a:pt x="35287" y="36604"/>
                </a:lnTo>
                <a:lnTo>
                  <a:pt x="25400" y="38100"/>
                </a:lnTo>
                <a:lnTo>
                  <a:pt x="15516" y="36604"/>
                </a:lnTo>
                <a:lnTo>
                  <a:pt x="7442" y="32523"/>
                </a:lnTo>
                <a:lnTo>
                  <a:pt x="1997" y="26468"/>
                </a:lnTo>
                <a:lnTo>
                  <a:pt x="0" y="1905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2663825" y="4213225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2663821" y="421322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7" y="11635"/>
                </a:lnTo>
                <a:lnTo>
                  <a:pt x="7442" y="5580"/>
                </a:lnTo>
                <a:lnTo>
                  <a:pt x="15516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70"/>
                </a:lnTo>
                <a:lnTo>
                  <a:pt x="43361" y="32528"/>
                </a:lnTo>
                <a:lnTo>
                  <a:pt x="35287" y="36612"/>
                </a:lnTo>
                <a:lnTo>
                  <a:pt x="25400" y="38110"/>
                </a:lnTo>
                <a:lnTo>
                  <a:pt x="15516" y="36612"/>
                </a:lnTo>
                <a:lnTo>
                  <a:pt x="7442" y="32528"/>
                </a:lnTo>
                <a:lnTo>
                  <a:pt x="1997" y="26470"/>
                </a:lnTo>
                <a:lnTo>
                  <a:pt x="0" y="1905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2197100" y="3792537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2197100" y="379254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5" y="11635"/>
                </a:lnTo>
                <a:lnTo>
                  <a:pt x="7438" y="5580"/>
                </a:lnTo>
                <a:lnTo>
                  <a:pt x="15512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1" y="32520"/>
                </a:lnTo>
                <a:lnTo>
                  <a:pt x="35287" y="36602"/>
                </a:lnTo>
                <a:lnTo>
                  <a:pt x="25400" y="38100"/>
                </a:lnTo>
                <a:lnTo>
                  <a:pt x="15512" y="36602"/>
                </a:lnTo>
                <a:lnTo>
                  <a:pt x="7438" y="32520"/>
                </a:lnTo>
                <a:lnTo>
                  <a:pt x="1995" y="26464"/>
                </a:lnTo>
                <a:lnTo>
                  <a:pt x="0" y="1905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1825625" y="4797425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2225" y="0"/>
                </a:moveTo>
                <a:lnTo>
                  <a:pt x="13571" y="1497"/>
                </a:lnTo>
                <a:lnTo>
                  <a:pt x="6507" y="5581"/>
                </a:lnTo>
                <a:lnTo>
                  <a:pt x="1745" y="11637"/>
                </a:lnTo>
                <a:lnTo>
                  <a:pt x="0" y="19050"/>
                </a:lnTo>
                <a:lnTo>
                  <a:pt x="1745" y="26462"/>
                </a:lnTo>
                <a:lnTo>
                  <a:pt x="6507" y="32518"/>
                </a:lnTo>
                <a:lnTo>
                  <a:pt x="13571" y="36602"/>
                </a:lnTo>
                <a:lnTo>
                  <a:pt x="22225" y="38100"/>
                </a:lnTo>
                <a:lnTo>
                  <a:pt x="30873" y="36602"/>
                </a:lnTo>
                <a:lnTo>
                  <a:pt x="37938" y="32518"/>
                </a:lnTo>
                <a:lnTo>
                  <a:pt x="42702" y="26462"/>
                </a:lnTo>
                <a:lnTo>
                  <a:pt x="44450" y="19050"/>
                </a:lnTo>
                <a:lnTo>
                  <a:pt x="42702" y="11637"/>
                </a:lnTo>
                <a:lnTo>
                  <a:pt x="37938" y="5581"/>
                </a:lnTo>
                <a:lnTo>
                  <a:pt x="30873" y="1497"/>
                </a:lnTo>
                <a:lnTo>
                  <a:pt x="22225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825630" y="4797432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0" y="19050"/>
                </a:moveTo>
                <a:lnTo>
                  <a:pt x="1746" y="11631"/>
                </a:lnTo>
                <a:lnTo>
                  <a:pt x="6508" y="5576"/>
                </a:lnTo>
                <a:lnTo>
                  <a:pt x="13571" y="1495"/>
                </a:lnTo>
                <a:lnTo>
                  <a:pt x="22220" y="0"/>
                </a:lnTo>
                <a:lnTo>
                  <a:pt x="30869" y="1495"/>
                </a:lnTo>
                <a:lnTo>
                  <a:pt x="37936" y="5576"/>
                </a:lnTo>
                <a:lnTo>
                  <a:pt x="42702" y="11631"/>
                </a:lnTo>
                <a:lnTo>
                  <a:pt x="44450" y="19050"/>
                </a:lnTo>
                <a:lnTo>
                  <a:pt x="42702" y="26464"/>
                </a:lnTo>
                <a:lnTo>
                  <a:pt x="37936" y="32520"/>
                </a:lnTo>
                <a:lnTo>
                  <a:pt x="30869" y="36602"/>
                </a:lnTo>
                <a:lnTo>
                  <a:pt x="22220" y="38100"/>
                </a:lnTo>
                <a:lnTo>
                  <a:pt x="13571" y="36602"/>
                </a:lnTo>
                <a:lnTo>
                  <a:pt x="6508" y="32520"/>
                </a:lnTo>
                <a:lnTo>
                  <a:pt x="1746" y="26464"/>
                </a:lnTo>
                <a:lnTo>
                  <a:pt x="0" y="1905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944687" y="4043362"/>
            <a:ext cx="50800" cy="44450"/>
          </a:xfrm>
          <a:custGeom>
            <a:avLst/>
            <a:gdLst/>
            <a:ahLst/>
            <a:cxnLst/>
            <a:rect l="l" t="t" r="r" b="b"/>
            <a:pathLst>
              <a:path w="50800" h="44450">
                <a:moveTo>
                  <a:pt x="25400" y="0"/>
                </a:moveTo>
                <a:lnTo>
                  <a:pt x="15516" y="1747"/>
                </a:lnTo>
                <a:lnTo>
                  <a:pt x="7442" y="6511"/>
                </a:lnTo>
                <a:lnTo>
                  <a:pt x="1997" y="13576"/>
                </a:lnTo>
                <a:lnTo>
                  <a:pt x="0" y="22225"/>
                </a:lnTo>
                <a:lnTo>
                  <a:pt x="1997" y="30878"/>
                </a:lnTo>
                <a:lnTo>
                  <a:pt x="7442" y="37942"/>
                </a:lnTo>
                <a:lnTo>
                  <a:pt x="15516" y="42704"/>
                </a:lnTo>
                <a:lnTo>
                  <a:pt x="25400" y="44450"/>
                </a:lnTo>
                <a:lnTo>
                  <a:pt x="35289" y="42704"/>
                </a:lnTo>
                <a:lnTo>
                  <a:pt x="43362" y="37942"/>
                </a:lnTo>
                <a:lnTo>
                  <a:pt x="48804" y="30878"/>
                </a:lnTo>
                <a:lnTo>
                  <a:pt x="50800" y="22225"/>
                </a:lnTo>
                <a:lnTo>
                  <a:pt x="48804" y="13576"/>
                </a:lnTo>
                <a:lnTo>
                  <a:pt x="43362" y="6511"/>
                </a:lnTo>
                <a:lnTo>
                  <a:pt x="35289" y="1747"/>
                </a:lnTo>
                <a:lnTo>
                  <a:pt x="2540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1944690" y="4043362"/>
            <a:ext cx="50800" cy="44450"/>
          </a:xfrm>
          <a:custGeom>
            <a:avLst/>
            <a:gdLst/>
            <a:ahLst/>
            <a:cxnLst/>
            <a:rect l="l" t="t" r="r" b="b"/>
            <a:pathLst>
              <a:path w="50800" h="44450">
                <a:moveTo>
                  <a:pt x="0" y="22230"/>
                </a:moveTo>
                <a:lnTo>
                  <a:pt x="1995" y="13575"/>
                </a:lnTo>
                <a:lnTo>
                  <a:pt x="7438" y="6510"/>
                </a:lnTo>
                <a:lnTo>
                  <a:pt x="15512" y="1746"/>
                </a:lnTo>
                <a:lnTo>
                  <a:pt x="25400" y="0"/>
                </a:lnTo>
                <a:lnTo>
                  <a:pt x="35287" y="1746"/>
                </a:lnTo>
                <a:lnTo>
                  <a:pt x="43361" y="6510"/>
                </a:lnTo>
                <a:lnTo>
                  <a:pt x="48804" y="13575"/>
                </a:lnTo>
                <a:lnTo>
                  <a:pt x="50800" y="22230"/>
                </a:lnTo>
                <a:lnTo>
                  <a:pt x="48804" y="30878"/>
                </a:lnTo>
                <a:lnTo>
                  <a:pt x="43361" y="37941"/>
                </a:lnTo>
                <a:lnTo>
                  <a:pt x="35287" y="42703"/>
                </a:lnTo>
                <a:lnTo>
                  <a:pt x="25400" y="44450"/>
                </a:lnTo>
                <a:lnTo>
                  <a:pt x="15512" y="42703"/>
                </a:lnTo>
                <a:lnTo>
                  <a:pt x="7438" y="37941"/>
                </a:lnTo>
                <a:lnTo>
                  <a:pt x="1995" y="30878"/>
                </a:lnTo>
                <a:lnTo>
                  <a:pt x="0" y="2223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2992437" y="4421187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2992441" y="442119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5" y="11635"/>
                </a:lnTo>
                <a:lnTo>
                  <a:pt x="7438" y="5580"/>
                </a:lnTo>
                <a:lnTo>
                  <a:pt x="15512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1" y="32520"/>
                </a:lnTo>
                <a:lnTo>
                  <a:pt x="35287" y="36602"/>
                </a:lnTo>
                <a:lnTo>
                  <a:pt x="25400" y="38100"/>
                </a:lnTo>
                <a:lnTo>
                  <a:pt x="15512" y="36602"/>
                </a:lnTo>
                <a:lnTo>
                  <a:pt x="7438" y="32520"/>
                </a:lnTo>
                <a:lnTo>
                  <a:pt x="1995" y="26464"/>
                </a:lnTo>
                <a:lnTo>
                  <a:pt x="0" y="1905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2952750" y="3892550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2952751" y="389255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5" y="11635"/>
                </a:lnTo>
                <a:lnTo>
                  <a:pt x="7438" y="5580"/>
                </a:lnTo>
                <a:lnTo>
                  <a:pt x="15512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1" y="32520"/>
                </a:lnTo>
                <a:lnTo>
                  <a:pt x="35287" y="36602"/>
                </a:lnTo>
                <a:lnTo>
                  <a:pt x="25400" y="38100"/>
                </a:lnTo>
                <a:lnTo>
                  <a:pt x="15512" y="36602"/>
                </a:lnTo>
                <a:lnTo>
                  <a:pt x="7438" y="32520"/>
                </a:lnTo>
                <a:lnTo>
                  <a:pt x="1995" y="26464"/>
                </a:lnTo>
                <a:lnTo>
                  <a:pt x="0" y="1905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2426152" y="4560543"/>
            <a:ext cx="43815" cy="39370"/>
          </a:xfrm>
          <a:custGeom>
            <a:avLst/>
            <a:gdLst/>
            <a:ahLst/>
            <a:cxnLst/>
            <a:rect l="l" t="t" r="r" b="b"/>
            <a:pathLst>
              <a:path w="43814" h="39370">
                <a:moveTo>
                  <a:pt x="24359" y="0"/>
                </a:moveTo>
                <a:lnTo>
                  <a:pt x="15689" y="1346"/>
                </a:lnTo>
                <a:lnTo>
                  <a:pt x="7968" y="5529"/>
                </a:lnTo>
                <a:lnTo>
                  <a:pt x="2578" y="11653"/>
                </a:lnTo>
                <a:lnTo>
                  <a:pt x="0" y="18909"/>
                </a:lnTo>
                <a:lnTo>
                  <a:pt x="716" y="26492"/>
                </a:lnTo>
                <a:lnTo>
                  <a:pt x="4742" y="32961"/>
                </a:lnTo>
                <a:lnTo>
                  <a:pt x="11190" y="37176"/>
                </a:lnTo>
                <a:lnTo>
                  <a:pt x="19186" y="38787"/>
                </a:lnTo>
                <a:lnTo>
                  <a:pt x="27856" y="37440"/>
                </a:lnTo>
                <a:lnTo>
                  <a:pt x="35576" y="33263"/>
                </a:lnTo>
                <a:lnTo>
                  <a:pt x="40967" y="27139"/>
                </a:lnTo>
                <a:lnTo>
                  <a:pt x="43545" y="19879"/>
                </a:lnTo>
                <a:lnTo>
                  <a:pt x="42829" y="12294"/>
                </a:lnTo>
                <a:lnTo>
                  <a:pt x="38803" y="5826"/>
                </a:lnTo>
                <a:lnTo>
                  <a:pt x="32355" y="1610"/>
                </a:lnTo>
                <a:lnTo>
                  <a:pt x="24359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2426153" y="4560542"/>
            <a:ext cx="43815" cy="39370"/>
          </a:xfrm>
          <a:custGeom>
            <a:avLst/>
            <a:gdLst/>
            <a:ahLst/>
            <a:cxnLst/>
            <a:rect l="l" t="t" r="r" b="b"/>
            <a:pathLst>
              <a:path w="43814" h="39370">
                <a:moveTo>
                  <a:pt x="718" y="26499"/>
                </a:moveTo>
                <a:lnTo>
                  <a:pt x="0" y="18914"/>
                </a:lnTo>
                <a:lnTo>
                  <a:pt x="2578" y="11655"/>
                </a:lnTo>
                <a:lnTo>
                  <a:pt x="7968" y="5530"/>
                </a:lnTo>
                <a:lnTo>
                  <a:pt x="15688" y="1349"/>
                </a:lnTo>
                <a:lnTo>
                  <a:pt x="24362" y="0"/>
                </a:lnTo>
                <a:lnTo>
                  <a:pt x="32359" y="1610"/>
                </a:lnTo>
                <a:lnTo>
                  <a:pt x="38805" y="5825"/>
                </a:lnTo>
                <a:lnTo>
                  <a:pt x="42828" y="12289"/>
                </a:lnTo>
                <a:lnTo>
                  <a:pt x="43546" y="19875"/>
                </a:lnTo>
                <a:lnTo>
                  <a:pt x="40968" y="27137"/>
                </a:lnTo>
                <a:lnTo>
                  <a:pt x="35577" y="33266"/>
                </a:lnTo>
                <a:lnTo>
                  <a:pt x="27858" y="37449"/>
                </a:lnTo>
                <a:lnTo>
                  <a:pt x="19183" y="38794"/>
                </a:lnTo>
                <a:lnTo>
                  <a:pt x="11186" y="37182"/>
                </a:lnTo>
                <a:lnTo>
                  <a:pt x="4740" y="32967"/>
                </a:lnTo>
                <a:lnTo>
                  <a:pt x="718" y="26499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3418741" y="4034686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3418744" y="4034683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477" y="27908"/>
                </a:moveTo>
                <a:lnTo>
                  <a:pt x="0" y="20245"/>
                </a:lnTo>
                <a:lnTo>
                  <a:pt x="3223" y="12768"/>
                </a:lnTo>
                <a:lnTo>
                  <a:pt x="9568" y="6320"/>
                </a:lnTo>
                <a:lnTo>
                  <a:pt x="18457" y="1738"/>
                </a:lnTo>
                <a:lnTo>
                  <a:pt x="28302" y="0"/>
                </a:lnTo>
                <a:lnTo>
                  <a:pt x="37257" y="1290"/>
                </a:lnTo>
                <a:lnTo>
                  <a:pt x="44351" y="5289"/>
                </a:lnTo>
                <a:lnTo>
                  <a:pt x="48617" y="11678"/>
                </a:lnTo>
                <a:lnTo>
                  <a:pt x="49094" y="19342"/>
                </a:lnTo>
                <a:lnTo>
                  <a:pt x="45870" y="26818"/>
                </a:lnTo>
                <a:lnTo>
                  <a:pt x="39525" y="33267"/>
                </a:lnTo>
                <a:lnTo>
                  <a:pt x="30637" y="37848"/>
                </a:lnTo>
                <a:lnTo>
                  <a:pt x="20786" y="39587"/>
                </a:lnTo>
                <a:lnTo>
                  <a:pt x="11829" y="38297"/>
                </a:lnTo>
                <a:lnTo>
                  <a:pt x="4736" y="34298"/>
                </a:lnTo>
                <a:lnTo>
                  <a:pt x="477" y="27908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2598003" y="4358536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30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2598004" y="4358533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30" h="40004">
                <a:moveTo>
                  <a:pt x="477" y="27908"/>
                </a:moveTo>
                <a:lnTo>
                  <a:pt x="0" y="20245"/>
                </a:lnTo>
                <a:lnTo>
                  <a:pt x="3223" y="12768"/>
                </a:lnTo>
                <a:lnTo>
                  <a:pt x="9568" y="6320"/>
                </a:lnTo>
                <a:lnTo>
                  <a:pt x="18457" y="1738"/>
                </a:lnTo>
                <a:lnTo>
                  <a:pt x="28303" y="0"/>
                </a:lnTo>
                <a:lnTo>
                  <a:pt x="37260" y="1290"/>
                </a:lnTo>
                <a:lnTo>
                  <a:pt x="44355" y="5289"/>
                </a:lnTo>
                <a:lnTo>
                  <a:pt x="48617" y="11678"/>
                </a:lnTo>
                <a:lnTo>
                  <a:pt x="49094" y="19342"/>
                </a:lnTo>
                <a:lnTo>
                  <a:pt x="45870" y="26818"/>
                </a:lnTo>
                <a:lnTo>
                  <a:pt x="39525" y="33267"/>
                </a:lnTo>
                <a:lnTo>
                  <a:pt x="30637" y="37848"/>
                </a:lnTo>
                <a:lnTo>
                  <a:pt x="20790" y="39587"/>
                </a:lnTo>
                <a:lnTo>
                  <a:pt x="11833" y="38297"/>
                </a:lnTo>
                <a:lnTo>
                  <a:pt x="4738" y="34298"/>
                </a:lnTo>
                <a:lnTo>
                  <a:pt x="477" y="27908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2747228" y="4844311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30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2747232" y="4844312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30" h="40004">
                <a:moveTo>
                  <a:pt x="478" y="27910"/>
                </a:moveTo>
                <a:lnTo>
                  <a:pt x="0" y="20245"/>
                </a:lnTo>
                <a:lnTo>
                  <a:pt x="3220" y="12766"/>
                </a:lnTo>
                <a:lnTo>
                  <a:pt x="9565" y="6317"/>
                </a:lnTo>
                <a:lnTo>
                  <a:pt x="18458" y="1740"/>
                </a:lnTo>
                <a:lnTo>
                  <a:pt x="28303" y="0"/>
                </a:lnTo>
                <a:lnTo>
                  <a:pt x="37257" y="1286"/>
                </a:lnTo>
                <a:lnTo>
                  <a:pt x="44348" y="5282"/>
                </a:lnTo>
                <a:lnTo>
                  <a:pt x="48608" y="11670"/>
                </a:lnTo>
                <a:lnTo>
                  <a:pt x="49091" y="19335"/>
                </a:lnTo>
                <a:lnTo>
                  <a:pt x="45869" y="26814"/>
                </a:lnTo>
                <a:lnTo>
                  <a:pt x="39522" y="33263"/>
                </a:lnTo>
                <a:lnTo>
                  <a:pt x="30628" y="37840"/>
                </a:lnTo>
                <a:lnTo>
                  <a:pt x="20783" y="39580"/>
                </a:lnTo>
                <a:lnTo>
                  <a:pt x="11829" y="38294"/>
                </a:lnTo>
                <a:lnTo>
                  <a:pt x="4737" y="34298"/>
                </a:lnTo>
                <a:lnTo>
                  <a:pt x="478" y="2791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3086953" y="4604599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30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3086954" y="4604597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30" h="40004">
                <a:moveTo>
                  <a:pt x="477" y="27914"/>
                </a:moveTo>
                <a:lnTo>
                  <a:pt x="0" y="20249"/>
                </a:lnTo>
                <a:lnTo>
                  <a:pt x="3223" y="12770"/>
                </a:lnTo>
                <a:lnTo>
                  <a:pt x="9568" y="6321"/>
                </a:lnTo>
                <a:lnTo>
                  <a:pt x="18457" y="1744"/>
                </a:lnTo>
                <a:lnTo>
                  <a:pt x="28303" y="0"/>
                </a:lnTo>
                <a:lnTo>
                  <a:pt x="37260" y="1287"/>
                </a:lnTo>
                <a:lnTo>
                  <a:pt x="44355" y="5285"/>
                </a:lnTo>
                <a:lnTo>
                  <a:pt x="48617" y="11674"/>
                </a:lnTo>
                <a:lnTo>
                  <a:pt x="49094" y="19339"/>
                </a:lnTo>
                <a:lnTo>
                  <a:pt x="45870" y="26818"/>
                </a:lnTo>
                <a:lnTo>
                  <a:pt x="39525" y="33267"/>
                </a:lnTo>
                <a:lnTo>
                  <a:pt x="30637" y="37844"/>
                </a:lnTo>
                <a:lnTo>
                  <a:pt x="20790" y="39583"/>
                </a:lnTo>
                <a:lnTo>
                  <a:pt x="11833" y="38294"/>
                </a:lnTo>
                <a:lnTo>
                  <a:pt x="4738" y="34298"/>
                </a:lnTo>
                <a:lnTo>
                  <a:pt x="477" y="27914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2005866" y="4528399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30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2005868" y="4528397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30" h="40004">
                <a:moveTo>
                  <a:pt x="482" y="27914"/>
                </a:moveTo>
                <a:lnTo>
                  <a:pt x="0" y="20249"/>
                </a:lnTo>
                <a:lnTo>
                  <a:pt x="3221" y="12770"/>
                </a:lnTo>
                <a:lnTo>
                  <a:pt x="9568" y="6321"/>
                </a:lnTo>
                <a:lnTo>
                  <a:pt x="18462" y="1744"/>
                </a:lnTo>
                <a:lnTo>
                  <a:pt x="28307" y="0"/>
                </a:lnTo>
                <a:lnTo>
                  <a:pt x="37261" y="1287"/>
                </a:lnTo>
                <a:lnTo>
                  <a:pt x="44353" y="5285"/>
                </a:lnTo>
                <a:lnTo>
                  <a:pt x="48612" y="11674"/>
                </a:lnTo>
                <a:lnTo>
                  <a:pt x="49089" y="19339"/>
                </a:lnTo>
                <a:lnTo>
                  <a:pt x="45866" y="26818"/>
                </a:lnTo>
                <a:lnTo>
                  <a:pt x="39521" y="33267"/>
                </a:lnTo>
                <a:lnTo>
                  <a:pt x="30632" y="37844"/>
                </a:lnTo>
                <a:lnTo>
                  <a:pt x="20787" y="39583"/>
                </a:lnTo>
                <a:lnTo>
                  <a:pt x="11833" y="38294"/>
                </a:lnTo>
                <a:lnTo>
                  <a:pt x="4742" y="34298"/>
                </a:lnTo>
                <a:lnTo>
                  <a:pt x="482" y="27914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2642052" y="3860456"/>
            <a:ext cx="43815" cy="39370"/>
          </a:xfrm>
          <a:custGeom>
            <a:avLst/>
            <a:gdLst/>
            <a:ahLst/>
            <a:cxnLst/>
            <a:rect l="l" t="t" r="r" b="b"/>
            <a:pathLst>
              <a:path w="43814" h="39370">
                <a:moveTo>
                  <a:pt x="24359" y="0"/>
                </a:moveTo>
                <a:lnTo>
                  <a:pt x="15689" y="1346"/>
                </a:lnTo>
                <a:lnTo>
                  <a:pt x="7968" y="5524"/>
                </a:lnTo>
                <a:lnTo>
                  <a:pt x="2578" y="11648"/>
                </a:lnTo>
                <a:lnTo>
                  <a:pt x="0" y="18908"/>
                </a:lnTo>
                <a:lnTo>
                  <a:pt x="716" y="26492"/>
                </a:lnTo>
                <a:lnTo>
                  <a:pt x="4737" y="32961"/>
                </a:lnTo>
                <a:lnTo>
                  <a:pt x="11185" y="37176"/>
                </a:lnTo>
                <a:lnTo>
                  <a:pt x="19184" y="38787"/>
                </a:lnTo>
                <a:lnTo>
                  <a:pt x="27856" y="37440"/>
                </a:lnTo>
                <a:lnTo>
                  <a:pt x="35576" y="33257"/>
                </a:lnTo>
                <a:lnTo>
                  <a:pt x="40967" y="27134"/>
                </a:lnTo>
                <a:lnTo>
                  <a:pt x="43545" y="19877"/>
                </a:lnTo>
                <a:lnTo>
                  <a:pt x="42829" y="12294"/>
                </a:lnTo>
                <a:lnTo>
                  <a:pt x="38803" y="5826"/>
                </a:lnTo>
                <a:lnTo>
                  <a:pt x="32355" y="1610"/>
                </a:lnTo>
                <a:lnTo>
                  <a:pt x="24359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2642053" y="3860456"/>
            <a:ext cx="43815" cy="39370"/>
          </a:xfrm>
          <a:custGeom>
            <a:avLst/>
            <a:gdLst/>
            <a:ahLst/>
            <a:cxnLst/>
            <a:rect l="l" t="t" r="r" b="b"/>
            <a:pathLst>
              <a:path w="43814" h="39370">
                <a:moveTo>
                  <a:pt x="718" y="26494"/>
                </a:moveTo>
                <a:lnTo>
                  <a:pt x="0" y="18910"/>
                </a:lnTo>
                <a:lnTo>
                  <a:pt x="2578" y="11651"/>
                </a:lnTo>
                <a:lnTo>
                  <a:pt x="7968" y="5526"/>
                </a:lnTo>
                <a:lnTo>
                  <a:pt x="15688" y="1344"/>
                </a:lnTo>
                <a:lnTo>
                  <a:pt x="24362" y="0"/>
                </a:lnTo>
                <a:lnTo>
                  <a:pt x="32359" y="1611"/>
                </a:lnTo>
                <a:lnTo>
                  <a:pt x="38805" y="5826"/>
                </a:lnTo>
                <a:lnTo>
                  <a:pt x="42828" y="12294"/>
                </a:lnTo>
                <a:lnTo>
                  <a:pt x="43546" y="19879"/>
                </a:lnTo>
                <a:lnTo>
                  <a:pt x="40968" y="27138"/>
                </a:lnTo>
                <a:lnTo>
                  <a:pt x="35577" y="33263"/>
                </a:lnTo>
                <a:lnTo>
                  <a:pt x="27858" y="37444"/>
                </a:lnTo>
                <a:lnTo>
                  <a:pt x="19183" y="38789"/>
                </a:lnTo>
                <a:lnTo>
                  <a:pt x="11186" y="37178"/>
                </a:lnTo>
                <a:lnTo>
                  <a:pt x="4740" y="32963"/>
                </a:lnTo>
                <a:lnTo>
                  <a:pt x="718" y="26494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2812316" y="4188674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30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2812314" y="4188673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30" h="40004">
                <a:moveTo>
                  <a:pt x="476" y="27908"/>
                </a:moveTo>
                <a:lnTo>
                  <a:pt x="0" y="20243"/>
                </a:lnTo>
                <a:lnTo>
                  <a:pt x="3224" y="12765"/>
                </a:lnTo>
                <a:lnTo>
                  <a:pt x="9572" y="6315"/>
                </a:lnTo>
                <a:lnTo>
                  <a:pt x="18466" y="1738"/>
                </a:lnTo>
                <a:lnTo>
                  <a:pt x="28312" y="0"/>
                </a:lnTo>
                <a:lnTo>
                  <a:pt x="37265" y="1290"/>
                </a:lnTo>
                <a:lnTo>
                  <a:pt x="44357" y="5289"/>
                </a:lnTo>
                <a:lnTo>
                  <a:pt x="48616" y="11678"/>
                </a:lnTo>
                <a:lnTo>
                  <a:pt x="49093" y="19338"/>
                </a:lnTo>
                <a:lnTo>
                  <a:pt x="45870" y="26813"/>
                </a:lnTo>
                <a:lnTo>
                  <a:pt x="39525" y="33262"/>
                </a:lnTo>
                <a:lnTo>
                  <a:pt x="30636" y="37838"/>
                </a:lnTo>
                <a:lnTo>
                  <a:pt x="20791" y="39583"/>
                </a:lnTo>
                <a:lnTo>
                  <a:pt x="11836" y="38296"/>
                </a:lnTo>
                <a:lnTo>
                  <a:pt x="4742" y="34297"/>
                </a:lnTo>
                <a:lnTo>
                  <a:pt x="476" y="27908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2202716" y="3909274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30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2202714" y="3909273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30" h="40004">
                <a:moveTo>
                  <a:pt x="476" y="27909"/>
                </a:moveTo>
                <a:lnTo>
                  <a:pt x="0" y="20243"/>
                </a:lnTo>
                <a:lnTo>
                  <a:pt x="3224" y="12765"/>
                </a:lnTo>
                <a:lnTo>
                  <a:pt x="9572" y="6316"/>
                </a:lnTo>
                <a:lnTo>
                  <a:pt x="18466" y="1739"/>
                </a:lnTo>
                <a:lnTo>
                  <a:pt x="28312" y="0"/>
                </a:lnTo>
                <a:lnTo>
                  <a:pt x="37265" y="1289"/>
                </a:lnTo>
                <a:lnTo>
                  <a:pt x="44357" y="5285"/>
                </a:lnTo>
                <a:lnTo>
                  <a:pt x="48616" y="11669"/>
                </a:lnTo>
                <a:lnTo>
                  <a:pt x="49093" y="19334"/>
                </a:lnTo>
                <a:lnTo>
                  <a:pt x="45870" y="26812"/>
                </a:lnTo>
                <a:lnTo>
                  <a:pt x="39525" y="33262"/>
                </a:lnTo>
                <a:lnTo>
                  <a:pt x="30636" y="37839"/>
                </a:lnTo>
                <a:lnTo>
                  <a:pt x="20791" y="39583"/>
                </a:lnTo>
                <a:lnTo>
                  <a:pt x="11836" y="38296"/>
                </a:lnTo>
                <a:lnTo>
                  <a:pt x="4742" y="34298"/>
                </a:lnTo>
                <a:lnTo>
                  <a:pt x="476" y="27909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2250341" y="4957024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30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2250344" y="4957023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30" h="40004">
                <a:moveTo>
                  <a:pt x="477" y="27908"/>
                </a:moveTo>
                <a:lnTo>
                  <a:pt x="0" y="20245"/>
                </a:lnTo>
                <a:lnTo>
                  <a:pt x="3223" y="12768"/>
                </a:lnTo>
                <a:lnTo>
                  <a:pt x="9568" y="6320"/>
                </a:lnTo>
                <a:lnTo>
                  <a:pt x="18457" y="1738"/>
                </a:lnTo>
                <a:lnTo>
                  <a:pt x="28302" y="0"/>
                </a:lnTo>
                <a:lnTo>
                  <a:pt x="37257" y="1290"/>
                </a:lnTo>
                <a:lnTo>
                  <a:pt x="44351" y="5289"/>
                </a:lnTo>
                <a:lnTo>
                  <a:pt x="48617" y="11678"/>
                </a:lnTo>
                <a:lnTo>
                  <a:pt x="49094" y="19338"/>
                </a:lnTo>
                <a:lnTo>
                  <a:pt x="45870" y="26813"/>
                </a:lnTo>
                <a:lnTo>
                  <a:pt x="39525" y="33262"/>
                </a:lnTo>
                <a:lnTo>
                  <a:pt x="30637" y="37838"/>
                </a:lnTo>
                <a:lnTo>
                  <a:pt x="20786" y="39583"/>
                </a:lnTo>
                <a:lnTo>
                  <a:pt x="11829" y="38296"/>
                </a:lnTo>
                <a:lnTo>
                  <a:pt x="4736" y="34297"/>
                </a:lnTo>
                <a:lnTo>
                  <a:pt x="477" y="27908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2063016" y="4212486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30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2063018" y="4212483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30" h="40004">
                <a:moveTo>
                  <a:pt x="482" y="27908"/>
                </a:moveTo>
                <a:lnTo>
                  <a:pt x="0" y="20245"/>
                </a:lnTo>
                <a:lnTo>
                  <a:pt x="3220" y="12768"/>
                </a:lnTo>
                <a:lnTo>
                  <a:pt x="9564" y="6320"/>
                </a:lnTo>
                <a:lnTo>
                  <a:pt x="18452" y="1738"/>
                </a:lnTo>
                <a:lnTo>
                  <a:pt x="28303" y="0"/>
                </a:lnTo>
                <a:lnTo>
                  <a:pt x="37260" y="1290"/>
                </a:lnTo>
                <a:lnTo>
                  <a:pt x="44353" y="5289"/>
                </a:lnTo>
                <a:lnTo>
                  <a:pt x="48612" y="11678"/>
                </a:lnTo>
                <a:lnTo>
                  <a:pt x="49089" y="19342"/>
                </a:lnTo>
                <a:lnTo>
                  <a:pt x="45866" y="26818"/>
                </a:lnTo>
                <a:lnTo>
                  <a:pt x="39521" y="33267"/>
                </a:lnTo>
                <a:lnTo>
                  <a:pt x="30632" y="37848"/>
                </a:lnTo>
                <a:lnTo>
                  <a:pt x="20787" y="39587"/>
                </a:lnTo>
                <a:lnTo>
                  <a:pt x="11834" y="38297"/>
                </a:lnTo>
                <a:lnTo>
                  <a:pt x="4742" y="34298"/>
                </a:lnTo>
                <a:lnTo>
                  <a:pt x="482" y="27908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3205614" y="4303368"/>
            <a:ext cx="43815" cy="39370"/>
          </a:xfrm>
          <a:custGeom>
            <a:avLst/>
            <a:gdLst/>
            <a:ahLst/>
            <a:cxnLst/>
            <a:rect l="l" t="t" r="r" b="b"/>
            <a:pathLst>
              <a:path w="43814" h="39370">
                <a:moveTo>
                  <a:pt x="24359" y="0"/>
                </a:moveTo>
                <a:lnTo>
                  <a:pt x="15689" y="1346"/>
                </a:lnTo>
                <a:lnTo>
                  <a:pt x="7968" y="5529"/>
                </a:lnTo>
                <a:lnTo>
                  <a:pt x="2578" y="11653"/>
                </a:lnTo>
                <a:lnTo>
                  <a:pt x="0" y="18909"/>
                </a:lnTo>
                <a:lnTo>
                  <a:pt x="716" y="26492"/>
                </a:lnTo>
                <a:lnTo>
                  <a:pt x="4742" y="32961"/>
                </a:lnTo>
                <a:lnTo>
                  <a:pt x="11190" y="37176"/>
                </a:lnTo>
                <a:lnTo>
                  <a:pt x="19186" y="38787"/>
                </a:lnTo>
                <a:lnTo>
                  <a:pt x="27856" y="37440"/>
                </a:lnTo>
                <a:lnTo>
                  <a:pt x="35576" y="33263"/>
                </a:lnTo>
                <a:lnTo>
                  <a:pt x="40967" y="27139"/>
                </a:lnTo>
                <a:lnTo>
                  <a:pt x="43545" y="19879"/>
                </a:lnTo>
                <a:lnTo>
                  <a:pt x="42829" y="12294"/>
                </a:lnTo>
                <a:lnTo>
                  <a:pt x="38803" y="5826"/>
                </a:lnTo>
                <a:lnTo>
                  <a:pt x="32355" y="1610"/>
                </a:lnTo>
                <a:lnTo>
                  <a:pt x="24359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3205617" y="4303367"/>
            <a:ext cx="43815" cy="39370"/>
          </a:xfrm>
          <a:custGeom>
            <a:avLst/>
            <a:gdLst/>
            <a:ahLst/>
            <a:cxnLst/>
            <a:rect l="l" t="t" r="r" b="b"/>
            <a:pathLst>
              <a:path w="43814" h="39370">
                <a:moveTo>
                  <a:pt x="713" y="26504"/>
                </a:moveTo>
                <a:lnTo>
                  <a:pt x="0" y="18918"/>
                </a:lnTo>
                <a:lnTo>
                  <a:pt x="2577" y="11656"/>
                </a:lnTo>
                <a:lnTo>
                  <a:pt x="7965" y="5527"/>
                </a:lnTo>
                <a:lnTo>
                  <a:pt x="15683" y="1344"/>
                </a:lnTo>
                <a:lnTo>
                  <a:pt x="24358" y="0"/>
                </a:lnTo>
                <a:lnTo>
                  <a:pt x="32356" y="1611"/>
                </a:lnTo>
                <a:lnTo>
                  <a:pt x="38805" y="5826"/>
                </a:lnTo>
                <a:lnTo>
                  <a:pt x="42833" y="12294"/>
                </a:lnTo>
                <a:lnTo>
                  <a:pt x="43547" y="19879"/>
                </a:lnTo>
                <a:lnTo>
                  <a:pt x="40970" y="27138"/>
                </a:lnTo>
                <a:lnTo>
                  <a:pt x="35581" y="33263"/>
                </a:lnTo>
                <a:lnTo>
                  <a:pt x="27863" y="37444"/>
                </a:lnTo>
                <a:lnTo>
                  <a:pt x="19183" y="38794"/>
                </a:lnTo>
                <a:lnTo>
                  <a:pt x="11183" y="37183"/>
                </a:lnTo>
                <a:lnTo>
                  <a:pt x="4736" y="32968"/>
                </a:lnTo>
                <a:lnTo>
                  <a:pt x="713" y="26504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2956778" y="3810849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30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2956778" y="3810847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30" h="40004">
                <a:moveTo>
                  <a:pt x="482" y="27914"/>
                </a:moveTo>
                <a:lnTo>
                  <a:pt x="0" y="20249"/>
                </a:lnTo>
                <a:lnTo>
                  <a:pt x="3221" y="12770"/>
                </a:lnTo>
                <a:lnTo>
                  <a:pt x="9568" y="6321"/>
                </a:lnTo>
                <a:lnTo>
                  <a:pt x="18462" y="1744"/>
                </a:lnTo>
                <a:lnTo>
                  <a:pt x="28307" y="0"/>
                </a:lnTo>
                <a:lnTo>
                  <a:pt x="37261" y="1287"/>
                </a:lnTo>
                <a:lnTo>
                  <a:pt x="44353" y="5285"/>
                </a:lnTo>
                <a:lnTo>
                  <a:pt x="48612" y="11674"/>
                </a:lnTo>
                <a:lnTo>
                  <a:pt x="49095" y="19339"/>
                </a:lnTo>
                <a:lnTo>
                  <a:pt x="45873" y="26818"/>
                </a:lnTo>
                <a:lnTo>
                  <a:pt x="39526" y="33267"/>
                </a:lnTo>
                <a:lnTo>
                  <a:pt x="30632" y="37844"/>
                </a:lnTo>
                <a:lnTo>
                  <a:pt x="20787" y="39583"/>
                </a:lnTo>
                <a:lnTo>
                  <a:pt x="11833" y="38294"/>
                </a:lnTo>
                <a:lnTo>
                  <a:pt x="4742" y="34298"/>
                </a:lnTo>
                <a:lnTo>
                  <a:pt x="482" y="27914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2391003" y="3964190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26" y="0"/>
                </a:moveTo>
                <a:lnTo>
                  <a:pt x="15953" y="237"/>
                </a:lnTo>
                <a:lnTo>
                  <a:pt x="8377" y="3262"/>
                </a:lnTo>
                <a:lnTo>
                  <a:pt x="2793" y="8570"/>
                </a:lnTo>
                <a:lnTo>
                  <a:pt x="0" y="15659"/>
                </a:lnTo>
                <a:lnTo>
                  <a:pt x="663" y="23249"/>
                </a:lnTo>
                <a:lnTo>
                  <a:pt x="4508" y="29925"/>
                </a:lnTo>
                <a:lnTo>
                  <a:pt x="10915" y="34981"/>
                </a:lnTo>
                <a:lnTo>
                  <a:pt x="19265" y="37706"/>
                </a:lnTo>
                <a:lnTo>
                  <a:pt x="28039" y="37461"/>
                </a:lnTo>
                <a:lnTo>
                  <a:pt x="35615" y="34432"/>
                </a:lnTo>
                <a:lnTo>
                  <a:pt x="41198" y="29123"/>
                </a:lnTo>
                <a:lnTo>
                  <a:pt x="43992" y="22034"/>
                </a:lnTo>
                <a:lnTo>
                  <a:pt x="43329" y="14450"/>
                </a:lnTo>
                <a:lnTo>
                  <a:pt x="39484" y="7773"/>
                </a:lnTo>
                <a:lnTo>
                  <a:pt x="33077" y="2719"/>
                </a:lnTo>
                <a:lnTo>
                  <a:pt x="24726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2391011" y="3964182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33073" y="2728"/>
                </a:lnTo>
                <a:lnTo>
                  <a:pt x="39477" y="7785"/>
                </a:lnTo>
                <a:lnTo>
                  <a:pt x="43320" y="14461"/>
                </a:lnTo>
                <a:lnTo>
                  <a:pt x="43980" y="22050"/>
                </a:lnTo>
                <a:lnTo>
                  <a:pt x="41187" y="29136"/>
                </a:lnTo>
                <a:lnTo>
                  <a:pt x="35605" y="34443"/>
                </a:lnTo>
                <a:lnTo>
                  <a:pt x="28027" y="37469"/>
                </a:lnTo>
                <a:lnTo>
                  <a:pt x="19250" y="37710"/>
                </a:lnTo>
                <a:lnTo>
                  <a:pt x="10906" y="34987"/>
                </a:lnTo>
                <a:lnTo>
                  <a:pt x="4502" y="29933"/>
                </a:lnTo>
                <a:lnTo>
                  <a:pt x="659" y="23257"/>
                </a:lnTo>
                <a:lnTo>
                  <a:pt x="0" y="15670"/>
                </a:lnTo>
                <a:lnTo>
                  <a:pt x="2792" y="8578"/>
                </a:lnTo>
                <a:lnTo>
                  <a:pt x="8375" y="3267"/>
                </a:lnTo>
                <a:lnTo>
                  <a:pt x="15952" y="240"/>
                </a:lnTo>
                <a:lnTo>
                  <a:pt x="2473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2514866" y="4910366"/>
            <a:ext cx="50800" cy="44450"/>
          </a:xfrm>
          <a:custGeom>
            <a:avLst/>
            <a:gdLst/>
            <a:ahLst/>
            <a:cxnLst/>
            <a:rect l="l" t="t" r="r" b="b"/>
            <a:pathLst>
              <a:path w="50800" h="44450">
                <a:moveTo>
                  <a:pt x="28321" y="0"/>
                </a:moveTo>
                <a:lnTo>
                  <a:pt x="18286" y="311"/>
                </a:lnTo>
                <a:lnTo>
                  <a:pt x="9612" y="3865"/>
                </a:lnTo>
                <a:lnTo>
                  <a:pt x="3212" y="10074"/>
                </a:lnTo>
                <a:lnTo>
                  <a:pt x="0" y="18351"/>
                </a:lnTo>
                <a:lnTo>
                  <a:pt x="732" y="27196"/>
                </a:lnTo>
                <a:lnTo>
                  <a:pt x="5105" y="34967"/>
                </a:lnTo>
                <a:lnTo>
                  <a:pt x="12412" y="40841"/>
                </a:lnTo>
                <a:lnTo>
                  <a:pt x="21945" y="43992"/>
                </a:lnTo>
                <a:lnTo>
                  <a:pt x="31978" y="43686"/>
                </a:lnTo>
                <a:lnTo>
                  <a:pt x="40649" y="40131"/>
                </a:lnTo>
                <a:lnTo>
                  <a:pt x="47048" y="33920"/>
                </a:lnTo>
                <a:lnTo>
                  <a:pt x="50266" y="25641"/>
                </a:lnTo>
                <a:lnTo>
                  <a:pt x="49534" y="16796"/>
                </a:lnTo>
                <a:lnTo>
                  <a:pt x="45161" y="9024"/>
                </a:lnTo>
                <a:lnTo>
                  <a:pt x="37854" y="3150"/>
                </a:lnTo>
                <a:lnTo>
                  <a:pt x="28321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2514861" y="4910372"/>
            <a:ext cx="50800" cy="44450"/>
          </a:xfrm>
          <a:custGeom>
            <a:avLst/>
            <a:gdLst/>
            <a:ahLst/>
            <a:cxnLst/>
            <a:rect l="l" t="t" r="r" b="b"/>
            <a:pathLst>
              <a:path w="50800" h="44450">
                <a:moveTo>
                  <a:pt x="28330" y="0"/>
                </a:moveTo>
                <a:lnTo>
                  <a:pt x="37862" y="3145"/>
                </a:lnTo>
                <a:lnTo>
                  <a:pt x="45170" y="9017"/>
                </a:lnTo>
                <a:lnTo>
                  <a:pt x="49544" y="16790"/>
                </a:lnTo>
                <a:lnTo>
                  <a:pt x="50280" y="25640"/>
                </a:lnTo>
                <a:lnTo>
                  <a:pt x="47058" y="33915"/>
                </a:lnTo>
                <a:lnTo>
                  <a:pt x="40656" y="40125"/>
                </a:lnTo>
                <a:lnTo>
                  <a:pt x="31983" y="43679"/>
                </a:lnTo>
                <a:lnTo>
                  <a:pt x="21950" y="43990"/>
                </a:lnTo>
                <a:lnTo>
                  <a:pt x="12417" y="40838"/>
                </a:lnTo>
                <a:lnTo>
                  <a:pt x="5110" y="34965"/>
                </a:lnTo>
                <a:lnTo>
                  <a:pt x="735" y="27193"/>
                </a:lnTo>
                <a:lnTo>
                  <a:pt x="0" y="18350"/>
                </a:lnTo>
                <a:lnTo>
                  <a:pt x="3221" y="10072"/>
                </a:lnTo>
                <a:lnTo>
                  <a:pt x="9623" y="3861"/>
                </a:lnTo>
                <a:lnTo>
                  <a:pt x="18296" y="306"/>
                </a:lnTo>
                <a:lnTo>
                  <a:pt x="2833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2535466" y="4178503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26" y="0"/>
                </a:moveTo>
                <a:lnTo>
                  <a:pt x="15953" y="237"/>
                </a:lnTo>
                <a:lnTo>
                  <a:pt x="8377" y="3262"/>
                </a:lnTo>
                <a:lnTo>
                  <a:pt x="2793" y="8570"/>
                </a:lnTo>
                <a:lnTo>
                  <a:pt x="0" y="15659"/>
                </a:lnTo>
                <a:lnTo>
                  <a:pt x="663" y="23248"/>
                </a:lnTo>
                <a:lnTo>
                  <a:pt x="4508" y="29924"/>
                </a:lnTo>
                <a:lnTo>
                  <a:pt x="10915" y="34975"/>
                </a:lnTo>
                <a:lnTo>
                  <a:pt x="19265" y="37693"/>
                </a:lnTo>
                <a:lnTo>
                  <a:pt x="28039" y="37456"/>
                </a:lnTo>
                <a:lnTo>
                  <a:pt x="35615" y="34431"/>
                </a:lnTo>
                <a:lnTo>
                  <a:pt x="41198" y="29122"/>
                </a:lnTo>
                <a:lnTo>
                  <a:pt x="43992" y="22034"/>
                </a:lnTo>
                <a:lnTo>
                  <a:pt x="43329" y="14444"/>
                </a:lnTo>
                <a:lnTo>
                  <a:pt x="39484" y="7769"/>
                </a:lnTo>
                <a:lnTo>
                  <a:pt x="33077" y="2717"/>
                </a:lnTo>
                <a:lnTo>
                  <a:pt x="24726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2535471" y="4178501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33077" y="2722"/>
                </a:lnTo>
                <a:lnTo>
                  <a:pt x="39482" y="7776"/>
                </a:lnTo>
                <a:lnTo>
                  <a:pt x="43326" y="14452"/>
                </a:lnTo>
                <a:lnTo>
                  <a:pt x="43990" y="22040"/>
                </a:lnTo>
                <a:lnTo>
                  <a:pt x="41196" y="29126"/>
                </a:lnTo>
                <a:lnTo>
                  <a:pt x="35611" y="34433"/>
                </a:lnTo>
                <a:lnTo>
                  <a:pt x="28033" y="37459"/>
                </a:lnTo>
                <a:lnTo>
                  <a:pt x="19260" y="37700"/>
                </a:lnTo>
                <a:lnTo>
                  <a:pt x="10912" y="34977"/>
                </a:lnTo>
                <a:lnTo>
                  <a:pt x="4507" y="29923"/>
                </a:lnTo>
                <a:lnTo>
                  <a:pt x="663" y="23247"/>
                </a:lnTo>
                <a:lnTo>
                  <a:pt x="0" y="15660"/>
                </a:lnTo>
                <a:lnTo>
                  <a:pt x="2792" y="8572"/>
                </a:lnTo>
                <a:lnTo>
                  <a:pt x="8375" y="3262"/>
                </a:lnTo>
                <a:lnTo>
                  <a:pt x="15952" y="236"/>
                </a:lnTo>
                <a:lnTo>
                  <a:pt x="2473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921141" y="4064203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7863" y="0"/>
                </a:moveTo>
                <a:lnTo>
                  <a:pt x="17866" y="58"/>
                </a:lnTo>
                <a:lnTo>
                  <a:pt x="9293" y="2938"/>
                </a:lnTo>
                <a:lnTo>
                  <a:pt x="3039" y="8149"/>
                </a:lnTo>
                <a:lnTo>
                  <a:pt x="0" y="15201"/>
                </a:lnTo>
                <a:lnTo>
                  <a:pt x="910" y="22827"/>
                </a:lnTo>
                <a:lnTo>
                  <a:pt x="5429" y="29600"/>
                </a:lnTo>
                <a:lnTo>
                  <a:pt x="12833" y="34797"/>
                </a:lnTo>
                <a:lnTo>
                  <a:pt x="22402" y="37693"/>
                </a:lnTo>
                <a:lnTo>
                  <a:pt x="32400" y="37634"/>
                </a:lnTo>
                <a:lnTo>
                  <a:pt x="40973" y="34755"/>
                </a:lnTo>
                <a:lnTo>
                  <a:pt x="47227" y="29544"/>
                </a:lnTo>
                <a:lnTo>
                  <a:pt x="50266" y="22491"/>
                </a:lnTo>
                <a:lnTo>
                  <a:pt x="49355" y="14866"/>
                </a:lnTo>
                <a:lnTo>
                  <a:pt x="44837" y="8093"/>
                </a:lnTo>
                <a:lnTo>
                  <a:pt x="37432" y="2896"/>
                </a:lnTo>
                <a:lnTo>
                  <a:pt x="27863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921140" y="406420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7870" y="0"/>
                </a:moveTo>
                <a:lnTo>
                  <a:pt x="37437" y="2899"/>
                </a:lnTo>
                <a:lnTo>
                  <a:pt x="44841" y="8100"/>
                </a:lnTo>
                <a:lnTo>
                  <a:pt x="49358" y="14875"/>
                </a:lnTo>
                <a:lnTo>
                  <a:pt x="50270" y="22500"/>
                </a:lnTo>
                <a:lnTo>
                  <a:pt x="47230" y="29550"/>
                </a:lnTo>
                <a:lnTo>
                  <a:pt x="40973" y="34761"/>
                </a:lnTo>
                <a:lnTo>
                  <a:pt x="32397" y="37641"/>
                </a:lnTo>
                <a:lnTo>
                  <a:pt x="22400" y="37700"/>
                </a:lnTo>
                <a:lnTo>
                  <a:pt x="12832" y="34800"/>
                </a:lnTo>
                <a:lnTo>
                  <a:pt x="5428" y="29600"/>
                </a:lnTo>
                <a:lnTo>
                  <a:pt x="911" y="22824"/>
                </a:lnTo>
                <a:lnTo>
                  <a:pt x="0" y="15200"/>
                </a:lnTo>
                <a:lnTo>
                  <a:pt x="3039" y="8149"/>
                </a:lnTo>
                <a:lnTo>
                  <a:pt x="9296" y="2938"/>
                </a:lnTo>
                <a:lnTo>
                  <a:pt x="17872" y="58"/>
                </a:lnTo>
                <a:lnTo>
                  <a:pt x="2787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2033854" y="4416628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7863" y="0"/>
                </a:moveTo>
                <a:lnTo>
                  <a:pt x="17866" y="58"/>
                </a:lnTo>
                <a:lnTo>
                  <a:pt x="9293" y="2938"/>
                </a:lnTo>
                <a:lnTo>
                  <a:pt x="3039" y="8149"/>
                </a:lnTo>
                <a:lnTo>
                  <a:pt x="0" y="15201"/>
                </a:lnTo>
                <a:lnTo>
                  <a:pt x="909" y="22827"/>
                </a:lnTo>
                <a:lnTo>
                  <a:pt x="5424" y="29600"/>
                </a:lnTo>
                <a:lnTo>
                  <a:pt x="12828" y="34797"/>
                </a:lnTo>
                <a:lnTo>
                  <a:pt x="22402" y="37693"/>
                </a:lnTo>
                <a:lnTo>
                  <a:pt x="32400" y="37634"/>
                </a:lnTo>
                <a:lnTo>
                  <a:pt x="40973" y="34755"/>
                </a:lnTo>
                <a:lnTo>
                  <a:pt x="47227" y="29544"/>
                </a:lnTo>
                <a:lnTo>
                  <a:pt x="50266" y="22491"/>
                </a:lnTo>
                <a:lnTo>
                  <a:pt x="49355" y="14866"/>
                </a:lnTo>
                <a:lnTo>
                  <a:pt x="44837" y="8093"/>
                </a:lnTo>
                <a:lnTo>
                  <a:pt x="37432" y="2896"/>
                </a:lnTo>
                <a:lnTo>
                  <a:pt x="27863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2033850" y="441662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7870" y="0"/>
                </a:moveTo>
                <a:lnTo>
                  <a:pt x="37443" y="2903"/>
                </a:lnTo>
                <a:lnTo>
                  <a:pt x="44848" y="8103"/>
                </a:lnTo>
                <a:lnTo>
                  <a:pt x="49364" y="14876"/>
                </a:lnTo>
                <a:lnTo>
                  <a:pt x="50270" y="22500"/>
                </a:lnTo>
                <a:lnTo>
                  <a:pt x="47231" y="29550"/>
                </a:lnTo>
                <a:lnTo>
                  <a:pt x="40977" y="34762"/>
                </a:lnTo>
                <a:lnTo>
                  <a:pt x="32402" y="37645"/>
                </a:lnTo>
                <a:lnTo>
                  <a:pt x="22400" y="37710"/>
                </a:lnTo>
                <a:lnTo>
                  <a:pt x="12832" y="34806"/>
                </a:lnTo>
                <a:lnTo>
                  <a:pt x="5428" y="29606"/>
                </a:lnTo>
                <a:lnTo>
                  <a:pt x="911" y="22833"/>
                </a:lnTo>
                <a:lnTo>
                  <a:pt x="0" y="15210"/>
                </a:lnTo>
                <a:lnTo>
                  <a:pt x="3039" y="8154"/>
                </a:lnTo>
                <a:lnTo>
                  <a:pt x="9296" y="2943"/>
                </a:lnTo>
                <a:lnTo>
                  <a:pt x="17872" y="63"/>
                </a:lnTo>
                <a:lnTo>
                  <a:pt x="2787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2614841" y="3676853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26" y="0"/>
                </a:moveTo>
                <a:lnTo>
                  <a:pt x="15953" y="237"/>
                </a:lnTo>
                <a:lnTo>
                  <a:pt x="8377" y="3262"/>
                </a:lnTo>
                <a:lnTo>
                  <a:pt x="2793" y="8570"/>
                </a:lnTo>
                <a:lnTo>
                  <a:pt x="0" y="15659"/>
                </a:lnTo>
                <a:lnTo>
                  <a:pt x="663" y="23248"/>
                </a:lnTo>
                <a:lnTo>
                  <a:pt x="4508" y="29924"/>
                </a:lnTo>
                <a:lnTo>
                  <a:pt x="10915" y="34975"/>
                </a:lnTo>
                <a:lnTo>
                  <a:pt x="19265" y="37693"/>
                </a:lnTo>
                <a:lnTo>
                  <a:pt x="28039" y="37456"/>
                </a:lnTo>
                <a:lnTo>
                  <a:pt x="35615" y="34431"/>
                </a:lnTo>
                <a:lnTo>
                  <a:pt x="41198" y="29122"/>
                </a:lnTo>
                <a:lnTo>
                  <a:pt x="43992" y="22034"/>
                </a:lnTo>
                <a:lnTo>
                  <a:pt x="43329" y="14444"/>
                </a:lnTo>
                <a:lnTo>
                  <a:pt x="39484" y="7769"/>
                </a:lnTo>
                <a:lnTo>
                  <a:pt x="33077" y="2717"/>
                </a:lnTo>
                <a:lnTo>
                  <a:pt x="24726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2614841" y="3676851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33077" y="2722"/>
                </a:lnTo>
                <a:lnTo>
                  <a:pt x="39482" y="7776"/>
                </a:lnTo>
                <a:lnTo>
                  <a:pt x="43326" y="14452"/>
                </a:lnTo>
                <a:lnTo>
                  <a:pt x="43990" y="22040"/>
                </a:lnTo>
                <a:lnTo>
                  <a:pt x="41197" y="29126"/>
                </a:lnTo>
                <a:lnTo>
                  <a:pt x="35615" y="34433"/>
                </a:lnTo>
                <a:lnTo>
                  <a:pt x="28037" y="37459"/>
                </a:lnTo>
                <a:lnTo>
                  <a:pt x="19260" y="37700"/>
                </a:lnTo>
                <a:lnTo>
                  <a:pt x="10912" y="34977"/>
                </a:lnTo>
                <a:lnTo>
                  <a:pt x="4507" y="29923"/>
                </a:lnTo>
                <a:lnTo>
                  <a:pt x="663" y="23247"/>
                </a:lnTo>
                <a:lnTo>
                  <a:pt x="0" y="15660"/>
                </a:lnTo>
                <a:lnTo>
                  <a:pt x="2793" y="8572"/>
                </a:lnTo>
                <a:lnTo>
                  <a:pt x="8378" y="3262"/>
                </a:lnTo>
                <a:lnTo>
                  <a:pt x="15956" y="236"/>
                </a:lnTo>
                <a:lnTo>
                  <a:pt x="2473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3062554" y="4434116"/>
            <a:ext cx="50800" cy="44450"/>
          </a:xfrm>
          <a:custGeom>
            <a:avLst/>
            <a:gdLst/>
            <a:ahLst/>
            <a:cxnLst/>
            <a:rect l="l" t="t" r="r" b="b"/>
            <a:pathLst>
              <a:path w="50800" h="44450">
                <a:moveTo>
                  <a:pt x="28321" y="0"/>
                </a:moveTo>
                <a:lnTo>
                  <a:pt x="18286" y="311"/>
                </a:lnTo>
                <a:lnTo>
                  <a:pt x="9612" y="3865"/>
                </a:lnTo>
                <a:lnTo>
                  <a:pt x="3212" y="10074"/>
                </a:lnTo>
                <a:lnTo>
                  <a:pt x="0" y="18351"/>
                </a:lnTo>
                <a:lnTo>
                  <a:pt x="732" y="27196"/>
                </a:lnTo>
                <a:lnTo>
                  <a:pt x="5105" y="34967"/>
                </a:lnTo>
                <a:lnTo>
                  <a:pt x="12412" y="40841"/>
                </a:lnTo>
                <a:lnTo>
                  <a:pt x="21945" y="43992"/>
                </a:lnTo>
                <a:lnTo>
                  <a:pt x="31978" y="43686"/>
                </a:lnTo>
                <a:lnTo>
                  <a:pt x="40649" y="40132"/>
                </a:lnTo>
                <a:lnTo>
                  <a:pt x="47048" y="33920"/>
                </a:lnTo>
                <a:lnTo>
                  <a:pt x="50266" y="25641"/>
                </a:lnTo>
                <a:lnTo>
                  <a:pt x="49534" y="16796"/>
                </a:lnTo>
                <a:lnTo>
                  <a:pt x="45161" y="9024"/>
                </a:lnTo>
                <a:lnTo>
                  <a:pt x="37854" y="3150"/>
                </a:lnTo>
                <a:lnTo>
                  <a:pt x="28321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3062551" y="4434122"/>
            <a:ext cx="50800" cy="44450"/>
          </a:xfrm>
          <a:custGeom>
            <a:avLst/>
            <a:gdLst/>
            <a:ahLst/>
            <a:cxnLst/>
            <a:rect l="l" t="t" r="r" b="b"/>
            <a:pathLst>
              <a:path w="50800" h="44450">
                <a:moveTo>
                  <a:pt x="28330" y="0"/>
                </a:moveTo>
                <a:lnTo>
                  <a:pt x="37862" y="3145"/>
                </a:lnTo>
                <a:lnTo>
                  <a:pt x="45168" y="9017"/>
                </a:lnTo>
                <a:lnTo>
                  <a:pt x="49540" y="16790"/>
                </a:lnTo>
                <a:lnTo>
                  <a:pt x="50270" y="25640"/>
                </a:lnTo>
                <a:lnTo>
                  <a:pt x="47054" y="33915"/>
                </a:lnTo>
                <a:lnTo>
                  <a:pt x="40655" y="40125"/>
                </a:lnTo>
                <a:lnTo>
                  <a:pt x="31983" y="43679"/>
                </a:lnTo>
                <a:lnTo>
                  <a:pt x="21950" y="43990"/>
                </a:lnTo>
                <a:lnTo>
                  <a:pt x="12412" y="40838"/>
                </a:lnTo>
                <a:lnTo>
                  <a:pt x="5106" y="34963"/>
                </a:lnTo>
                <a:lnTo>
                  <a:pt x="733" y="27189"/>
                </a:lnTo>
                <a:lnTo>
                  <a:pt x="0" y="18340"/>
                </a:lnTo>
                <a:lnTo>
                  <a:pt x="3217" y="10068"/>
                </a:lnTo>
                <a:lnTo>
                  <a:pt x="9620" y="3860"/>
                </a:lnTo>
                <a:lnTo>
                  <a:pt x="18295" y="306"/>
                </a:lnTo>
                <a:lnTo>
                  <a:pt x="2833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2627541" y="4407103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26" y="0"/>
                </a:moveTo>
                <a:lnTo>
                  <a:pt x="15953" y="237"/>
                </a:lnTo>
                <a:lnTo>
                  <a:pt x="8377" y="3262"/>
                </a:lnTo>
                <a:lnTo>
                  <a:pt x="2793" y="8570"/>
                </a:lnTo>
                <a:lnTo>
                  <a:pt x="0" y="15659"/>
                </a:lnTo>
                <a:lnTo>
                  <a:pt x="663" y="23248"/>
                </a:lnTo>
                <a:lnTo>
                  <a:pt x="4508" y="29924"/>
                </a:lnTo>
                <a:lnTo>
                  <a:pt x="10915" y="34975"/>
                </a:lnTo>
                <a:lnTo>
                  <a:pt x="19265" y="37693"/>
                </a:lnTo>
                <a:lnTo>
                  <a:pt x="28039" y="37456"/>
                </a:lnTo>
                <a:lnTo>
                  <a:pt x="35615" y="34431"/>
                </a:lnTo>
                <a:lnTo>
                  <a:pt x="41198" y="29122"/>
                </a:lnTo>
                <a:lnTo>
                  <a:pt x="43992" y="22034"/>
                </a:lnTo>
                <a:lnTo>
                  <a:pt x="43329" y="14444"/>
                </a:lnTo>
                <a:lnTo>
                  <a:pt x="39484" y="7769"/>
                </a:lnTo>
                <a:lnTo>
                  <a:pt x="33077" y="2717"/>
                </a:lnTo>
                <a:lnTo>
                  <a:pt x="24726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2627541" y="4407102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33077" y="2722"/>
                </a:lnTo>
                <a:lnTo>
                  <a:pt x="39482" y="7776"/>
                </a:lnTo>
                <a:lnTo>
                  <a:pt x="43326" y="14452"/>
                </a:lnTo>
                <a:lnTo>
                  <a:pt x="43990" y="22040"/>
                </a:lnTo>
                <a:lnTo>
                  <a:pt x="41197" y="29126"/>
                </a:lnTo>
                <a:lnTo>
                  <a:pt x="35615" y="34433"/>
                </a:lnTo>
                <a:lnTo>
                  <a:pt x="28037" y="37459"/>
                </a:lnTo>
                <a:lnTo>
                  <a:pt x="19260" y="37700"/>
                </a:lnTo>
                <a:lnTo>
                  <a:pt x="10912" y="34977"/>
                </a:lnTo>
                <a:lnTo>
                  <a:pt x="4507" y="29923"/>
                </a:lnTo>
                <a:lnTo>
                  <a:pt x="663" y="23247"/>
                </a:lnTo>
                <a:lnTo>
                  <a:pt x="0" y="15660"/>
                </a:lnTo>
                <a:lnTo>
                  <a:pt x="2793" y="8573"/>
                </a:lnTo>
                <a:lnTo>
                  <a:pt x="8378" y="3266"/>
                </a:lnTo>
                <a:lnTo>
                  <a:pt x="15956" y="240"/>
                </a:lnTo>
                <a:lnTo>
                  <a:pt x="2473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3213328" y="4097540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26" y="0"/>
                </a:moveTo>
                <a:lnTo>
                  <a:pt x="15953" y="237"/>
                </a:lnTo>
                <a:lnTo>
                  <a:pt x="8377" y="3262"/>
                </a:lnTo>
                <a:lnTo>
                  <a:pt x="2793" y="8570"/>
                </a:lnTo>
                <a:lnTo>
                  <a:pt x="0" y="15659"/>
                </a:lnTo>
                <a:lnTo>
                  <a:pt x="663" y="23249"/>
                </a:lnTo>
                <a:lnTo>
                  <a:pt x="4508" y="29925"/>
                </a:lnTo>
                <a:lnTo>
                  <a:pt x="10915" y="34981"/>
                </a:lnTo>
                <a:lnTo>
                  <a:pt x="19265" y="37706"/>
                </a:lnTo>
                <a:lnTo>
                  <a:pt x="28039" y="37461"/>
                </a:lnTo>
                <a:lnTo>
                  <a:pt x="35615" y="34432"/>
                </a:lnTo>
                <a:lnTo>
                  <a:pt x="41198" y="29123"/>
                </a:lnTo>
                <a:lnTo>
                  <a:pt x="43992" y="22034"/>
                </a:lnTo>
                <a:lnTo>
                  <a:pt x="43329" y="14450"/>
                </a:lnTo>
                <a:lnTo>
                  <a:pt x="39484" y="7773"/>
                </a:lnTo>
                <a:lnTo>
                  <a:pt x="33077" y="2719"/>
                </a:lnTo>
                <a:lnTo>
                  <a:pt x="24726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3213331" y="4097542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33077" y="2722"/>
                </a:lnTo>
                <a:lnTo>
                  <a:pt x="39482" y="7776"/>
                </a:lnTo>
                <a:lnTo>
                  <a:pt x="43326" y="14452"/>
                </a:lnTo>
                <a:lnTo>
                  <a:pt x="43990" y="22040"/>
                </a:lnTo>
                <a:lnTo>
                  <a:pt x="41197" y="29126"/>
                </a:lnTo>
                <a:lnTo>
                  <a:pt x="35615" y="34433"/>
                </a:lnTo>
                <a:lnTo>
                  <a:pt x="28037" y="37459"/>
                </a:lnTo>
                <a:lnTo>
                  <a:pt x="19260" y="37700"/>
                </a:lnTo>
                <a:lnTo>
                  <a:pt x="10912" y="34977"/>
                </a:lnTo>
                <a:lnTo>
                  <a:pt x="4507" y="29923"/>
                </a:lnTo>
                <a:lnTo>
                  <a:pt x="663" y="23247"/>
                </a:lnTo>
                <a:lnTo>
                  <a:pt x="0" y="15660"/>
                </a:lnTo>
                <a:lnTo>
                  <a:pt x="2792" y="8568"/>
                </a:lnTo>
                <a:lnTo>
                  <a:pt x="8375" y="3258"/>
                </a:lnTo>
                <a:lnTo>
                  <a:pt x="15952" y="234"/>
                </a:lnTo>
                <a:lnTo>
                  <a:pt x="2473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2021154" y="3657803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7863" y="0"/>
                </a:moveTo>
                <a:lnTo>
                  <a:pt x="17866" y="58"/>
                </a:lnTo>
                <a:lnTo>
                  <a:pt x="9293" y="2938"/>
                </a:lnTo>
                <a:lnTo>
                  <a:pt x="3039" y="8149"/>
                </a:lnTo>
                <a:lnTo>
                  <a:pt x="0" y="15201"/>
                </a:lnTo>
                <a:lnTo>
                  <a:pt x="909" y="22827"/>
                </a:lnTo>
                <a:lnTo>
                  <a:pt x="5424" y="29600"/>
                </a:lnTo>
                <a:lnTo>
                  <a:pt x="12828" y="34797"/>
                </a:lnTo>
                <a:lnTo>
                  <a:pt x="22402" y="37693"/>
                </a:lnTo>
                <a:lnTo>
                  <a:pt x="32400" y="37634"/>
                </a:lnTo>
                <a:lnTo>
                  <a:pt x="40973" y="34755"/>
                </a:lnTo>
                <a:lnTo>
                  <a:pt x="47227" y="29544"/>
                </a:lnTo>
                <a:lnTo>
                  <a:pt x="50266" y="22491"/>
                </a:lnTo>
                <a:lnTo>
                  <a:pt x="49355" y="14866"/>
                </a:lnTo>
                <a:lnTo>
                  <a:pt x="44837" y="8093"/>
                </a:lnTo>
                <a:lnTo>
                  <a:pt x="37432" y="2896"/>
                </a:lnTo>
                <a:lnTo>
                  <a:pt x="27863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2021150" y="365780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7870" y="0"/>
                </a:moveTo>
                <a:lnTo>
                  <a:pt x="37443" y="2899"/>
                </a:lnTo>
                <a:lnTo>
                  <a:pt x="44850" y="8100"/>
                </a:lnTo>
                <a:lnTo>
                  <a:pt x="49368" y="14875"/>
                </a:lnTo>
                <a:lnTo>
                  <a:pt x="50280" y="22500"/>
                </a:lnTo>
                <a:lnTo>
                  <a:pt x="47235" y="29550"/>
                </a:lnTo>
                <a:lnTo>
                  <a:pt x="40978" y="34761"/>
                </a:lnTo>
                <a:lnTo>
                  <a:pt x="32402" y="37641"/>
                </a:lnTo>
                <a:lnTo>
                  <a:pt x="22400" y="37700"/>
                </a:lnTo>
                <a:lnTo>
                  <a:pt x="12832" y="34800"/>
                </a:lnTo>
                <a:lnTo>
                  <a:pt x="5428" y="29600"/>
                </a:lnTo>
                <a:lnTo>
                  <a:pt x="911" y="22824"/>
                </a:lnTo>
                <a:lnTo>
                  <a:pt x="0" y="15200"/>
                </a:lnTo>
                <a:lnTo>
                  <a:pt x="3039" y="8149"/>
                </a:lnTo>
                <a:lnTo>
                  <a:pt x="9296" y="2938"/>
                </a:lnTo>
                <a:lnTo>
                  <a:pt x="17872" y="58"/>
                </a:lnTo>
                <a:lnTo>
                  <a:pt x="2787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2938691" y="3861003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26" y="0"/>
                </a:moveTo>
                <a:lnTo>
                  <a:pt x="15953" y="237"/>
                </a:lnTo>
                <a:lnTo>
                  <a:pt x="8377" y="3262"/>
                </a:lnTo>
                <a:lnTo>
                  <a:pt x="2793" y="8570"/>
                </a:lnTo>
                <a:lnTo>
                  <a:pt x="0" y="15659"/>
                </a:lnTo>
                <a:lnTo>
                  <a:pt x="663" y="23248"/>
                </a:lnTo>
                <a:lnTo>
                  <a:pt x="4508" y="29924"/>
                </a:lnTo>
                <a:lnTo>
                  <a:pt x="10915" y="34975"/>
                </a:lnTo>
                <a:lnTo>
                  <a:pt x="19265" y="37693"/>
                </a:lnTo>
                <a:lnTo>
                  <a:pt x="28039" y="37456"/>
                </a:lnTo>
                <a:lnTo>
                  <a:pt x="35615" y="34431"/>
                </a:lnTo>
                <a:lnTo>
                  <a:pt x="41198" y="29122"/>
                </a:lnTo>
                <a:lnTo>
                  <a:pt x="43992" y="22034"/>
                </a:lnTo>
                <a:lnTo>
                  <a:pt x="43329" y="14444"/>
                </a:lnTo>
                <a:lnTo>
                  <a:pt x="39484" y="7769"/>
                </a:lnTo>
                <a:lnTo>
                  <a:pt x="33077" y="2717"/>
                </a:lnTo>
                <a:lnTo>
                  <a:pt x="24726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2938691" y="3861001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33077" y="2722"/>
                </a:lnTo>
                <a:lnTo>
                  <a:pt x="39482" y="7776"/>
                </a:lnTo>
                <a:lnTo>
                  <a:pt x="43326" y="14452"/>
                </a:lnTo>
                <a:lnTo>
                  <a:pt x="43990" y="22040"/>
                </a:lnTo>
                <a:lnTo>
                  <a:pt x="41197" y="29126"/>
                </a:lnTo>
                <a:lnTo>
                  <a:pt x="35615" y="34433"/>
                </a:lnTo>
                <a:lnTo>
                  <a:pt x="28037" y="37459"/>
                </a:lnTo>
                <a:lnTo>
                  <a:pt x="19260" y="37700"/>
                </a:lnTo>
                <a:lnTo>
                  <a:pt x="10912" y="34977"/>
                </a:lnTo>
                <a:lnTo>
                  <a:pt x="4507" y="29923"/>
                </a:lnTo>
                <a:lnTo>
                  <a:pt x="663" y="23247"/>
                </a:lnTo>
                <a:lnTo>
                  <a:pt x="0" y="15660"/>
                </a:lnTo>
                <a:lnTo>
                  <a:pt x="2793" y="8572"/>
                </a:lnTo>
                <a:lnTo>
                  <a:pt x="8378" y="3262"/>
                </a:lnTo>
                <a:lnTo>
                  <a:pt x="15956" y="236"/>
                </a:lnTo>
                <a:lnTo>
                  <a:pt x="2473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2324328" y="4638878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26" y="0"/>
                </a:moveTo>
                <a:lnTo>
                  <a:pt x="15953" y="237"/>
                </a:lnTo>
                <a:lnTo>
                  <a:pt x="8377" y="3262"/>
                </a:lnTo>
                <a:lnTo>
                  <a:pt x="2793" y="8570"/>
                </a:lnTo>
                <a:lnTo>
                  <a:pt x="0" y="15659"/>
                </a:lnTo>
                <a:lnTo>
                  <a:pt x="663" y="23248"/>
                </a:lnTo>
                <a:lnTo>
                  <a:pt x="4508" y="29924"/>
                </a:lnTo>
                <a:lnTo>
                  <a:pt x="10915" y="34975"/>
                </a:lnTo>
                <a:lnTo>
                  <a:pt x="19265" y="37693"/>
                </a:lnTo>
                <a:lnTo>
                  <a:pt x="28039" y="37456"/>
                </a:lnTo>
                <a:lnTo>
                  <a:pt x="35615" y="34431"/>
                </a:lnTo>
                <a:lnTo>
                  <a:pt x="41198" y="29122"/>
                </a:lnTo>
                <a:lnTo>
                  <a:pt x="43992" y="22034"/>
                </a:lnTo>
                <a:lnTo>
                  <a:pt x="43329" y="14444"/>
                </a:lnTo>
                <a:lnTo>
                  <a:pt x="39484" y="7769"/>
                </a:lnTo>
                <a:lnTo>
                  <a:pt x="33077" y="2717"/>
                </a:lnTo>
                <a:lnTo>
                  <a:pt x="24726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2324330" y="4638872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33077" y="2726"/>
                </a:lnTo>
                <a:lnTo>
                  <a:pt x="39482" y="7781"/>
                </a:lnTo>
                <a:lnTo>
                  <a:pt x="43326" y="14457"/>
                </a:lnTo>
                <a:lnTo>
                  <a:pt x="43990" y="22050"/>
                </a:lnTo>
                <a:lnTo>
                  <a:pt x="41197" y="29136"/>
                </a:lnTo>
                <a:lnTo>
                  <a:pt x="35615" y="34443"/>
                </a:lnTo>
                <a:lnTo>
                  <a:pt x="28037" y="37469"/>
                </a:lnTo>
                <a:lnTo>
                  <a:pt x="19260" y="37710"/>
                </a:lnTo>
                <a:lnTo>
                  <a:pt x="10912" y="34987"/>
                </a:lnTo>
                <a:lnTo>
                  <a:pt x="4507" y="29932"/>
                </a:lnTo>
                <a:lnTo>
                  <a:pt x="663" y="23253"/>
                </a:lnTo>
                <a:lnTo>
                  <a:pt x="0" y="15660"/>
                </a:lnTo>
                <a:lnTo>
                  <a:pt x="2792" y="8573"/>
                </a:lnTo>
                <a:lnTo>
                  <a:pt x="8375" y="3266"/>
                </a:lnTo>
                <a:lnTo>
                  <a:pt x="15952" y="240"/>
                </a:lnTo>
                <a:lnTo>
                  <a:pt x="2473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2979966" y="4681766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84" y="0"/>
                </a:moveTo>
                <a:lnTo>
                  <a:pt x="16375" y="484"/>
                </a:lnTo>
                <a:lnTo>
                  <a:pt x="8701" y="4184"/>
                </a:lnTo>
                <a:lnTo>
                  <a:pt x="2972" y="10494"/>
                </a:lnTo>
                <a:lnTo>
                  <a:pt x="0" y="18808"/>
                </a:lnTo>
                <a:lnTo>
                  <a:pt x="484" y="27617"/>
                </a:lnTo>
                <a:lnTo>
                  <a:pt x="4184" y="35291"/>
                </a:lnTo>
                <a:lnTo>
                  <a:pt x="10494" y="41020"/>
                </a:lnTo>
                <a:lnTo>
                  <a:pt x="18808" y="43992"/>
                </a:lnTo>
                <a:lnTo>
                  <a:pt x="27617" y="43507"/>
                </a:lnTo>
                <a:lnTo>
                  <a:pt x="35291" y="39808"/>
                </a:lnTo>
                <a:lnTo>
                  <a:pt x="41020" y="33498"/>
                </a:lnTo>
                <a:lnTo>
                  <a:pt x="43992" y="25184"/>
                </a:lnTo>
                <a:lnTo>
                  <a:pt x="43507" y="16375"/>
                </a:lnTo>
                <a:lnTo>
                  <a:pt x="39808" y="8701"/>
                </a:lnTo>
                <a:lnTo>
                  <a:pt x="33498" y="2972"/>
                </a:lnTo>
                <a:lnTo>
                  <a:pt x="25184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2979971" y="4681772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80" y="0"/>
                </a:moveTo>
                <a:lnTo>
                  <a:pt x="33492" y="2969"/>
                </a:lnTo>
                <a:lnTo>
                  <a:pt x="39801" y="8697"/>
                </a:lnTo>
                <a:lnTo>
                  <a:pt x="43502" y="16371"/>
                </a:lnTo>
                <a:lnTo>
                  <a:pt x="43990" y="25180"/>
                </a:lnTo>
                <a:lnTo>
                  <a:pt x="41015" y="33492"/>
                </a:lnTo>
                <a:lnTo>
                  <a:pt x="35287" y="39801"/>
                </a:lnTo>
                <a:lnTo>
                  <a:pt x="27612" y="43502"/>
                </a:lnTo>
                <a:lnTo>
                  <a:pt x="18800" y="43990"/>
                </a:lnTo>
                <a:lnTo>
                  <a:pt x="10489" y="41015"/>
                </a:lnTo>
                <a:lnTo>
                  <a:pt x="4183" y="35287"/>
                </a:lnTo>
                <a:lnTo>
                  <a:pt x="486" y="27612"/>
                </a:lnTo>
                <a:lnTo>
                  <a:pt x="0" y="18800"/>
                </a:lnTo>
                <a:lnTo>
                  <a:pt x="2969" y="10489"/>
                </a:lnTo>
                <a:lnTo>
                  <a:pt x="8697" y="4183"/>
                </a:lnTo>
                <a:lnTo>
                  <a:pt x="16371" y="486"/>
                </a:lnTo>
                <a:lnTo>
                  <a:pt x="2518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2218156" y="4173841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4" h="44450">
                <a:moveTo>
                  <a:pt x="31016" y="0"/>
                </a:moveTo>
                <a:lnTo>
                  <a:pt x="0" y="26492"/>
                </a:lnTo>
                <a:lnTo>
                  <a:pt x="3521" y="34644"/>
                </a:lnTo>
                <a:lnTo>
                  <a:pt x="10147" y="40611"/>
                </a:lnTo>
                <a:lnTo>
                  <a:pt x="18945" y="43841"/>
                </a:lnTo>
                <a:lnTo>
                  <a:pt x="28981" y="43777"/>
                </a:lnTo>
                <a:lnTo>
                  <a:pt x="38394" y="40278"/>
                </a:lnTo>
                <a:lnTo>
                  <a:pt x="45477" y="34139"/>
                </a:lnTo>
                <a:lnTo>
                  <a:pt x="49557" y="26212"/>
                </a:lnTo>
                <a:lnTo>
                  <a:pt x="49961" y="17348"/>
                </a:lnTo>
                <a:lnTo>
                  <a:pt x="46440" y="9197"/>
                </a:lnTo>
                <a:lnTo>
                  <a:pt x="39814" y="3229"/>
                </a:lnTo>
                <a:lnTo>
                  <a:pt x="31016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2218151" y="4173837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4" h="44450">
                <a:moveTo>
                  <a:pt x="20980" y="64"/>
                </a:moveTo>
                <a:lnTo>
                  <a:pt x="31020" y="0"/>
                </a:lnTo>
                <a:lnTo>
                  <a:pt x="39821" y="3230"/>
                </a:lnTo>
                <a:lnTo>
                  <a:pt x="46448" y="9200"/>
                </a:lnTo>
                <a:lnTo>
                  <a:pt x="49970" y="17354"/>
                </a:lnTo>
                <a:lnTo>
                  <a:pt x="49564" y="26221"/>
                </a:lnTo>
                <a:lnTo>
                  <a:pt x="45483" y="34150"/>
                </a:lnTo>
                <a:lnTo>
                  <a:pt x="38400" y="40289"/>
                </a:lnTo>
                <a:lnTo>
                  <a:pt x="28990" y="43784"/>
                </a:lnTo>
                <a:lnTo>
                  <a:pt x="18954" y="43849"/>
                </a:lnTo>
                <a:lnTo>
                  <a:pt x="10156" y="40619"/>
                </a:lnTo>
                <a:lnTo>
                  <a:pt x="3527" y="34652"/>
                </a:lnTo>
                <a:lnTo>
                  <a:pt x="0" y="26504"/>
                </a:lnTo>
                <a:lnTo>
                  <a:pt x="406" y="17637"/>
                </a:lnTo>
                <a:lnTo>
                  <a:pt x="4490" y="9707"/>
                </a:lnTo>
                <a:lnTo>
                  <a:pt x="11573" y="3565"/>
                </a:lnTo>
                <a:lnTo>
                  <a:pt x="20980" y="64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2729280" y="5038951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4" h="38100">
                <a:moveTo>
                  <a:pt x="27202" y="0"/>
                </a:moveTo>
                <a:lnTo>
                  <a:pt x="0" y="22824"/>
                </a:lnTo>
                <a:lnTo>
                  <a:pt x="3052" y="29805"/>
                </a:lnTo>
                <a:lnTo>
                  <a:pt x="8828" y="34905"/>
                </a:lnTo>
                <a:lnTo>
                  <a:pt x="16510" y="37647"/>
                </a:lnTo>
                <a:lnTo>
                  <a:pt x="25285" y="37556"/>
                </a:lnTo>
                <a:lnTo>
                  <a:pt x="33528" y="34527"/>
                </a:lnTo>
                <a:lnTo>
                  <a:pt x="39743" y="29242"/>
                </a:lnTo>
                <a:lnTo>
                  <a:pt x="43336" y="22431"/>
                </a:lnTo>
                <a:lnTo>
                  <a:pt x="43713" y="14823"/>
                </a:lnTo>
                <a:lnTo>
                  <a:pt x="40660" y="7842"/>
                </a:lnTo>
                <a:lnTo>
                  <a:pt x="34885" y="2742"/>
                </a:lnTo>
                <a:lnTo>
                  <a:pt x="27202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2729281" y="5038952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4" h="38100">
                <a:moveTo>
                  <a:pt x="18420" y="90"/>
                </a:moveTo>
                <a:lnTo>
                  <a:pt x="27202" y="0"/>
                </a:lnTo>
                <a:lnTo>
                  <a:pt x="34887" y="2741"/>
                </a:lnTo>
                <a:lnTo>
                  <a:pt x="40664" y="7840"/>
                </a:lnTo>
                <a:lnTo>
                  <a:pt x="43720" y="14820"/>
                </a:lnTo>
                <a:lnTo>
                  <a:pt x="43335" y="22429"/>
                </a:lnTo>
                <a:lnTo>
                  <a:pt x="39740" y="29242"/>
                </a:lnTo>
                <a:lnTo>
                  <a:pt x="33527" y="34530"/>
                </a:lnTo>
                <a:lnTo>
                  <a:pt x="25290" y="37560"/>
                </a:lnTo>
                <a:lnTo>
                  <a:pt x="16512" y="37646"/>
                </a:lnTo>
                <a:lnTo>
                  <a:pt x="8827" y="34905"/>
                </a:lnTo>
                <a:lnTo>
                  <a:pt x="3051" y="29809"/>
                </a:lnTo>
                <a:lnTo>
                  <a:pt x="0" y="22830"/>
                </a:lnTo>
                <a:lnTo>
                  <a:pt x="379" y="15221"/>
                </a:lnTo>
                <a:lnTo>
                  <a:pt x="3971" y="8407"/>
                </a:lnTo>
                <a:lnTo>
                  <a:pt x="10182" y="3120"/>
                </a:lnTo>
                <a:lnTo>
                  <a:pt x="18420" y="9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2448293" y="4340451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4" h="38100">
                <a:moveTo>
                  <a:pt x="27202" y="0"/>
                </a:moveTo>
                <a:lnTo>
                  <a:pt x="0" y="22824"/>
                </a:lnTo>
                <a:lnTo>
                  <a:pt x="3052" y="29805"/>
                </a:lnTo>
                <a:lnTo>
                  <a:pt x="8828" y="34905"/>
                </a:lnTo>
                <a:lnTo>
                  <a:pt x="16510" y="37647"/>
                </a:lnTo>
                <a:lnTo>
                  <a:pt x="25285" y="37556"/>
                </a:lnTo>
                <a:lnTo>
                  <a:pt x="33528" y="34527"/>
                </a:lnTo>
                <a:lnTo>
                  <a:pt x="39743" y="29242"/>
                </a:lnTo>
                <a:lnTo>
                  <a:pt x="43336" y="22431"/>
                </a:lnTo>
                <a:lnTo>
                  <a:pt x="43713" y="14823"/>
                </a:lnTo>
                <a:lnTo>
                  <a:pt x="40660" y="7842"/>
                </a:lnTo>
                <a:lnTo>
                  <a:pt x="34885" y="2742"/>
                </a:lnTo>
                <a:lnTo>
                  <a:pt x="27202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2448291" y="4340451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4" h="38100">
                <a:moveTo>
                  <a:pt x="18430" y="90"/>
                </a:moveTo>
                <a:lnTo>
                  <a:pt x="27206" y="0"/>
                </a:lnTo>
                <a:lnTo>
                  <a:pt x="34888" y="2741"/>
                </a:lnTo>
                <a:lnTo>
                  <a:pt x="40664" y="7840"/>
                </a:lnTo>
                <a:lnTo>
                  <a:pt x="43720" y="14820"/>
                </a:lnTo>
                <a:lnTo>
                  <a:pt x="43340" y="22429"/>
                </a:lnTo>
                <a:lnTo>
                  <a:pt x="39747" y="29242"/>
                </a:lnTo>
                <a:lnTo>
                  <a:pt x="33533" y="34530"/>
                </a:lnTo>
                <a:lnTo>
                  <a:pt x="25290" y="37560"/>
                </a:lnTo>
                <a:lnTo>
                  <a:pt x="16512" y="37646"/>
                </a:lnTo>
                <a:lnTo>
                  <a:pt x="8827" y="34905"/>
                </a:lnTo>
                <a:lnTo>
                  <a:pt x="3051" y="29809"/>
                </a:lnTo>
                <a:lnTo>
                  <a:pt x="0" y="22830"/>
                </a:lnTo>
                <a:lnTo>
                  <a:pt x="379" y="15221"/>
                </a:lnTo>
                <a:lnTo>
                  <a:pt x="3972" y="8407"/>
                </a:lnTo>
                <a:lnTo>
                  <a:pt x="10186" y="3120"/>
                </a:lnTo>
                <a:lnTo>
                  <a:pt x="18430" y="9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1819694" y="4388154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4" h="44450">
                <a:moveTo>
                  <a:pt x="31016" y="0"/>
                </a:moveTo>
                <a:lnTo>
                  <a:pt x="0" y="26492"/>
                </a:lnTo>
                <a:lnTo>
                  <a:pt x="3521" y="34644"/>
                </a:lnTo>
                <a:lnTo>
                  <a:pt x="10147" y="40611"/>
                </a:lnTo>
                <a:lnTo>
                  <a:pt x="18945" y="43841"/>
                </a:lnTo>
                <a:lnTo>
                  <a:pt x="28981" y="43777"/>
                </a:lnTo>
                <a:lnTo>
                  <a:pt x="38394" y="40278"/>
                </a:lnTo>
                <a:lnTo>
                  <a:pt x="45477" y="34139"/>
                </a:lnTo>
                <a:lnTo>
                  <a:pt x="49557" y="26212"/>
                </a:lnTo>
                <a:lnTo>
                  <a:pt x="49961" y="17348"/>
                </a:lnTo>
                <a:lnTo>
                  <a:pt x="46440" y="9197"/>
                </a:lnTo>
                <a:lnTo>
                  <a:pt x="39814" y="3229"/>
                </a:lnTo>
                <a:lnTo>
                  <a:pt x="31016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1819690" y="4388151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4" h="44450">
                <a:moveTo>
                  <a:pt x="20980" y="60"/>
                </a:moveTo>
                <a:lnTo>
                  <a:pt x="31020" y="0"/>
                </a:lnTo>
                <a:lnTo>
                  <a:pt x="39821" y="3230"/>
                </a:lnTo>
                <a:lnTo>
                  <a:pt x="46448" y="9198"/>
                </a:lnTo>
                <a:lnTo>
                  <a:pt x="49970" y="17350"/>
                </a:lnTo>
                <a:lnTo>
                  <a:pt x="49564" y="26217"/>
                </a:lnTo>
                <a:lnTo>
                  <a:pt x="45483" y="34147"/>
                </a:lnTo>
                <a:lnTo>
                  <a:pt x="38400" y="40289"/>
                </a:lnTo>
                <a:lnTo>
                  <a:pt x="28990" y="43790"/>
                </a:lnTo>
                <a:lnTo>
                  <a:pt x="18949" y="43850"/>
                </a:lnTo>
                <a:lnTo>
                  <a:pt x="10148" y="40620"/>
                </a:lnTo>
                <a:lnTo>
                  <a:pt x="3521" y="34652"/>
                </a:lnTo>
                <a:lnTo>
                  <a:pt x="0" y="26500"/>
                </a:lnTo>
                <a:lnTo>
                  <a:pt x="405" y="17632"/>
                </a:lnTo>
                <a:lnTo>
                  <a:pt x="4486" y="9702"/>
                </a:lnTo>
                <a:lnTo>
                  <a:pt x="11569" y="3561"/>
                </a:lnTo>
                <a:lnTo>
                  <a:pt x="20980" y="6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2073643" y="4693018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4" h="43814">
                <a:moveTo>
                  <a:pt x="17856" y="0"/>
                </a:moveTo>
                <a:lnTo>
                  <a:pt x="9658" y="3275"/>
                </a:lnTo>
                <a:lnTo>
                  <a:pt x="3565" y="9232"/>
                </a:lnTo>
                <a:lnTo>
                  <a:pt x="153" y="17037"/>
                </a:lnTo>
                <a:lnTo>
                  <a:pt x="0" y="25857"/>
                </a:lnTo>
                <a:lnTo>
                  <a:pt x="3275" y="34055"/>
                </a:lnTo>
                <a:lnTo>
                  <a:pt x="9232" y="40147"/>
                </a:lnTo>
                <a:lnTo>
                  <a:pt x="17037" y="43559"/>
                </a:lnTo>
                <a:lnTo>
                  <a:pt x="25857" y="43713"/>
                </a:lnTo>
                <a:lnTo>
                  <a:pt x="34055" y="40437"/>
                </a:lnTo>
                <a:lnTo>
                  <a:pt x="40147" y="34480"/>
                </a:lnTo>
                <a:lnTo>
                  <a:pt x="43559" y="26675"/>
                </a:lnTo>
                <a:lnTo>
                  <a:pt x="43713" y="17856"/>
                </a:lnTo>
                <a:lnTo>
                  <a:pt x="40437" y="9660"/>
                </a:lnTo>
                <a:lnTo>
                  <a:pt x="34480" y="3570"/>
                </a:lnTo>
                <a:lnTo>
                  <a:pt x="26675" y="159"/>
                </a:lnTo>
                <a:lnTo>
                  <a:pt x="17856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2073640" y="4693012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4" h="43814">
                <a:moveTo>
                  <a:pt x="17860" y="0"/>
                </a:moveTo>
                <a:lnTo>
                  <a:pt x="26681" y="160"/>
                </a:lnTo>
                <a:lnTo>
                  <a:pt x="34487" y="3575"/>
                </a:lnTo>
                <a:lnTo>
                  <a:pt x="40444" y="9666"/>
                </a:lnTo>
                <a:lnTo>
                  <a:pt x="43720" y="17860"/>
                </a:lnTo>
                <a:lnTo>
                  <a:pt x="43560" y="26682"/>
                </a:lnTo>
                <a:lnTo>
                  <a:pt x="40148" y="34488"/>
                </a:lnTo>
                <a:lnTo>
                  <a:pt x="34057" y="40448"/>
                </a:lnTo>
                <a:lnTo>
                  <a:pt x="25860" y="43730"/>
                </a:lnTo>
                <a:lnTo>
                  <a:pt x="17038" y="43569"/>
                </a:lnTo>
                <a:lnTo>
                  <a:pt x="9232" y="40155"/>
                </a:lnTo>
                <a:lnTo>
                  <a:pt x="3275" y="34063"/>
                </a:lnTo>
                <a:lnTo>
                  <a:pt x="0" y="25870"/>
                </a:lnTo>
                <a:lnTo>
                  <a:pt x="159" y="17047"/>
                </a:lnTo>
                <a:lnTo>
                  <a:pt x="3571" y="9241"/>
                </a:lnTo>
                <a:lnTo>
                  <a:pt x="9662" y="3281"/>
                </a:lnTo>
                <a:lnTo>
                  <a:pt x="1786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2322880" y="3845151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4" h="38100">
                <a:moveTo>
                  <a:pt x="27202" y="0"/>
                </a:moveTo>
                <a:lnTo>
                  <a:pt x="0" y="22824"/>
                </a:lnTo>
                <a:lnTo>
                  <a:pt x="3052" y="29805"/>
                </a:lnTo>
                <a:lnTo>
                  <a:pt x="8828" y="34905"/>
                </a:lnTo>
                <a:lnTo>
                  <a:pt x="16510" y="37647"/>
                </a:lnTo>
                <a:lnTo>
                  <a:pt x="25285" y="37556"/>
                </a:lnTo>
                <a:lnTo>
                  <a:pt x="33528" y="34527"/>
                </a:lnTo>
                <a:lnTo>
                  <a:pt x="39743" y="29242"/>
                </a:lnTo>
                <a:lnTo>
                  <a:pt x="43336" y="22431"/>
                </a:lnTo>
                <a:lnTo>
                  <a:pt x="43713" y="14823"/>
                </a:lnTo>
                <a:lnTo>
                  <a:pt x="40660" y="7842"/>
                </a:lnTo>
                <a:lnTo>
                  <a:pt x="34885" y="2742"/>
                </a:lnTo>
                <a:lnTo>
                  <a:pt x="27202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2322881" y="3845151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4" h="38100">
                <a:moveTo>
                  <a:pt x="18420" y="90"/>
                </a:moveTo>
                <a:lnTo>
                  <a:pt x="27202" y="0"/>
                </a:lnTo>
                <a:lnTo>
                  <a:pt x="34887" y="2741"/>
                </a:lnTo>
                <a:lnTo>
                  <a:pt x="40664" y="7840"/>
                </a:lnTo>
                <a:lnTo>
                  <a:pt x="43720" y="14820"/>
                </a:lnTo>
                <a:lnTo>
                  <a:pt x="43335" y="22429"/>
                </a:lnTo>
                <a:lnTo>
                  <a:pt x="39740" y="29242"/>
                </a:lnTo>
                <a:lnTo>
                  <a:pt x="33527" y="34530"/>
                </a:lnTo>
                <a:lnTo>
                  <a:pt x="25290" y="37560"/>
                </a:lnTo>
                <a:lnTo>
                  <a:pt x="16512" y="37646"/>
                </a:lnTo>
                <a:lnTo>
                  <a:pt x="8827" y="34905"/>
                </a:lnTo>
                <a:lnTo>
                  <a:pt x="3051" y="29809"/>
                </a:lnTo>
                <a:lnTo>
                  <a:pt x="0" y="22830"/>
                </a:lnTo>
                <a:lnTo>
                  <a:pt x="379" y="15221"/>
                </a:lnTo>
                <a:lnTo>
                  <a:pt x="3971" y="8407"/>
                </a:lnTo>
                <a:lnTo>
                  <a:pt x="10182" y="3120"/>
                </a:lnTo>
                <a:lnTo>
                  <a:pt x="18420" y="9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3050006" y="4446596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4" h="38100">
                <a:moveTo>
                  <a:pt x="31543" y="0"/>
                </a:moveTo>
                <a:lnTo>
                  <a:pt x="0" y="23613"/>
                </a:lnTo>
                <a:lnTo>
                  <a:pt x="3297" y="30550"/>
                </a:lnTo>
                <a:lnTo>
                  <a:pt x="9742" y="35529"/>
                </a:lnTo>
                <a:lnTo>
                  <a:pt x="18418" y="38094"/>
                </a:lnTo>
                <a:lnTo>
                  <a:pt x="28409" y="37786"/>
                </a:lnTo>
                <a:lnTo>
                  <a:pt x="37869" y="34527"/>
                </a:lnTo>
                <a:lnTo>
                  <a:pt x="45077" y="29057"/>
                </a:lnTo>
                <a:lnTo>
                  <a:pt x="49339" y="22122"/>
                </a:lnTo>
                <a:lnTo>
                  <a:pt x="49961" y="14469"/>
                </a:lnTo>
                <a:lnTo>
                  <a:pt x="46663" y="7535"/>
                </a:lnTo>
                <a:lnTo>
                  <a:pt x="40219" y="2560"/>
                </a:lnTo>
                <a:lnTo>
                  <a:pt x="31543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3050001" y="4446592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4" h="38100">
                <a:moveTo>
                  <a:pt x="21560" y="310"/>
                </a:moveTo>
                <a:lnTo>
                  <a:pt x="31550" y="0"/>
                </a:lnTo>
                <a:lnTo>
                  <a:pt x="40227" y="2560"/>
                </a:lnTo>
                <a:lnTo>
                  <a:pt x="46672" y="7535"/>
                </a:lnTo>
                <a:lnTo>
                  <a:pt x="49970" y="14470"/>
                </a:lnTo>
                <a:lnTo>
                  <a:pt x="49345" y="22124"/>
                </a:lnTo>
                <a:lnTo>
                  <a:pt x="45082" y="29062"/>
                </a:lnTo>
                <a:lnTo>
                  <a:pt x="37876" y="34534"/>
                </a:lnTo>
                <a:lnTo>
                  <a:pt x="28420" y="37790"/>
                </a:lnTo>
                <a:lnTo>
                  <a:pt x="18424" y="38095"/>
                </a:lnTo>
                <a:lnTo>
                  <a:pt x="9747" y="35532"/>
                </a:lnTo>
                <a:lnTo>
                  <a:pt x="3301" y="30559"/>
                </a:lnTo>
                <a:lnTo>
                  <a:pt x="0" y="23630"/>
                </a:lnTo>
                <a:lnTo>
                  <a:pt x="630" y="15975"/>
                </a:lnTo>
                <a:lnTo>
                  <a:pt x="4896" y="9037"/>
                </a:lnTo>
                <a:lnTo>
                  <a:pt x="12103" y="3565"/>
                </a:lnTo>
                <a:lnTo>
                  <a:pt x="21560" y="31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2619794" y="4533908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4" h="38100">
                <a:moveTo>
                  <a:pt x="31543" y="0"/>
                </a:moveTo>
                <a:lnTo>
                  <a:pt x="0" y="23613"/>
                </a:lnTo>
                <a:lnTo>
                  <a:pt x="3297" y="30550"/>
                </a:lnTo>
                <a:lnTo>
                  <a:pt x="9742" y="35527"/>
                </a:lnTo>
                <a:lnTo>
                  <a:pt x="18418" y="38088"/>
                </a:lnTo>
                <a:lnTo>
                  <a:pt x="28409" y="37774"/>
                </a:lnTo>
                <a:lnTo>
                  <a:pt x="37867" y="34520"/>
                </a:lnTo>
                <a:lnTo>
                  <a:pt x="45072" y="29050"/>
                </a:lnTo>
                <a:lnTo>
                  <a:pt x="49333" y="22116"/>
                </a:lnTo>
                <a:lnTo>
                  <a:pt x="49961" y="14469"/>
                </a:lnTo>
                <a:lnTo>
                  <a:pt x="46663" y="7535"/>
                </a:lnTo>
                <a:lnTo>
                  <a:pt x="40219" y="2560"/>
                </a:lnTo>
                <a:lnTo>
                  <a:pt x="31543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2619791" y="4533901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4" h="38100">
                <a:moveTo>
                  <a:pt x="21550" y="310"/>
                </a:moveTo>
                <a:lnTo>
                  <a:pt x="31545" y="0"/>
                </a:lnTo>
                <a:lnTo>
                  <a:pt x="40222" y="2560"/>
                </a:lnTo>
                <a:lnTo>
                  <a:pt x="46668" y="7535"/>
                </a:lnTo>
                <a:lnTo>
                  <a:pt x="49970" y="14470"/>
                </a:lnTo>
                <a:lnTo>
                  <a:pt x="49340" y="22124"/>
                </a:lnTo>
                <a:lnTo>
                  <a:pt x="45078" y="29062"/>
                </a:lnTo>
                <a:lnTo>
                  <a:pt x="37874" y="34534"/>
                </a:lnTo>
                <a:lnTo>
                  <a:pt x="28420" y="37790"/>
                </a:lnTo>
                <a:lnTo>
                  <a:pt x="18424" y="38100"/>
                </a:lnTo>
                <a:lnTo>
                  <a:pt x="9747" y="35540"/>
                </a:lnTo>
                <a:lnTo>
                  <a:pt x="3301" y="30565"/>
                </a:lnTo>
                <a:lnTo>
                  <a:pt x="0" y="23630"/>
                </a:lnTo>
                <a:lnTo>
                  <a:pt x="625" y="15975"/>
                </a:lnTo>
                <a:lnTo>
                  <a:pt x="4887" y="9037"/>
                </a:lnTo>
                <a:lnTo>
                  <a:pt x="12093" y="3565"/>
                </a:lnTo>
                <a:lnTo>
                  <a:pt x="21550" y="31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3051594" y="4090990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4" h="38100">
                <a:moveTo>
                  <a:pt x="31543" y="0"/>
                </a:moveTo>
                <a:lnTo>
                  <a:pt x="0" y="23619"/>
                </a:lnTo>
                <a:lnTo>
                  <a:pt x="3297" y="30555"/>
                </a:lnTo>
                <a:lnTo>
                  <a:pt x="9742" y="35534"/>
                </a:lnTo>
                <a:lnTo>
                  <a:pt x="18418" y="38099"/>
                </a:lnTo>
                <a:lnTo>
                  <a:pt x="28409" y="37792"/>
                </a:lnTo>
                <a:lnTo>
                  <a:pt x="37869" y="34532"/>
                </a:lnTo>
                <a:lnTo>
                  <a:pt x="45077" y="29062"/>
                </a:lnTo>
                <a:lnTo>
                  <a:pt x="49339" y="22127"/>
                </a:lnTo>
                <a:lnTo>
                  <a:pt x="49961" y="14475"/>
                </a:lnTo>
                <a:lnTo>
                  <a:pt x="46663" y="7538"/>
                </a:lnTo>
                <a:lnTo>
                  <a:pt x="40219" y="2560"/>
                </a:lnTo>
                <a:lnTo>
                  <a:pt x="31543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3051591" y="4090991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4" h="38100">
                <a:moveTo>
                  <a:pt x="21550" y="310"/>
                </a:moveTo>
                <a:lnTo>
                  <a:pt x="31545" y="0"/>
                </a:lnTo>
                <a:lnTo>
                  <a:pt x="40222" y="2560"/>
                </a:lnTo>
                <a:lnTo>
                  <a:pt x="46668" y="7535"/>
                </a:lnTo>
                <a:lnTo>
                  <a:pt x="49970" y="14470"/>
                </a:lnTo>
                <a:lnTo>
                  <a:pt x="49340" y="22124"/>
                </a:lnTo>
                <a:lnTo>
                  <a:pt x="45078" y="29062"/>
                </a:lnTo>
                <a:lnTo>
                  <a:pt x="37874" y="34534"/>
                </a:lnTo>
                <a:lnTo>
                  <a:pt x="28420" y="37790"/>
                </a:lnTo>
                <a:lnTo>
                  <a:pt x="18424" y="38094"/>
                </a:lnTo>
                <a:lnTo>
                  <a:pt x="9747" y="35531"/>
                </a:lnTo>
                <a:lnTo>
                  <a:pt x="3301" y="30555"/>
                </a:lnTo>
                <a:lnTo>
                  <a:pt x="0" y="23620"/>
                </a:lnTo>
                <a:lnTo>
                  <a:pt x="625" y="15971"/>
                </a:lnTo>
                <a:lnTo>
                  <a:pt x="4887" y="9036"/>
                </a:lnTo>
                <a:lnTo>
                  <a:pt x="12093" y="3565"/>
                </a:lnTo>
                <a:lnTo>
                  <a:pt x="21550" y="31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1753019" y="3976991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4" h="44450">
                <a:moveTo>
                  <a:pt x="31016" y="0"/>
                </a:moveTo>
                <a:lnTo>
                  <a:pt x="0" y="26492"/>
                </a:lnTo>
                <a:lnTo>
                  <a:pt x="3521" y="34644"/>
                </a:lnTo>
                <a:lnTo>
                  <a:pt x="10147" y="40611"/>
                </a:lnTo>
                <a:lnTo>
                  <a:pt x="18945" y="43841"/>
                </a:lnTo>
                <a:lnTo>
                  <a:pt x="28981" y="43777"/>
                </a:lnTo>
                <a:lnTo>
                  <a:pt x="38394" y="40278"/>
                </a:lnTo>
                <a:lnTo>
                  <a:pt x="45477" y="34139"/>
                </a:lnTo>
                <a:lnTo>
                  <a:pt x="49557" y="26212"/>
                </a:lnTo>
                <a:lnTo>
                  <a:pt x="49961" y="17348"/>
                </a:lnTo>
                <a:lnTo>
                  <a:pt x="46440" y="9197"/>
                </a:lnTo>
                <a:lnTo>
                  <a:pt x="39814" y="3229"/>
                </a:lnTo>
                <a:lnTo>
                  <a:pt x="31016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1753020" y="3976987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4" h="44450">
                <a:moveTo>
                  <a:pt x="20970" y="64"/>
                </a:moveTo>
                <a:lnTo>
                  <a:pt x="31010" y="0"/>
                </a:lnTo>
                <a:lnTo>
                  <a:pt x="39811" y="3230"/>
                </a:lnTo>
                <a:lnTo>
                  <a:pt x="46438" y="9200"/>
                </a:lnTo>
                <a:lnTo>
                  <a:pt x="49960" y="17354"/>
                </a:lnTo>
                <a:lnTo>
                  <a:pt x="49559" y="26221"/>
                </a:lnTo>
                <a:lnTo>
                  <a:pt x="45478" y="34150"/>
                </a:lnTo>
                <a:lnTo>
                  <a:pt x="38396" y="40289"/>
                </a:lnTo>
                <a:lnTo>
                  <a:pt x="28990" y="43784"/>
                </a:lnTo>
                <a:lnTo>
                  <a:pt x="18949" y="43849"/>
                </a:lnTo>
                <a:lnTo>
                  <a:pt x="10148" y="40619"/>
                </a:lnTo>
                <a:lnTo>
                  <a:pt x="3521" y="34652"/>
                </a:lnTo>
                <a:lnTo>
                  <a:pt x="0" y="26504"/>
                </a:lnTo>
                <a:lnTo>
                  <a:pt x="400" y="17637"/>
                </a:lnTo>
                <a:lnTo>
                  <a:pt x="4481" y="9707"/>
                </a:lnTo>
                <a:lnTo>
                  <a:pt x="11563" y="3565"/>
                </a:lnTo>
                <a:lnTo>
                  <a:pt x="20970" y="64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2703880" y="3935638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4" h="38100">
                <a:moveTo>
                  <a:pt x="27202" y="0"/>
                </a:moveTo>
                <a:lnTo>
                  <a:pt x="0" y="22824"/>
                </a:lnTo>
                <a:lnTo>
                  <a:pt x="3052" y="29805"/>
                </a:lnTo>
                <a:lnTo>
                  <a:pt x="8828" y="34905"/>
                </a:lnTo>
                <a:lnTo>
                  <a:pt x="16510" y="37647"/>
                </a:lnTo>
                <a:lnTo>
                  <a:pt x="25285" y="37556"/>
                </a:lnTo>
                <a:lnTo>
                  <a:pt x="33528" y="34527"/>
                </a:lnTo>
                <a:lnTo>
                  <a:pt x="39743" y="29242"/>
                </a:lnTo>
                <a:lnTo>
                  <a:pt x="43336" y="22431"/>
                </a:lnTo>
                <a:lnTo>
                  <a:pt x="43713" y="14823"/>
                </a:lnTo>
                <a:lnTo>
                  <a:pt x="40660" y="7842"/>
                </a:lnTo>
                <a:lnTo>
                  <a:pt x="34885" y="2742"/>
                </a:lnTo>
                <a:lnTo>
                  <a:pt x="27202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2703881" y="3935637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4" h="38100">
                <a:moveTo>
                  <a:pt x="18420" y="84"/>
                </a:moveTo>
                <a:lnTo>
                  <a:pt x="27202" y="0"/>
                </a:lnTo>
                <a:lnTo>
                  <a:pt x="34887" y="2744"/>
                </a:lnTo>
                <a:lnTo>
                  <a:pt x="40664" y="7844"/>
                </a:lnTo>
                <a:lnTo>
                  <a:pt x="43720" y="14824"/>
                </a:lnTo>
                <a:lnTo>
                  <a:pt x="43339" y="22433"/>
                </a:lnTo>
                <a:lnTo>
                  <a:pt x="39743" y="29247"/>
                </a:lnTo>
                <a:lnTo>
                  <a:pt x="33528" y="34534"/>
                </a:lnTo>
                <a:lnTo>
                  <a:pt x="25290" y="37564"/>
                </a:lnTo>
                <a:lnTo>
                  <a:pt x="16512" y="37650"/>
                </a:lnTo>
                <a:lnTo>
                  <a:pt x="8827" y="34909"/>
                </a:lnTo>
                <a:lnTo>
                  <a:pt x="3051" y="29813"/>
                </a:lnTo>
                <a:lnTo>
                  <a:pt x="0" y="22834"/>
                </a:lnTo>
                <a:lnTo>
                  <a:pt x="379" y="15225"/>
                </a:lnTo>
                <a:lnTo>
                  <a:pt x="3971" y="8410"/>
                </a:lnTo>
                <a:lnTo>
                  <a:pt x="10182" y="3120"/>
                </a:lnTo>
                <a:lnTo>
                  <a:pt x="18420" y="84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2424531" y="4829479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4" h="44450">
                <a:moveTo>
                  <a:pt x="31016" y="0"/>
                </a:moveTo>
                <a:lnTo>
                  <a:pt x="0" y="26492"/>
                </a:lnTo>
                <a:lnTo>
                  <a:pt x="3521" y="34644"/>
                </a:lnTo>
                <a:lnTo>
                  <a:pt x="10147" y="40611"/>
                </a:lnTo>
                <a:lnTo>
                  <a:pt x="18945" y="43841"/>
                </a:lnTo>
                <a:lnTo>
                  <a:pt x="28981" y="43777"/>
                </a:lnTo>
                <a:lnTo>
                  <a:pt x="38394" y="40278"/>
                </a:lnTo>
                <a:lnTo>
                  <a:pt x="45477" y="34139"/>
                </a:lnTo>
                <a:lnTo>
                  <a:pt x="49557" y="26212"/>
                </a:lnTo>
                <a:lnTo>
                  <a:pt x="49961" y="17348"/>
                </a:lnTo>
                <a:lnTo>
                  <a:pt x="46440" y="9197"/>
                </a:lnTo>
                <a:lnTo>
                  <a:pt x="39814" y="3229"/>
                </a:lnTo>
                <a:lnTo>
                  <a:pt x="31016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2424531" y="4829477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4" h="44450">
                <a:moveTo>
                  <a:pt x="20980" y="64"/>
                </a:moveTo>
                <a:lnTo>
                  <a:pt x="31019" y="0"/>
                </a:lnTo>
                <a:lnTo>
                  <a:pt x="39817" y="3229"/>
                </a:lnTo>
                <a:lnTo>
                  <a:pt x="46444" y="9196"/>
                </a:lnTo>
                <a:lnTo>
                  <a:pt x="49970" y="17344"/>
                </a:lnTo>
                <a:lnTo>
                  <a:pt x="49564" y="26216"/>
                </a:lnTo>
                <a:lnTo>
                  <a:pt x="45483" y="34145"/>
                </a:lnTo>
                <a:lnTo>
                  <a:pt x="38400" y="40284"/>
                </a:lnTo>
                <a:lnTo>
                  <a:pt x="28990" y="43784"/>
                </a:lnTo>
                <a:lnTo>
                  <a:pt x="18949" y="43849"/>
                </a:lnTo>
                <a:lnTo>
                  <a:pt x="10148" y="40619"/>
                </a:lnTo>
                <a:lnTo>
                  <a:pt x="3521" y="34652"/>
                </a:lnTo>
                <a:lnTo>
                  <a:pt x="0" y="26504"/>
                </a:lnTo>
                <a:lnTo>
                  <a:pt x="405" y="17632"/>
                </a:lnTo>
                <a:lnTo>
                  <a:pt x="4486" y="9703"/>
                </a:lnTo>
                <a:lnTo>
                  <a:pt x="11569" y="3564"/>
                </a:lnTo>
                <a:lnTo>
                  <a:pt x="20980" y="64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3064294" y="4703771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4" h="38100">
                <a:moveTo>
                  <a:pt x="31543" y="0"/>
                </a:moveTo>
                <a:lnTo>
                  <a:pt x="0" y="23613"/>
                </a:lnTo>
                <a:lnTo>
                  <a:pt x="3297" y="30550"/>
                </a:lnTo>
                <a:lnTo>
                  <a:pt x="9742" y="35527"/>
                </a:lnTo>
                <a:lnTo>
                  <a:pt x="18418" y="38088"/>
                </a:lnTo>
                <a:lnTo>
                  <a:pt x="28409" y="37774"/>
                </a:lnTo>
                <a:lnTo>
                  <a:pt x="37867" y="34522"/>
                </a:lnTo>
                <a:lnTo>
                  <a:pt x="45072" y="29055"/>
                </a:lnTo>
                <a:lnTo>
                  <a:pt x="49333" y="22122"/>
                </a:lnTo>
                <a:lnTo>
                  <a:pt x="49961" y="14469"/>
                </a:lnTo>
                <a:lnTo>
                  <a:pt x="46663" y="7535"/>
                </a:lnTo>
                <a:lnTo>
                  <a:pt x="40219" y="2560"/>
                </a:lnTo>
                <a:lnTo>
                  <a:pt x="31543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3064291" y="4703767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4" h="38100">
                <a:moveTo>
                  <a:pt x="21550" y="304"/>
                </a:moveTo>
                <a:lnTo>
                  <a:pt x="31545" y="0"/>
                </a:lnTo>
                <a:lnTo>
                  <a:pt x="40222" y="2563"/>
                </a:lnTo>
                <a:lnTo>
                  <a:pt x="46668" y="7539"/>
                </a:lnTo>
                <a:lnTo>
                  <a:pt x="49970" y="14474"/>
                </a:lnTo>
                <a:lnTo>
                  <a:pt x="49340" y="22123"/>
                </a:lnTo>
                <a:lnTo>
                  <a:pt x="45078" y="29058"/>
                </a:lnTo>
                <a:lnTo>
                  <a:pt x="37874" y="34529"/>
                </a:lnTo>
                <a:lnTo>
                  <a:pt x="28420" y="37784"/>
                </a:lnTo>
                <a:lnTo>
                  <a:pt x="18424" y="38094"/>
                </a:lnTo>
                <a:lnTo>
                  <a:pt x="9747" y="35534"/>
                </a:lnTo>
                <a:lnTo>
                  <a:pt x="3301" y="30559"/>
                </a:lnTo>
                <a:lnTo>
                  <a:pt x="0" y="23624"/>
                </a:lnTo>
                <a:lnTo>
                  <a:pt x="625" y="15970"/>
                </a:lnTo>
                <a:lnTo>
                  <a:pt x="4887" y="9032"/>
                </a:lnTo>
                <a:lnTo>
                  <a:pt x="12093" y="3560"/>
                </a:lnTo>
                <a:lnTo>
                  <a:pt x="21550" y="304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16">
            <a:extLst>
              <a:ext uri="{FF2B5EF4-FFF2-40B4-BE49-F238E27FC236}">
                <a16:creationId xmlns:a16="http://schemas.microsoft.com/office/drawing/2014/main" id="{7282F06A-2031-884C-8A55-961FCB77236D}"/>
              </a:ext>
            </a:extLst>
          </p:cNvPr>
          <p:cNvSpPr/>
          <p:nvPr/>
        </p:nvSpPr>
        <p:spPr>
          <a:xfrm>
            <a:off x="6172200" y="5334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17">
            <a:extLst>
              <a:ext uri="{FF2B5EF4-FFF2-40B4-BE49-F238E27FC236}">
                <a16:creationId xmlns:a16="http://schemas.microsoft.com/office/drawing/2014/main" id="{5639C1AD-57D2-CA4E-849C-613E0ACD451E}"/>
              </a:ext>
            </a:extLst>
          </p:cNvPr>
          <p:cNvSpPr/>
          <p:nvPr/>
        </p:nvSpPr>
        <p:spPr>
          <a:xfrm>
            <a:off x="6172203" y="533400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18">
            <a:extLst>
              <a:ext uri="{FF2B5EF4-FFF2-40B4-BE49-F238E27FC236}">
                <a16:creationId xmlns:a16="http://schemas.microsoft.com/office/drawing/2014/main" id="{27F97D5E-216C-EE4A-A2B4-7356A3F5FB9E}"/>
              </a:ext>
            </a:extLst>
          </p:cNvPr>
          <p:cNvSpPr/>
          <p:nvPr/>
        </p:nvSpPr>
        <p:spPr>
          <a:xfrm>
            <a:off x="6781799" y="3429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AB3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19">
            <a:extLst>
              <a:ext uri="{FF2B5EF4-FFF2-40B4-BE49-F238E27FC236}">
                <a16:creationId xmlns:a16="http://schemas.microsoft.com/office/drawing/2014/main" id="{777D448C-DD07-7A49-8299-20FCC94DCC67}"/>
              </a:ext>
            </a:extLst>
          </p:cNvPr>
          <p:cNvSpPr/>
          <p:nvPr/>
        </p:nvSpPr>
        <p:spPr>
          <a:xfrm>
            <a:off x="6781800" y="342900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20">
            <a:extLst>
              <a:ext uri="{FF2B5EF4-FFF2-40B4-BE49-F238E27FC236}">
                <a16:creationId xmlns:a16="http://schemas.microsoft.com/office/drawing/2014/main" id="{0FFD3FAA-28F8-DA4C-9B22-0182410AB272}"/>
              </a:ext>
            </a:extLst>
          </p:cNvPr>
          <p:cNvSpPr/>
          <p:nvPr/>
        </p:nvSpPr>
        <p:spPr>
          <a:xfrm>
            <a:off x="2514600" y="4267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21">
            <a:extLst>
              <a:ext uri="{FF2B5EF4-FFF2-40B4-BE49-F238E27FC236}">
                <a16:creationId xmlns:a16="http://schemas.microsoft.com/office/drawing/2014/main" id="{F9465778-4127-1140-AC21-697F77CF1CCF}"/>
              </a:ext>
            </a:extLst>
          </p:cNvPr>
          <p:cNvSpPr/>
          <p:nvPr/>
        </p:nvSpPr>
        <p:spPr>
          <a:xfrm>
            <a:off x="2514600" y="426720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4506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93139" y="2103120"/>
            <a:ext cx="3007360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A local</a:t>
            </a:r>
            <a:r>
              <a:rPr sz="3200" spc="-24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optimum: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59475" y="5532437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59473" y="553244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7" y="11635"/>
                </a:lnTo>
                <a:lnTo>
                  <a:pt x="7443" y="5580"/>
                </a:lnTo>
                <a:lnTo>
                  <a:pt x="15520" y="1497"/>
                </a:lnTo>
                <a:lnTo>
                  <a:pt x="25410" y="0"/>
                </a:lnTo>
                <a:lnTo>
                  <a:pt x="35291" y="1497"/>
                </a:lnTo>
                <a:lnTo>
                  <a:pt x="43362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2" y="32520"/>
                </a:lnTo>
                <a:lnTo>
                  <a:pt x="35291" y="36602"/>
                </a:lnTo>
                <a:lnTo>
                  <a:pt x="25410" y="38100"/>
                </a:lnTo>
                <a:lnTo>
                  <a:pt x="15520" y="36602"/>
                </a:lnTo>
                <a:lnTo>
                  <a:pt x="7443" y="32520"/>
                </a:lnTo>
                <a:lnTo>
                  <a:pt x="1997" y="26464"/>
                </a:lnTo>
                <a:lnTo>
                  <a:pt x="0" y="1905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10412" y="5289550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6"/>
                </a:lnTo>
                <a:lnTo>
                  <a:pt x="7437" y="5576"/>
                </a:lnTo>
                <a:lnTo>
                  <a:pt x="1995" y="11631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1"/>
                </a:lnTo>
                <a:lnTo>
                  <a:pt x="43362" y="5576"/>
                </a:lnTo>
                <a:lnTo>
                  <a:pt x="35289" y="1496"/>
                </a:lnTo>
                <a:lnTo>
                  <a:pt x="254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10414" y="528955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5" y="11635"/>
                </a:lnTo>
                <a:lnTo>
                  <a:pt x="7438" y="5580"/>
                </a:lnTo>
                <a:lnTo>
                  <a:pt x="15512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1" y="32520"/>
                </a:lnTo>
                <a:lnTo>
                  <a:pt x="35287" y="36602"/>
                </a:lnTo>
                <a:lnTo>
                  <a:pt x="25400" y="38100"/>
                </a:lnTo>
                <a:lnTo>
                  <a:pt x="15512" y="36602"/>
                </a:lnTo>
                <a:lnTo>
                  <a:pt x="7438" y="32520"/>
                </a:lnTo>
                <a:lnTo>
                  <a:pt x="1995" y="26464"/>
                </a:lnTo>
                <a:lnTo>
                  <a:pt x="0" y="1905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03950" y="5386387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03953" y="538639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5" y="11635"/>
                </a:lnTo>
                <a:lnTo>
                  <a:pt x="7438" y="5580"/>
                </a:lnTo>
                <a:lnTo>
                  <a:pt x="15512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1" y="32520"/>
                </a:lnTo>
                <a:lnTo>
                  <a:pt x="35287" y="36602"/>
                </a:lnTo>
                <a:lnTo>
                  <a:pt x="25400" y="38100"/>
                </a:lnTo>
                <a:lnTo>
                  <a:pt x="15512" y="36602"/>
                </a:lnTo>
                <a:lnTo>
                  <a:pt x="7438" y="32520"/>
                </a:lnTo>
                <a:lnTo>
                  <a:pt x="1995" y="26464"/>
                </a:lnTo>
                <a:lnTo>
                  <a:pt x="0" y="1905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51562" y="588486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51563" y="5884863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5" y="11635"/>
                </a:lnTo>
                <a:lnTo>
                  <a:pt x="7438" y="5580"/>
                </a:lnTo>
                <a:lnTo>
                  <a:pt x="15512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1" y="32520"/>
                </a:lnTo>
                <a:lnTo>
                  <a:pt x="35287" y="36602"/>
                </a:lnTo>
                <a:lnTo>
                  <a:pt x="25400" y="38100"/>
                </a:lnTo>
                <a:lnTo>
                  <a:pt x="15512" y="36602"/>
                </a:lnTo>
                <a:lnTo>
                  <a:pt x="7438" y="32520"/>
                </a:lnTo>
                <a:lnTo>
                  <a:pt x="1995" y="26464"/>
                </a:lnTo>
                <a:lnTo>
                  <a:pt x="0" y="1905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69075" y="574516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69073" y="574516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7" y="11635"/>
                </a:lnTo>
                <a:lnTo>
                  <a:pt x="7442" y="5580"/>
                </a:lnTo>
                <a:lnTo>
                  <a:pt x="15516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1" y="32520"/>
                </a:lnTo>
                <a:lnTo>
                  <a:pt x="35287" y="36602"/>
                </a:lnTo>
                <a:lnTo>
                  <a:pt x="25400" y="38100"/>
                </a:lnTo>
                <a:lnTo>
                  <a:pt x="15516" y="36602"/>
                </a:lnTo>
                <a:lnTo>
                  <a:pt x="7442" y="32520"/>
                </a:lnTo>
                <a:lnTo>
                  <a:pt x="1997" y="26464"/>
                </a:lnTo>
                <a:lnTo>
                  <a:pt x="0" y="1905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73712" y="539591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73712" y="539591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5" y="11635"/>
                </a:lnTo>
                <a:lnTo>
                  <a:pt x="7438" y="5580"/>
                </a:lnTo>
                <a:lnTo>
                  <a:pt x="15512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1" y="32520"/>
                </a:lnTo>
                <a:lnTo>
                  <a:pt x="35287" y="36602"/>
                </a:lnTo>
                <a:lnTo>
                  <a:pt x="25400" y="38100"/>
                </a:lnTo>
                <a:lnTo>
                  <a:pt x="15512" y="36602"/>
                </a:lnTo>
                <a:lnTo>
                  <a:pt x="7438" y="32520"/>
                </a:lnTo>
                <a:lnTo>
                  <a:pt x="1995" y="26464"/>
                </a:lnTo>
                <a:lnTo>
                  <a:pt x="0" y="1905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43662" y="4924425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43663" y="492442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7" y="11635"/>
                </a:lnTo>
                <a:lnTo>
                  <a:pt x="7442" y="5580"/>
                </a:lnTo>
                <a:lnTo>
                  <a:pt x="15516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8"/>
                </a:lnTo>
                <a:lnTo>
                  <a:pt x="43361" y="32523"/>
                </a:lnTo>
                <a:lnTo>
                  <a:pt x="35287" y="36604"/>
                </a:lnTo>
                <a:lnTo>
                  <a:pt x="25400" y="38100"/>
                </a:lnTo>
                <a:lnTo>
                  <a:pt x="15516" y="36604"/>
                </a:lnTo>
                <a:lnTo>
                  <a:pt x="7442" y="32523"/>
                </a:lnTo>
                <a:lnTo>
                  <a:pt x="1997" y="26468"/>
                </a:lnTo>
                <a:lnTo>
                  <a:pt x="0" y="1905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73825" y="5280025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6"/>
                </a:lnTo>
                <a:lnTo>
                  <a:pt x="7437" y="5576"/>
                </a:lnTo>
                <a:lnTo>
                  <a:pt x="1995" y="11631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1"/>
                </a:lnTo>
                <a:lnTo>
                  <a:pt x="43362" y="5576"/>
                </a:lnTo>
                <a:lnTo>
                  <a:pt x="35289" y="1496"/>
                </a:lnTo>
                <a:lnTo>
                  <a:pt x="254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3833" y="528002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5" y="11635"/>
                </a:lnTo>
                <a:lnTo>
                  <a:pt x="7437" y="5580"/>
                </a:lnTo>
                <a:lnTo>
                  <a:pt x="15508" y="1497"/>
                </a:lnTo>
                <a:lnTo>
                  <a:pt x="25390" y="0"/>
                </a:lnTo>
                <a:lnTo>
                  <a:pt x="35277" y="1497"/>
                </a:lnTo>
                <a:lnTo>
                  <a:pt x="43351" y="5580"/>
                </a:lnTo>
                <a:lnTo>
                  <a:pt x="48794" y="11635"/>
                </a:lnTo>
                <a:lnTo>
                  <a:pt x="50790" y="19050"/>
                </a:lnTo>
                <a:lnTo>
                  <a:pt x="48794" y="26468"/>
                </a:lnTo>
                <a:lnTo>
                  <a:pt x="43351" y="32523"/>
                </a:lnTo>
                <a:lnTo>
                  <a:pt x="35277" y="36604"/>
                </a:lnTo>
                <a:lnTo>
                  <a:pt x="25390" y="38100"/>
                </a:lnTo>
                <a:lnTo>
                  <a:pt x="15508" y="36604"/>
                </a:lnTo>
                <a:lnTo>
                  <a:pt x="7437" y="32523"/>
                </a:lnTo>
                <a:lnTo>
                  <a:pt x="1995" y="26468"/>
                </a:lnTo>
                <a:lnTo>
                  <a:pt x="0" y="1905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07100" y="4859337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07103" y="485934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5" y="11635"/>
                </a:lnTo>
                <a:lnTo>
                  <a:pt x="7438" y="5580"/>
                </a:lnTo>
                <a:lnTo>
                  <a:pt x="15512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1" y="32520"/>
                </a:lnTo>
                <a:lnTo>
                  <a:pt x="35287" y="36602"/>
                </a:lnTo>
                <a:lnTo>
                  <a:pt x="25400" y="38100"/>
                </a:lnTo>
                <a:lnTo>
                  <a:pt x="15512" y="36602"/>
                </a:lnTo>
                <a:lnTo>
                  <a:pt x="7438" y="32520"/>
                </a:lnTo>
                <a:lnTo>
                  <a:pt x="1995" y="26464"/>
                </a:lnTo>
                <a:lnTo>
                  <a:pt x="0" y="1905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35625" y="5864225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2225" y="0"/>
                </a:moveTo>
                <a:lnTo>
                  <a:pt x="13571" y="1497"/>
                </a:lnTo>
                <a:lnTo>
                  <a:pt x="6507" y="5581"/>
                </a:lnTo>
                <a:lnTo>
                  <a:pt x="1745" y="11637"/>
                </a:lnTo>
                <a:lnTo>
                  <a:pt x="0" y="19050"/>
                </a:lnTo>
                <a:lnTo>
                  <a:pt x="1745" y="26462"/>
                </a:lnTo>
                <a:lnTo>
                  <a:pt x="6507" y="32518"/>
                </a:lnTo>
                <a:lnTo>
                  <a:pt x="13571" y="36602"/>
                </a:lnTo>
                <a:lnTo>
                  <a:pt x="22225" y="38100"/>
                </a:lnTo>
                <a:lnTo>
                  <a:pt x="30873" y="36602"/>
                </a:lnTo>
                <a:lnTo>
                  <a:pt x="37938" y="32518"/>
                </a:lnTo>
                <a:lnTo>
                  <a:pt x="42702" y="26462"/>
                </a:lnTo>
                <a:lnTo>
                  <a:pt x="44450" y="19050"/>
                </a:lnTo>
                <a:lnTo>
                  <a:pt x="42702" y="11637"/>
                </a:lnTo>
                <a:lnTo>
                  <a:pt x="37938" y="5581"/>
                </a:lnTo>
                <a:lnTo>
                  <a:pt x="30873" y="1497"/>
                </a:lnTo>
                <a:lnTo>
                  <a:pt x="22225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35623" y="5864223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0" y="19050"/>
                </a:moveTo>
                <a:lnTo>
                  <a:pt x="1747" y="11635"/>
                </a:lnTo>
                <a:lnTo>
                  <a:pt x="6513" y="5580"/>
                </a:lnTo>
                <a:lnTo>
                  <a:pt x="13580" y="1497"/>
                </a:lnTo>
                <a:lnTo>
                  <a:pt x="22230" y="0"/>
                </a:lnTo>
                <a:lnTo>
                  <a:pt x="30878" y="1497"/>
                </a:lnTo>
                <a:lnTo>
                  <a:pt x="37941" y="5580"/>
                </a:lnTo>
                <a:lnTo>
                  <a:pt x="42703" y="11635"/>
                </a:lnTo>
                <a:lnTo>
                  <a:pt x="44450" y="19050"/>
                </a:lnTo>
                <a:lnTo>
                  <a:pt x="42703" y="26468"/>
                </a:lnTo>
                <a:lnTo>
                  <a:pt x="37941" y="32523"/>
                </a:lnTo>
                <a:lnTo>
                  <a:pt x="30878" y="36604"/>
                </a:lnTo>
                <a:lnTo>
                  <a:pt x="22230" y="38100"/>
                </a:lnTo>
                <a:lnTo>
                  <a:pt x="13580" y="36604"/>
                </a:lnTo>
                <a:lnTo>
                  <a:pt x="6513" y="32523"/>
                </a:lnTo>
                <a:lnTo>
                  <a:pt x="1747" y="26468"/>
                </a:lnTo>
                <a:lnTo>
                  <a:pt x="0" y="1905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54687" y="5110162"/>
            <a:ext cx="50800" cy="44450"/>
          </a:xfrm>
          <a:custGeom>
            <a:avLst/>
            <a:gdLst/>
            <a:ahLst/>
            <a:cxnLst/>
            <a:rect l="l" t="t" r="r" b="b"/>
            <a:pathLst>
              <a:path w="50800" h="44450">
                <a:moveTo>
                  <a:pt x="25400" y="0"/>
                </a:moveTo>
                <a:lnTo>
                  <a:pt x="15510" y="1747"/>
                </a:lnTo>
                <a:lnTo>
                  <a:pt x="7437" y="6511"/>
                </a:lnTo>
                <a:lnTo>
                  <a:pt x="1995" y="13576"/>
                </a:lnTo>
                <a:lnTo>
                  <a:pt x="0" y="22225"/>
                </a:lnTo>
                <a:lnTo>
                  <a:pt x="1995" y="30878"/>
                </a:lnTo>
                <a:lnTo>
                  <a:pt x="7437" y="37942"/>
                </a:lnTo>
                <a:lnTo>
                  <a:pt x="15510" y="42704"/>
                </a:lnTo>
                <a:lnTo>
                  <a:pt x="25400" y="44450"/>
                </a:lnTo>
                <a:lnTo>
                  <a:pt x="35289" y="42704"/>
                </a:lnTo>
                <a:lnTo>
                  <a:pt x="43362" y="37942"/>
                </a:lnTo>
                <a:lnTo>
                  <a:pt x="48804" y="30878"/>
                </a:lnTo>
                <a:lnTo>
                  <a:pt x="50800" y="22225"/>
                </a:lnTo>
                <a:lnTo>
                  <a:pt x="48804" y="13576"/>
                </a:lnTo>
                <a:lnTo>
                  <a:pt x="43362" y="6511"/>
                </a:lnTo>
                <a:lnTo>
                  <a:pt x="35289" y="1747"/>
                </a:lnTo>
                <a:lnTo>
                  <a:pt x="254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54692" y="5110162"/>
            <a:ext cx="50800" cy="44450"/>
          </a:xfrm>
          <a:custGeom>
            <a:avLst/>
            <a:gdLst/>
            <a:ahLst/>
            <a:cxnLst/>
            <a:rect l="l" t="t" r="r" b="b"/>
            <a:pathLst>
              <a:path w="50800" h="44450">
                <a:moveTo>
                  <a:pt x="0" y="22230"/>
                </a:moveTo>
                <a:lnTo>
                  <a:pt x="1995" y="13575"/>
                </a:lnTo>
                <a:lnTo>
                  <a:pt x="7438" y="6510"/>
                </a:lnTo>
                <a:lnTo>
                  <a:pt x="15512" y="1746"/>
                </a:lnTo>
                <a:lnTo>
                  <a:pt x="25400" y="0"/>
                </a:lnTo>
                <a:lnTo>
                  <a:pt x="35287" y="1746"/>
                </a:lnTo>
                <a:lnTo>
                  <a:pt x="43361" y="6510"/>
                </a:lnTo>
                <a:lnTo>
                  <a:pt x="48804" y="13575"/>
                </a:lnTo>
                <a:lnTo>
                  <a:pt x="50800" y="22230"/>
                </a:lnTo>
                <a:lnTo>
                  <a:pt x="48804" y="30878"/>
                </a:lnTo>
                <a:lnTo>
                  <a:pt x="43361" y="37941"/>
                </a:lnTo>
                <a:lnTo>
                  <a:pt x="35287" y="42703"/>
                </a:lnTo>
                <a:lnTo>
                  <a:pt x="25400" y="44450"/>
                </a:lnTo>
                <a:lnTo>
                  <a:pt x="15512" y="42703"/>
                </a:lnTo>
                <a:lnTo>
                  <a:pt x="7438" y="37941"/>
                </a:lnTo>
                <a:lnTo>
                  <a:pt x="1995" y="30878"/>
                </a:lnTo>
                <a:lnTo>
                  <a:pt x="0" y="2223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02437" y="5487987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02443" y="548799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5" y="11635"/>
                </a:lnTo>
                <a:lnTo>
                  <a:pt x="7438" y="5580"/>
                </a:lnTo>
                <a:lnTo>
                  <a:pt x="15512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1" y="32520"/>
                </a:lnTo>
                <a:lnTo>
                  <a:pt x="35287" y="36602"/>
                </a:lnTo>
                <a:lnTo>
                  <a:pt x="25400" y="38100"/>
                </a:lnTo>
                <a:lnTo>
                  <a:pt x="15512" y="36602"/>
                </a:lnTo>
                <a:lnTo>
                  <a:pt x="7438" y="32520"/>
                </a:lnTo>
                <a:lnTo>
                  <a:pt x="1995" y="26464"/>
                </a:lnTo>
                <a:lnTo>
                  <a:pt x="0" y="1905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762750" y="4959350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762753" y="495935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5" y="11635"/>
                </a:lnTo>
                <a:lnTo>
                  <a:pt x="7438" y="5580"/>
                </a:lnTo>
                <a:lnTo>
                  <a:pt x="15512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1" y="32520"/>
                </a:lnTo>
                <a:lnTo>
                  <a:pt x="35287" y="36602"/>
                </a:lnTo>
                <a:lnTo>
                  <a:pt x="25400" y="38100"/>
                </a:lnTo>
                <a:lnTo>
                  <a:pt x="15512" y="36602"/>
                </a:lnTo>
                <a:lnTo>
                  <a:pt x="7438" y="32520"/>
                </a:lnTo>
                <a:lnTo>
                  <a:pt x="1995" y="26464"/>
                </a:lnTo>
                <a:lnTo>
                  <a:pt x="0" y="1905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236152" y="5627343"/>
            <a:ext cx="43815" cy="39370"/>
          </a:xfrm>
          <a:custGeom>
            <a:avLst/>
            <a:gdLst/>
            <a:ahLst/>
            <a:cxnLst/>
            <a:rect l="l" t="t" r="r" b="b"/>
            <a:pathLst>
              <a:path w="43814" h="39370">
                <a:moveTo>
                  <a:pt x="24359" y="0"/>
                </a:moveTo>
                <a:lnTo>
                  <a:pt x="15689" y="1346"/>
                </a:lnTo>
                <a:lnTo>
                  <a:pt x="7968" y="5529"/>
                </a:lnTo>
                <a:lnTo>
                  <a:pt x="2578" y="11653"/>
                </a:lnTo>
                <a:lnTo>
                  <a:pt x="0" y="18909"/>
                </a:lnTo>
                <a:lnTo>
                  <a:pt x="716" y="26492"/>
                </a:lnTo>
                <a:lnTo>
                  <a:pt x="4735" y="32961"/>
                </a:lnTo>
                <a:lnTo>
                  <a:pt x="11180" y="37176"/>
                </a:lnTo>
                <a:lnTo>
                  <a:pt x="19179" y="38787"/>
                </a:lnTo>
                <a:lnTo>
                  <a:pt x="27856" y="37440"/>
                </a:lnTo>
                <a:lnTo>
                  <a:pt x="35576" y="33263"/>
                </a:lnTo>
                <a:lnTo>
                  <a:pt x="40967" y="27139"/>
                </a:lnTo>
                <a:lnTo>
                  <a:pt x="43545" y="19879"/>
                </a:lnTo>
                <a:lnTo>
                  <a:pt x="42829" y="12294"/>
                </a:lnTo>
                <a:lnTo>
                  <a:pt x="38803" y="5826"/>
                </a:lnTo>
                <a:lnTo>
                  <a:pt x="32355" y="1610"/>
                </a:lnTo>
                <a:lnTo>
                  <a:pt x="24359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236155" y="5627343"/>
            <a:ext cx="43815" cy="39370"/>
          </a:xfrm>
          <a:custGeom>
            <a:avLst/>
            <a:gdLst/>
            <a:ahLst/>
            <a:cxnLst/>
            <a:rect l="l" t="t" r="r" b="b"/>
            <a:pathLst>
              <a:path w="43814" h="39370">
                <a:moveTo>
                  <a:pt x="718" y="26499"/>
                </a:moveTo>
                <a:lnTo>
                  <a:pt x="0" y="18914"/>
                </a:lnTo>
                <a:lnTo>
                  <a:pt x="2578" y="11655"/>
                </a:lnTo>
                <a:lnTo>
                  <a:pt x="7968" y="5530"/>
                </a:lnTo>
                <a:lnTo>
                  <a:pt x="15688" y="1349"/>
                </a:lnTo>
                <a:lnTo>
                  <a:pt x="24362" y="0"/>
                </a:lnTo>
                <a:lnTo>
                  <a:pt x="32359" y="1611"/>
                </a:lnTo>
                <a:lnTo>
                  <a:pt x="38805" y="5829"/>
                </a:lnTo>
                <a:lnTo>
                  <a:pt x="42828" y="12299"/>
                </a:lnTo>
                <a:lnTo>
                  <a:pt x="43546" y="19879"/>
                </a:lnTo>
                <a:lnTo>
                  <a:pt x="40968" y="27139"/>
                </a:lnTo>
                <a:lnTo>
                  <a:pt x="35577" y="33266"/>
                </a:lnTo>
                <a:lnTo>
                  <a:pt x="27858" y="37449"/>
                </a:lnTo>
                <a:lnTo>
                  <a:pt x="19183" y="38793"/>
                </a:lnTo>
                <a:lnTo>
                  <a:pt x="11186" y="37182"/>
                </a:lnTo>
                <a:lnTo>
                  <a:pt x="4740" y="32967"/>
                </a:lnTo>
                <a:lnTo>
                  <a:pt x="718" y="26499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228740" y="5101486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228747" y="5101483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477" y="27908"/>
                </a:moveTo>
                <a:lnTo>
                  <a:pt x="0" y="20245"/>
                </a:lnTo>
                <a:lnTo>
                  <a:pt x="3223" y="12768"/>
                </a:lnTo>
                <a:lnTo>
                  <a:pt x="9568" y="6320"/>
                </a:lnTo>
                <a:lnTo>
                  <a:pt x="18457" y="1738"/>
                </a:lnTo>
                <a:lnTo>
                  <a:pt x="28302" y="0"/>
                </a:lnTo>
                <a:lnTo>
                  <a:pt x="37257" y="1290"/>
                </a:lnTo>
                <a:lnTo>
                  <a:pt x="44351" y="5289"/>
                </a:lnTo>
                <a:lnTo>
                  <a:pt x="48617" y="11678"/>
                </a:lnTo>
                <a:lnTo>
                  <a:pt x="49094" y="19342"/>
                </a:lnTo>
                <a:lnTo>
                  <a:pt x="45870" y="26818"/>
                </a:lnTo>
                <a:lnTo>
                  <a:pt x="39525" y="33267"/>
                </a:lnTo>
                <a:lnTo>
                  <a:pt x="30637" y="37848"/>
                </a:lnTo>
                <a:lnTo>
                  <a:pt x="20786" y="39587"/>
                </a:lnTo>
                <a:lnTo>
                  <a:pt x="11829" y="38297"/>
                </a:lnTo>
                <a:lnTo>
                  <a:pt x="4736" y="34298"/>
                </a:lnTo>
                <a:lnTo>
                  <a:pt x="477" y="27908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408003" y="5425336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408006" y="5425333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477" y="27908"/>
                </a:moveTo>
                <a:lnTo>
                  <a:pt x="0" y="20245"/>
                </a:lnTo>
                <a:lnTo>
                  <a:pt x="3223" y="12768"/>
                </a:lnTo>
                <a:lnTo>
                  <a:pt x="9568" y="6320"/>
                </a:lnTo>
                <a:lnTo>
                  <a:pt x="18457" y="1738"/>
                </a:lnTo>
                <a:lnTo>
                  <a:pt x="28303" y="0"/>
                </a:lnTo>
                <a:lnTo>
                  <a:pt x="37260" y="1290"/>
                </a:lnTo>
                <a:lnTo>
                  <a:pt x="44355" y="5289"/>
                </a:lnTo>
                <a:lnTo>
                  <a:pt x="48617" y="11678"/>
                </a:lnTo>
                <a:lnTo>
                  <a:pt x="49094" y="19342"/>
                </a:lnTo>
                <a:lnTo>
                  <a:pt x="45870" y="26818"/>
                </a:lnTo>
                <a:lnTo>
                  <a:pt x="39525" y="33267"/>
                </a:lnTo>
                <a:lnTo>
                  <a:pt x="30637" y="37848"/>
                </a:lnTo>
                <a:lnTo>
                  <a:pt x="20790" y="39587"/>
                </a:lnTo>
                <a:lnTo>
                  <a:pt x="11833" y="38297"/>
                </a:lnTo>
                <a:lnTo>
                  <a:pt x="4738" y="34298"/>
                </a:lnTo>
                <a:lnTo>
                  <a:pt x="477" y="27908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557228" y="5911111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57230" y="5911112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482" y="27910"/>
                </a:moveTo>
                <a:lnTo>
                  <a:pt x="0" y="20245"/>
                </a:lnTo>
                <a:lnTo>
                  <a:pt x="3221" y="12766"/>
                </a:lnTo>
                <a:lnTo>
                  <a:pt x="9568" y="6317"/>
                </a:lnTo>
                <a:lnTo>
                  <a:pt x="18462" y="1740"/>
                </a:lnTo>
                <a:lnTo>
                  <a:pt x="28307" y="0"/>
                </a:lnTo>
                <a:lnTo>
                  <a:pt x="37261" y="1286"/>
                </a:lnTo>
                <a:lnTo>
                  <a:pt x="44353" y="5282"/>
                </a:lnTo>
                <a:lnTo>
                  <a:pt x="48612" y="11670"/>
                </a:lnTo>
                <a:lnTo>
                  <a:pt x="49095" y="19335"/>
                </a:lnTo>
                <a:lnTo>
                  <a:pt x="45873" y="26814"/>
                </a:lnTo>
                <a:lnTo>
                  <a:pt x="39526" y="33263"/>
                </a:lnTo>
                <a:lnTo>
                  <a:pt x="30632" y="37840"/>
                </a:lnTo>
                <a:lnTo>
                  <a:pt x="20787" y="39580"/>
                </a:lnTo>
                <a:lnTo>
                  <a:pt x="11833" y="38294"/>
                </a:lnTo>
                <a:lnTo>
                  <a:pt x="4742" y="34298"/>
                </a:lnTo>
                <a:lnTo>
                  <a:pt x="482" y="2791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96953" y="5671399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896956" y="5671398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477" y="27914"/>
                </a:moveTo>
                <a:lnTo>
                  <a:pt x="0" y="20249"/>
                </a:lnTo>
                <a:lnTo>
                  <a:pt x="3223" y="12770"/>
                </a:lnTo>
                <a:lnTo>
                  <a:pt x="9568" y="6321"/>
                </a:lnTo>
                <a:lnTo>
                  <a:pt x="18457" y="1744"/>
                </a:lnTo>
                <a:lnTo>
                  <a:pt x="28303" y="0"/>
                </a:lnTo>
                <a:lnTo>
                  <a:pt x="37260" y="1287"/>
                </a:lnTo>
                <a:lnTo>
                  <a:pt x="44355" y="5285"/>
                </a:lnTo>
                <a:lnTo>
                  <a:pt x="48617" y="11674"/>
                </a:lnTo>
                <a:lnTo>
                  <a:pt x="49094" y="19339"/>
                </a:lnTo>
                <a:lnTo>
                  <a:pt x="45870" y="26818"/>
                </a:lnTo>
                <a:lnTo>
                  <a:pt x="39525" y="33267"/>
                </a:lnTo>
                <a:lnTo>
                  <a:pt x="30637" y="37844"/>
                </a:lnTo>
                <a:lnTo>
                  <a:pt x="20790" y="39583"/>
                </a:lnTo>
                <a:lnTo>
                  <a:pt x="11833" y="38294"/>
                </a:lnTo>
                <a:lnTo>
                  <a:pt x="4738" y="34298"/>
                </a:lnTo>
                <a:lnTo>
                  <a:pt x="477" y="27914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815866" y="5595199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815866" y="5595198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476" y="27914"/>
                </a:moveTo>
                <a:lnTo>
                  <a:pt x="0" y="20249"/>
                </a:lnTo>
                <a:lnTo>
                  <a:pt x="3224" y="12770"/>
                </a:lnTo>
                <a:lnTo>
                  <a:pt x="9572" y="6321"/>
                </a:lnTo>
                <a:lnTo>
                  <a:pt x="18466" y="1744"/>
                </a:lnTo>
                <a:lnTo>
                  <a:pt x="28312" y="0"/>
                </a:lnTo>
                <a:lnTo>
                  <a:pt x="37265" y="1287"/>
                </a:lnTo>
                <a:lnTo>
                  <a:pt x="44357" y="5285"/>
                </a:lnTo>
                <a:lnTo>
                  <a:pt x="48616" y="11674"/>
                </a:lnTo>
                <a:lnTo>
                  <a:pt x="49093" y="19339"/>
                </a:lnTo>
                <a:lnTo>
                  <a:pt x="45870" y="26818"/>
                </a:lnTo>
                <a:lnTo>
                  <a:pt x="39525" y="33267"/>
                </a:lnTo>
                <a:lnTo>
                  <a:pt x="30636" y="37844"/>
                </a:lnTo>
                <a:lnTo>
                  <a:pt x="20791" y="39583"/>
                </a:lnTo>
                <a:lnTo>
                  <a:pt x="11836" y="38294"/>
                </a:lnTo>
                <a:lnTo>
                  <a:pt x="4742" y="34298"/>
                </a:lnTo>
                <a:lnTo>
                  <a:pt x="476" y="27914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452052" y="4927256"/>
            <a:ext cx="43815" cy="39370"/>
          </a:xfrm>
          <a:custGeom>
            <a:avLst/>
            <a:gdLst/>
            <a:ahLst/>
            <a:cxnLst/>
            <a:rect l="l" t="t" r="r" b="b"/>
            <a:pathLst>
              <a:path w="43814" h="39370">
                <a:moveTo>
                  <a:pt x="24359" y="0"/>
                </a:moveTo>
                <a:lnTo>
                  <a:pt x="15689" y="1346"/>
                </a:lnTo>
                <a:lnTo>
                  <a:pt x="7968" y="5529"/>
                </a:lnTo>
                <a:lnTo>
                  <a:pt x="2578" y="11653"/>
                </a:lnTo>
                <a:lnTo>
                  <a:pt x="0" y="18909"/>
                </a:lnTo>
                <a:lnTo>
                  <a:pt x="716" y="26492"/>
                </a:lnTo>
                <a:lnTo>
                  <a:pt x="4737" y="32961"/>
                </a:lnTo>
                <a:lnTo>
                  <a:pt x="11185" y="37176"/>
                </a:lnTo>
                <a:lnTo>
                  <a:pt x="19184" y="38787"/>
                </a:lnTo>
                <a:lnTo>
                  <a:pt x="27856" y="37440"/>
                </a:lnTo>
                <a:lnTo>
                  <a:pt x="35576" y="33257"/>
                </a:lnTo>
                <a:lnTo>
                  <a:pt x="40967" y="27134"/>
                </a:lnTo>
                <a:lnTo>
                  <a:pt x="43545" y="19877"/>
                </a:lnTo>
                <a:lnTo>
                  <a:pt x="42829" y="12294"/>
                </a:lnTo>
                <a:lnTo>
                  <a:pt x="38803" y="5826"/>
                </a:lnTo>
                <a:lnTo>
                  <a:pt x="32355" y="1610"/>
                </a:lnTo>
                <a:lnTo>
                  <a:pt x="24359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452055" y="4927257"/>
            <a:ext cx="43815" cy="39370"/>
          </a:xfrm>
          <a:custGeom>
            <a:avLst/>
            <a:gdLst/>
            <a:ahLst/>
            <a:cxnLst/>
            <a:rect l="l" t="t" r="r" b="b"/>
            <a:pathLst>
              <a:path w="43814" h="39370">
                <a:moveTo>
                  <a:pt x="718" y="26494"/>
                </a:moveTo>
                <a:lnTo>
                  <a:pt x="0" y="18910"/>
                </a:lnTo>
                <a:lnTo>
                  <a:pt x="2578" y="11651"/>
                </a:lnTo>
                <a:lnTo>
                  <a:pt x="7968" y="5526"/>
                </a:lnTo>
                <a:lnTo>
                  <a:pt x="15688" y="1344"/>
                </a:lnTo>
                <a:lnTo>
                  <a:pt x="24362" y="0"/>
                </a:lnTo>
                <a:lnTo>
                  <a:pt x="32359" y="1611"/>
                </a:lnTo>
                <a:lnTo>
                  <a:pt x="38805" y="5826"/>
                </a:lnTo>
                <a:lnTo>
                  <a:pt x="42828" y="12294"/>
                </a:lnTo>
                <a:lnTo>
                  <a:pt x="43546" y="19879"/>
                </a:lnTo>
                <a:lnTo>
                  <a:pt x="40968" y="27138"/>
                </a:lnTo>
                <a:lnTo>
                  <a:pt x="35577" y="33263"/>
                </a:lnTo>
                <a:lnTo>
                  <a:pt x="27858" y="37444"/>
                </a:lnTo>
                <a:lnTo>
                  <a:pt x="19183" y="38789"/>
                </a:lnTo>
                <a:lnTo>
                  <a:pt x="11186" y="37178"/>
                </a:lnTo>
                <a:lnTo>
                  <a:pt x="4740" y="32963"/>
                </a:lnTo>
                <a:lnTo>
                  <a:pt x="718" y="26494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22315" y="5255474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622316" y="5255473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476" y="27908"/>
                </a:moveTo>
                <a:lnTo>
                  <a:pt x="0" y="20243"/>
                </a:lnTo>
                <a:lnTo>
                  <a:pt x="3224" y="12765"/>
                </a:lnTo>
                <a:lnTo>
                  <a:pt x="9572" y="6315"/>
                </a:lnTo>
                <a:lnTo>
                  <a:pt x="18466" y="1738"/>
                </a:lnTo>
                <a:lnTo>
                  <a:pt x="28312" y="0"/>
                </a:lnTo>
                <a:lnTo>
                  <a:pt x="37265" y="1290"/>
                </a:lnTo>
                <a:lnTo>
                  <a:pt x="44357" y="5289"/>
                </a:lnTo>
                <a:lnTo>
                  <a:pt x="48616" y="11678"/>
                </a:lnTo>
                <a:lnTo>
                  <a:pt x="49093" y="19338"/>
                </a:lnTo>
                <a:lnTo>
                  <a:pt x="45870" y="26813"/>
                </a:lnTo>
                <a:lnTo>
                  <a:pt x="39525" y="33262"/>
                </a:lnTo>
                <a:lnTo>
                  <a:pt x="30636" y="37838"/>
                </a:lnTo>
                <a:lnTo>
                  <a:pt x="20791" y="39583"/>
                </a:lnTo>
                <a:lnTo>
                  <a:pt x="11836" y="38296"/>
                </a:lnTo>
                <a:lnTo>
                  <a:pt x="4742" y="34297"/>
                </a:lnTo>
                <a:lnTo>
                  <a:pt x="476" y="27908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012716" y="4976074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012720" y="4976073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482" y="27908"/>
                </a:moveTo>
                <a:lnTo>
                  <a:pt x="0" y="20245"/>
                </a:lnTo>
                <a:lnTo>
                  <a:pt x="3220" y="12768"/>
                </a:lnTo>
                <a:lnTo>
                  <a:pt x="9564" y="6320"/>
                </a:lnTo>
                <a:lnTo>
                  <a:pt x="18452" y="1738"/>
                </a:lnTo>
                <a:lnTo>
                  <a:pt x="28303" y="0"/>
                </a:lnTo>
                <a:lnTo>
                  <a:pt x="37260" y="1290"/>
                </a:lnTo>
                <a:lnTo>
                  <a:pt x="44353" y="5289"/>
                </a:lnTo>
                <a:lnTo>
                  <a:pt x="48612" y="11678"/>
                </a:lnTo>
                <a:lnTo>
                  <a:pt x="49089" y="19338"/>
                </a:lnTo>
                <a:lnTo>
                  <a:pt x="45866" y="26813"/>
                </a:lnTo>
                <a:lnTo>
                  <a:pt x="39521" y="33262"/>
                </a:lnTo>
                <a:lnTo>
                  <a:pt x="30632" y="37838"/>
                </a:lnTo>
                <a:lnTo>
                  <a:pt x="20787" y="39583"/>
                </a:lnTo>
                <a:lnTo>
                  <a:pt x="11834" y="38296"/>
                </a:lnTo>
                <a:lnTo>
                  <a:pt x="4742" y="34297"/>
                </a:lnTo>
                <a:lnTo>
                  <a:pt x="482" y="27908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060341" y="6023824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060345" y="6023824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477" y="27908"/>
                </a:moveTo>
                <a:lnTo>
                  <a:pt x="0" y="20243"/>
                </a:lnTo>
                <a:lnTo>
                  <a:pt x="3223" y="12765"/>
                </a:lnTo>
                <a:lnTo>
                  <a:pt x="9568" y="6315"/>
                </a:lnTo>
                <a:lnTo>
                  <a:pt x="18457" y="1738"/>
                </a:lnTo>
                <a:lnTo>
                  <a:pt x="28302" y="0"/>
                </a:lnTo>
                <a:lnTo>
                  <a:pt x="37257" y="1290"/>
                </a:lnTo>
                <a:lnTo>
                  <a:pt x="44351" y="5289"/>
                </a:lnTo>
                <a:lnTo>
                  <a:pt x="48617" y="11678"/>
                </a:lnTo>
                <a:lnTo>
                  <a:pt x="49094" y="19338"/>
                </a:lnTo>
                <a:lnTo>
                  <a:pt x="45870" y="26813"/>
                </a:lnTo>
                <a:lnTo>
                  <a:pt x="39525" y="33262"/>
                </a:lnTo>
                <a:lnTo>
                  <a:pt x="30637" y="37838"/>
                </a:lnTo>
                <a:lnTo>
                  <a:pt x="20786" y="39583"/>
                </a:lnTo>
                <a:lnTo>
                  <a:pt x="11829" y="38296"/>
                </a:lnTo>
                <a:lnTo>
                  <a:pt x="4736" y="34297"/>
                </a:lnTo>
                <a:lnTo>
                  <a:pt x="477" y="27908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873016" y="5279286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873016" y="5279283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476" y="27908"/>
                </a:moveTo>
                <a:lnTo>
                  <a:pt x="0" y="20245"/>
                </a:lnTo>
                <a:lnTo>
                  <a:pt x="3224" y="12768"/>
                </a:lnTo>
                <a:lnTo>
                  <a:pt x="9572" y="6320"/>
                </a:lnTo>
                <a:lnTo>
                  <a:pt x="18466" y="1738"/>
                </a:lnTo>
                <a:lnTo>
                  <a:pt x="28312" y="0"/>
                </a:lnTo>
                <a:lnTo>
                  <a:pt x="37265" y="1290"/>
                </a:lnTo>
                <a:lnTo>
                  <a:pt x="44357" y="5289"/>
                </a:lnTo>
                <a:lnTo>
                  <a:pt x="48616" y="11678"/>
                </a:lnTo>
                <a:lnTo>
                  <a:pt x="49093" y="19342"/>
                </a:lnTo>
                <a:lnTo>
                  <a:pt x="45870" y="26818"/>
                </a:lnTo>
                <a:lnTo>
                  <a:pt x="39525" y="33267"/>
                </a:lnTo>
                <a:lnTo>
                  <a:pt x="30636" y="37848"/>
                </a:lnTo>
                <a:lnTo>
                  <a:pt x="20791" y="39587"/>
                </a:lnTo>
                <a:lnTo>
                  <a:pt x="11836" y="38297"/>
                </a:lnTo>
                <a:lnTo>
                  <a:pt x="4742" y="34298"/>
                </a:lnTo>
                <a:lnTo>
                  <a:pt x="476" y="27908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015614" y="5370168"/>
            <a:ext cx="43815" cy="39370"/>
          </a:xfrm>
          <a:custGeom>
            <a:avLst/>
            <a:gdLst/>
            <a:ahLst/>
            <a:cxnLst/>
            <a:rect l="l" t="t" r="r" b="b"/>
            <a:pathLst>
              <a:path w="43815" h="39370">
                <a:moveTo>
                  <a:pt x="24359" y="0"/>
                </a:moveTo>
                <a:lnTo>
                  <a:pt x="15689" y="1346"/>
                </a:lnTo>
                <a:lnTo>
                  <a:pt x="7968" y="5529"/>
                </a:lnTo>
                <a:lnTo>
                  <a:pt x="2578" y="11653"/>
                </a:lnTo>
                <a:lnTo>
                  <a:pt x="0" y="18909"/>
                </a:lnTo>
                <a:lnTo>
                  <a:pt x="716" y="26492"/>
                </a:lnTo>
                <a:lnTo>
                  <a:pt x="4737" y="32961"/>
                </a:lnTo>
                <a:lnTo>
                  <a:pt x="11185" y="37176"/>
                </a:lnTo>
                <a:lnTo>
                  <a:pt x="19184" y="38787"/>
                </a:lnTo>
                <a:lnTo>
                  <a:pt x="27856" y="37440"/>
                </a:lnTo>
                <a:lnTo>
                  <a:pt x="35576" y="33263"/>
                </a:lnTo>
                <a:lnTo>
                  <a:pt x="40967" y="27139"/>
                </a:lnTo>
                <a:lnTo>
                  <a:pt x="43545" y="19879"/>
                </a:lnTo>
                <a:lnTo>
                  <a:pt x="42829" y="12294"/>
                </a:lnTo>
                <a:lnTo>
                  <a:pt x="38803" y="5826"/>
                </a:lnTo>
                <a:lnTo>
                  <a:pt x="32355" y="1610"/>
                </a:lnTo>
                <a:lnTo>
                  <a:pt x="24359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015619" y="5370167"/>
            <a:ext cx="43815" cy="39370"/>
          </a:xfrm>
          <a:custGeom>
            <a:avLst/>
            <a:gdLst/>
            <a:ahLst/>
            <a:cxnLst/>
            <a:rect l="l" t="t" r="r" b="b"/>
            <a:pathLst>
              <a:path w="43815" h="39370">
                <a:moveTo>
                  <a:pt x="713" y="26504"/>
                </a:moveTo>
                <a:lnTo>
                  <a:pt x="0" y="18918"/>
                </a:lnTo>
                <a:lnTo>
                  <a:pt x="2577" y="11656"/>
                </a:lnTo>
                <a:lnTo>
                  <a:pt x="7965" y="5527"/>
                </a:lnTo>
                <a:lnTo>
                  <a:pt x="15683" y="1344"/>
                </a:lnTo>
                <a:lnTo>
                  <a:pt x="24360" y="0"/>
                </a:lnTo>
                <a:lnTo>
                  <a:pt x="32360" y="1611"/>
                </a:lnTo>
                <a:lnTo>
                  <a:pt x="38809" y="5826"/>
                </a:lnTo>
                <a:lnTo>
                  <a:pt x="42833" y="12294"/>
                </a:lnTo>
                <a:lnTo>
                  <a:pt x="43547" y="19879"/>
                </a:lnTo>
                <a:lnTo>
                  <a:pt x="40970" y="27138"/>
                </a:lnTo>
                <a:lnTo>
                  <a:pt x="35581" y="33263"/>
                </a:lnTo>
                <a:lnTo>
                  <a:pt x="27863" y="37444"/>
                </a:lnTo>
                <a:lnTo>
                  <a:pt x="19187" y="38795"/>
                </a:lnTo>
                <a:lnTo>
                  <a:pt x="11187" y="37187"/>
                </a:lnTo>
                <a:lnTo>
                  <a:pt x="4738" y="32972"/>
                </a:lnTo>
                <a:lnTo>
                  <a:pt x="713" y="26504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766778" y="4877649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766780" y="4877648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482" y="27914"/>
                </a:moveTo>
                <a:lnTo>
                  <a:pt x="0" y="20249"/>
                </a:lnTo>
                <a:lnTo>
                  <a:pt x="3221" y="12770"/>
                </a:lnTo>
                <a:lnTo>
                  <a:pt x="9568" y="6321"/>
                </a:lnTo>
                <a:lnTo>
                  <a:pt x="18462" y="1744"/>
                </a:lnTo>
                <a:lnTo>
                  <a:pt x="28307" y="0"/>
                </a:lnTo>
                <a:lnTo>
                  <a:pt x="37261" y="1287"/>
                </a:lnTo>
                <a:lnTo>
                  <a:pt x="44353" y="5285"/>
                </a:lnTo>
                <a:lnTo>
                  <a:pt x="48612" y="11674"/>
                </a:lnTo>
                <a:lnTo>
                  <a:pt x="49095" y="19339"/>
                </a:lnTo>
                <a:lnTo>
                  <a:pt x="45873" y="26818"/>
                </a:lnTo>
                <a:lnTo>
                  <a:pt x="39526" y="33267"/>
                </a:lnTo>
                <a:lnTo>
                  <a:pt x="30632" y="37844"/>
                </a:lnTo>
                <a:lnTo>
                  <a:pt x="20787" y="39583"/>
                </a:lnTo>
                <a:lnTo>
                  <a:pt x="11833" y="38294"/>
                </a:lnTo>
                <a:lnTo>
                  <a:pt x="4742" y="34298"/>
                </a:lnTo>
                <a:lnTo>
                  <a:pt x="482" y="27914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201003" y="5030990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26" y="0"/>
                </a:moveTo>
                <a:lnTo>
                  <a:pt x="15953" y="237"/>
                </a:lnTo>
                <a:lnTo>
                  <a:pt x="8377" y="3262"/>
                </a:lnTo>
                <a:lnTo>
                  <a:pt x="2793" y="8570"/>
                </a:lnTo>
                <a:lnTo>
                  <a:pt x="0" y="15659"/>
                </a:lnTo>
                <a:lnTo>
                  <a:pt x="663" y="23248"/>
                </a:lnTo>
                <a:lnTo>
                  <a:pt x="4508" y="29924"/>
                </a:lnTo>
                <a:lnTo>
                  <a:pt x="10915" y="34975"/>
                </a:lnTo>
                <a:lnTo>
                  <a:pt x="19265" y="37693"/>
                </a:lnTo>
                <a:lnTo>
                  <a:pt x="28039" y="37456"/>
                </a:lnTo>
                <a:lnTo>
                  <a:pt x="35615" y="34431"/>
                </a:lnTo>
                <a:lnTo>
                  <a:pt x="41198" y="29122"/>
                </a:lnTo>
                <a:lnTo>
                  <a:pt x="43992" y="22034"/>
                </a:lnTo>
                <a:lnTo>
                  <a:pt x="43329" y="14444"/>
                </a:lnTo>
                <a:lnTo>
                  <a:pt x="39484" y="7769"/>
                </a:lnTo>
                <a:lnTo>
                  <a:pt x="33077" y="2717"/>
                </a:lnTo>
                <a:lnTo>
                  <a:pt x="24726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201013" y="5030982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33073" y="2728"/>
                </a:lnTo>
                <a:lnTo>
                  <a:pt x="39477" y="7785"/>
                </a:lnTo>
                <a:lnTo>
                  <a:pt x="43320" y="14461"/>
                </a:lnTo>
                <a:lnTo>
                  <a:pt x="43980" y="22050"/>
                </a:lnTo>
                <a:lnTo>
                  <a:pt x="41187" y="29136"/>
                </a:lnTo>
                <a:lnTo>
                  <a:pt x="35605" y="34443"/>
                </a:lnTo>
                <a:lnTo>
                  <a:pt x="28027" y="37469"/>
                </a:lnTo>
                <a:lnTo>
                  <a:pt x="19250" y="37710"/>
                </a:lnTo>
                <a:lnTo>
                  <a:pt x="10906" y="34987"/>
                </a:lnTo>
                <a:lnTo>
                  <a:pt x="4502" y="29933"/>
                </a:lnTo>
                <a:lnTo>
                  <a:pt x="659" y="23257"/>
                </a:lnTo>
                <a:lnTo>
                  <a:pt x="0" y="15670"/>
                </a:lnTo>
                <a:lnTo>
                  <a:pt x="2792" y="8578"/>
                </a:lnTo>
                <a:lnTo>
                  <a:pt x="8375" y="3267"/>
                </a:lnTo>
                <a:lnTo>
                  <a:pt x="15952" y="240"/>
                </a:lnTo>
                <a:lnTo>
                  <a:pt x="24730" y="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324866" y="5977166"/>
            <a:ext cx="50800" cy="44450"/>
          </a:xfrm>
          <a:custGeom>
            <a:avLst/>
            <a:gdLst/>
            <a:ahLst/>
            <a:cxnLst/>
            <a:rect l="l" t="t" r="r" b="b"/>
            <a:pathLst>
              <a:path w="50800" h="44450">
                <a:moveTo>
                  <a:pt x="28320" y="0"/>
                </a:moveTo>
                <a:lnTo>
                  <a:pt x="18287" y="311"/>
                </a:lnTo>
                <a:lnTo>
                  <a:pt x="9617" y="3865"/>
                </a:lnTo>
                <a:lnTo>
                  <a:pt x="3217" y="10074"/>
                </a:lnTo>
                <a:lnTo>
                  <a:pt x="0" y="18351"/>
                </a:lnTo>
                <a:lnTo>
                  <a:pt x="730" y="27196"/>
                </a:lnTo>
                <a:lnTo>
                  <a:pt x="5100" y="34967"/>
                </a:lnTo>
                <a:lnTo>
                  <a:pt x="12406" y="40841"/>
                </a:lnTo>
                <a:lnTo>
                  <a:pt x="21945" y="43992"/>
                </a:lnTo>
                <a:lnTo>
                  <a:pt x="31980" y="43681"/>
                </a:lnTo>
                <a:lnTo>
                  <a:pt x="40654" y="40127"/>
                </a:lnTo>
                <a:lnTo>
                  <a:pt x="47054" y="33918"/>
                </a:lnTo>
                <a:lnTo>
                  <a:pt x="50266" y="25641"/>
                </a:lnTo>
                <a:lnTo>
                  <a:pt x="49534" y="16796"/>
                </a:lnTo>
                <a:lnTo>
                  <a:pt x="45161" y="9024"/>
                </a:lnTo>
                <a:lnTo>
                  <a:pt x="37854" y="3150"/>
                </a:lnTo>
                <a:lnTo>
                  <a:pt x="2832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324863" y="5977173"/>
            <a:ext cx="50800" cy="44450"/>
          </a:xfrm>
          <a:custGeom>
            <a:avLst/>
            <a:gdLst/>
            <a:ahLst/>
            <a:cxnLst/>
            <a:rect l="l" t="t" r="r" b="b"/>
            <a:pathLst>
              <a:path w="50800" h="44450">
                <a:moveTo>
                  <a:pt x="28330" y="0"/>
                </a:moveTo>
                <a:lnTo>
                  <a:pt x="37862" y="3145"/>
                </a:lnTo>
                <a:lnTo>
                  <a:pt x="45170" y="9017"/>
                </a:lnTo>
                <a:lnTo>
                  <a:pt x="49544" y="16790"/>
                </a:lnTo>
                <a:lnTo>
                  <a:pt x="50280" y="25640"/>
                </a:lnTo>
                <a:lnTo>
                  <a:pt x="47058" y="33915"/>
                </a:lnTo>
                <a:lnTo>
                  <a:pt x="40656" y="40125"/>
                </a:lnTo>
                <a:lnTo>
                  <a:pt x="31983" y="43679"/>
                </a:lnTo>
                <a:lnTo>
                  <a:pt x="21950" y="43990"/>
                </a:lnTo>
                <a:lnTo>
                  <a:pt x="12417" y="40838"/>
                </a:lnTo>
                <a:lnTo>
                  <a:pt x="5110" y="34963"/>
                </a:lnTo>
                <a:lnTo>
                  <a:pt x="735" y="27189"/>
                </a:lnTo>
                <a:lnTo>
                  <a:pt x="0" y="18340"/>
                </a:lnTo>
                <a:lnTo>
                  <a:pt x="3221" y="10068"/>
                </a:lnTo>
                <a:lnTo>
                  <a:pt x="9623" y="3860"/>
                </a:lnTo>
                <a:lnTo>
                  <a:pt x="18296" y="306"/>
                </a:lnTo>
                <a:lnTo>
                  <a:pt x="28330" y="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345466" y="5245303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26" y="0"/>
                </a:moveTo>
                <a:lnTo>
                  <a:pt x="15953" y="237"/>
                </a:lnTo>
                <a:lnTo>
                  <a:pt x="8377" y="3262"/>
                </a:lnTo>
                <a:lnTo>
                  <a:pt x="2793" y="8570"/>
                </a:lnTo>
                <a:lnTo>
                  <a:pt x="0" y="15659"/>
                </a:lnTo>
                <a:lnTo>
                  <a:pt x="663" y="23248"/>
                </a:lnTo>
                <a:lnTo>
                  <a:pt x="4508" y="29924"/>
                </a:lnTo>
                <a:lnTo>
                  <a:pt x="10915" y="34975"/>
                </a:lnTo>
                <a:lnTo>
                  <a:pt x="19265" y="37693"/>
                </a:lnTo>
                <a:lnTo>
                  <a:pt x="28039" y="37456"/>
                </a:lnTo>
                <a:lnTo>
                  <a:pt x="35615" y="34431"/>
                </a:lnTo>
                <a:lnTo>
                  <a:pt x="41198" y="29122"/>
                </a:lnTo>
                <a:lnTo>
                  <a:pt x="43992" y="22034"/>
                </a:lnTo>
                <a:lnTo>
                  <a:pt x="43329" y="14444"/>
                </a:lnTo>
                <a:lnTo>
                  <a:pt x="39484" y="7769"/>
                </a:lnTo>
                <a:lnTo>
                  <a:pt x="33077" y="2717"/>
                </a:lnTo>
                <a:lnTo>
                  <a:pt x="24726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345473" y="5245302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33077" y="2722"/>
                </a:lnTo>
                <a:lnTo>
                  <a:pt x="39482" y="7776"/>
                </a:lnTo>
                <a:lnTo>
                  <a:pt x="43326" y="14452"/>
                </a:lnTo>
                <a:lnTo>
                  <a:pt x="43990" y="22040"/>
                </a:lnTo>
                <a:lnTo>
                  <a:pt x="41196" y="29126"/>
                </a:lnTo>
                <a:lnTo>
                  <a:pt x="35611" y="34433"/>
                </a:lnTo>
                <a:lnTo>
                  <a:pt x="28033" y="37459"/>
                </a:lnTo>
                <a:lnTo>
                  <a:pt x="19260" y="37700"/>
                </a:lnTo>
                <a:lnTo>
                  <a:pt x="10912" y="34977"/>
                </a:lnTo>
                <a:lnTo>
                  <a:pt x="4507" y="29923"/>
                </a:lnTo>
                <a:lnTo>
                  <a:pt x="663" y="23247"/>
                </a:lnTo>
                <a:lnTo>
                  <a:pt x="0" y="15660"/>
                </a:lnTo>
                <a:lnTo>
                  <a:pt x="2792" y="8573"/>
                </a:lnTo>
                <a:lnTo>
                  <a:pt x="8375" y="3266"/>
                </a:lnTo>
                <a:lnTo>
                  <a:pt x="15952" y="240"/>
                </a:lnTo>
                <a:lnTo>
                  <a:pt x="24730" y="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731141" y="5131003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7863" y="0"/>
                </a:moveTo>
                <a:lnTo>
                  <a:pt x="17866" y="58"/>
                </a:lnTo>
                <a:lnTo>
                  <a:pt x="9293" y="2938"/>
                </a:lnTo>
                <a:lnTo>
                  <a:pt x="3039" y="8149"/>
                </a:lnTo>
                <a:lnTo>
                  <a:pt x="0" y="15201"/>
                </a:lnTo>
                <a:lnTo>
                  <a:pt x="909" y="22827"/>
                </a:lnTo>
                <a:lnTo>
                  <a:pt x="5424" y="29600"/>
                </a:lnTo>
                <a:lnTo>
                  <a:pt x="12828" y="34797"/>
                </a:lnTo>
                <a:lnTo>
                  <a:pt x="22402" y="37693"/>
                </a:lnTo>
                <a:lnTo>
                  <a:pt x="32400" y="37634"/>
                </a:lnTo>
                <a:lnTo>
                  <a:pt x="40973" y="34755"/>
                </a:lnTo>
                <a:lnTo>
                  <a:pt x="47227" y="29544"/>
                </a:lnTo>
                <a:lnTo>
                  <a:pt x="50266" y="22491"/>
                </a:lnTo>
                <a:lnTo>
                  <a:pt x="49355" y="14866"/>
                </a:lnTo>
                <a:lnTo>
                  <a:pt x="44837" y="8093"/>
                </a:lnTo>
                <a:lnTo>
                  <a:pt x="37432" y="2896"/>
                </a:lnTo>
                <a:lnTo>
                  <a:pt x="27863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731142" y="513100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7870" y="0"/>
                </a:moveTo>
                <a:lnTo>
                  <a:pt x="37437" y="2899"/>
                </a:lnTo>
                <a:lnTo>
                  <a:pt x="44841" y="8100"/>
                </a:lnTo>
                <a:lnTo>
                  <a:pt x="49358" y="14875"/>
                </a:lnTo>
                <a:lnTo>
                  <a:pt x="50270" y="22500"/>
                </a:lnTo>
                <a:lnTo>
                  <a:pt x="47230" y="29550"/>
                </a:lnTo>
                <a:lnTo>
                  <a:pt x="40973" y="34761"/>
                </a:lnTo>
                <a:lnTo>
                  <a:pt x="32397" y="37641"/>
                </a:lnTo>
                <a:lnTo>
                  <a:pt x="22400" y="37700"/>
                </a:lnTo>
                <a:lnTo>
                  <a:pt x="12832" y="34800"/>
                </a:lnTo>
                <a:lnTo>
                  <a:pt x="5428" y="29600"/>
                </a:lnTo>
                <a:lnTo>
                  <a:pt x="911" y="22824"/>
                </a:lnTo>
                <a:lnTo>
                  <a:pt x="0" y="15200"/>
                </a:lnTo>
                <a:lnTo>
                  <a:pt x="3039" y="8149"/>
                </a:lnTo>
                <a:lnTo>
                  <a:pt x="9296" y="2938"/>
                </a:lnTo>
                <a:lnTo>
                  <a:pt x="17872" y="58"/>
                </a:lnTo>
                <a:lnTo>
                  <a:pt x="27870" y="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843854" y="5483428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7863" y="0"/>
                </a:moveTo>
                <a:lnTo>
                  <a:pt x="17866" y="58"/>
                </a:lnTo>
                <a:lnTo>
                  <a:pt x="9293" y="2938"/>
                </a:lnTo>
                <a:lnTo>
                  <a:pt x="3039" y="8149"/>
                </a:lnTo>
                <a:lnTo>
                  <a:pt x="0" y="15201"/>
                </a:lnTo>
                <a:lnTo>
                  <a:pt x="909" y="22827"/>
                </a:lnTo>
                <a:lnTo>
                  <a:pt x="5424" y="29600"/>
                </a:lnTo>
                <a:lnTo>
                  <a:pt x="12828" y="34797"/>
                </a:lnTo>
                <a:lnTo>
                  <a:pt x="22402" y="37693"/>
                </a:lnTo>
                <a:lnTo>
                  <a:pt x="32400" y="37634"/>
                </a:lnTo>
                <a:lnTo>
                  <a:pt x="40973" y="34755"/>
                </a:lnTo>
                <a:lnTo>
                  <a:pt x="47227" y="29544"/>
                </a:lnTo>
                <a:lnTo>
                  <a:pt x="50266" y="22491"/>
                </a:lnTo>
                <a:lnTo>
                  <a:pt x="49357" y="14866"/>
                </a:lnTo>
                <a:lnTo>
                  <a:pt x="44842" y="8093"/>
                </a:lnTo>
                <a:lnTo>
                  <a:pt x="37438" y="2896"/>
                </a:lnTo>
                <a:lnTo>
                  <a:pt x="27863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843852" y="5483423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7870" y="0"/>
                </a:moveTo>
                <a:lnTo>
                  <a:pt x="37443" y="2903"/>
                </a:lnTo>
                <a:lnTo>
                  <a:pt x="44848" y="8103"/>
                </a:lnTo>
                <a:lnTo>
                  <a:pt x="49364" y="14876"/>
                </a:lnTo>
                <a:lnTo>
                  <a:pt x="50270" y="22500"/>
                </a:lnTo>
                <a:lnTo>
                  <a:pt x="47230" y="29550"/>
                </a:lnTo>
                <a:lnTo>
                  <a:pt x="40973" y="34762"/>
                </a:lnTo>
                <a:lnTo>
                  <a:pt x="32397" y="37645"/>
                </a:lnTo>
                <a:lnTo>
                  <a:pt x="22400" y="37710"/>
                </a:lnTo>
                <a:lnTo>
                  <a:pt x="12832" y="34806"/>
                </a:lnTo>
                <a:lnTo>
                  <a:pt x="5428" y="29606"/>
                </a:lnTo>
                <a:lnTo>
                  <a:pt x="911" y="22833"/>
                </a:lnTo>
                <a:lnTo>
                  <a:pt x="0" y="15210"/>
                </a:lnTo>
                <a:lnTo>
                  <a:pt x="3039" y="8159"/>
                </a:lnTo>
                <a:lnTo>
                  <a:pt x="9296" y="2947"/>
                </a:lnTo>
                <a:lnTo>
                  <a:pt x="17872" y="64"/>
                </a:lnTo>
                <a:lnTo>
                  <a:pt x="27870" y="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424841" y="4743653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26" y="0"/>
                </a:moveTo>
                <a:lnTo>
                  <a:pt x="15953" y="237"/>
                </a:lnTo>
                <a:lnTo>
                  <a:pt x="8377" y="3262"/>
                </a:lnTo>
                <a:lnTo>
                  <a:pt x="2793" y="8570"/>
                </a:lnTo>
                <a:lnTo>
                  <a:pt x="0" y="15659"/>
                </a:lnTo>
                <a:lnTo>
                  <a:pt x="663" y="23248"/>
                </a:lnTo>
                <a:lnTo>
                  <a:pt x="4508" y="29924"/>
                </a:lnTo>
                <a:lnTo>
                  <a:pt x="10915" y="34975"/>
                </a:lnTo>
                <a:lnTo>
                  <a:pt x="19265" y="37693"/>
                </a:lnTo>
                <a:lnTo>
                  <a:pt x="28039" y="37456"/>
                </a:lnTo>
                <a:lnTo>
                  <a:pt x="35615" y="34431"/>
                </a:lnTo>
                <a:lnTo>
                  <a:pt x="41198" y="29122"/>
                </a:lnTo>
                <a:lnTo>
                  <a:pt x="43992" y="22034"/>
                </a:lnTo>
                <a:lnTo>
                  <a:pt x="43329" y="14444"/>
                </a:lnTo>
                <a:lnTo>
                  <a:pt x="39484" y="7769"/>
                </a:lnTo>
                <a:lnTo>
                  <a:pt x="33077" y="2717"/>
                </a:lnTo>
                <a:lnTo>
                  <a:pt x="24726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424843" y="4743652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33077" y="2722"/>
                </a:lnTo>
                <a:lnTo>
                  <a:pt x="39482" y="7776"/>
                </a:lnTo>
                <a:lnTo>
                  <a:pt x="43326" y="14452"/>
                </a:lnTo>
                <a:lnTo>
                  <a:pt x="43990" y="22040"/>
                </a:lnTo>
                <a:lnTo>
                  <a:pt x="41197" y="29126"/>
                </a:lnTo>
                <a:lnTo>
                  <a:pt x="35615" y="34433"/>
                </a:lnTo>
                <a:lnTo>
                  <a:pt x="28037" y="37459"/>
                </a:lnTo>
                <a:lnTo>
                  <a:pt x="19260" y="37700"/>
                </a:lnTo>
                <a:lnTo>
                  <a:pt x="10916" y="34977"/>
                </a:lnTo>
                <a:lnTo>
                  <a:pt x="4511" y="29923"/>
                </a:lnTo>
                <a:lnTo>
                  <a:pt x="665" y="23247"/>
                </a:lnTo>
                <a:lnTo>
                  <a:pt x="0" y="15660"/>
                </a:lnTo>
                <a:lnTo>
                  <a:pt x="2793" y="8572"/>
                </a:lnTo>
                <a:lnTo>
                  <a:pt x="8378" y="3262"/>
                </a:lnTo>
                <a:lnTo>
                  <a:pt x="15956" y="236"/>
                </a:lnTo>
                <a:lnTo>
                  <a:pt x="24730" y="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872554" y="5500916"/>
            <a:ext cx="50800" cy="44450"/>
          </a:xfrm>
          <a:custGeom>
            <a:avLst/>
            <a:gdLst/>
            <a:ahLst/>
            <a:cxnLst/>
            <a:rect l="l" t="t" r="r" b="b"/>
            <a:pathLst>
              <a:path w="50800" h="44450">
                <a:moveTo>
                  <a:pt x="28321" y="0"/>
                </a:moveTo>
                <a:lnTo>
                  <a:pt x="18288" y="311"/>
                </a:lnTo>
                <a:lnTo>
                  <a:pt x="9617" y="3865"/>
                </a:lnTo>
                <a:lnTo>
                  <a:pt x="3217" y="10074"/>
                </a:lnTo>
                <a:lnTo>
                  <a:pt x="0" y="18351"/>
                </a:lnTo>
                <a:lnTo>
                  <a:pt x="732" y="27196"/>
                </a:lnTo>
                <a:lnTo>
                  <a:pt x="5105" y="34967"/>
                </a:lnTo>
                <a:lnTo>
                  <a:pt x="12412" y="40841"/>
                </a:lnTo>
                <a:lnTo>
                  <a:pt x="21945" y="43992"/>
                </a:lnTo>
                <a:lnTo>
                  <a:pt x="31978" y="43681"/>
                </a:lnTo>
                <a:lnTo>
                  <a:pt x="40649" y="40127"/>
                </a:lnTo>
                <a:lnTo>
                  <a:pt x="47048" y="33918"/>
                </a:lnTo>
                <a:lnTo>
                  <a:pt x="50266" y="25641"/>
                </a:lnTo>
                <a:lnTo>
                  <a:pt x="49534" y="16796"/>
                </a:lnTo>
                <a:lnTo>
                  <a:pt x="45161" y="9024"/>
                </a:lnTo>
                <a:lnTo>
                  <a:pt x="37854" y="3150"/>
                </a:lnTo>
                <a:lnTo>
                  <a:pt x="28321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872553" y="5500922"/>
            <a:ext cx="50800" cy="44450"/>
          </a:xfrm>
          <a:custGeom>
            <a:avLst/>
            <a:gdLst/>
            <a:ahLst/>
            <a:cxnLst/>
            <a:rect l="l" t="t" r="r" b="b"/>
            <a:pathLst>
              <a:path w="50800" h="44450">
                <a:moveTo>
                  <a:pt x="28330" y="0"/>
                </a:moveTo>
                <a:lnTo>
                  <a:pt x="37862" y="3145"/>
                </a:lnTo>
                <a:lnTo>
                  <a:pt x="45168" y="9017"/>
                </a:lnTo>
                <a:lnTo>
                  <a:pt x="49540" y="16790"/>
                </a:lnTo>
                <a:lnTo>
                  <a:pt x="50270" y="25640"/>
                </a:lnTo>
                <a:lnTo>
                  <a:pt x="47054" y="33915"/>
                </a:lnTo>
                <a:lnTo>
                  <a:pt x="40655" y="40125"/>
                </a:lnTo>
                <a:lnTo>
                  <a:pt x="31983" y="43679"/>
                </a:lnTo>
                <a:lnTo>
                  <a:pt x="21950" y="43990"/>
                </a:lnTo>
                <a:lnTo>
                  <a:pt x="12412" y="40838"/>
                </a:lnTo>
                <a:lnTo>
                  <a:pt x="5106" y="34963"/>
                </a:lnTo>
                <a:lnTo>
                  <a:pt x="733" y="27189"/>
                </a:lnTo>
                <a:lnTo>
                  <a:pt x="0" y="18340"/>
                </a:lnTo>
                <a:lnTo>
                  <a:pt x="3217" y="10068"/>
                </a:lnTo>
                <a:lnTo>
                  <a:pt x="9620" y="3860"/>
                </a:lnTo>
                <a:lnTo>
                  <a:pt x="18295" y="306"/>
                </a:lnTo>
                <a:lnTo>
                  <a:pt x="28330" y="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437541" y="5473903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26" y="0"/>
                </a:moveTo>
                <a:lnTo>
                  <a:pt x="15953" y="237"/>
                </a:lnTo>
                <a:lnTo>
                  <a:pt x="8377" y="3262"/>
                </a:lnTo>
                <a:lnTo>
                  <a:pt x="2793" y="8570"/>
                </a:lnTo>
                <a:lnTo>
                  <a:pt x="0" y="15659"/>
                </a:lnTo>
                <a:lnTo>
                  <a:pt x="663" y="23243"/>
                </a:lnTo>
                <a:lnTo>
                  <a:pt x="4508" y="29919"/>
                </a:lnTo>
                <a:lnTo>
                  <a:pt x="10915" y="34974"/>
                </a:lnTo>
                <a:lnTo>
                  <a:pt x="19265" y="37693"/>
                </a:lnTo>
                <a:lnTo>
                  <a:pt x="28039" y="37456"/>
                </a:lnTo>
                <a:lnTo>
                  <a:pt x="35615" y="34431"/>
                </a:lnTo>
                <a:lnTo>
                  <a:pt x="41198" y="29122"/>
                </a:lnTo>
                <a:lnTo>
                  <a:pt x="43992" y="22034"/>
                </a:lnTo>
                <a:lnTo>
                  <a:pt x="43329" y="14444"/>
                </a:lnTo>
                <a:lnTo>
                  <a:pt x="39484" y="7769"/>
                </a:lnTo>
                <a:lnTo>
                  <a:pt x="33077" y="2717"/>
                </a:lnTo>
                <a:lnTo>
                  <a:pt x="24726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437543" y="5473902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33077" y="2722"/>
                </a:lnTo>
                <a:lnTo>
                  <a:pt x="39482" y="7776"/>
                </a:lnTo>
                <a:lnTo>
                  <a:pt x="43326" y="14452"/>
                </a:lnTo>
                <a:lnTo>
                  <a:pt x="43990" y="22040"/>
                </a:lnTo>
                <a:lnTo>
                  <a:pt x="41197" y="29126"/>
                </a:lnTo>
                <a:lnTo>
                  <a:pt x="35615" y="34433"/>
                </a:lnTo>
                <a:lnTo>
                  <a:pt x="28037" y="37459"/>
                </a:lnTo>
                <a:lnTo>
                  <a:pt x="19260" y="37700"/>
                </a:lnTo>
                <a:lnTo>
                  <a:pt x="10916" y="34977"/>
                </a:lnTo>
                <a:lnTo>
                  <a:pt x="4511" y="29923"/>
                </a:lnTo>
                <a:lnTo>
                  <a:pt x="665" y="23247"/>
                </a:lnTo>
                <a:lnTo>
                  <a:pt x="0" y="15660"/>
                </a:lnTo>
                <a:lnTo>
                  <a:pt x="2793" y="8573"/>
                </a:lnTo>
                <a:lnTo>
                  <a:pt x="8378" y="3266"/>
                </a:lnTo>
                <a:lnTo>
                  <a:pt x="15956" y="240"/>
                </a:lnTo>
                <a:lnTo>
                  <a:pt x="24730" y="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023328" y="5164340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26" y="0"/>
                </a:moveTo>
                <a:lnTo>
                  <a:pt x="15953" y="237"/>
                </a:lnTo>
                <a:lnTo>
                  <a:pt x="8377" y="3262"/>
                </a:lnTo>
                <a:lnTo>
                  <a:pt x="2793" y="8570"/>
                </a:lnTo>
                <a:lnTo>
                  <a:pt x="0" y="15659"/>
                </a:lnTo>
                <a:lnTo>
                  <a:pt x="663" y="23248"/>
                </a:lnTo>
                <a:lnTo>
                  <a:pt x="4508" y="29924"/>
                </a:lnTo>
                <a:lnTo>
                  <a:pt x="10915" y="34975"/>
                </a:lnTo>
                <a:lnTo>
                  <a:pt x="19265" y="37693"/>
                </a:lnTo>
                <a:lnTo>
                  <a:pt x="28039" y="37456"/>
                </a:lnTo>
                <a:lnTo>
                  <a:pt x="35615" y="34431"/>
                </a:lnTo>
                <a:lnTo>
                  <a:pt x="41198" y="29122"/>
                </a:lnTo>
                <a:lnTo>
                  <a:pt x="43992" y="22034"/>
                </a:lnTo>
                <a:lnTo>
                  <a:pt x="43329" y="14444"/>
                </a:lnTo>
                <a:lnTo>
                  <a:pt x="39484" y="7769"/>
                </a:lnTo>
                <a:lnTo>
                  <a:pt x="33077" y="2717"/>
                </a:lnTo>
                <a:lnTo>
                  <a:pt x="24726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023334" y="5164332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33077" y="2728"/>
                </a:lnTo>
                <a:lnTo>
                  <a:pt x="39482" y="7785"/>
                </a:lnTo>
                <a:lnTo>
                  <a:pt x="43326" y="14461"/>
                </a:lnTo>
                <a:lnTo>
                  <a:pt x="43990" y="22050"/>
                </a:lnTo>
                <a:lnTo>
                  <a:pt x="41197" y="29136"/>
                </a:lnTo>
                <a:lnTo>
                  <a:pt x="35615" y="34443"/>
                </a:lnTo>
                <a:lnTo>
                  <a:pt x="28037" y="37469"/>
                </a:lnTo>
                <a:lnTo>
                  <a:pt x="19260" y="37710"/>
                </a:lnTo>
                <a:lnTo>
                  <a:pt x="10912" y="34987"/>
                </a:lnTo>
                <a:lnTo>
                  <a:pt x="4507" y="29933"/>
                </a:lnTo>
                <a:lnTo>
                  <a:pt x="663" y="23257"/>
                </a:lnTo>
                <a:lnTo>
                  <a:pt x="0" y="15670"/>
                </a:lnTo>
                <a:lnTo>
                  <a:pt x="2792" y="8578"/>
                </a:lnTo>
                <a:lnTo>
                  <a:pt x="8375" y="3267"/>
                </a:lnTo>
                <a:lnTo>
                  <a:pt x="15952" y="240"/>
                </a:lnTo>
                <a:lnTo>
                  <a:pt x="24730" y="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831154" y="4724603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7876" y="0"/>
                </a:moveTo>
                <a:lnTo>
                  <a:pt x="17871" y="58"/>
                </a:lnTo>
                <a:lnTo>
                  <a:pt x="9294" y="2938"/>
                </a:lnTo>
                <a:lnTo>
                  <a:pt x="3039" y="8149"/>
                </a:lnTo>
                <a:lnTo>
                  <a:pt x="0" y="15201"/>
                </a:lnTo>
                <a:lnTo>
                  <a:pt x="909" y="22827"/>
                </a:lnTo>
                <a:lnTo>
                  <a:pt x="5424" y="29600"/>
                </a:lnTo>
                <a:lnTo>
                  <a:pt x="12828" y="34797"/>
                </a:lnTo>
                <a:lnTo>
                  <a:pt x="22402" y="37693"/>
                </a:lnTo>
                <a:lnTo>
                  <a:pt x="32400" y="37634"/>
                </a:lnTo>
                <a:lnTo>
                  <a:pt x="40973" y="34755"/>
                </a:lnTo>
                <a:lnTo>
                  <a:pt x="47227" y="29544"/>
                </a:lnTo>
                <a:lnTo>
                  <a:pt x="50266" y="22491"/>
                </a:lnTo>
                <a:lnTo>
                  <a:pt x="49357" y="14866"/>
                </a:lnTo>
                <a:lnTo>
                  <a:pt x="44843" y="8093"/>
                </a:lnTo>
                <a:lnTo>
                  <a:pt x="37443" y="2896"/>
                </a:lnTo>
                <a:lnTo>
                  <a:pt x="27876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831152" y="472460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7870" y="0"/>
                </a:moveTo>
                <a:lnTo>
                  <a:pt x="37443" y="2899"/>
                </a:lnTo>
                <a:lnTo>
                  <a:pt x="44848" y="8100"/>
                </a:lnTo>
                <a:lnTo>
                  <a:pt x="49364" y="14875"/>
                </a:lnTo>
                <a:lnTo>
                  <a:pt x="50270" y="22500"/>
                </a:lnTo>
                <a:lnTo>
                  <a:pt x="47230" y="29550"/>
                </a:lnTo>
                <a:lnTo>
                  <a:pt x="40973" y="34761"/>
                </a:lnTo>
                <a:lnTo>
                  <a:pt x="32397" y="37641"/>
                </a:lnTo>
                <a:lnTo>
                  <a:pt x="22400" y="37700"/>
                </a:lnTo>
                <a:lnTo>
                  <a:pt x="12832" y="34800"/>
                </a:lnTo>
                <a:lnTo>
                  <a:pt x="5428" y="29600"/>
                </a:lnTo>
                <a:lnTo>
                  <a:pt x="911" y="22824"/>
                </a:lnTo>
                <a:lnTo>
                  <a:pt x="0" y="15200"/>
                </a:lnTo>
                <a:lnTo>
                  <a:pt x="3039" y="8149"/>
                </a:lnTo>
                <a:lnTo>
                  <a:pt x="9296" y="2938"/>
                </a:lnTo>
                <a:lnTo>
                  <a:pt x="17872" y="58"/>
                </a:lnTo>
                <a:lnTo>
                  <a:pt x="27870" y="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748691" y="4927803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26" y="0"/>
                </a:moveTo>
                <a:lnTo>
                  <a:pt x="15953" y="237"/>
                </a:lnTo>
                <a:lnTo>
                  <a:pt x="8377" y="3262"/>
                </a:lnTo>
                <a:lnTo>
                  <a:pt x="2793" y="8570"/>
                </a:lnTo>
                <a:lnTo>
                  <a:pt x="0" y="15659"/>
                </a:lnTo>
                <a:lnTo>
                  <a:pt x="663" y="23248"/>
                </a:lnTo>
                <a:lnTo>
                  <a:pt x="4508" y="29924"/>
                </a:lnTo>
                <a:lnTo>
                  <a:pt x="10915" y="34975"/>
                </a:lnTo>
                <a:lnTo>
                  <a:pt x="19265" y="37693"/>
                </a:lnTo>
                <a:lnTo>
                  <a:pt x="28039" y="37456"/>
                </a:lnTo>
                <a:lnTo>
                  <a:pt x="35615" y="34431"/>
                </a:lnTo>
                <a:lnTo>
                  <a:pt x="41198" y="29122"/>
                </a:lnTo>
                <a:lnTo>
                  <a:pt x="43992" y="22034"/>
                </a:lnTo>
                <a:lnTo>
                  <a:pt x="43329" y="14444"/>
                </a:lnTo>
                <a:lnTo>
                  <a:pt x="39484" y="7769"/>
                </a:lnTo>
                <a:lnTo>
                  <a:pt x="33077" y="2717"/>
                </a:lnTo>
                <a:lnTo>
                  <a:pt x="24726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748693" y="4927802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33077" y="2722"/>
                </a:lnTo>
                <a:lnTo>
                  <a:pt x="39482" y="7776"/>
                </a:lnTo>
                <a:lnTo>
                  <a:pt x="43326" y="14452"/>
                </a:lnTo>
                <a:lnTo>
                  <a:pt x="43990" y="22040"/>
                </a:lnTo>
                <a:lnTo>
                  <a:pt x="41197" y="29126"/>
                </a:lnTo>
                <a:lnTo>
                  <a:pt x="35615" y="34433"/>
                </a:lnTo>
                <a:lnTo>
                  <a:pt x="28037" y="37459"/>
                </a:lnTo>
                <a:lnTo>
                  <a:pt x="19260" y="37700"/>
                </a:lnTo>
                <a:lnTo>
                  <a:pt x="10916" y="34977"/>
                </a:lnTo>
                <a:lnTo>
                  <a:pt x="4511" y="29923"/>
                </a:lnTo>
                <a:lnTo>
                  <a:pt x="665" y="23247"/>
                </a:lnTo>
                <a:lnTo>
                  <a:pt x="0" y="15660"/>
                </a:lnTo>
                <a:lnTo>
                  <a:pt x="2793" y="8573"/>
                </a:lnTo>
                <a:lnTo>
                  <a:pt x="8378" y="3266"/>
                </a:lnTo>
                <a:lnTo>
                  <a:pt x="15956" y="240"/>
                </a:lnTo>
                <a:lnTo>
                  <a:pt x="24730" y="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134328" y="5705678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26" y="0"/>
                </a:moveTo>
                <a:lnTo>
                  <a:pt x="15953" y="237"/>
                </a:lnTo>
                <a:lnTo>
                  <a:pt x="8377" y="3262"/>
                </a:lnTo>
                <a:lnTo>
                  <a:pt x="2793" y="8570"/>
                </a:lnTo>
                <a:lnTo>
                  <a:pt x="0" y="15659"/>
                </a:lnTo>
                <a:lnTo>
                  <a:pt x="663" y="23243"/>
                </a:lnTo>
                <a:lnTo>
                  <a:pt x="4508" y="29919"/>
                </a:lnTo>
                <a:lnTo>
                  <a:pt x="10915" y="34974"/>
                </a:lnTo>
                <a:lnTo>
                  <a:pt x="19265" y="37693"/>
                </a:lnTo>
                <a:lnTo>
                  <a:pt x="28039" y="37456"/>
                </a:lnTo>
                <a:lnTo>
                  <a:pt x="35615" y="34431"/>
                </a:lnTo>
                <a:lnTo>
                  <a:pt x="41198" y="29122"/>
                </a:lnTo>
                <a:lnTo>
                  <a:pt x="43992" y="22034"/>
                </a:lnTo>
                <a:lnTo>
                  <a:pt x="43329" y="14444"/>
                </a:lnTo>
                <a:lnTo>
                  <a:pt x="39484" y="7769"/>
                </a:lnTo>
                <a:lnTo>
                  <a:pt x="33077" y="2717"/>
                </a:lnTo>
                <a:lnTo>
                  <a:pt x="24726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134333" y="5705673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33077" y="2722"/>
                </a:lnTo>
                <a:lnTo>
                  <a:pt x="39482" y="7777"/>
                </a:lnTo>
                <a:lnTo>
                  <a:pt x="43326" y="14456"/>
                </a:lnTo>
                <a:lnTo>
                  <a:pt x="43990" y="22050"/>
                </a:lnTo>
                <a:lnTo>
                  <a:pt x="41197" y="29136"/>
                </a:lnTo>
                <a:lnTo>
                  <a:pt x="35615" y="34443"/>
                </a:lnTo>
                <a:lnTo>
                  <a:pt x="28037" y="37469"/>
                </a:lnTo>
                <a:lnTo>
                  <a:pt x="19260" y="37710"/>
                </a:lnTo>
                <a:lnTo>
                  <a:pt x="10912" y="34983"/>
                </a:lnTo>
                <a:lnTo>
                  <a:pt x="4507" y="29928"/>
                </a:lnTo>
                <a:lnTo>
                  <a:pt x="663" y="23252"/>
                </a:lnTo>
                <a:lnTo>
                  <a:pt x="0" y="15660"/>
                </a:lnTo>
                <a:lnTo>
                  <a:pt x="2792" y="8573"/>
                </a:lnTo>
                <a:lnTo>
                  <a:pt x="8375" y="3266"/>
                </a:lnTo>
                <a:lnTo>
                  <a:pt x="15952" y="240"/>
                </a:lnTo>
                <a:lnTo>
                  <a:pt x="24730" y="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789966" y="5748566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84" y="0"/>
                </a:moveTo>
                <a:lnTo>
                  <a:pt x="16375" y="484"/>
                </a:lnTo>
                <a:lnTo>
                  <a:pt x="8701" y="4184"/>
                </a:lnTo>
                <a:lnTo>
                  <a:pt x="2972" y="10494"/>
                </a:lnTo>
                <a:lnTo>
                  <a:pt x="0" y="18808"/>
                </a:lnTo>
                <a:lnTo>
                  <a:pt x="484" y="27617"/>
                </a:lnTo>
                <a:lnTo>
                  <a:pt x="4184" y="35291"/>
                </a:lnTo>
                <a:lnTo>
                  <a:pt x="10494" y="41020"/>
                </a:lnTo>
                <a:lnTo>
                  <a:pt x="18808" y="43992"/>
                </a:lnTo>
                <a:lnTo>
                  <a:pt x="27617" y="43507"/>
                </a:lnTo>
                <a:lnTo>
                  <a:pt x="35291" y="39808"/>
                </a:lnTo>
                <a:lnTo>
                  <a:pt x="41020" y="33498"/>
                </a:lnTo>
                <a:lnTo>
                  <a:pt x="43992" y="25184"/>
                </a:lnTo>
                <a:lnTo>
                  <a:pt x="43507" y="16375"/>
                </a:lnTo>
                <a:lnTo>
                  <a:pt x="39808" y="8701"/>
                </a:lnTo>
                <a:lnTo>
                  <a:pt x="33498" y="2972"/>
                </a:lnTo>
                <a:lnTo>
                  <a:pt x="25184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789973" y="5748573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80" y="0"/>
                </a:moveTo>
                <a:lnTo>
                  <a:pt x="33492" y="2969"/>
                </a:lnTo>
                <a:lnTo>
                  <a:pt x="39801" y="8697"/>
                </a:lnTo>
                <a:lnTo>
                  <a:pt x="43502" y="16371"/>
                </a:lnTo>
                <a:lnTo>
                  <a:pt x="43990" y="25180"/>
                </a:lnTo>
                <a:lnTo>
                  <a:pt x="41020" y="33492"/>
                </a:lnTo>
                <a:lnTo>
                  <a:pt x="35291" y="39801"/>
                </a:lnTo>
                <a:lnTo>
                  <a:pt x="27614" y="43502"/>
                </a:lnTo>
                <a:lnTo>
                  <a:pt x="18800" y="43990"/>
                </a:lnTo>
                <a:lnTo>
                  <a:pt x="10489" y="41015"/>
                </a:lnTo>
                <a:lnTo>
                  <a:pt x="4183" y="35287"/>
                </a:lnTo>
                <a:lnTo>
                  <a:pt x="486" y="27612"/>
                </a:lnTo>
                <a:lnTo>
                  <a:pt x="0" y="18800"/>
                </a:lnTo>
                <a:lnTo>
                  <a:pt x="2969" y="10487"/>
                </a:lnTo>
                <a:lnTo>
                  <a:pt x="8697" y="4180"/>
                </a:lnTo>
                <a:lnTo>
                  <a:pt x="16371" y="482"/>
                </a:lnTo>
                <a:lnTo>
                  <a:pt x="25180" y="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028156" y="5240641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4" h="44450">
                <a:moveTo>
                  <a:pt x="31016" y="0"/>
                </a:moveTo>
                <a:lnTo>
                  <a:pt x="0" y="26492"/>
                </a:lnTo>
                <a:lnTo>
                  <a:pt x="3521" y="34644"/>
                </a:lnTo>
                <a:lnTo>
                  <a:pt x="10147" y="40612"/>
                </a:lnTo>
                <a:lnTo>
                  <a:pt x="18945" y="43841"/>
                </a:lnTo>
                <a:lnTo>
                  <a:pt x="28981" y="43777"/>
                </a:lnTo>
                <a:lnTo>
                  <a:pt x="38394" y="40278"/>
                </a:lnTo>
                <a:lnTo>
                  <a:pt x="45477" y="34138"/>
                </a:lnTo>
                <a:lnTo>
                  <a:pt x="49557" y="26207"/>
                </a:lnTo>
                <a:lnTo>
                  <a:pt x="49961" y="17336"/>
                </a:lnTo>
                <a:lnTo>
                  <a:pt x="46440" y="9192"/>
                </a:lnTo>
                <a:lnTo>
                  <a:pt x="39814" y="3227"/>
                </a:lnTo>
                <a:lnTo>
                  <a:pt x="31016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028152" y="5240637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4" h="44450">
                <a:moveTo>
                  <a:pt x="20980" y="64"/>
                </a:moveTo>
                <a:lnTo>
                  <a:pt x="31020" y="0"/>
                </a:lnTo>
                <a:lnTo>
                  <a:pt x="39821" y="3229"/>
                </a:lnTo>
                <a:lnTo>
                  <a:pt x="46448" y="9196"/>
                </a:lnTo>
                <a:lnTo>
                  <a:pt x="49970" y="17344"/>
                </a:lnTo>
                <a:lnTo>
                  <a:pt x="49564" y="26216"/>
                </a:lnTo>
                <a:lnTo>
                  <a:pt x="45483" y="34145"/>
                </a:lnTo>
                <a:lnTo>
                  <a:pt x="38400" y="40284"/>
                </a:lnTo>
                <a:lnTo>
                  <a:pt x="28990" y="43784"/>
                </a:lnTo>
                <a:lnTo>
                  <a:pt x="18950" y="43849"/>
                </a:lnTo>
                <a:lnTo>
                  <a:pt x="10152" y="40619"/>
                </a:lnTo>
                <a:lnTo>
                  <a:pt x="3525" y="34652"/>
                </a:lnTo>
                <a:lnTo>
                  <a:pt x="0" y="26504"/>
                </a:lnTo>
                <a:lnTo>
                  <a:pt x="405" y="17637"/>
                </a:lnTo>
                <a:lnTo>
                  <a:pt x="4486" y="9707"/>
                </a:lnTo>
                <a:lnTo>
                  <a:pt x="11569" y="3565"/>
                </a:lnTo>
                <a:lnTo>
                  <a:pt x="20980" y="64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539280" y="6105751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5" h="38100">
                <a:moveTo>
                  <a:pt x="27202" y="0"/>
                </a:moveTo>
                <a:lnTo>
                  <a:pt x="0" y="22824"/>
                </a:lnTo>
                <a:lnTo>
                  <a:pt x="3052" y="29805"/>
                </a:lnTo>
                <a:lnTo>
                  <a:pt x="8828" y="34905"/>
                </a:lnTo>
                <a:lnTo>
                  <a:pt x="16510" y="37647"/>
                </a:lnTo>
                <a:lnTo>
                  <a:pt x="25285" y="37556"/>
                </a:lnTo>
                <a:lnTo>
                  <a:pt x="33528" y="34527"/>
                </a:lnTo>
                <a:lnTo>
                  <a:pt x="39743" y="29242"/>
                </a:lnTo>
                <a:lnTo>
                  <a:pt x="43336" y="22431"/>
                </a:lnTo>
                <a:lnTo>
                  <a:pt x="43713" y="14823"/>
                </a:lnTo>
                <a:lnTo>
                  <a:pt x="40660" y="7842"/>
                </a:lnTo>
                <a:lnTo>
                  <a:pt x="34885" y="2742"/>
                </a:lnTo>
                <a:lnTo>
                  <a:pt x="27202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539283" y="6105752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5" h="38100">
                <a:moveTo>
                  <a:pt x="18430" y="90"/>
                </a:moveTo>
                <a:lnTo>
                  <a:pt x="27206" y="0"/>
                </a:lnTo>
                <a:lnTo>
                  <a:pt x="34888" y="2741"/>
                </a:lnTo>
                <a:lnTo>
                  <a:pt x="40664" y="7840"/>
                </a:lnTo>
                <a:lnTo>
                  <a:pt x="43720" y="14820"/>
                </a:lnTo>
                <a:lnTo>
                  <a:pt x="43339" y="22429"/>
                </a:lnTo>
                <a:lnTo>
                  <a:pt x="39743" y="29242"/>
                </a:lnTo>
                <a:lnTo>
                  <a:pt x="33528" y="34530"/>
                </a:lnTo>
                <a:lnTo>
                  <a:pt x="25290" y="37560"/>
                </a:lnTo>
                <a:lnTo>
                  <a:pt x="16512" y="37646"/>
                </a:lnTo>
                <a:lnTo>
                  <a:pt x="8827" y="34905"/>
                </a:lnTo>
                <a:lnTo>
                  <a:pt x="3051" y="29809"/>
                </a:lnTo>
                <a:lnTo>
                  <a:pt x="0" y="22830"/>
                </a:lnTo>
                <a:lnTo>
                  <a:pt x="379" y="15221"/>
                </a:lnTo>
                <a:lnTo>
                  <a:pt x="3972" y="8407"/>
                </a:lnTo>
                <a:lnTo>
                  <a:pt x="10186" y="3120"/>
                </a:lnTo>
                <a:lnTo>
                  <a:pt x="18430" y="9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258293" y="5407251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4" h="38100">
                <a:moveTo>
                  <a:pt x="27202" y="0"/>
                </a:moveTo>
                <a:lnTo>
                  <a:pt x="0" y="22824"/>
                </a:lnTo>
                <a:lnTo>
                  <a:pt x="3052" y="29805"/>
                </a:lnTo>
                <a:lnTo>
                  <a:pt x="8828" y="34905"/>
                </a:lnTo>
                <a:lnTo>
                  <a:pt x="16510" y="37647"/>
                </a:lnTo>
                <a:lnTo>
                  <a:pt x="25285" y="37556"/>
                </a:lnTo>
                <a:lnTo>
                  <a:pt x="33528" y="34527"/>
                </a:lnTo>
                <a:lnTo>
                  <a:pt x="39743" y="29242"/>
                </a:lnTo>
                <a:lnTo>
                  <a:pt x="43336" y="22431"/>
                </a:lnTo>
                <a:lnTo>
                  <a:pt x="43713" y="14823"/>
                </a:lnTo>
                <a:lnTo>
                  <a:pt x="40660" y="7842"/>
                </a:lnTo>
                <a:lnTo>
                  <a:pt x="34885" y="2742"/>
                </a:lnTo>
                <a:lnTo>
                  <a:pt x="27202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258293" y="5407252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4" h="38100">
                <a:moveTo>
                  <a:pt x="18430" y="90"/>
                </a:moveTo>
                <a:lnTo>
                  <a:pt x="27207" y="0"/>
                </a:lnTo>
                <a:lnTo>
                  <a:pt x="34892" y="2741"/>
                </a:lnTo>
                <a:lnTo>
                  <a:pt x="40668" y="7840"/>
                </a:lnTo>
                <a:lnTo>
                  <a:pt x="43720" y="14820"/>
                </a:lnTo>
                <a:lnTo>
                  <a:pt x="43340" y="22429"/>
                </a:lnTo>
                <a:lnTo>
                  <a:pt x="39747" y="29242"/>
                </a:lnTo>
                <a:lnTo>
                  <a:pt x="33533" y="34530"/>
                </a:lnTo>
                <a:lnTo>
                  <a:pt x="25290" y="37560"/>
                </a:lnTo>
                <a:lnTo>
                  <a:pt x="16512" y="37646"/>
                </a:lnTo>
                <a:lnTo>
                  <a:pt x="8827" y="34905"/>
                </a:lnTo>
                <a:lnTo>
                  <a:pt x="3051" y="29809"/>
                </a:lnTo>
                <a:lnTo>
                  <a:pt x="0" y="22830"/>
                </a:lnTo>
                <a:lnTo>
                  <a:pt x="379" y="15221"/>
                </a:lnTo>
                <a:lnTo>
                  <a:pt x="3972" y="8407"/>
                </a:lnTo>
                <a:lnTo>
                  <a:pt x="10186" y="3120"/>
                </a:lnTo>
                <a:lnTo>
                  <a:pt x="18430" y="9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629693" y="5454954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4" h="44450">
                <a:moveTo>
                  <a:pt x="31016" y="0"/>
                </a:moveTo>
                <a:lnTo>
                  <a:pt x="0" y="26492"/>
                </a:lnTo>
                <a:lnTo>
                  <a:pt x="3521" y="34644"/>
                </a:lnTo>
                <a:lnTo>
                  <a:pt x="10147" y="40611"/>
                </a:lnTo>
                <a:lnTo>
                  <a:pt x="18945" y="43841"/>
                </a:lnTo>
                <a:lnTo>
                  <a:pt x="28981" y="43777"/>
                </a:lnTo>
                <a:lnTo>
                  <a:pt x="38394" y="40278"/>
                </a:lnTo>
                <a:lnTo>
                  <a:pt x="45477" y="34139"/>
                </a:lnTo>
                <a:lnTo>
                  <a:pt x="49557" y="26212"/>
                </a:lnTo>
                <a:lnTo>
                  <a:pt x="49961" y="17348"/>
                </a:lnTo>
                <a:lnTo>
                  <a:pt x="46440" y="9197"/>
                </a:lnTo>
                <a:lnTo>
                  <a:pt x="39814" y="3229"/>
                </a:lnTo>
                <a:lnTo>
                  <a:pt x="31016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629692" y="5454952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4" h="44450">
                <a:moveTo>
                  <a:pt x="20980" y="60"/>
                </a:moveTo>
                <a:lnTo>
                  <a:pt x="31020" y="0"/>
                </a:lnTo>
                <a:lnTo>
                  <a:pt x="39821" y="3230"/>
                </a:lnTo>
                <a:lnTo>
                  <a:pt x="46448" y="9198"/>
                </a:lnTo>
                <a:lnTo>
                  <a:pt x="49970" y="17350"/>
                </a:lnTo>
                <a:lnTo>
                  <a:pt x="49564" y="26217"/>
                </a:lnTo>
                <a:lnTo>
                  <a:pt x="45483" y="34147"/>
                </a:lnTo>
                <a:lnTo>
                  <a:pt x="38400" y="40289"/>
                </a:lnTo>
                <a:lnTo>
                  <a:pt x="28990" y="43790"/>
                </a:lnTo>
                <a:lnTo>
                  <a:pt x="18949" y="43850"/>
                </a:lnTo>
                <a:lnTo>
                  <a:pt x="10148" y="40620"/>
                </a:lnTo>
                <a:lnTo>
                  <a:pt x="3521" y="34652"/>
                </a:lnTo>
                <a:lnTo>
                  <a:pt x="0" y="26500"/>
                </a:lnTo>
                <a:lnTo>
                  <a:pt x="405" y="17632"/>
                </a:lnTo>
                <a:lnTo>
                  <a:pt x="4486" y="9702"/>
                </a:lnTo>
                <a:lnTo>
                  <a:pt x="11569" y="3561"/>
                </a:lnTo>
                <a:lnTo>
                  <a:pt x="20980" y="6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883643" y="5759818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4" h="43814">
                <a:moveTo>
                  <a:pt x="17856" y="0"/>
                </a:moveTo>
                <a:lnTo>
                  <a:pt x="9660" y="3275"/>
                </a:lnTo>
                <a:lnTo>
                  <a:pt x="3570" y="9232"/>
                </a:lnTo>
                <a:lnTo>
                  <a:pt x="159" y="17037"/>
                </a:lnTo>
                <a:lnTo>
                  <a:pt x="0" y="25857"/>
                </a:lnTo>
                <a:lnTo>
                  <a:pt x="3275" y="34053"/>
                </a:lnTo>
                <a:lnTo>
                  <a:pt x="9232" y="40143"/>
                </a:lnTo>
                <a:lnTo>
                  <a:pt x="17037" y="43554"/>
                </a:lnTo>
                <a:lnTo>
                  <a:pt x="25857" y="43713"/>
                </a:lnTo>
                <a:lnTo>
                  <a:pt x="34053" y="40437"/>
                </a:lnTo>
                <a:lnTo>
                  <a:pt x="40143" y="34480"/>
                </a:lnTo>
                <a:lnTo>
                  <a:pt x="43554" y="26675"/>
                </a:lnTo>
                <a:lnTo>
                  <a:pt x="43713" y="17856"/>
                </a:lnTo>
                <a:lnTo>
                  <a:pt x="40437" y="9660"/>
                </a:lnTo>
                <a:lnTo>
                  <a:pt x="34480" y="3570"/>
                </a:lnTo>
                <a:lnTo>
                  <a:pt x="26675" y="159"/>
                </a:lnTo>
                <a:lnTo>
                  <a:pt x="17856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883643" y="5759813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4" h="43814">
                <a:moveTo>
                  <a:pt x="17860" y="0"/>
                </a:moveTo>
                <a:lnTo>
                  <a:pt x="26681" y="160"/>
                </a:lnTo>
                <a:lnTo>
                  <a:pt x="34487" y="3575"/>
                </a:lnTo>
                <a:lnTo>
                  <a:pt x="40444" y="9666"/>
                </a:lnTo>
                <a:lnTo>
                  <a:pt x="43720" y="17860"/>
                </a:lnTo>
                <a:lnTo>
                  <a:pt x="43560" y="26682"/>
                </a:lnTo>
                <a:lnTo>
                  <a:pt x="40148" y="34488"/>
                </a:lnTo>
                <a:lnTo>
                  <a:pt x="34057" y="40448"/>
                </a:lnTo>
                <a:lnTo>
                  <a:pt x="25860" y="43730"/>
                </a:lnTo>
                <a:lnTo>
                  <a:pt x="17038" y="43569"/>
                </a:lnTo>
                <a:lnTo>
                  <a:pt x="9232" y="40155"/>
                </a:lnTo>
                <a:lnTo>
                  <a:pt x="3275" y="34063"/>
                </a:lnTo>
                <a:lnTo>
                  <a:pt x="0" y="25870"/>
                </a:lnTo>
                <a:lnTo>
                  <a:pt x="159" y="17047"/>
                </a:lnTo>
                <a:lnTo>
                  <a:pt x="3571" y="9241"/>
                </a:lnTo>
                <a:lnTo>
                  <a:pt x="9662" y="3281"/>
                </a:lnTo>
                <a:lnTo>
                  <a:pt x="17860" y="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132880" y="4911951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4" h="38100">
                <a:moveTo>
                  <a:pt x="27202" y="0"/>
                </a:moveTo>
                <a:lnTo>
                  <a:pt x="0" y="22824"/>
                </a:lnTo>
                <a:lnTo>
                  <a:pt x="3052" y="29805"/>
                </a:lnTo>
                <a:lnTo>
                  <a:pt x="8828" y="34905"/>
                </a:lnTo>
                <a:lnTo>
                  <a:pt x="16510" y="37647"/>
                </a:lnTo>
                <a:lnTo>
                  <a:pt x="25285" y="37556"/>
                </a:lnTo>
                <a:lnTo>
                  <a:pt x="33528" y="34527"/>
                </a:lnTo>
                <a:lnTo>
                  <a:pt x="39743" y="29242"/>
                </a:lnTo>
                <a:lnTo>
                  <a:pt x="43336" y="22431"/>
                </a:lnTo>
                <a:lnTo>
                  <a:pt x="43713" y="14823"/>
                </a:lnTo>
                <a:lnTo>
                  <a:pt x="40660" y="7842"/>
                </a:lnTo>
                <a:lnTo>
                  <a:pt x="34885" y="2742"/>
                </a:lnTo>
                <a:lnTo>
                  <a:pt x="27202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132883" y="4911956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4" h="38100">
                <a:moveTo>
                  <a:pt x="18430" y="86"/>
                </a:moveTo>
                <a:lnTo>
                  <a:pt x="27206" y="0"/>
                </a:lnTo>
                <a:lnTo>
                  <a:pt x="34888" y="2741"/>
                </a:lnTo>
                <a:lnTo>
                  <a:pt x="40664" y="7837"/>
                </a:lnTo>
                <a:lnTo>
                  <a:pt x="43720" y="14816"/>
                </a:lnTo>
                <a:lnTo>
                  <a:pt x="43339" y="22425"/>
                </a:lnTo>
                <a:lnTo>
                  <a:pt x="39743" y="29238"/>
                </a:lnTo>
                <a:lnTo>
                  <a:pt x="33528" y="34526"/>
                </a:lnTo>
                <a:lnTo>
                  <a:pt x="25290" y="37556"/>
                </a:lnTo>
                <a:lnTo>
                  <a:pt x="16512" y="37646"/>
                </a:lnTo>
                <a:lnTo>
                  <a:pt x="8827" y="34905"/>
                </a:lnTo>
                <a:lnTo>
                  <a:pt x="3051" y="29806"/>
                </a:lnTo>
                <a:lnTo>
                  <a:pt x="0" y="22826"/>
                </a:lnTo>
                <a:lnTo>
                  <a:pt x="379" y="15217"/>
                </a:lnTo>
                <a:lnTo>
                  <a:pt x="3972" y="8403"/>
                </a:lnTo>
                <a:lnTo>
                  <a:pt x="10186" y="3116"/>
                </a:lnTo>
                <a:lnTo>
                  <a:pt x="18430" y="86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860006" y="5513390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5" h="38100">
                <a:moveTo>
                  <a:pt x="31543" y="0"/>
                </a:moveTo>
                <a:lnTo>
                  <a:pt x="0" y="23619"/>
                </a:lnTo>
                <a:lnTo>
                  <a:pt x="3297" y="30553"/>
                </a:lnTo>
                <a:lnTo>
                  <a:pt x="9742" y="35528"/>
                </a:lnTo>
                <a:lnTo>
                  <a:pt x="18418" y="38088"/>
                </a:lnTo>
                <a:lnTo>
                  <a:pt x="28409" y="37779"/>
                </a:lnTo>
                <a:lnTo>
                  <a:pt x="37869" y="34525"/>
                </a:lnTo>
                <a:lnTo>
                  <a:pt x="45077" y="29056"/>
                </a:lnTo>
                <a:lnTo>
                  <a:pt x="49339" y="22122"/>
                </a:lnTo>
                <a:lnTo>
                  <a:pt x="49961" y="14475"/>
                </a:lnTo>
                <a:lnTo>
                  <a:pt x="46663" y="7538"/>
                </a:lnTo>
                <a:lnTo>
                  <a:pt x="40219" y="2560"/>
                </a:lnTo>
                <a:lnTo>
                  <a:pt x="31543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860003" y="5513392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5" h="38100">
                <a:moveTo>
                  <a:pt x="21560" y="310"/>
                </a:moveTo>
                <a:lnTo>
                  <a:pt x="31550" y="0"/>
                </a:lnTo>
                <a:lnTo>
                  <a:pt x="40227" y="2560"/>
                </a:lnTo>
                <a:lnTo>
                  <a:pt x="46672" y="7535"/>
                </a:lnTo>
                <a:lnTo>
                  <a:pt x="49970" y="14470"/>
                </a:lnTo>
                <a:lnTo>
                  <a:pt x="49345" y="22124"/>
                </a:lnTo>
                <a:lnTo>
                  <a:pt x="45082" y="29062"/>
                </a:lnTo>
                <a:lnTo>
                  <a:pt x="37876" y="34534"/>
                </a:lnTo>
                <a:lnTo>
                  <a:pt x="28420" y="37790"/>
                </a:lnTo>
                <a:lnTo>
                  <a:pt x="18424" y="38094"/>
                </a:lnTo>
                <a:lnTo>
                  <a:pt x="9747" y="35531"/>
                </a:lnTo>
                <a:lnTo>
                  <a:pt x="3301" y="30555"/>
                </a:lnTo>
                <a:lnTo>
                  <a:pt x="0" y="23620"/>
                </a:lnTo>
                <a:lnTo>
                  <a:pt x="630" y="15967"/>
                </a:lnTo>
                <a:lnTo>
                  <a:pt x="4896" y="9032"/>
                </a:lnTo>
                <a:lnTo>
                  <a:pt x="12103" y="3564"/>
                </a:lnTo>
                <a:lnTo>
                  <a:pt x="21560" y="31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429793" y="5600708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4" h="38100">
                <a:moveTo>
                  <a:pt x="31543" y="0"/>
                </a:moveTo>
                <a:lnTo>
                  <a:pt x="0" y="23613"/>
                </a:lnTo>
                <a:lnTo>
                  <a:pt x="3297" y="30548"/>
                </a:lnTo>
                <a:lnTo>
                  <a:pt x="9742" y="35523"/>
                </a:lnTo>
                <a:lnTo>
                  <a:pt x="18418" y="38083"/>
                </a:lnTo>
                <a:lnTo>
                  <a:pt x="28409" y="37774"/>
                </a:lnTo>
                <a:lnTo>
                  <a:pt x="37867" y="34520"/>
                </a:lnTo>
                <a:lnTo>
                  <a:pt x="45072" y="29050"/>
                </a:lnTo>
                <a:lnTo>
                  <a:pt x="49333" y="22116"/>
                </a:lnTo>
                <a:lnTo>
                  <a:pt x="49961" y="14469"/>
                </a:lnTo>
                <a:lnTo>
                  <a:pt x="46663" y="7535"/>
                </a:lnTo>
                <a:lnTo>
                  <a:pt x="40219" y="2560"/>
                </a:lnTo>
                <a:lnTo>
                  <a:pt x="31543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429793" y="5600702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4" h="38100">
                <a:moveTo>
                  <a:pt x="21550" y="310"/>
                </a:moveTo>
                <a:lnTo>
                  <a:pt x="31545" y="0"/>
                </a:lnTo>
                <a:lnTo>
                  <a:pt x="40222" y="2560"/>
                </a:lnTo>
                <a:lnTo>
                  <a:pt x="46668" y="7535"/>
                </a:lnTo>
                <a:lnTo>
                  <a:pt x="49970" y="14470"/>
                </a:lnTo>
                <a:lnTo>
                  <a:pt x="49345" y="22124"/>
                </a:lnTo>
                <a:lnTo>
                  <a:pt x="45082" y="29062"/>
                </a:lnTo>
                <a:lnTo>
                  <a:pt x="37876" y="34534"/>
                </a:lnTo>
                <a:lnTo>
                  <a:pt x="28420" y="37790"/>
                </a:lnTo>
                <a:lnTo>
                  <a:pt x="18424" y="38100"/>
                </a:lnTo>
                <a:lnTo>
                  <a:pt x="9747" y="35540"/>
                </a:lnTo>
                <a:lnTo>
                  <a:pt x="3301" y="30565"/>
                </a:lnTo>
                <a:lnTo>
                  <a:pt x="0" y="23630"/>
                </a:lnTo>
                <a:lnTo>
                  <a:pt x="625" y="15975"/>
                </a:lnTo>
                <a:lnTo>
                  <a:pt x="4887" y="9037"/>
                </a:lnTo>
                <a:lnTo>
                  <a:pt x="12093" y="3565"/>
                </a:lnTo>
                <a:lnTo>
                  <a:pt x="21550" y="31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861594" y="5157785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5" h="38100">
                <a:moveTo>
                  <a:pt x="31543" y="0"/>
                </a:moveTo>
                <a:lnTo>
                  <a:pt x="0" y="23624"/>
                </a:lnTo>
                <a:lnTo>
                  <a:pt x="3297" y="30558"/>
                </a:lnTo>
                <a:lnTo>
                  <a:pt x="9742" y="35533"/>
                </a:lnTo>
                <a:lnTo>
                  <a:pt x="18418" y="38094"/>
                </a:lnTo>
                <a:lnTo>
                  <a:pt x="28409" y="37784"/>
                </a:lnTo>
                <a:lnTo>
                  <a:pt x="37867" y="34531"/>
                </a:lnTo>
                <a:lnTo>
                  <a:pt x="45072" y="29061"/>
                </a:lnTo>
                <a:lnTo>
                  <a:pt x="49333" y="22127"/>
                </a:lnTo>
                <a:lnTo>
                  <a:pt x="49961" y="14480"/>
                </a:lnTo>
                <a:lnTo>
                  <a:pt x="46663" y="7543"/>
                </a:lnTo>
                <a:lnTo>
                  <a:pt x="40219" y="2564"/>
                </a:lnTo>
                <a:lnTo>
                  <a:pt x="31543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861593" y="5157792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5" h="38100">
                <a:moveTo>
                  <a:pt x="21550" y="310"/>
                </a:moveTo>
                <a:lnTo>
                  <a:pt x="31545" y="0"/>
                </a:lnTo>
                <a:lnTo>
                  <a:pt x="40222" y="2560"/>
                </a:lnTo>
                <a:lnTo>
                  <a:pt x="46668" y="7535"/>
                </a:lnTo>
                <a:lnTo>
                  <a:pt x="49970" y="14470"/>
                </a:lnTo>
                <a:lnTo>
                  <a:pt x="49345" y="22124"/>
                </a:lnTo>
                <a:lnTo>
                  <a:pt x="45082" y="29061"/>
                </a:lnTo>
                <a:lnTo>
                  <a:pt x="37876" y="34530"/>
                </a:lnTo>
                <a:lnTo>
                  <a:pt x="28420" y="37780"/>
                </a:lnTo>
                <a:lnTo>
                  <a:pt x="18424" y="38090"/>
                </a:lnTo>
                <a:lnTo>
                  <a:pt x="9747" y="35530"/>
                </a:lnTo>
                <a:lnTo>
                  <a:pt x="3301" y="30555"/>
                </a:lnTo>
                <a:lnTo>
                  <a:pt x="0" y="23620"/>
                </a:lnTo>
                <a:lnTo>
                  <a:pt x="625" y="15971"/>
                </a:lnTo>
                <a:lnTo>
                  <a:pt x="4887" y="9036"/>
                </a:lnTo>
                <a:lnTo>
                  <a:pt x="12093" y="3565"/>
                </a:lnTo>
                <a:lnTo>
                  <a:pt x="21550" y="31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563018" y="5043791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4" h="44450">
                <a:moveTo>
                  <a:pt x="31016" y="0"/>
                </a:moveTo>
                <a:lnTo>
                  <a:pt x="0" y="26492"/>
                </a:lnTo>
                <a:lnTo>
                  <a:pt x="3521" y="34644"/>
                </a:lnTo>
                <a:lnTo>
                  <a:pt x="10147" y="40611"/>
                </a:lnTo>
                <a:lnTo>
                  <a:pt x="18945" y="43841"/>
                </a:lnTo>
                <a:lnTo>
                  <a:pt x="28981" y="43777"/>
                </a:lnTo>
                <a:lnTo>
                  <a:pt x="38394" y="40278"/>
                </a:lnTo>
                <a:lnTo>
                  <a:pt x="45477" y="34139"/>
                </a:lnTo>
                <a:lnTo>
                  <a:pt x="49557" y="26212"/>
                </a:lnTo>
                <a:lnTo>
                  <a:pt x="49961" y="17348"/>
                </a:lnTo>
                <a:lnTo>
                  <a:pt x="46440" y="9197"/>
                </a:lnTo>
                <a:lnTo>
                  <a:pt x="39814" y="3229"/>
                </a:lnTo>
                <a:lnTo>
                  <a:pt x="31016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563022" y="5043787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4" h="44450">
                <a:moveTo>
                  <a:pt x="20980" y="64"/>
                </a:moveTo>
                <a:lnTo>
                  <a:pt x="31015" y="0"/>
                </a:lnTo>
                <a:lnTo>
                  <a:pt x="39812" y="3229"/>
                </a:lnTo>
                <a:lnTo>
                  <a:pt x="46438" y="9196"/>
                </a:lnTo>
                <a:lnTo>
                  <a:pt x="49960" y="17344"/>
                </a:lnTo>
                <a:lnTo>
                  <a:pt x="49559" y="26216"/>
                </a:lnTo>
                <a:lnTo>
                  <a:pt x="45477" y="34145"/>
                </a:lnTo>
                <a:lnTo>
                  <a:pt x="38392" y="40284"/>
                </a:lnTo>
                <a:lnTo>
                  <a:pt x="28980" y="43784"/>
                </a:lnTo>
                <a:lnTo>
                  <a:pt x="18945" y="43849"/>
                </a:lnTo>
                <a:lnTo>
                  <a:pt x="10147" y="40619"/>
                </a:lnTo>
                <a:lnTo>
                  <a:pt x="3521" y="34652"/>
                </a:lnTo>
                <a:lnTo>
                  <a:pt x="0" y="26504"/>
                </a:lnTo>
                <a:lnTo>
                  <a:pt x="400" y="17637"/>
                </a:lnTo>
                <a:lnTo>
                  <a:pt x="4482" y="9707"/>
                </a:lnTo>
                <a:lnTo>
                  <a:pt x="11567" y="3565"/>
                </a:lnTo>
                <a:lnTo>
                  <a:pt x="20980" y="64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513880" y="5002438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5" h="38100">
                <a:moveTo>
                  <a:pt x="27202" y="0"/>
                </a:moveTo>
                <a:lnTo>
                  <a:pt x="0" y="22824"/>
                </a:lnTo>
                <a:lnTo>
                  <a:pt x="3052" y="29805"/>
                </a:lnTo>
                <a:lnTo>
                  <a:pt x="8828" y="34905"/>
                </a:lnTo>
                <a:lnTo>
                  <a:pt x="16510" y="37647"/>
                </a:lnTo>
                <a:lnTo>
                  <a:pt x="25285" y="37556"/>
                </a:lnTo>
                <a:lnTo>
                  <a:pt x="33528" y="34527"/>
                </a:lnTo>
                <a:lnTo>
                  <a:pt x="39743" y="29242"/>
                </a:lnTo>
                <a:lnTo>
                  <a:pt x="43336" y="22431"/>
                </a:lnTo>
                <a:lnTo>
                  <a:pt x="43713" y="14823"/>
                </a:lnTo>
                <a:lnTo>
                  <a:pt x="40660" y="7842"/>
                </a:lnTo>
                <a:lnTo>
                  <a:pt x="34885" y="2742"/>
                </a:lnTo>
                <a:lnTo>
                  <a:pt x="27202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513883" y="5002438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5" h="38100">
                <a:moveTo>
                  <a:pt x="18430" y="84"/>
                </a:moveTo>
                <a:lnTo>
                  <a:pt x="27206" y="0"/>
                </a:lnTo>
                <a:lnTo>
                  <a:pt x="34888" y="2744"/>
                </a:lnTo>
                <a:lnTo>
                  <a:pt x="40664" y="7844"/>
                </a:lnTo>
                <a:lnTo>
                  <a:pt x="43720" y="14824"/>
                </a:lnTo>
                <a:lnTo>
                  <a:pt x="43340" y="22433"/>
                </a:lnTo>
                <a:lnTo>
                  <a:pt x="39747" y="29247"/>
                </a:lnTo>
                <a:lnTo>
                  <a:pt x="33533" y="34534"/>
                </a:lnTo>
                <a:lnTo>
                  <a:pt x="25290" y="37564"/>
                </a:lnTo>
                <a:lnTo>
                  <a:pt x="16512" y="37650"/>
                </a:lnTo>
                <a:lnTo>
                  <a:pt x="8827" y="34909"/>
                </a:lnTo>
                <a:lnTo>
                  <a:pt x="3051" y="29813"/>
                </a:lnTo>
                <a:lnTo>
                  <a:pt x="0" y="22834"/>
                </a:lnTo>
                <a:lnTo>
                  <a:pt x="379" y="15225"/>
                </a:lnTo>
                <a:lnTo>
                  <a:pt x="3972" y="8410"/>
                </a:lnTo>
                <a:lnTo>
                  <a:pt x="10186" y="3120"/>
                </a:lnTo>
                <a:lnTo>
                  <a:pt x="18430" y="84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234531" y="5896279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4" h="44450">
                <a:moveTo>
                  <a:pt x="31016" y="0"/>
                </a:moveTo>
                <a:lnTo>
                  <a:pt x="0" y="26492"/>
                </a:lnTo>
                <a:lnTo>
                  <a:pt x="3521" y="34644"/>
                </a:lnTo>
                <a:lnTo>
                  <a:pt x="10147" y="40612"/>
                </a:lnTo>
                <a:lnTo>
                  <a:pt x="18945" y="43841"/>
                </a:lnTo>
                <a:lnTo>
                  <a:pt x="28981" y="43777"/>
                </a:lnTo>
                <a:lnTo>
                  <a:pt x="38394" y="40278"/>
                </a:lnTo>
                <a:lnTo>
                  <a:pt x="45477" y="34138"/>
                </a:lnTo>
                <a:lnTo>
                  <a:pt x="49557" y="26207"/>
                </a:lnTo>
                <a:lnTo>
                  <a:pt x="49961" y="17336"/>
                </a:lnTo>
                <a:lnTo>
                  <a:pt x="46440" y="9192"/>
                </a:lnTo>
                <a:lnTo>
                  <a:pt x="39814" y="3227"/>
                </a:lnTo>
                <a:lnTo>
                  <a:pt x="31016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234533" y="5896278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4" h="44450">
                <a:moveTo>
                  <a:pt x="20980" y="64"/>
                </a:moveTo>
                <a:lnTo>
                  <a:pt x="31019" y="0"/>
                </a:lnTo>
                <a:lnTo>
                  <a:pt x="39817" y="3229"/>
                </a:lnTo>
                <a:lnTo>
                  <a:pt x="46444" y="9196"/>
                </a:lnTo>
                <a:lnTo>
                  <a:pt x="49970" y="17344"/>
                </a:lnTo>
                <a:lnTo>
                  <a:pt x="49564" y="26216"/>
                </a:lnTo>
                <a:lnTo>
                  <a:pt x="45483" y="34145"/>
                </a:lnTo>
                <a:lnTo>
                  <a:pt x="38400" y="40284"/>
                </a:lnTo>
                <a:lnTo>
                  <a:pt x="28990" y="43784"/>
                </a:lnTo>
                <a:lnTo>
                  <a:pt x="18949" y="43849"/>
                </a:lnTo>
                <a:lnTo>
                  <a:pt x="10148" y="40619"/>
                </a:lnTo>
                <a:lnTo>
                  <a:pt x="3521" y="34652"/>
                </a:lnTo>
                <a:lnTo>
                  <a:pt x="0" y="26504"/>
                </a:lnTo>
                <a:lnTo>
                  <a:pt x="405" y="17632"/>
                </a:lnTo>
                <a:lnTo>
                  <a:pt x="4486" y="9703"/>
                </a:lnTo>
                <a:lnTo>
                  <a:pt x="11569" y="3564"/>
                </a:lnTo>
                <a:lnTo>
                  <a:pt x="20980" y="64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874294" y="5770565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5" h="38100">
                <a:moveTo>
                  <a:pt x="31543" y="0"/>
                </a:moveTo>
                <a:lnTo>
                  <a:pt x="0" y="23619"/>
                </a:lnTo>
                <a:lnTo>
                  <a:pt x="3297" y="30553"/>
                </a:lnTo>
                <a:lnTo>
                  <a:pt x="9742" y="35528"/>
                </a:lnTo>
                <a:lnTo>
                  <a:pt x="18418" y="38088"/>
                </a:lnTo>
                <a:lnTo>
                  <a:pt x="28409" y="37779"/>
                </a:lnTo>
                <a:lnTo>
                  <a:pt x="37867" y="34525"/>
                </a:lnTo>
                <a:lnTo>
                  <a:pt x="45072" y="29054"/>
                </a:lnTo>
                <a:lnTo>
                  <a:pt x="49333" y="22117"/>
                </a:lnTo>
                <a:lnTo>
                  <a:pt x="49961" y="14462"/>
                </a:lnTo>
                <a:lnTo>
                  <a:pt x="46663" y="7533"/>
                </a:lnTo>
                <a:lnTo>
                  <a:pt x="40219" y="2559"/>
                </a:lnTo>
                <a:lnTo>
                  <a:pt x="31543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874293" y="5770568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5" h="38100">
                <a:moveTo>
                  <a:pt x="21550" y="304"/>
                </a:moveTo>
                <a:lnTo>
                  <a:pt x="31545" y="0"/>
                </a:lnTo>
                <a:lnTo>
                  <a:pt x="40222" y="2562"/>
                </a:lnTo>
                <a:lnTo>
                  <a:pt x="46668" y="7535"/>
                </a:lnTo>
                <a:lnTo>
                  <a:pt x="49970" y="14464"/>
                </a:lnTo>
                <a:lnTo>
                  <a:pt x="49345" y="22119"/>
                </a:lnTo>
                <a:lnTo>
                  <a:pt x="45082" y="29057"/>
                </a:lnTo>
                <a:lnTo>
                  <a:pt x="37876" y="34529"/>
                </a:lnTo>
                <a:lnTo>
                  <a:pt x="28420" y="37784"/>
                </a:lnTo>
                <a:lnTo>
                  <a:pt x="18424" y="38095"/>
                </a:lnTo>
                <a:lnTo>
                  <a:pt x="9747" y="35534"/>
                </a:lnTo>
                <a:lnTo>
                  <a:pt x="3301" y="30559"/>
                </a:lnTo>
                <a:lnTo>
                  <a:pt x="0" y="23624"/>
                </a:lnTo>
                <a:lnTo>
                  <a:pt x="625" y="15970"/>
                </a:lnTo>
                <a:lnTo>
                  <a:pt x="4887" y="9032"/>
                </a:lnTo>
                <a:lnTo>
                  <a:pt x="12093" y="3560"/>
                </a:lnTo>
                <a:lnTo>
                  <a:pt x="21550" y="304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569075" y="3703637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569073" y="370364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7" y="11635"/>
                </a:lnTo>
                <a:lnTo>
                  <a:pt x="7442" y="5580"/>
                </a:lnTo>
                <a:lnTo>
                  <a:pt x="15516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1" y="32520"/>
                </a:lnTo>
                <a:lnTo>
                  <a:pt x="35287" y="36602"/>
                </a:lnTo>
                <a:lnTo>
                  <a:pt x="25400" y="38100"/>
                </a:lnTo>
                <a:lnTo>
                  <a:pt x="15516" y="36602"/>
                </a:lnTo>
                <a:lnTo>
                  <a:pt x="7442" y="32520"/>
                </a:lnTo>
                <a:lnTo>
                  <a:pt x="1997" y="26464"/>
                </a:lnTo>
                <a:lnTo>
                  <a:pt x="0" y="1905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720012" y="3460750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720014" y="346075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5" y="11635"/>
                </a:lnTo>
                <a:lnTo>
                  <a:pt x="7438" y="5580"/>
                </a:lnTo>
                <a:lnTo>
                  <a:pt x="15512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1" y="32520"/>
                </a:lnTo>
                <a:lnTo>
                  <a:pt x="35287" y="36602"/>
                </a:lnTo>
                <a:lnTo>
                  <a:pt x="25400" y="38100"/>
                </a:lnTo>
                <a:lnTo>
                  <a:pt x="15512" y="36602"/>
                </a:lnTo>
                <a:lnTo>
                  <a:pt x="7438" y="32520"/>
                </a:lnTo>
                <a:lnTo>
                  <a:pt x="1995" y="26464"/>
                </a:lnTo>
                <a:lnTo>
                  <a:pt x="0" y="1905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813550" y="3557587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813553" y="355759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5" y="11635"/>
                </a:lnTo>
                <a:lnTo>
                  <a:pt x="7438" y="5580"/>
                </a:lnTo>
                <a:lnTo>
                  <a:pt x="15512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1" y="32520"/>
                </a:lnTo>
                <a:lnTo>
                  <a:pt x="35287" y="36602"/>
                </a:lnTo>
                <a:lnTo>
                  <a:pt x="25400" y="38100"/>
                </a:lnTo>
                <a:lnTo>
                  <a:pt x="15512" y="36602"/>
                </a:lnTo>
                <a:lnTo>
                  <a:pt x="7438" y="32520"/>
                </a:lnTo>
                <a:lnTo>
                  <a:pt x="1995" y="26464"/>
                </a:lnTo>
                <a:lnTo>
                  <a:pt x="0" y="1905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761162" y="405606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761163" y="405606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5" y="11635"/>
                </a:lnTo>
                <a:lnTo>
                  <a:pt x="7438" y="5580"/>
                </a:lnTo>
                <a:lnTo>
                  <a:pt x="15512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1" y="32520"/>
                </a:lnTo>
                <a:lnTo>
                  <a:pt x="35287" y="36602"/>
                </a:lnTo>
                <a:lnTo>
                  <a:pt x="25400" y="38100"/>
                </a:lnTo>
                <a:lnTo>
                  <a:pt x="15512" y="36602"/>
                </a:lnTo>
                <a:lnTo>
                  <a:pt x="7438" y="32520"/>
                </a:lnTo>
                <a:lnTo>
                  <a:pt x="1995" y="26464"/>
                </a:lnTo>
                <a:lnTo>
                  <a:pt x="0" y="1905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178675" y="391636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178673" y="391636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7" y="11635"/>
                </a:lnTo>
                <a:lnTo>
                  <a:pt x="7442" y="5580"/>
                </a:lnTo>
                <a:lnTo>
                  <a:pt x="15516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1" y="32520"/>
                </a:lnTo>
                <a:lnTo>
                  <a:pt x="35287" y="36602"/>
                </a:lnTo>
                <a:lnTo>
                  <a:pt x="25400" y="38100"/>
                </a:lnTo>
                <a:lnTo>
                  <a:pt x="15516" y="36602"/>
                </a:lnTo>
                <a:lnTo>
                  <a:pt x="7442" y="32520"/>
                </a:lnTo>
                <a:lnTo>
                  <a:pt x="1997" y="26464"/>
                </a:lnTo>
                <a:lnTo>
                  <a:pt x="0" y="1905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183312" y="356711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183313" y="356711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7" y="11635"/>
                </a:lnTo>
                <a:lnTo>
                  <a:pt x="7442" y="5580"/>
                </a:lnTo>
                <a:lnTo>
                  <a:pt x="15516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1" y="32520"/>
                </a:lnTo>
                <a:lnTo>
                  <a:pt x="35287" y="36602"/>
                </a:lnTo>
                <a:lnTo>
                  <a:pt x="25400" y="38100"/>
                </a:lnTo>
                <a:lnTo>
                  <a:pt x="15516" y="36602"/>
                </a:lnTo>
                <a:lnTo>
                  <a:pt x="7442" y="32520"/>
                </a:lnTo>
                <a:lnTo>
                  <a:pt x="1997" y="26464"/>
                </a:lnTo>
                <a:lnTo>
                  <a:pt x="0" y="1905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053262" y="3095625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053264" y="309562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5" y="11635"/>
                </a:lnTo>
                <a:lnTo>
                  <a:pt x="7438" y="5580"/>
                </a:lnTo>
                <a:lnTo>
                  <a:pt x="15512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8"/>
                </a:lnTo>
                <a:lnTo>
                  <a:pt x="43361" y="32523"/>
                </a:lnTo>
                <a:lnTo>
                  <a:pt x="35287" y="36604"/>
                </a:lnTo>
                <a:lnTo>
                  <a:pt x="25400" y="38100"/>
                </a:lnTo>
                <a:lnTo>
                  <a:pt x="15512" y="36604"/>
                </a:lnTo>
                <a:lnTo>
                  <a:pt x="7438" y="32523"/>
                </a:lnTo>
                <a:lnTo>
                  <a:pt x="1995" y="26468"/>
                </a:lnTo>
                <a:lnTo>
                  <a:pt x="0" y="1905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083425" y="3451225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083423" y="345123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40"/>
                </a:moveTo>
                <a:lnTo>
                  <a:pt x="1997" y="11626"/>
                </a:lnTo>
                <a:lnTo>
                  <a:pt x="7442" y="5575"/>
                </a:lnTo>
                <a:lnTo>
                  <a:pt x="15516" y="1495"/>
                </a:lnTo>
                <a:lnTo>
                  <a:pt x="25400" y="0"/>
                </a:lnTo>
                <a:lnTo>
                  <a:pt x="35287" y="1495"/>
                </a:lnTo>
                <a:lnTo>
                  <a:pt x="43361" y="5575"/>
                </a:lnTo>
                <a:lnTo>
                  <a:pt x="48804" y="11626"/>
                </a:lnTo>
                <a:lnTo>
                  <a:pt x="50800" y="19040"/>
                </a:lnTo>
                <a:lnTo>
                  <a:pt x="48804" y="26458"/>
                </a:lnTo>
                <a:lnTo>
                  <a:pt x="43361" y="32513"/>
                </a:lnTo>
                <a:lnTo>
                  <a:pt x="35287" y="36594"/>
                </a:lnTo>
                <a:lnTo>
                  <a:pt x="25400" y="38090"/>
                </a:lnTo>
                <a:lnTo>
                  <a:pt x="15516" y="36594"/>
                </a:lnTo>
                <a:lnTo>
                  <a:pt x="7442" y="32513"/>
                </a:lnTo>
                <a:lnTo>
                  <a:pt x="1997" y="26458"/>
                </a:lnTo>
                <a:lnTo>
                  <a:pt x="0" y="1904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616700" y="3030537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8"/>
                </a:lnTo>
                <a:lnTo>
                  <a:pt x="7437" y="32523"/>
                </a:lnTo>
                <a:lnTo>
                  <a:pt x="15510" y="36603"/>
                </a:lnTo>
                <a:lnTo>
                  <a:pt x="25400" y="38100"/>
                </a:lnTo>
                <a:lnTo>
                  <a:pt x="35289" y="36603"/>
                </a:lnTo>
                <a:lnTo>
                  <a:pt x="43362" y="32523"/>
                </a:lnTo>
                <a:lnTo>
                  <a:pt x="48804" y="26468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616703" y="303054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5" y="11635"/>
                </a:lnTo>
                <a:lnTo>
                  <a:pt x="7438" y="5580"/>
                </a:lnTo>
                <a:lnTo>
                  <a:pt x="15512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1" y="32520"/>
                </a:lnTo>
                <a:lnTo>
                  <a:pt x="35287" y="36602"/>
                </a:lnTo>
                <a:lnTo>
                  <a:pt x="25400" y="38100"/>
                </a:lnTo>
                <a:lnTo>
                  <a:pt x="15512" y="36602"/>
                </a:lnTo>
                <a:lnTo>
                  <a:pt x="7438" y="32520"/>
                </a:lnTo>
                <a:lnTo>
                  <a:pt x="1995" y="26464"/>
                </a:lnTo>
                <a:lnTo>
                  <a:pt x="0" y="1905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245225" y="4035425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2225" y="0"/>
                </a:moveTo>
                <a:lnTo>
                  <a:pt x="13571" y="1497"/>
                </a:lnTo>
                <a:lnTo>
                  <a:pt x="6507" y="5581"/>
                </a:lnTo>
                <a:lnTo>
                  <a:pt x="1745" y="11637"/>
                </a:lnTo>
                <a:lnTo>
                  <a:pt x="0" y="19050"/>
                </a:lnTo>
                <a:lnTo>
                  <a:pt x="1745" y="26462"/>
                </a:lnTo>
                <a:lnTo>
                  <a:pt x="6507" y="32518"/>
                </a:lnTo>
                <a:lnTo>
                  <a:pt x="13571" y="36602"/>
                </a:lnTo>
                <a:lnTo>
                  <a:pt x="22225" y="38100"/>
                </a:lnTo>
                <a:lnTo>
                  <a:pt x="30873" y="36602"/>
                </a:lnTo>
                <a:lnTo>
                  <a:pt x="37938" y="32518"/>
                </a:lnTo>
                <a:lnTo>
                  <a:pt x="42702" y="26462"/>
                </a:lnTo>
                <a:lnTo>
                  <a:pt x="44450" y="19050"/>
                </a:lnTo>
                <a:lnTo>
                  <a:pt x="42702" y="11637"/>
                </a:lnTo>
                <a:lnTo>
                  <a:pt x="37938" y="5581"/>
                </a:lnTo>
                <a:lnTo>
                  <a:pt x="30873" y="1497"/>
                </a:lnTo>
                <a:lnTo>
                  <a:pt x="22225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245233" y="4035431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0" y="19040"/>
                </a:moveTo>
                <a:lnTo>
                  <a:pt x="1746" y="11626"/>
                </a:lnTo>
                <a:lnTo>
                  <a:pt x="6508" y="5575"/>
                </a:lnTo>
                <a:lnTo>
                  <a:pt x="13571" y="1495"/>
                </a:lnTo>
                <a:lnTo>
                  <a:pt x="22220" y="0"/>
                </a:lnTo>
                <a:lnTo>
                  <a:pt x="30868" y="1495"/>
                </a:lnTo>
                <a:lnTo>
                  <a:pt x="37931" y="5575"/>
                </a:lnTo>
                <a:lnTo>
                  <a:pt x="42693" y="11626"/>
                </a:lnTo>
                <a:lnTo>
                  <a:pt x="44440" y="19040"/>
                </a:lnTo>
                <a:lnTo>
                  <a:pt x="42693" y="26458"/>
                </a:lnTo>
                <a:lnTo>
                  <a:pt x="37931" y="32513"/>
                </a:lnTo>
                <a:lnTo>
                  <a:pt x="30868" y="36594"/>
                </a:lnTo>
                <a:lnTo>
                  <a:pt x="22220" y="38090"/>
                </a:lnTo>
                <a:lnTo>
                  <a:pt x="13571" y="36594"/>
                </a:lnTo>
                <a:lnTo>
                  <a:pt x="6508" y="32513"/>
                </a:lnTo>
                <a:lnTo>
                  <a:pt x="1746" y="26458"/>
                </a:lnTo>
                <a:lnTo>
                  <a:pt x="0" y="1904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364287" y="3281362"/>
            <a:ext cx="50800" cy="44450"/>
          </a:xfrm>
          <a:custGeom>
            <a:avLst/>
            <a:gdLst/>
            <a:ahLst/>
            <a:cxnLst/>
            <a:rect l="l" t="t" r="r" b="b"/>
            <a:pathLst>
              <a:path w="50800" h="44450">
                <a:moveTo>
                  <a:pt x="25400" y="0"/>
                </a:moveTo>
                <a:lnTo>
                  <a:pt x="15510" y="1747"/>
                </a:lnTo>
                <a:lnTo>
                  <a:pt x="7437" y="6511"/>
                </a:lnTo>
                <a:lnTo>
                  <a:pt x="1995" y="13576"/>
                </a:lnTo>
                <a:lnTo>
                  <a:pt x="0" y="22225"/>
                </a:lnTo>
                <a:lnTo>
                  <a:pt x="1995" y="30878"/>
                </a:lnTo>
                <a:lnTo>
                  <a:pt x="7437" y="37942"/>
                </a:lnTo>
                <a:lnTo>
                  <a:pt x="15510" y="42704"/>
                </a:lnTo>
                <a:lnTo>
                  <a:pt x="25400" y="44450"/>
                </a:lnTo>
                <a:lnTo>
                  <a:pt x="35289" y="42704"/>
                </a:lnTo>
                <a:lnTo>
                  <a:pt x="43362" y="37942"/>
                </a:lnTo>
                <a:lnTo>
                  <a:pt x="48804" y="30878"/>
                </a:lnTo>
                <a:lnTo>
                  <a:pt x="50800" y="22225"/>
                </a:lnTo>
                <a:lnTo>
                  <a:pt x="48804" y="13576"/>
                </a:lnTo>
                <a:lnTo>
                  <a:pt x="43362" y="6511"/>
                </a:lnTo>
                <a:lnTo>
                  <a:pt x="35289" y="1747"/>
                </a:lnTo>
                <a:lnTo>
                  <a:pt x="254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364293" y="3281361"/>
            <a:ext cx="50800" cy="44450"/>
          </a:xfrm>
          <a:custGeom>
            <a:avLst/>
            <a:gdLst/>
            <a:ahLst/>
            <a:cxnLst/>
            <a:rect l="l" t="t" r="r" b="b"/>
            <a:pathLst>
              <a:path w="50800" h="44450">
                <a:moveTo>
                  <a:pt x="0" y="22230"/>
                </a:moveTo>
                <a:lnTo>
                  <a:pt x="1995" y="13575"/>
                </a:lnTo>
                <a:lnTo>
                  <a:pt x="7438" y="6510"/>
                </a:lnTo>
                <a:lnTo>
                  <a:pt x="15512" y="1746"/>
                </a:lnTo>
                <a:lnTo>
                  <a:pt x="25400" y="0"/>
                </a:lnTo>
                <a:lnTo>
                  <a:pt x="35287" y="1746"/>
                </a:lnTo>
                <a:lnTo>
                  <a:pt x="43361" y="6510"/>
                </a:lnTo>
                <a:lnTo>
                  <a:pt x="48804" y="13575"/>
                </a:lnTo>
                <a:lnTo>
                  <a:pt x="50800" y="22230"/>
                </a:lnTo>
                <a:lnTo>
                  <a:pt x="48804" y="30878"/>
                </a:lnTo>
                <a:lnTo>
                  <a:pt x="43361" y="37941"/>
                </a:lnTo>
                <a:lnTo>
                  <a:pt x="35287" y="42703"/>
                </a:lnTo>
                <a:lnTo>
                  <a:pt x="25400" y="44450"/>
                </a:lnTo>
                <a:lnTo>
                  <a:pt x="15512" y="42703"/>
                </a:lnTo>
                <a:lnTo>
                  <a:pt x="7438" y="37941"/>
                </a:lnTo>
                <a:lnTo>
                  <a:pt x="1995" y="30878"/>
                </a:lnTo>
                <a:lnTo>
                  <a:pt x="0" y="2223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412037" y="3659187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412043" y="365919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5" y="11635"/>
                </a:lnTo>
                <a:lnTo>
                  <a:pt x="7438" y="5580"/>
                </a:lnTo>
                <a:lnTo>
                  <a:pt x="15512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1" y="32520"/>
                </a:lnTo>
                <a:lnTo>
                  <a:pt x="35287" y="36602"/>
                </a:lnTo>
                <a:lnTo>
                  <a:pt x="25400" y="38100"/>
                </a:lnTo>
                <a:lnTo>
                  <a:pt x="15512" y="36602"/>
                </a:lnTo>
                <a:lnTo>
                  <a:pt x="7438" y="32520"/>
                </a:lnTo>
                <a:lnTo>
                  <a:pt x="1995" y="26464"/>
                </a:lnTo>
                <a:lnTo>
                  <a:pt x="0" y="1905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372350" y="3130550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372353" y="313055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5" y="11635"/>
                </a:lnTo>
                <a:lnTo>
                  <a:pt x="7438" y="5580"/>
                </a:lnTo>
                <a:lnTo>
                  <a:pt x="15512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1" y="32520"/>
                </a:lnTo>
                <a:lnTo>
                  <a:pt x="35287" y="36602"/>
                </a:lnTo>
                <a:lnTo>
                  <a:pt x="25400" y="38100"/>
                </a:lnTo>
                <a:lnTo>
                  <a:pt x="15512" y="36602"/>
                </a:lnTo>
                <a:lnTo>
                  <a:pt x="7438" y="32520"/>
                </a:lnTo>
                <a:lnTo>
                  <a:pt x="1995" y="26464"/>
                </a:lnTo>
                <a:lnTo>
                  <a:pt x="0" y="1905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845751" y="3798543"/>
            <a:ext cx="43815" cy="39370"/>
          </a:xfrm>
          <a:custGeom>
            <a:avLst/>
            <a:gdLst/>
            <a:ahLst/>
            <a:cxnLst/>
            <a:rect l="l" t="t" r="r" b="b"/>
            <a:pathLst>
              <a:path w="43815" h="39370">
                <a:moveTo>
                  <a:pt x="24359" y="0"/>
                </a:moveTo>
                <a:lnTo>
                  <a:pt x="15689" y="1346"/>
                </a:lnTo>
                <a:lnTo>
                  <a:pt x="7968" y="5529"/>
                </a:lnTo>
                <a:lnTo>
                  <a:pt x="2578" y="11653"/>
                </a:lnTo>
                <a:lnTo>
                  <a:pt x="0" y="18909"/>
                </a:lnTo>
                <a:lnTo>
                  <a:pt x="716" y="26492"/>
                </a:lnTo>
                <a:lnTo>
                  <a:pt x="4735" y="32961"/>
                </a:lnTo>
                <a:lnTo>
                  <a:pt x="11180" y="37176"/>
                </a:lnTo>
                <a:lnTo>
                  <a:pt x="19179" y="38787"/>
                </a:lnTo>
                <a:lnTo>
                  <a:pt x="27856" y="37440"/>
                </a:lnTo>
                <a:lnTo>
                  <a:pt x="35576" y="33263"/>
                </a:lnTo>
                <a:lnTo>
                  <a:pt x="40967" y="27139"/>
                </a:lnTo>
                <a:lnTo>
                  <a:pt x="43545" y="19879"/>
                </a:lnTo>
                <a:lnTo>
                  <a:pt x="42829" y="12294"/>
                </a:lnTo>
                <a:lnTo>
                  <a:pt x="38803" y="5826"/>
                </a:lnTo>
                <a:lnTo>
                  <a:pt x="32355" y="1610"/>
                </a:lnTo>
                <a:lnTo>
                  <a:pt x="24359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845755" y="3798542"/>
            <a:ext cx="43815" cy="39370"/>
          </a:xfrm>
          <a:custGeom>
            <a:avLst/>
            <a:gdLst/>
            <a:ahLst/>
            <a:cxnLst/>
            <a:rect l="l" t="t" r="r" b="b"/>
            <a:pathLst>
              <a:path w="43815" h="39370">
                <a:moveTo>
                  <a:pt x="718" y="26499"/>
                </a:moveTo>
                <a:lnTo>
                  <a:pt x="0" y="18914"/>
                </a:lnTo>
                <a:lnTo>
                  <a:pt x="2578" y="11655"/>
                </a:lnTo>
                <a:lnTo>
                  <a:pt x="7968" y="5530"/>
                </a:lnTo>
                <a:lnTo>
                  <a:pt x="15688" y="1349"/>
                </a:lnTo>
                <a:lnTo>
                  <a:pt x="24362" y="0"/>
                </a:lnTo>
                <a:lnTo>
                  <a:pt x="32359" y="1610"/>
                </a:lnTo>
                <a:lnTo>
                  <a:pt x="38805" y="5825"/>
                </a:lnTo>
                <a:lnTo>
                  <a:pt x="42828" y="12289"/>
                </a:lnTo>
                <a:lnTo>
                  <a:pt x="43546" y="19875"/>
                </a:lnTo>
                <a:lnTo>
                  <a:pt x="40968" y="27137"/>
                </a:lnTo>
                <a:lnTo>
                  <a:pt x="35577" y="33266"/>
                </a:lnTo>
                <a:lnTo>
                  <a:pt x="27858" y="37449"/>
                </a:lnTo>
                <a:lnTo>
                  <a:pt x="19183" y="38794"/>
                </a:lnTo>
                <a:lnTo>
                  <a:pt x="11186" y="37182"/>
                </a:lnTo>
                <a:lnTo>
                  <a:pt x="4740" y="32967"/>
                </a:lnTo>
                <a:lnTo>
                  <a:pt x="718" y="26499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838340" y="3272686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838347" y="3272682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477" y="27908"/>
                </a:moveTo>
                <a:lnTo>
                  <a:pt x="0" y="20245"/>
                </a:lnTo>
                <a:lnTo>
                  <a:pt x="3223" y="12768"/>
                </a:lnTo>
                <a:lnTo>
                  <a:pt x="9568" y="6320"/>
                </a:lnTo>
                <a:lnTo>
                  <a:pt x="18457" y="1738"/>
                </a:lnTo>
                <a:lnTo>
                  <a:pt x="28302" y="0"/>
                </a:lnTo>
                <a:lnTo>
                  <a:pt x="37257" y="1290"/>
                </a:lnTo>
                <a:lnTo>
                  <a:pt x="44351" y="5289"/>
                </a:lnTo>
                <a:lnTo>
                  <a:pt x="48617" y="11678"/>
                </a:lnTo>
                <a:lnTo>
                  <a:pt x="49094" y="19342"/>
                </a:lnTo>
                <a:lnTo>
                  <a:pt x="45870" y="26818"/>
                </a:lnTo>
                <a:lnTo>
                  <a:pt x="39525" y="33267"/>
                </a:lnTo>
                <a:lnTo>
                  <a:pt x="30637" y="37848"/>
                </a:lnTo>
                <a:lnTo>
                  <a:pt x="20786" y="39587"/>
                </a:lnTo>
                <a:lnTo>
                  <a:pt x="11829" y="38297"/>
                </a:lnTo>
                <a:lnTo>
                  <a:pt x="4736" y="34298"/>
                </a:lnTo>
                <a:lnTo>
                  <a:pt x="477" y="27908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017603" y="3596536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017606" y="3596532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477" y="27908"/>
                </a:moveTo>
                <a:lnTo>
                  <a:pt x="0" y="20245"/>
                </a:lnTo>
                <a:lnTo>
                  <a:pt x="3223" y="12768"/>
                </a:lnTo>
                <a:lnTo>
                  <a:pt x="9568" y="6320"/>
                </a:lnTo>
                <a:lnTo>
                  <a:pt x="18457" y="1738"/>
                </a:lnTo>
                <a:lnTo>
                  <a:pt x="28303" y="0"/>
                </a:lnTo>
                <a:lnTo>
                  <a:pt x="37260" y="1290"/>
                </a:lnTo>
                <a:lnTo>
                  <a:pt x="44355" y="5289"/>
                </a:lnTo>
                <a:lnTo>
                  <a:pt x="48617" y="11678"/>
                </a:lnTo>
                <a:lnTo>
                  <a:pt x="49094" y="19342"/>
                </a:lnTo>
                <a:lnTo>
                  <a:pt x="45870" y="26818"/>
                </a:lnTo>
                <a:lnTo>
                  <a:pt x="39525" y="33267"/>
                </a:lnTo>
                <a:lnTo>
                  <a:pt x="30637" y="37848"/>
                </a:lnTo>
                <a:lnTo>
                  <a:pt x="20790" y="39587"/>
                </a:lnTo>
                <a:lnTo>
                  <a:pt x="11833" y="38297"/>
                </a:lnTo>
                <a:lnTo>
                  <a:pt x="4738" y="34298"/>
                </a:lnTo>
                <a:lnTo>
                  <a:pt x="477" y="27908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166828" y="4082311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166831" y="4082311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482" y="27910"/>
                </a:moveTo>
                <a:lnTo>
                  <a:pt x="0" y="20245"/>
                </a:lnTo>
                <a:lnTo>
                  <a:pt x="3221" y="12766"/>
                </a:lnTo>
                <a:lnTo>
                  <a:pt x="9568" y="6317"/>
                </a:lnTo>
                <a:lnTo>
                  <a:pt x="18462" y="1740"/>
                </a:lnTo>
                <a:lnTo>
                  <a:pt x="28307" y="0"/>
                </a:lnTo>
                <a:lnTo>
                  <a:pt x="37261" y="1286"/>
                </a:lnTo>
                <a:lnTo>
                  <a:pt x="44353" y="5282"/>
                </a:lnTo>
                <a:lnTo>
                  <a:pt x="48612" y="11670"/>
                </a:lnTo>
                <a:lnTo>
                  <a:pt x="49095" y="19335"/>
                </a:lnTo>
                <a:lnTo>
                  <a:pt x="45873" y="26814"/>
                </a:lnTo>
                <a:lnTo>
                  <a:pt x="39526" y="33263"/>
                </a:lnTo>
                <a:lnTo>
                  <a:pt x="30632" y="37840"/>
                </a:lnTo>
                <a:lnTo>
                  <a:pt x="20787" y="39580"/>
                </a:lnTo>
                <a:lnTo>
                  <a:pt x="11833" y="38294"/>
                </a:lnTo>
                <a:lnTo>
                  <a:pt x="4742" y="34298"/>
                </a:lnTo>
                <a:lnTo>
                  <a:pt x="482" y="2791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506553" y="3842599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506557" y="3842597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477" y="27914"/>
                </a:moveTo>
                <a:lnTo>
                  <a:pt x="0" y="20249"/>
                </a:lnTo>
                <a:lnTo>
                  <a:pt x="3223" y="12770"/>
                </a:lnTo>
                <a:lnTo>
                  <a:pt x="9568" y="6321"/>
                </a:lnTo>
                <a:lnTo>
                  <a:pt x="18457" y="1744"/>
                </a:lnTo>
                <a:lnTo>
                  <a:pt x="28303" y="0"/>
                </a:lnTo>
                <a:lnTo>
                  <a:pt x="37260" y="1287"/>
                </a:lnTo>
                <a:lnTo>
                  <a:pt x="44355" y="5285"/>
                </a:lnTo>
                <a:lnTo>
                  <a:pt x="48617" y="11674"/>
                </a:lnTo>
                <a:lnTo>
                  <a:pt x="49094" y="19339"/>
                </a:lnTo>
                <a:lnTo>
                  <a:pt x="45870" y="26818"/>
                </a:lnTo>
                <a:lnTo>
                  <a:pt x="39525" y="33267"/>
                </a:lnTo>
                <a:lnTo>
                  <a:pt x="30637" y="37844"/>
                </a:lnTo>
                <a:lnTo>
                  <a:pt x="20790" y="39583"/>
                </a:lnTo>
                <a:lnTo>
                  <a:pt x="11833" y="38294"/>
                </a:lnTo>
                <a:lnTo>
                  <a:pt x="4738" y="34298"/>
                </a:lnTo>
                <a:lnTo>
                  <a:pt x="477" y="27914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425466" y="3766399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425470" y="3766397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482" y="27914"/>
                </a:moveTo>
                <a:lnTo>
                  <a:pt x="0" y="20249"/>
                </a:lnTo>
                <a:lnTo>
                  <a:pt x="3220" y="12770"/>
                </a:lnTo>
                <a:lnTo>
                  <a:pt x="9564" y="6321"/>
                </a:lnTo>
                <a:lnTo>
                  <a:pt x="18452" y="1744"/>
                </a:lnTo>
                <a:lnTo>
                  <a:pt x="28303" y="0"/>
                </a:lnTo>
                <a:lnTo>
                  <a:pt x="37260" y="1287"/>
                </a:lnTo>
                <a:lnTo>
                  <a:pt x="44353" y="5285"/>
                </a:lnTo>
                <a:lnTo>
                  <a:pt x="48612" y="11674"/>
                </a:lnTo>
                <a:lnTo>
                  <a:pt x="49089" y="19339"/>
                </a:lnTo>
                <a:lnTo>
                  <a:pt x="45866" y="26818"/>
                </a:lnTo>
                <a:lnTo>
                  <a:pt x="39521" y="33267"/>
                </a:lnTo>
                <a:lnTo>
                  <a:pt x="30632" y="37844"/>
                </a:lnTo>
                <a:lnTo>
                  <a:pt x="20787" y="39583"/>
                </a:lnTo>
                <a:lnTo>
                  <a:pt x="11834" y="38294"/>
                </a:lnTo>
                <a:lnTo>
                  <a:pt x="4742" y="34298"/>
                </a:lnTo>
                <a:lnTo>
                  <a:pt x="482" y="27914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061651" y="3098456"/>
            <a:ext cx="43815" cy="39370"/>
          </a:xfrm>
          <a:custGeom>
            <a:avLst/>
            <a:gdLst/>
            <a:ahLst/>
            <a:cxnLst/>
            <a:rect l="l" t="t" r="r" b="b"/>
            <a:pathLst>
              <a:path w="43815" h="39369">
                <a:moveTo>
                  <a:pt x="24359" y="0"/>
                </a:moveTo>
                <a:lnTo>
                  <a:pt x="15689" y="1346"/>
                </a:lnTo>
                <a:lnTo>
                  <a:pt x="7968" y="5524"/>
                </a:lnTo>
                <a:lnTo>
                  <a:pt x="2578" y="11648"/>
                </a:lnTo>
                <a:lnTo>
                  <a:pt x="0" y="18908"/>
                </a:lnTo>
                <a:lnTo>
                  <a:pt x="716" y="26492"/>
                </a:lnTo>
                <a:lnTo>
                  <a:pt x="4735" y="32961"/>
                </a:lnTo>
                <a:lnTo>
                  <a:pt x="11180" y="37176"/>
                </a:lnTo>
                <a:lnTo>
                  <a:pt x="19179" y="38787"/>
                </a:lnTo>
                <a:lnTo>
                  <a:pt x="27856" y="37440"/>
                </a:lnTo>
                <a:lnTo>
                  <a:pt x="35576" y="33257"/>
                </a:lnTo>
                <a:lnTo>
                  <a:pt x="40967" y="27134"/>
                </a:lnTo>
                <a:lnTo>
                  <a:pt x="43545" y="19877"/>
                </a:lnTo>
                <a:lnTo>
                  <a:pt x="42829" y="12294"/>
                </a:lnTo>
                <a:lnTo>
                  <a:pt x="38803" y="5826"/>
                </a:lnTo>
                <a:lnTo>
                  <a:pt x="32355" y="1610"/>
                </a:lnTo>
                <a:lnTo>
                  <a:pt x="24359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061655" y="3098456"/>
            <a:ext cx="43815" cy="39370"/>
          </a:xfrm>
          <a:custGeom>
            <a:avLst/>
            <a:gdLst/>
            <a:ahLst/>
            <a:cxnLst/>
            <a:rect l="l" t="t" r="r" b="b"/>
            <a:pathLst>
              <a:path w="43815" h="39369">
                <a:moveTo>
                  <a:pt x="718" y="26494"/>
                </a:moveTo>
                <a:lnTo>
                  <a:pt x="0" y="18910"/>
                </a:lnTo>
                <a:lnTo>
                  <a:pt x="2578" y="11651"/>
                </a:lnTo>
                <a:lnTo>
                  <a:pt x="7968" y="5526"/>
                </a:lnTo>
                <a:lnTo>
                  <a:pt x="15688" y="1344"/>
                </a:lnTo>
                <a:lnTo>
                  <a:pt x="24362" y="0"/>
                </a:lnTo>
                <a:lnTo>
                  <a:pt x="32359" y="1611"/>
                </a:lnTo>
                <a:lnTo>
                  <a:pt x="38805" y="5826"/>
                </a:lnTo>
                <a:lnTo>
                  <a:pt x="42828" y="12294"/>
                </a:lnTo>
                <a:lnTo>
                  <a:pt x="43546" y="19879"/>
                </a:lnTo>
                <a:lnTo>
                  <a:pt x="40968" y="27138"/>
                </a:lnTo>
                <a:lnTo>
                  <a:pt x="35577" y="33263"/>
                </a:lnTo>
                <a:lnTo>
                  <a:pt x="27858" y="37444"/>
                </a:lnTo>
                <a:lnTo>
                  <a:pt x="19183" y="38789"/>
                </a:lnTo>
                <a:lnTo>
                  <a:pt x="11186" y="37178"/>
                </a:lnTo>
                <a:lnTo>
                  <a:pt x="4740" y="32963"/>
                </a:lnTo>
                <a:lnTo>
                  <a:pt x="718" y="26494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231915" y="3426674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231916" y="3426672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477" y="27909"/>
                </a:moveTo>
                <a:lnTo>
                  <a:pt x="0" y="20243"/>
                </a:lnTo>
                <a:lnTo>
                  <a:pt x="3223" y="12765"/>
                </a:lnTo>
                <a:lnTo>
                  <a:pt x="9568" y="6316"/>
                </a:lnTo>
                <a:lnTo>
                  <a:pt x="18457" y="1739"/>
                </a:lnTo>
                <a:lnTo>
                  <a:pt x="28307" y="0"/>
                </a:lnTo>
                <a:lnTo>
                  <a:pt x="37264" y="1289"/>
                </a:lnTo>
                <a:lnTo>
                  <a:pt x="44357" y="5285"/>
                </a:lnTo>
                <a:lnTo>
                  <a:pt x="48617" y="11669"/>
                </a:lnTo>
                <a:lnTo>
                  <a:pt x="49094" y="19334"/>
                </a:lnTo>
                <a:lnTo>
                  <a:pt x="45870" y="26812"/>
                </a:lnTo>
                <a:lnTo>
                  <a:pt x="39525" y="33262"/>
                </a:lnTo>
                <a:lnTo>
                  <a:pt x="30637" y="37839"/>
                </a:lnTo>
                <a:lnTo>
                  <a:pt x="20791" y="39583"/>
                </a:lnTo>
                <a:lnTo>
                  <a:pt x="11837" y="38296"/>
                </a:lnTo>
                <a:lnTo>
                  <a:pt x="4742" y="34298"/>
                </a:lnTo>
                <a:lnTo>
                  <a:pt x="477" y="27909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622315" y="3147274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5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622316" y="3147272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5">
                <a:moveTo>
                  <a:pt x="476" y="27909"/>
                </a:moveTo>
                <a:lnTo>
                  <a:pt x="0" y="20243"/>
                </a:lnTo>
                <a:lnTo>
                  <a:pt x="3224" y="12765"/>
                </a:lnTo>
                <a:lnTo>
                  <a:pt x="9572" y="6316"/>
                </a:lnTo>
                <a:lnTo>
                  <a:pt x="18466" y="1739"/>
                </a:lnTo>
                <a:lnTo>
                  <a:pt x="28312" y="0"/>
                </a:lnTo>
                <a:lnTo>
                  <a:pt x="37265" y="1289"/>
                </a:lnTo>
                <a:lnTo>
                  <a:pt x="44357" y="5285"/>
                </a:lnTo>
                <a:lnTo>
                  <a:pt x="48616" y="11669"/>
                </a:lnTo>
                <a:lnTo>
                  <a:pt x="49093" y="19334"/>
                </a:lnTo>
                <a:lnTo>
                  <a:pt x="45870" y="26812"/>
                </a:lnTo>
                <a:lnTo>
                  <a:pt x="39525" y="33262"/>
                </a:lnTo>
                <a:lnTo>
                  <a:pt x="30636" y="37839"/>
                </a:lnTo>
                <a:lnTo>
                  <a:pt x="20791" y="39583"/>
                </a:lnTo>
                <a:lnTo>
                  <a:pt x="11836" y="38296"/>
                </a:lnTo>
                <a:lnTo>
                  <a:pt x="4742" y="34298"/>
                </a:lnTo>
                <a:lnTo>
                  <a:pt x="476" y="27909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669940" y="4195024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669946" y="4195023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477" y="27908"/>
                </a:moveTo>
                <a:lnTo>
                  <a:pt x="0" y="20243"/>
                </a:lnTo>
                <a:lnTo>
                  <a:pt x="3223" y="12765"/>
                </a:lnTo>
                <a:lnTo>
                  <a:pt x="9568" y="6315"/>
                </a:lnTo>
                <a:lnTo>
                  <a:pt x="18457" y="1738"/>
                </a:lnTo>
                <a:lnTo>
                  <a:pt x="28302" y="0"/>
                </a:lnTo>
                <a:lnTo>
                  <a:pt x="37257" y="1290"/>
                </a:lnTo>
                <a:lnTo>
                  <a:pt x="44351" y="5289"/>
                </a:lnTo>
                <a:lnTo>
                  <a:pt x="48617" y="11678"/>
                </a:lnTo>
                <a:lnTo>
                  <a:pt x="49094" y="19338"/>
                </a:lnTo>
                <a:lnTo>
                  <a:pt x="45870" y="26813"/>
                </a:lnTo>
                <a:lnTo>
                  <a:pt x="39525" y="33262"/>
                </a:lnTo>
                <a:lnTo>
                  <a:pt x="30637" y="37838"/>
                </a:lnTo>
                <a:lnTo>
                  <a:pt x="20786" y="39583"/>
                </a:lnTo>
                <a:lnTo>
                  <a:pt x="11829" y="38296"/>
                </a:lnTo>
                <a:lnTo>
                  <a:pt x="4736" y="34297"/>
                </a:lnTo>
                <a:lnTo>
                  <a:pt x="477" y="27908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6482616" y="3450486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482620" y="3450482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482" y="27908"/>
                </a:moveTo>
                <a:lnTo>
                  <a:pt x="0" y="20245"/>
                </a:lnTo>
                <a:lnTo>
                  <a:pt x="3220" y="12768"/>
                </a:lnTo>
                <a:lnTo>
                  <a:pt x="9564" y="6320"/>
                </a:lnTo>
                <a:lnTo>
                  <a:pt x="18452" y="1738"/>
                </a:lnTo>
                <a:lnTo>
                  <a:pt x="28303" y="0"/>
                </a:lnTo>
                <a:lnTo>
                  <a:pt x="37260" y="1290"/>
                </a:lnTo>
                <a:lnTo>
                  <a:pt x="44353" y="5289"/>
                </a:lnTo>
                <a:lnTo>
                  <a:pt x="48612" y="11678"/>
                </a:lnTo>
                <a:lnTo>
                  <a:pt x="49089" y="19342"/>
                </a:lnTo>
                <a:lnTo>
                  <a:pt x="45866" y="26818"/>
                </a:lnTo>
                <a:lnTo>
                  <a:pt x="39521" y="33267"/>
                </a:lnTo>
                <a:lnTo>
                  <a:pt x="30632" y="37848"/>
                </a:lnTo>
                <a:lnTo>
                  <a:pt x="20787" y="39587"/>
                </a:lnTo>
                <a:lnTo>
                  <a:pt x="11834" y="38297"/>
                </a:lnTo>
                <a:lnTo>
                  <a:pt x="4742" y="34298"/>
                </a:lnTo>
                <a:lnTo>
                  <a:pt x="482" y="27908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625214" y="3541368"/>
            <a:ext cx="43815" cy="39370"/>
          </a:xfrm>
          <a:custGeom>
            <a:avLst/>
            <a:gdLst/>
            <a:ahLst/>
            <a:cxnLst/>
            <a:rect l="l" t="t" r="r" b="b"/>
            <a:pathLst>
              <a:path w="43815" h="39370">
                <a:moveTo>
                  <a:pt x="24359" y="0"/>
                </a:moveTo>
                <a:lnTo>
                  <a:pt x="15689" y="1346"/>
                </a:lnTo>
                <a:lnTo>
                  <a:pt x="7968" y="5529"/>
                </a:lnTo>
                <a:lnTo>
                  <a:pt x="2578" y="11653"/>
                </a:lnTo>
                <a:lnTo>
                  <a:pt x="0" y="18909"/>
                </a:lnTo>
                <a:lnTo>
                  <a:pt x="716" y="26492"/>
                </a:lnTo>
                <a:lnTo>
                  <a:pt x="4737" y="32961"/>
                </a:lnTo>
                <a:lnTo>
                  <a:pt x="11185" y="37176"/>
                </a:lnTo>
                <a:lnTo>
                  <a:pt x="19184" y="38787"/>
                </a:lnTo>
                <a:lnTo>
                  <a:pt x="27856" y="37440"/>
                </a:lnTo>
                <a:lnTo>
                  <a:pt x="35576" y="33263"/>
                </a:lnTo>
                <a:lnTo>
                  <a:pt x="40967" y="27139"/>
                </a:lnTo>
                <a:lnTo>
                  <a:pt x="43545" y="19879"/>
                </a:lnTo>
                <a:lnTo>
                  <a:pt x="42829" y="12294"/>
                </a:lnTo>
                <a:lnTo>
                  <a:pt x="38803" y="5826"/>
                </a:lnTo>
                <a:lnTo>
                  <a:pt x="32355" y="1610"/>
                </a:lnTo>
                <a:lnTo>
                  <a:pt x="24359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625219" y="3541366"/>
            <a:ext cx="43815" cy="39370"/>
          </a:xfrm>
          <a:custGeom>
            <a:avLst/>
            <a:gdLst/>
            <a:ahLst/>
            <a:cxnLst/>
            <a:rect l="l" t="t" r="r" b="b"/>
            <a:pathLst>
              <a:path w="43815" h="39370">
                <a:moveTo>
                  <a:pt x="713" y="26504"/>
                </a:moveTo>
                <a:lnTo>
                  <a:pt x="0" y="18918"/>
                </a:lnTo>
                <a:lnTo>
                  <a:pt x="2577" y="11656"/>
                </a:lnTo>
                <a:lnTo>
                  <a:pt x="7965" y="5527"/>
                </a:lnTo>
                <a:lnTo>
                  <a:pt x="15683" y="1344"/>
                </a:lnTo>
                <a:lnTo>
                  <a:pt x="24358" y="0"/>
                </a:lnTo>
                <a:lnTo>
                  <a:pt x="32356" y="1611"/>
                </a:lnTo>
                <a:lnTo>
                  <a:pt x="38805" y="5826"/>
                </a:lnTo>
                <a:lnTo>
                  <a:pt x="42833" y="12294"/>
                </a:lnTo>
                <a:lnTo>
                  <a:pt x="43547" y="19879"/>
                </a:lnTo>
                <a:lnTo>
                  <a:pt x="40970" y="27138"/>
                </a:lnTo>
                <a:lnTo>
                  <a:pt x="35581" y="33263"/>
                </a:lnTo>
                <a:lnTo>
                  <a:pt x="27863" y="37444"/>
                </a:lnTo>
                <a:lnTo>
                  <a:pt x="19187" y="38794"/>
                </a:lnTo>
                <a:lnTo>
                  <a:pt x="11187" y="37183"/>
                </a:lnTo>
                <a:lnTo>
                  <a:pt x="4738" y="32968"/>
                </a:lnTo>
                <a:lnTo>
                  <a:pt x="713" y="26504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7376378" y="3048849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5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7376381" y="3048846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5">
                <a:moveTo>
                  <a:pt x="482" y="27904"/>
                </a:moveTo>
                <a:lnTo>
                  <a:pt x="0" y="20245"/>
                </a:lnTo>
                <a:lnTo>
                  <a:pt x="3221" y="12769"/>
                </a:lnTo>
                <a:lnTo>
                  <a:pt x="9568" y="6321"/>
                </a:lnTo>
                <a:lnTo>
                  <a:pt x="18462" y="1744"/>
                </a:lnTo>
                <a:lnTo>
                  <a:pt x="28307" y="0"/>
                </a:lnTo>
                <a:lnTo>
                  <a:pt x="37261" y="1287"/>
                </a:lnTo>
                <a:lnTo>
                  <a:pt x="44353" y="5285"/>
                </a:lnTo>
                <a:lnTo>
                  <a:pt x="48612" y="11674"/>
                </a:lnTo>
                <a:lnTo>
                  <a:pt x="49095" y="19339"/>
                </a:lnTo>
                <a:lnTo>
                  <a:pt x="45873" y="26818"/>
                </a:lnTo>
                <a:lnTo>
                  <a:pt x="39526" y="33267"/>
                </a:lnTo>
                <a:lnTo>
                  <a:pt x="30632" y="37844"/>
                </a:lnTo>
                <a:lnTo>
                  <a:pt x="20787" y="39583"/>
                </a:lnTo>
                <a:lnTo>
                  <a:pt x="11833" y="38293"/>
                </a:lnTo>
                <a:lnTo>
                  <a:pt x="4742" y="34293"/>
                </a:lnTo>
                <a:lnTo>
                  <a:pt x="482" y="27904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6810603" y="3202177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26" y="0"/>
                </a:moveTo>
                <a:lnTo>
                  <a:pt x="15953" y="244"/>
                </a:lnTo>
                <a:lnTo>
                  <a:pt x="8377" y="3273"/>
                </a:lnTo>
                <a:lnTo>
                  <a:pt x="2793" y="8583"/>
                </a:lnTo>
                <a:lnTo>
                  <a:pt x="0" y="15671"/>
                </a:lnTo>
                <a:lnTo>
                  <a:pt x="663" y="23261"/>
                </a:lnTo>
                <a:lnTo>
                  <a:pt x="4508" y="29937"/>
                </a:lnTo>
                <a:lnTo>
                  <a:pt x="10915" y="34988"/>
                </a:lnTo>
                <a:lnTo>
                  <a:pt x="19265" y="37706"/>
                </a:lnTo>
                <a:lnTo>
                  <a:pt x="28039" y="37468"/>
                </a:lnTo>
                <a:lnTo>
                  <a:pt x="35615" y="34443"/>
                </a:lnTo>
                <a:lnTo>
                  <a:pt x="41198" y="29135"/>
                </a:lnTo>
                <a:lnTo>
                  <a:pt x="43992" y="22047"/>
                </a:lnTo>
                <a:lnTo>
                  <a:pt x="43329" y="14457"/>
                </a:lnTo>
                <a:lnTo>
                  <a:pt x="39484" y="7780"/>
                </a:lnTo>
                <a:lnTo>
                  <a:pt x="33077" y="2725"/>
                </a:lnTo>
                <a:lnTo>
                  <a:pt x="24726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6810613" y="3202181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33073" y="2728"/>
                </a:lnTo>
                <a:lnTo>
                  <a:pt x="39478" y="7785"/>
                </a:lnTo>
                <a:lnTo>
                  <a:pt x="43324" y="14461"/>
                </a:lnTo>
                <a:lnTo>
                  <a:pt x="43990" y="22050"/>
                </a:lnTo>
                <a:lnTo>
                  <a:pt x="41191" y="29136"/>
                </a:lnTo>
                <a:lnTo>
                  <a:pt x="35606" y="34443"/>
                </a:lnTo>
                <a:lnTo>
                  <a:pt x="28027" y="37469"/>
                </a:lnTo>
                <a:lnTo>
                  <a:pt x="19250" y="37710"/>
                </a:lnTo>
                <a:lnTo>
                  <a:pt x="10906" y="34987"/>
                </a:lnTo>
                <a:lnTo>
                  <a:pt x="4502" y="29933"/>
                </a:lnTo>
                <a:lnTo>
                  <a:pt x="659" y="23257"/>
                </a:lnTo>
                <a:lnTo>
                  <a:pt x="0" y="15670"/>
                </a:lnTo>
                <a:lnTo>
                  <a:pt x="2792" y="8578"/>
                </a:lnTo>
                <a:lnTo>
                  <a:pt x="8375" y="3267"/>
                </a:lnTo>
                <a:lnTo>
                  <a:pt x="15952" y="240"/>
                </a:lnTo>
                <a:lnTo>
                  <a:pt x="24730" y="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6934466" y="4148366"/>
            <a:ext cx="50800" cy="44450"/>
          </a:xfrm>
          <a:custGeom>
            <a:avLst/>
            <a:gdLst/>
            <a:ahLst/>
            <a:cxnLst/>
            <a:rect l="l" t="t" r="r" b="b"/>
            <a:pathLst>
              <a:path w="50800" h="44450">
                <a:moveTo>
                  <a:pt x="28321" y="0"/>
                </a:moveTo>
                <a:lnTo>
                  <a:pt x="18286" y="306"/>
                </a:lnTo>
                <a:lnTo>
                  <a:pt x="9612" y="3860"/>
                </a:lnTo>
                <a:lnTo>
                  <a:pt x="3212" y="10072"/>
                </a:lnTo>
                <a:lnTo>
                  <a:pt x="0" y="18351"/>
                </a:lnTo>
                <a:lnTo>
                  <a:pt x="732" y="27196"/>
                </a:lnTo>
                <a:lnTo>
                  <a:pt x="5105" y="34967"/>
                </a:lnTo>
                <a:lnTo>
                  <a:pt x="12412" y="40841"/>
                </a:lnTo>
                <a:lnTo>
                  <a:pt x="21945" y="43992"/>
                </a:lnTo>
                <a:lnTo>
                  <a:pt x="31978" y="43681"/>
                </a:lnTo>
                <a:lnTo>
                  <a:pt x="40649" y="40127"/>
                </a:lnTo>
                <a:lnTo>
                  <a:pt x="47048" y="33918"/>
                </a:lnTo>
                <a:lnTo>
                  <a:pt x="50266" y="25641"/>
                </a:lnTo>
                <a:lnTo>
                  <a:pt x="49534" y="16796"/>
                </a:lnTo>
                <a:lnTo>
                  <a:pt x="45161" y="9024"/>
                </a:lnTo>
                <a:lnTo>
                  <a:pt x="37854" y="3150"/>
                </a:lnTo>
                <a:lnTo>
                  <a:pt x="28321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934463" y="4148371"/>
            <a:ext cx="50800" cy="44450"/>
          </a:xfrm>
          <a:custGeom>
            <a:avLst/>
            <a:gdLst/>
            <a:ahLst/>
            <a:cxnLst/>
            <a:rect l="l" t="t" r="r" b="b"/>
            <a:pathLst>
              <a:path w="50800" h="44450">
                <a:moveTo>
                  <a:pt x="28330" y="0"/>
                </a:moveTo>
                <a:lnTo>
                  <a:pt x="37862" y="3145"/>
                </a:lnTo>
                <a:lnTo>
                  <a:pt x="45170" y="9017"/>
                </a:lnTo>
                <a:lnTo>
                  <a:pt x="49544" y="16790"/>
                </a:lnTo>
                <a:lnTo>
                  <a:pt x="50280" y="25640"/>
                </a:lnTo>
                <a:lnTo>
                  <a:pt x="47058" y="33915"/>
                </a:lnTo>
                <a:lnTo>
                  <a:pt x="40656" y="40125"/>
                </a:lnTo>
                <a:lnTo>
                  <a:pt x="31983" y="43679"/>
                </a:lnTo>
                <a:lnTo>
                  <a:pt x="21950" y="43990"/>
                </a:lnTo>
                <a:lnTo>
                  <a:pt x="12417" y="40838"/>
                </a:lnTo>
                <a:lnTo>
                  <a:pt x="5110" y="34963"/>
                </a:lnTo>
                <a:lnTo>
                  <a:pt x="735" y="27189"/>
                </a:lnTo>
                <a:lnTo>
                  <a:pt x="0" y="18340"/>
                </a:lnTo>
                <a:lnTo>
                  <a:pt x="3221" y="10068"/>
                </a:lnTo>
                <a:lnTo>
                  <a:pt x="9623" y="3860"/>
                </a:lnTo>
                <a:lnTo>
                  <a:pt x="18296" y="306"/>
                </a:lnTo>
                <a:lnTo>
                  <a:pt x="28330" y="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955066" y="3416503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9" y="0"/>
                </a:moveTo>
                <a:lnTo>
                  <a:pt x="15959" y="237"/>
                </a:lnTo>
                <a:lnTo>
                  <a:pt x="8378" y="3262"/>
                </a:lnTo>
                <a:lnTo>
                  <a:pt x="2793" y="8570"/>
                </a:lnTo>
                <a:lnTo>
                  <a:pt x="0" y="15659"/>
                </a:lnTo>
                <a:lnTo>
                  <a:pt x="663" y="23248"/>
                </a:lnTo>
                <a:lnTo>
                  <a:pt x="4508" y="29924"/>
                </a:lnTo>
                <a:lnTo>
                  <a:pt x="10915" y="34975"/>
                </a:lnTo>
                <a:lnTo>
                  <a:pt x="19265" y="37693"/>
                </a:lnTo>
                <a:lnTo>
                  <a:pt x="28039" y="37456"/>
                </a:lnTo>
                <a:lnTo>
                  <a:pt x="35615" y="34431"/>
                </a:lnTo>
                <a:lnTo>
                  <a:pt x="41198" y="29122"/>
                </a:lnTo>
                <a:lnTo>
                  <a:pt x="43992" y="22034"/>
                </a:lnTo>
                <a:lnTo>
                  <a:pt x="43329" y="14444"/>
                </a:lnTo>
                <a:lnTo>
                  <a:pt x="39485" y="7769"/>
                </a:lnTo>
                <a:lnTo>
                  <a:pt x="33082" y="2717"/>
                </a:lnTo>
                <a:lnTo>
                  <a:pt x="24739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6955073" y="3416501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33077" y="2722"/>
                </a:lnTo>
                <a:lnTo>
                  <a:pt x="39482" y="7776"/>
                </a:lnTo>
                <a:lnTo>
                  <a:pt x="43326" y="14452"/>
                </a:lnTo>
                <a:lnTo>
                  <a:pt x="43990" y="22040"/>
                </a:lnTo>
                <a:lnTo>
                  <a:pt x="41196" y="29127"/>
                </a:lnTo>
                <a:lnTo>
                  <a:pt x="35611" y="34437"/>
                </a:lnTo>
                <a:lnTo>
                  <a:pt x="28033" y="37463"/>
                </a:lnTo>
                <a:lnTo>
                  <a:pt x="19260" y="37700"/>
                </a:lnTo>
                <a:lnTo>
                  <a:pt x="10912" y="34977"/>
                </a:lnTo>
                <a:lnTo>
                  <a:pt x="4507" y="29923"/>
                </a:lnTo>
                <a:lnTo>
                  <a:pt x="663" y="23247"/>
                </a:lnTo>
                <a:lnTo>
                  <a:pt x="0" y="15660"/>
                </a:lnTo>
                <a:lnTo>
                  <a:pt x="2792" y="8572"/>
                </a:lnTo>
                <a:lnTo>
                  <a:pt x="8375" y="3262"/>
                </a:lnTo>
                <a:lnTo>
                  <a:pt x="15952" y="236"/>
                </a:lnTo>
                <a:lnTo>
                  <a:pt x="24730" y="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6340741" y="3302203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7863" y="0"/>
                </a:moveTo>
                <a:lnTo>
                  <a:pt x="17866" y="58"/>
                </a:lnTo>
                <a:lnTo>
                  <a:pt x="9293" y="2938"/>
                </a:lnTo>
                <a:lnTo>
                  <a:pt x="3039" y="8149"/>
                </a:lnTo>
                <a:lnTo>
                  <a:pt x="0" y="15201"/>
                </a:lnTo>
                <a:lnTo>
                  <a:pt x="909" y="22827"/>
                </a:lnTo>
                <a:lnTo>
                  <a:pt x="5424" y="29600"/>
                </a:lnTo>
                <a:lnTo>
                  <a:pt x="12828" y="34797"/>
                </a:lnTo>
                <a:lnTo>
                  <a:pt x="22402" y="37693"/>
                </a:lnTo>
                <a:lnTo>
                  <a:pt x="32400" y="37634"/>
                </a:lnTo>
                <a:lnTo>
                  <a:pt x="40973" y="34755"/>
                </a:lnTo>
                <a:lnTo>
                  <a:pt x="47227" y="29544"/>
                </a:lnTo>
                <a:lnTo>
                  <a:pt x="50266" y="22491"/>
                </a:lnTo>
                <a:lnTo>
                  <a:pt x="49355" y="14866"/>
                </a:lnTo>
                <a:lnTo>
                  <a:pt x="44837" y="8093"/>
                </a:lnTo>
                <a:lnTo>
                  <a:pt x="37432" y="2896"/>
                </a:lnTo>
                <a:lnTo>
                  <a:pt x="27863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6340743" y="330220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7870" y="0"/>
                </a:moveTo>
                <a:lnTo>
                  <a:pt x="37437" y="2899"/>
                </a:lnTo>
                <a:lnTo>
                  <a:pt x="44841" y="8100"/>
                </a:lnTo>
                <a:lnTo>
                  <a:pt x="49358" y="14875"/>
                </a:lnTo>
                <a:lnTo>
                  <a:pt x="50270" y="22500"/>
                </a:lnTo>
                <a:lnTo>
                  <a:pt x="47230" y="29550"/>
                </a:lnTo>
                <a:lnTo>
                  <a:pt x="40973" y="34761"/>
                </a:lnTo>
                <a:lnTo>
                  <a:pt x="32397" y="37641"/>
                </a:lnTo>
                <a:lnTo>
                  <a:pt x="22400" y="37700"/>
                </a:lnTo>
                <a:lnTo>
                  <a:pt x="12832" y="34800"/>
                </a:lnTo>
                <a:lnTo>
                  <a:pt x="5428" y="29600"/>
                </a:lnTo>
                <a:lnTo>
                  <a:pt x="911" y="22824"/>
                </a:lnTo>
                <a:lnTo>
                  <a:pt x="0" y="15200"/>
                </a:lnTo>
                <a:lnTo>
                  <a:pt x="3039" y="8149"/>
                </a:lnTo>
                <a:lnTo>
                  <a:pt x="9296" y="2938"/>
                </a:lnTo>
                <a:lnTo>
                  <a:pt x="17872" y="58"/>
                </a:lnTo>
                <a:lnTo>
                  <a:pt x="27870" y="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453454" y="3654628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7863" y="0"/>
                </a:moveTo>
                <a:lnTo>
                  <a:pt x="17866" y="58"/>
                </a:lnTo>
                <a:lnTo>
                  <a:pt x="9293" y="2938"/>
                </a:lnTo>
                <a:lnTo>
                  <a:pt x="3039" y="8149"/>
                </a:lnTo>
                <a:lnTo>
                  <a:pt x="0" y="15201"/>
                </a:lnTo>
                <a:lnTo>
                  <a:pt x="909" y="22827"/>
                </a:lnTo>
                <a:lnTo>
                  <a:pt x="5424" y="29600"/>
                </a:lnTo>
                <a:lnTo>
                  <a:pt x="12828" y="34797"/>
                </a:lnTo>
                <a:lnTo>
                  <a:pt x="22402" y="37693"/>
                </a:lnTo>
                <a:lnTo>
                  <a:pt x="32400" y="37634"/>
                </a:lnTo>
                <a:lnTo>
                  <a:pt x="40973" y="34755"/>
                </a:lnTo>
                <a:lnTo>
                  <a:pt x="47227" y="29544"/>
                </a:lnTo>
                <a:lnTo>
                  <a:pt x="50266" y="22491"/>
                </a:lnTo>
                <a:lnTo>
                  <a:pt x="49355" y="14866"/>
                </a:lnTo>
                <a:lnTo>
                  <a:pt x="44837" y="8093"/>
                </a:lnTo>
                <a:lnTo>
                  <a:pt x="37432" y="2896"/>
                </a:lnTo>
                <a:lnTo>
                  <a:pt x="27863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453453" y="365462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7870" y="0"/>
                </a:moveTo>
                <a:lnTo>
                  <a:pt x="37442" y="2903"/>
                </a:lnTo>
                <a:lnTo>
                  <a:pt x="44845" y="8103"/>
                </a:lnTo>
                <a:lnTo>
                  <a:pt x="49360" y="14876"/>
                </a:lnTo>
                <a:lnTo>
                  <a:pt x="50270" y="22500"/>
                </a:lnTo>
                <a:lnTo>
                  <a:pt x="47231" y="29550"/>
                </a:lnTo>
                <a:lnTo>
                  <a:pt x="40977" y="34762"/>
                </a:lnTo>
                <a:lnTo>
                  <a:pt x="32402" y="37645"/>
                </a:lnTo>
                <a:lnTo>
                  <a:pt x="22400" y="37710"/>
                </a:lnTo>
                <a:lnTo>
                  <a:pt x="12832" y="34806"/>
                </a:lnTo>
                <a:lnTo>
                  <a:pt x="5428" y="29606"/>
                </a:lnTo>
                <a:lnTo>
                  <a:pt x="911" y="22833"/>
                </a:lnTo>
                <a:lnTo>
                  <a:pt x="0" y="15210"/>
                </a:lnTo>
                <a:lnTo>
                  <a:pt x="3039" y="8159"/>
                </a:lnTo>
                <a:lnTo>
                  <a:pt x="9296" y="2947"/>
                </a:lnTo>
                <a:lnTo>
                  <a:pt x="17872" y="64"/>
                </a:lnTo>
                <a:lnTo>
                  <a:pt x="27870" y="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7034441" y="2914853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26" y="0"/>
                </a:moveTo>
                <a:lnTo>
                  <a:pt x="15953" y="237"/>
                </a:lnTo>
                <a:lnTo>
                  <a:pt x="8377" y="3262"/>
                </a:lnTo>
                <a:lnTo>
                  <a:pt x="2793" y="8570"/>
                </a:lnTo>
                <a:lnTo>
                  <a:pt x="0" y="15659"/>
                </a:lnTo>
                <a:lnTo>
                  <a:pt x="663" y="23248"/>
                </a:lnTo>
                <a:lnTo>
                  <a:pt x="4508" y="29924"/>
                </a:lnTo>
                <a:lnTo>
                  <a:pt x="10915" y="34975"/>
                </a:lnTo>
                <a:lnTo>
                  <a:pt x="19265" y="37693"/>
                </a:lnTo>
                <a:lnTo>
                  <a:pt x="28039" y="37456"/>
                </a:lnTo>
                <a:lnTo>
                  <a:pt x="35615" y="34431"/>
                </a:lnTo>
                <a:lnTo>
                  <a:pt x="41198" y="29122"/>
                </a:lnTo>
                <a:lnTo>
                  <a:pt x="43992" y="22034"/>
                </a:lnTo>
                <a:lnTo>
                  <a:pt x="43329" y="14444"/>
                </a:lnTo>
                <a:lnTo>
                  <a:pt x="39484" y="7769"/>
                </a:lnTo>
                <a:lnTo>
                  <a:pt x="33077" y="2717"/>
                </a:lnTo>
                <a:lnTo>
                  <a:pt x="24726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7034443" y="2914851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33077" y="2722"/>
                </a:lnTo>
                <a:lnTo>
                  <a:pt x="39482" y="7776"/>
                </a:lnTo>
                <a:lnTo>
                  <a:pt x="43326" y="14452"/>
                </a:lnTo>
                <a:lnTo>
                  <a:pt x="43990" y="22040"/>
                </a:lnTo>
                <a:lnTo>
                  <a:pt x="41197" y="29126"/>
                </a:lnTo>
                <a:lnTo>
                  <a:pt x="35615" y="34433"/>
                </a:lnTo>
                <a:lnTo>
                  <a:pt x="28037" y="37459"/>
                </a:lnTo>
                <a:lnTo>
                  <a:pt x="19260" y="37700"/>
                </a:lnTo>
                <a:lnTo>
                  <a:pt x="10916" y="34977"/>
                </a:lnTo>
                <a:lnTo>
                  <a:pt x="4511" y="29923"/>
                </a:lnTo>
                <a:lnTo>
                  <a:pt x="665" y="23247"/>
                </a:lnTo>
                <a:lnTo>
                  <a:pt x="0" y="15660"/>
                </a:lnTo>
                <a:lnTo>
                  <a:pt x="2793" y="8572"/>
                </a:lnTo>
                <a:lnTo>
                  <a:pt x="8378" y="3262"/>
                </a:lnTo>
                <a:lnTo>
                  <a:pt x="15956" y="236"/>
                </a:lnTo>
                <a:lnTo>
                  <a:pt x="24730" y="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482154" y="3672116"/>
            <a:ext cx="50800" cy="44450"/>
          </a:xfrm>
          <a:custGeom>
            <a:avLst/>
            <a:gdLst/>
            <a:ahLst/>
            <a:cxnLst/>
            <a:rect l="l" t="t" r="r" b="b"/>
            <a:pathLst>
              <a:path w="50800" h="44450">
                <a:moveTo>
                  <a:pt x="28321" y="0"/>
                </a:moveTo>
                <a:lnTo>
                  <a:pt x="18288" y="306"/>
                </a:lnTo>
                <a:lnTo>
                  <a:pt x="9617" y="3860"/>
                </a:lnTo>
                <a:lnTo>
                  <a:pt x="3217" y="10072"/>
                </a:lnTo>
                <a:lnTo>
                  <a:pt x="0" y="18351"/>
                </a:lnTo>
                <a:lnTo>
                  <a:pt x="732" y="27196"/>
                </a:lnTo>
                <a:lnTo>
                  <a:pt x="5105" y="34967"/>
                </a:lnTo>
                <a:lnTo>
                  <a:pt x="12412" y="40841"/>
                </a:lnTo>
                <a:lnTo>
                  <a:pt x="21945" y="43992"/>
                </a:lnTo>
                <a:lnTo>
                  <a:pt x="31978" y="43681"/>
                </a:lnTo>
                <a:lnTo>
                  <a:pt x="40649" y="40127"/>
                </a:lnTo>
                <a:lnTo>
                  <a:pt x="47048" y="33918"/>
                </a:lnTo>
                <a:lnTo>
                  <a:pt x="50266" y="25641"/>
                </a:lnTo>
                <a:lnTo>
                  <a:pt x="49534" y="16796"/>
                </a:lnTo>
                <a:lnTo>
                  <a:pt x="45161" y="9024"/>
                </a:lnTo>
                <a:lnTo>
                  <a:pt x="37854" y="3150"/>
                </a:lnTo>
                <a:lnTo>
                  <a:pt x="28321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482154" y="3672121"/>
            <a:ext cx="50800" cy="44450"/>
          </a:xfrm>
          <a:custGeom>
            <a:avLst/>
            <a:gdLst/>
            <a:ahLst/>
            <a:cxnLst/>
            <a:rect l="l" t="t" r="r" b="b"/>
            <a:pathLst>
              <a:path w="50800" h="44450">
                <a:moveTo>
                  <a:pt x="28330" y="0"/>
                </a:moveTo>
                <a:lnTo>
                  <a:pt x="37862" y="3145"/>
                </a:lnTo>
                <a:lnTo>
                  <a:pt x="45170" y="9017"/>
                </a:lnTo>
                <a:lnTo>
                  <a:pt x="49544" y="16790"/>
                </a:lnTo>
                <a:lnTo>
                  <a:pt x="50280" y="25640"/>
                </a:lnTo>
                <a:lnTo>
                  <a:pt x="47058" y="33915"/>
                </a:lnTo>
                <a:lnTo>
                  <a:pt x="40656" y="40125"/>
                </a:lnTo>
                <a:lnTo>
                  <a:pt x="31983" y="43679"/>
                </a:lnTo>
                <a:lnTo>
                  <a:pt x="21950" y="43990"/>
                </a:lnTo>
                <a:lnTo>
                  <a:pt x="12412" y="40838"/>
                </a:lnTo>
                <a:lnTo>
                  <a:pt x="5106" y="34963"/>
                </a:lnTo>
                <a:lnTo>
                  <a:pt x="733" y="27189"/>
                </a:lnTo>
                <a:lnTo>
                  <a:pt x="0" y="18340"/>
                </a:lnTo>
                <a:lnTo>
                  <a:pt x="3217" y="10068"/>
                </a:lnTo>
                <a:lnTo>
                  <a:pt x="9620" y="3860"/>
                </a:lnTo>
                <a:lnTo>
                  <a:pt x="18295" y="306"/>
                </a:lnTo>
                <a:lnTo>
                  <a:pt x="28330" y="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047141" y="3645103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26" y="0"/>
                </a:moveTo>
                <a:lnTo>
                  <a:pt x="15953" y="237"/>
                </a:lnTo>
                <a:lnTo>
                  <a:pt x="8377" y="3262"/>
                </a:lnTo>
                <a:lnTo>
                  <a:pt x="2793" y="8570"/>
                </a:lnTo>
                <a:lnTo>
                  <a:pt x="0" y="15659"/>
                </a:lnTo>
                <a:lnTo>
                  <a:pt x="663" y="23248"/>
                </a:lnTo>
                <a:lnTo>
                  <a:pt x="4508" y="29924"/>
                </a:lnTo>
                <a:lnTo>
                  <a:pt x="10915" y="34975"/>
                </a:lnTo>
                <a:lnTo>
                  <a:pt x="19265" y="37693"/>
                </a:lnTo>
                <a:lnTo>
                  <a:pt x="28039" y="37456"/>
                </a:lnTo>
                <a:lnTo>
                  <a:pt x="35615" y="34431"/>
                </a:lnTo>
                <a:lnTo>
                  <a:pt x="41198" y="29122"/>
                </a:lnTo>
                <a:lnTo>
                  <a:pt x="43992" y="22034"/>
                </a:lnTo>
                <a:lnTo>
                  <a:pt x="43329" y="14444"/>
                </a:lnTo>
                <a:lnTo>
                  <a:pt x="39484" y="7769"/>
                </a:lnTo>
                <a:lnTo>
                  <a:pt x="33077" y="2717"/>
                </a:lnTo>
                <a:lnTo>
                  <a:pt x="24726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047143" y="3645101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33077" y="2722"/>
                </a:lnTo>
                <a:lnTo>
                  <a:pt x="39482" y="7776"/>
                </a:lnTo>
                <a:lnTo>
                  <a:pt x="43326" y="14452"/>
                </a:lnTo>
                <a:lnTo>
                  <a:pt x="43990" y="22040"/>
                </a:lnTo>
                <a:lnTo>
                  <a:pt x="41197" y="29126"/>
                </a:lnTo>
                <a:lnTo>
                  <a:pt x="35615" y="34433"/>
                </a:lnTo>
                <a:lnTo>
                  <a:pt x="28037" y="37459"/>
                </a:lnTo>
                <a:lnTo>
                  <a:pt x="19260" y="37700"/>
                </a:lnTo>
                <a:lnTo>
                  <a:pt x="10912" y="34977"/>
                </a:lnTo>
                <a:lnTo>
                  <a:pt x="4507" y="29923"/>
                </a:lnTo>
                <a:lnTo>
                  <a:pt x="663" y="23247"/>
                </a:lnTo>
                <a:lnTo>
                  <a:pt x="0" y="15660"/>
                </a:lnTo>
                <a:lnTo>
                  <a:pt x="2793" y="8572"/>
                </a:lnTo>
                <a:lnTo>
                  <a:pt x="8378" y="3262"/>
                </a:lnTo>
                <a:lnTo>
                  <a:pt x="15956" y="236"/>
                </a:lnTo>
                <a:lnTo>
                  <a:pt x="24730" y="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7632928" y="3335528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26" y="0"/>
                </a:moveTo>
                <a:lnTo>
                  <a:pt x="15953" y="244"/>
                </a:lnTo>
                <a:lnTo>
                  <a:pt x="8377" y="3273"/>
                </a:lnTo>
                <a:lnTo>
                  <a:pt x="2793" y="8583"/>
                </a:lnTo>
                <a:lnTo>
                  <a:pt x="0" y="15671"/>
                </a:lnTo>
                <a:lnTo>
                  <a:pt x="663" y="23261"/>
                </a:lnTo>
                <a:lnTo>
                  <a:pt x="4506" y="29937"/>
                </a:lnTo>
                <a:lnTo>
                  <a:pt x="10910" y="34988"/>
                </a:lnTo>
                <a:lnTo>
                  <a:pt x="19253" y="37706"/>
                </a:lnTo>
                <a:lnTo>
                  <a:pt x="28033" y="37468"/>
                </a:lnTo>
                <a:lnTo>
                  <a:pt x="35613" y="34443"/>
                </a:lnTo>
                <a:lnTo>
                  <a:pt x="41198" y="29135"/>
                </a:lnTo>
                <a:lnTo>
                  <a:pt x="43992" y="22047"/>
                </a:lnTo>
                <a:lnTo>
                  <a:pt x="43329" y="14457"/>
                </a:lnTo>
                <a:lnTo>
                  <a:pt x="39484" y="7780"/>
                </a:lnTo>
                <a:lnTo>
                  <a:pt x="33077" y="2725"/>
                </a:lnTo>
                <a:lnTo>
                  <a:pt x="24726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632934" y="3335531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33077" y="2728"/>
                </a:lnTo>
                <a:lnTo>
                  <a:pt x="39482" y="7785"/>
                </a:lnTo>
                <a:lnTo>
                  <a:pt x="43326" y="14461"/>
                </a:lnTo>
                <a:lnTo>
                  <a:pt x="43990" y="22050"/>
                </a:lnTo>
                <a:lnTo>
                  <a:pt x="41197" y="29136"/>
                </a:lnTo>
                <a:lnTo>
                  <a:pt x="35615" y="34443"/>
                </a:lnTo>
                <a:lnTo>
                  <a:pt x="28037" y="37469"/>
                </a:lnTo>
                <a:lnTo>
                  <a:pt x="19260" y="37710"/>
                </a:lnTo>
                <a:lnTo>
                  <a:pt x="10912" y="34987"/>
                </a:lnTo>
                <a:lnTo>
                  <a:pt x="4507" y="29933"/>
                </a:lnTo>
                <a:lnTo>
                  <a:pt x="663" y="23257"/>
                </a:lnTo>
                <a:lnTo>
                  <a:pt x="0" y="15670"/>
                </a:lnTo>
                <a:lnTo>
                  <a:pt x="2792" y="8578"/>
                </a:lnTo>
                <a:lnTo>
                  <a:pt x="8375" y="3267"/>
                </a:lnTo>
                <a:lnTo>
                  <a:pt x="15952" y="240"/>
                </a:lnTo>
                <a:lnTo>
                  <a:pt x="24730" y="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6440754" y="2895803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7863" y="0"/>
                </a:moveTo>
                <a:lnTo>
                  <a:pt x="17866" y="58"/>
                </a:lnTo>
                <a:lnTo>
                  <a:pt x="9293" y="2938"/>
                </a:lnTo>
                <a:lnTo>
                  <a:pt x="3039" y="8149"/>
                </a:lnTo>
                <a:lnTo>
                  <a:pt x="0" y="15201"/>
                </a:lnTo>
                <a:lnTo>
                  <a:pt x="909" y="22827"/>
                </a:lnTo>
                <a:lnTo>
                  <a:pt x="5424" y="29600"/>
                </a:lnTo>
                <a:lnTo>
                  <a:pt x="12828" y="34797"/>
                </a:lnTo>
                <a:lnTo>
                  <a:pt x="22402" y="37693"/>
                </a:lnTo>
                <a:lnTo>
                  <a:pt x="32400" y="37634"/>
                </a:lnTo>
                <a:lnTo>
                  <a:pt x="40973" y="34755"/>
                </a:lnTo>
                <a:lnTo>
                  <a:pt x="47227" y="29544"/>
                </a:lnTo>
                <a:lnTo>
                  <a:pt x="50266" y="22491"/>
                </a:lnTo>
                <a:lnTo>
                  <a:pt x="49355" y="14866"/>
                </a:lnTo>
                <a:lnTo>
                  <a:pt x="44837" y="8093"/>
                </a:lnTo>
                <a:lnTo>
                  <a:pt x="37432" y="2896"/>
                </a:lnTo>
                <a:lnTo>
                  <a:pt x="27863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6440753" y="289580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7870" y="0"/>
                </a:moveTo>
                <a:lnTo>
                  <a:pt x="37443" y="2899"/>
                </a:lnTo>
                <a:lnTo>
                  <a:pt x="44850" y="8100"/>
                </a:lnTo>
                <a:lnTo>
                  <a:pt x="49368" y="14875"/>
                </a:lnTo>
                <a:lnTo>
                  <a:pt x="50280" y="22500"/>
                </a:lnTo>
                <a:lnTo>
                  <a:pt x="47234" y="29550"/>
                </a:lnTo>
                <a:lnTo>
                  <a:pt x="40975" y="34761"/>
                </a:lnTo>
                <a:lnTo>
                  <a:pt x="32398" y="37641"/>
                </a:lnTo>
                <a:lnTo>
                  <a:pt x="22400" y="37700"/>
                </a:lnTo>
                <a:lnTo>
                  <a:pt x="12832" y="34800"/>
                </a:lnTo>
                <a:lnTo>
                  <a:pt x="5428" y="29600"/>
                </a:lnTo>
                <a:lnTo>
                  <a:pt x="911" y="22824"/>
                </a:lnTo>
                <a:lnTo>
                  <a:pt x="0" y="15200"/>
                </a:lnTo>
                <a:lnTo>
                  <a:pt x="3039" y="8149"/>
                </a:lnTo>
                <a:lnTo>
                  <a:pt x="9296" y="2938"/>
                </a:lnTo>
                <a:lnTo>
                  <a:pt x="17872" y="58"/>
                </a:lnTo>
                <a:lnTo>
                  <a:pt x="27870" y="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7358291" y="3099003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26" y="0"/>
                </a:moveTo>
                <a:lnTo>
                  <a:pt x="15953" y="237"/>
                </a:lnTo>
                <a:lnTo>
                  <a:pt x="8377" y="3262"/>
                </a:lnTo>
                <a:lnTo>
                  <a:pt x="2793" y="8570"/>
                </a:lnTo>
                <a:lnTo>
                  <a:pt x="0" y="15659"/>
                </a:lnTo>
                <a:lnTo>
                  <a:pt x="663" y="23248"/>
                </a:lnTo>
                <a:lnTo>
                  <a:pt x="4508" y="29924"/>
                </a:lnTo>
                <a:lnTo>
                  <a:pt x="10915" y="34975"/>
                </a:lnTo>
                <a:lnTo>
                  <a:pt x="19265" y="37693"/>
                </a:lnTo>
                <a:lnTo>
                  <a:pt x="28039" y="37456"/>
                </a:lnTo>
                <a:lnTo>
                  <a:pt x="35615" y="34431"/>
                </a:lnTo>
                <a:lnTo>
                  <a:pt x="41198" y="29122"/>
                </a:lnTo>
                <a:lnTo>
                  <a:pt x="43992" y="22034"/>
                </a:lnTo>
                <a:lnTo>
                  <a:pt x="43329" y="14444"/>
                </a:lnTo>
                <a:lnTo>
                  <a:pt x="39484" y="7769"/>
                </a:lnTo>
                <a:lnTo>
                  <a:pt x="33077" y="2717"/>
                </a:lnTo>
                <a:lnTo>
                  <a:pt x="24726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7358294" y="3099001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33077" y="2722"/>
                </a:lnTo>
                <a:lnTo>
                  <a:pt x="39482" y="7776"/>
                </a:lnTo>
                <a:lnTo>
                  <a:pt x="43326" y="14452"/>
                </a:lnTo>
                <a:lnTo>
                  <a:pt x="43990" y="22040"/>
                </a:lnTo>
                <a:lnTo>
                  <a:pt x="41197" y="29126"/>
                </a:lnTo>
                <a:lnTo>
                  <a:pt x="35615" y="34433"/>
                </a:lnTo>
                <a:lnTo>
                  <a:pt x="28037" y="37459"/>
                </a:lnTo>
                <a:lnTo>
                  <a:pt x="19260" y="37700"/>
                </a:lnTo>
                <a:lnTo>
                  <a:pt x="10912" y="34977"/>
                </a:lnTo>
                <a:lnTo>
                  <a:pt x="4507" y="29923"/>
                </a:lnTo>
                <a:lnTo>
                  <a:pt x="663" y="23247"/>
                </a:lnTo>
                <a:lnTo>
                  <a:pt x="0" y="15660"/>
                </a:lnTo>
                <a:lnTo>
                  <a:pt x="2798" y="8572"/>
                </a:lnTo>
                <a:lnTo>
                  <a:pt x="8382" y="3262"/>
                </a:lnTo>
                <a:lnTo>
                  <a:pt x="15958" y="236"/>
                </a:lnTo>
                <a:lnTo>
                  <a:pt x="24730" y="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6743928" y="3876878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26" y="0"/>
                </a:moveTo>
                <a:lnTo>
                  <a:pt x="15953" y="237"/>
                </a:lnTo>
                <a:lnTo>
                  <a:pt x="8377" y="3262"/>
                </a:lnTo>
                <a:lnTo>
                  <a:pt x="2793" y="8570"/>
                </a:lnTo>
                <a:lnTo>
                  <a:pt x="0" y="15659"/>
                </a:lnTo>
                <a:lnTo>
                  <a:pt x="663" y="23248"/>
                </a:lnTo>
                <a:lnTo>
                  <a:pt x="4506" y="29924"/>
                </a:lnTo>
                <a:lnTo>
                  <a:pt x="10910" y="34975"/>
                </a:lnTo>
                <a:lnTo>
                  <a:pt x="19253" y="37693"/>
                </a:lnTo>
                <a:lnTo>
                  <a:pt x="28033" y="37456"/>
                </a:lnTo>
                <a:lnTo>
                  <a:pt x="35613" y="34431"/>
                </a:lnTo>
                <a:lnTo>
                  <a:pt x="41198" y="29122"/>
                </a:lnTo>
                <a:lnTo>
                  <a:pt x="43992" y="22034"/>
                </a:lnTo>
                <a:lnTo>
                  <a:pt x="43329" y="14444"/>
                </a:lnTo>
                <a:lnTo>
                  <a:pt x="39484" y="7769"/>
                </a:lnTo>
                <a:lnTo>
                  <a:pt x="33077" y="2717"/>
                </a:lnTo>
                <a:lnTo>
                  <a:pt x="24726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6743933" y="3876871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33077" y="2722"/>
                </a:lnTo>
                <a:lnTo>
                  <a:pt x="39482" y="7777"/>
                </a:lnTo>
                <a:lnTo>
                  <a:pt x="43326" y="14456"/>
                </a:lnTo>
                <a:lnTo>
                  <a:pt x="43990" y="22050"/>
                </a:lnTo>
                <a:lnTo>
                  <a:pt x="41197" y="29136"/>
                </a:lnTo>
                <a:lnTo>
                  <a:pt x="35615" y="34443"/>
                </a:lnTo>
                <a:lnTo>
                  <a:pt x="28037" y="37469"/>
                </a:lnTo>
                <a:lnTo>
                  <a:pt x="19260" y="37710"/>
                </a:lnTo>
                <a:lnTo>
                  <a:pt x="10912" y="34981"/>
                </a:lnTo>
                <a:lnTo>
                  <a:pt x="4507" y="29925"/>
                </a:lnTo>
                <a:lnTo>
                  <a:pt x="663" y="23248"/>
                </a:lnTo>
                <a:lnTo>
                  <a:pt x="0" y="15660"/>
                </a:lnTo>
                <a:lnTo>
                  <a:pt x="2792" y="8573"/>
                </a:lnTo>
                <a:lnTo>
                  <a:pt x="8375" y="3266"/>
                </a:lnTo>
                <a:lnTo>
                  <a:pt x="15952" y="240"/>
                </a:lnTo>
                <a:lnTo>
                  <a:pt x="24730" y="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7399566" y="3919766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84" y="0"/>
                </a:moveTo>
                <a:lnTo>
                  <a:pt x="16375" y="484"/>
                </a:lnTo>
                <a:lnTo>
                  <a:pt x="8701" y="4184"/>
                </a:lnTo>
                <a:lnTo>
                  <a:pt x="2972" y="10494"/>
                </a:lnTo>
                <a:lnTo>
                  <a:pt x="0" y="18808"/>
                </a:lnTo>
                <a:lnTo>
                  <a:pt x="484" y="27617"/>
                </a:lnTo>
                <a:lnTo>
                  <a:pt x="4184" y="35291"/>
                </a:lnTo>
                <a:lnTo>
                  <a:pt x="10494" y="41020"/>
                </a:lnTo>
                <a:lnTo>
                  <a:pt x="18808" y="43992"/>
                </a:lnTo>
                <a:lnTo>
                  <a:pt x="27617" y="43507"/>
                </a:lnTo>
                <a:lnTo>
                  <a:pt x="35291" y="39808"/>
                </a:lnTo>
                <a:lnTo>
                  <a:pt x="41020" y="33498"/>
                </a:lnTo>
                <a:lnTo>
                  <a:pt x="43992" y="25184"/>
                </a:lnTo>
                <a:lnTo>
                  <a:pt x="43507" y="16375"/>
                </a:lnTo>
                <a:lnTo>
                  <a:pt x="39808" y="8701"/>
                </a:lnTo>
                <a:lnTo>
                  <a:pt x="33498" y="2972"/>
                </a:lnTo>
                <a:lnTo>
                  <a:pt x="25184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7399573" y="3919771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80" y="0"/>
                </a:moveTo>
                <a:lnTo>
                  <a:pt x="33492" y="2969"/>
                </a:lnTo>
                <a:lnTo>
                  <a:pt x="39801" y="8697"/>
                </a:lnTo>
                <a:lnTo>
                  <a:pt x="43502" y="16371"/>
                </a:lnTo>
                <a:lnTo>
                  <a:pt x="43990" y="25180"/>
                </a:lnTo>
                <a:lnTo>
                  <a:pt x="41015" y="33492"/>
                </a:lnTo>
                <a:lnTo>
                  <a:pt x="35287" y="39801"/>
                </a:lnTo>
                <a:lnTo>
                  <a:pt x="27612" y="43502"/>
                </a:lnTo>
                <a:lnTo>
                  <a:pt x="18800" y="43990"/>
                </a:lnTo>
                <a:lnTo>
                  <a:pt x="10489" y="41015"/>
                </a:lnTo>
                <a:lnTo>
                  <a:pt x="4183" y="35287"/>
                </a:lnTo>
                <a:lnTo>
                  <a:pt x="486" y="27612"/>
                </a:lnTo>
                <a:lnTo>
                  <a:pt x="0" y="18800"/>
                </a:lnTo>
                <a:lnTo>
                  <a:pt x="2969" y="10487"/>
                </a:lnTo>
                <a:lnTo>
                  <a:pt x="8697" y="4180"/>
                </a:lnTo>
                <a:lnTo>
                  <a:pt x="16371" y="482"/>
                </a:lnTo>
                <a:lnTo>
                  <a:pt x="25180" y="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6637756" y="3411841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5" h="44450">
                <a:moveTo>
                  <a:pt x="31016" y="0"/>
                </a:moveTo>
                <a:lnTo>
                  <a:pt x="0" y="26492"/>
                </a:lnTo>
                <a:lnTo>
                  <a:pt x="3521" y="34644"/>
                </a:lnTo>
                <a:lnTo>
                  <a:pt x="10147" y="40611"/>
                </a:lnTo>
                <a:lnTo>
                  <a:pt x="18945" y="43841"/>
                </a:lnTo>
                <a:lnTo>
                  <a:pt x="28981" y="43777"/>
                </a:lnTo>
                <a:lnTo>
                  <a:pt x="38394" y="40278"/>
                </a:lnTo>
                <a:lnTo>
                  <a:pt x="45477" y="34139"/>
                </a:lnTo>
                <a:lnTo>
                  <a:pt x="49557" y="26212"/>
                </a:lnTo>
                <a:lnTo>
                  <a:pt x="49961" y="17348"/>
                </a:lnTo>
                <a:lnTo>
                  <a:pt x="46440" y="9197"/>
                </a:lnTo>
                <a:lnTo>
                  <a:pt x="39814" y="3229"/>
                </a:lnTo>
                <a:lnTo>
                  <a:pt x="31016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6637753" y="3411837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5" h="44450">
                <a:moveTo>
                  <a:pt x="20980" y="64"/>
                </a:moveTo>
                <a:lnTo>
                  <a:pt x="31020" y="0"/>
                </a:lnTo>
                <a:lnTo>
                  <a:pt x="39821" y="3229"/>
                </a:lnTo>
                <a:lnTo>
                  <a:pt x="46448" y="9196"/>
                </a:lnTo>
                <a:lnTo>
                  <a:pt x="49970" y="17344"/>
                </a:lnTo>
                <a:lnTo>
                  <a:pt x="49564" y="26216"/>
                </a:lnTo>
                <a:lnTo>
                  <a:pt x="45483" y="34145"/>
                </a:lnTo>
                <a:lnTo>
                  <a:pt x="38400" y="40284"/>
                </a:lnTo>
                <a:lnTo>
                  <a:pt x="28990" y="43784"/>
                </a:lnTo>
                <a:lnTo>
                  <a:pt x="18950" y="43849"/>
                </a:lnTo>
                <a:lnTo>
                  <a:pt x="10152" y="40619"/>
                </a:lnTo>
                <a:lnTo>
                  <a:pt x="3525" y="34652"/>
                </a:lnTo>
                <a:lnTo>
                  <a:pt x="0" y="26504"/>
                </a:lnTo>
                <a:lnTo>
                  <a:pt x="405" y="17637"/>
                </a:lnTo>
                <a:lnTo>
                  <a:pt x="4486" y="9707"/>
                </a:lnTo>
                <a:lnTo>
                  <a:pt x="11569" y="3565"/>
                </a:lnTo>
                <a:lnTo>
                  <a:pt x="20980" y="64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7148880" y="4276951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5" h="38100">
                <a:moveTo>
                  <a:pt x="27202" y="0"/>
                </a:moveTo>
                <a:lnTo>
                  <a:pt x="0" y="22824"/>
                </a:lnTo>
                <a:lnTo>
                  <a:pt x="3052" y="29805"/>
                </a:lnTo>
                <a:lnTo>
                  <a:pt x="8828" y="34905"/>
                </a:lnTo>
                <a:lnTo>
                  <a:pt x="16510" y="37647"/>
                </a:lnTo>
                <a:lnTo>
                  <a:pt x="25285" y="37556"/>
                </a:lnTo>
                <a:lnTo>
                  <a:pt x="33528" y="34527"/>
                </a:lnTo>
                <a:lnTo>
                  <a:pt x="39743" y="29242"/>
                </a:lnTo>
                <a:lnTo>
                  <a:pt x="43336" y="22431"/>
                </a:lnTo>
                <a:lnTo>
                  <a:pt x="43713" y="14823"/>
                </a:lnTo>
                <a:lnTo>
                  <a:pt x="40660" y="7842"/>
                </a:lnTo>
                <a:lnTo>
                  <a:pt x="34885" y="2742"/>
                </a:lnTo>
                <a:lnTo>
                  <a:pt x="27202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7148883" y="4276951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5" h="38100">
                <a:moveTo>
                  <a:pt x="18430" y="90"/>
                </a:moveTo>
                <a:lnTo>
                  <a:pt x="27206" y="0"/>
                </a:lnTo>
                <a:lnTo>
                  <a:pt x="34888" y="2741"/>
                </a:lnTo>
                <a:lnTo>
                  <a:pt x="40664" y="7840"/>
                </a:lnTo>
                <a:lnTo>
                  <a:pt x="43720" y="14820"/>
                </a:lnTo>
                <a:lnTo>
                  <a:pt x="43339" y="22429"/>
                </a:lnTo>
                <a:lnTo>
                  <a:pt x="39743" y="29242"/>
                </a:lnTo>
                <a:lnTo>
                  <a:pt x="33528" y="34530"/>
                </a:lnTo>
                <a:lnTo>
                  <a:pt x="25290" y="37560"/>
                </a:lnTo>
                <a:lnTo>
                  <a:pt x="16512" y="37646"/>
                </a:lnTo>
                <a:lnTo>
                  <a:pt x="8827" y="34905"/>
                </a:lnTo>
                <a:lnTo>
                  <a:pt x="3051" y="29809"/>
                </a:lnTo>
                <a:lnTo>
                  <a:pt x="0" y="22830"/>
                </a:lnTo>
                <a:lnTo>
                  <a:pt x="379" y="15221"/>
                </a:lnTo>
                <a:lnTo>
                  <a:pt x="3972" y="8407"/>
                </a:lnTo>
                <a:lnTo>
                  <a:pt x="10186" y="3120"/>
                </a:lnTo>
                <a:lnTo>
                  <a:pt x="18430" y="9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6867893" y="3578451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5" h="38100">
                <a:moveTo>
                  <a:pt x="27202" y="0"/>
                </a:moveTo>
                <a:lnTo>
                  <a:pt x="0" y="22824"/>
                </a:lnTo>
                <a:lnTo>
                  <a:pt x="3052" y="29805"/>
                </a:lnTo>
                <a:lnTo>
                  <a:pt x="8828" y="34905"/>
                </a:lnTo>
                <a:lnTo>
                  <a:pt x="16510" y="37647"/>
                </a:lnTo>
                <a:lnTo>
                  <a:pt x="25285" y="37556"/>
                </a:lnTo>
                <a:lnTo>
                  <a:pt x="33528" y="34527"/>
                </a:lnTo>
                <a:lnTo>
                  <a:pt x="39743" y="29242"/>
                </a:lnTo>
                <a:lnTo>
                  <a:pt x="43336" y="22431"/>
                </a:lnTo>
                <a:lnTo>
                  <a:pt x="43713" y="14823"/>
                </a:lnTo>
                <a:lnTo>
                  <a:pt x="40660" y="7842"/>
                </a:lnTo>
                <a:lnTo>
                  <a:pt x="34885" y="2742"/>
                </a:lnTo>
                <a:lnTo>
                  <a:pt x="27202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6867893" y="3578451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5" h="38100">
                <a:moveTo>
                  <a:pt x="18430" y="90"/>
                </a:moveTo>
                <a:lnTo>
                  <a:pt x="27206" y="0"/>
                </a:lnTo>
                <a:lnTo>
                  <a:pt x="34888" y="2741"/>
                </a:lnTo>
                <a:lnTo>
                  <a:pt x="40664" y="7840"/>
                </a:lnTo>
                <a:lnTo>
                  <a:pt x="43720" y="14820"/>
                </a:lnTo>
                <a:lnTo>
                  <a:pt x="43340" y="22429"/>
                </a:lnTo>
                <a:lnTo>
                  <a:pt x="39747" y="29242"/>
                </a:lnTo>
                <a:lnTo>
                  <a:pt x="33533" y="34530"/>
                </a:lnTo>
                <a:lnTo>
                  <a:pt x="25290" y="37560"/>
                </a:lnTo>
                <a:lnTo>
                  <a:pt x="16512" y="37646"/>
                </a:lnTo>
                <a:lnTo>
                  <a:pt x="8827" y="34905"/>
                </a:lnTo>
                <a:lnTo>
                  <a:pt x="3051" y="29809"/>
                </a:lnTo>
                <a:lnTo>
                  <a:pt x="0" y="22830"/>
                </a:lnTo>
                <a:lnTo>
                  <a:pt x="379" y="15221"/>
                </a:lnTo>
                <a:lnTo>
                  <a:pt x="3972" y="8407"/>
                </a:lnTo>
                <a:lnTo>
                  <a:pt x="10186" y="3120"/>
                </a:lnTo>
                <a:lnTo>
                  <a:pt x="18430" y="9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6239293" y="3626154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4" h="44450">
                <a:moveTo>
                  <a:pt x="31016" y="0"/>
                </a:moveTo>
                <a:lnTo>
                  <a:pt x="0" y="26492"/>
                </a:lnTo>
                <a:lnTo>
                  <a:pt x="3521" y="34644"/>
                </a:lnTo>
                <a:lnTo>
                  <a:pt x="10147" y="40611"/>
                </a:lnTo>
                <a:lnTo>
                  <a:pt x="18945" y="43841"/>
                </a:lnTo>
                <a:lnTo>
                  <a:pt x="28981" y="43777"/>
                </a:lnTo>
                <a:lnTo>
                  <a:pt x="38394" y="40278"/>
                </a:lnTo>
                <a:lnTo>
                  <a:pt x="45477" y="34139"/>
                </a:lnTo>
                <a:lnTo>
                  <a:pt x="49557" y="26212"/>
                </a:lnTo>
                <a:lnTo>
                  <a:pt x="49961" y="17348"/>
                </a:lnTo>
                <a:lnTo>
                  <a:pt x="46440" y="9197"/>
                </a:lnTo>
                <a:lnTo>
                  <a:pt x="39814" y="3229"/>
                </a:lnTo>
                <a:lnTo>
                  <a:pt x="31016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6239293" y="3626151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4" h="44450">
                <a:moveTo>
                  <a:pt x="20980" y="60"/>
                </a:moveTo>
                <a:lnTo>
                  <a:pt x="31020" y="0"/>
                </a:lnTo>
                <a:lnTo>
                  <a:pt x="39821" y="3230"/>
                </a:lnTo>
                <a:lnTo>
                  <a:pt x="46448" y="9198"/>
                </a:lnTo>
                <a:lnTo>
                  <a:pt x="49970" y="17350"/>
                </a:lnTo>
                <a:lnTo>
                  <a:pt x="49564" y="26217"/>
                </a:lnTo>
                <a:lnTo>
                  <a:pt x="45483" y="34147"/>
                </a:lnTo>
                <a:lnTo>
                  <a:pt x="38400" y="40289"/>
                </a:lnTo>
                <a:lnTo>
                  <a:pt x="28990" y="43790"/>
                </a:lnTo>
                <a:lnTo>
                  <a:pt x="18949" y="43850"/>
                </a:lnTo>
                <a:lnTo>
                  <a:pt x="10148" y="40620"/>
                </a:lnTo>
                <a:lnTo>
                  <a:pt x="3521" y="34652"/>
                </a:lnTo>
                <a:lnTo>
                  <a:pt x="0" y="26500"/>
                </a:lnTo>
                <a:lnTo>
                  <a:pt x="405" y="17632"/>
                </a:lnTo>
                <a:lnTo>
                  <a:pt x="4486" y="9702"/>
                </a:lnTo>
                <a:lnTo>
                  <a:pt x="11569" y="3561"/>
                </a:lnTo>
                <a:lnTo>
                  <a:pt x="20980" y="6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6493243" y="3931018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17856" y="0"/>
                </a:moveTo>
                <a:lnTo>
                  <a:pt x="9660" y="3275"/>
                </a:lnTo>
                <a:lnTo>
                  <a:pt x="3570" y="9232"/>
                </a:lnTo>
                <a:lnTo>
                  <a:pt x="159" y="17037"/>
                </a:lnTo>
                <a:lnTo>
                  <a:pt x="0" y="25857"/>
                </a:lnTo>
                <a:lnTo>
                  <a:pt x="3275" y="34053"/>
                </a:lnTo>
                <a:lnTo>
                  <a:pt x="9232" y="40143"/>
                </a:lnTo>
                <a:lnTo>
                  <a:pt x="17037" y="43554"/>
                </a:lnTo>
                <a:lnTo>
                  <a:pt x="25857" y="43713"/>
                </a:lnTo>
                <a:lnTo>
                  <a:pt x="34053" y="40437"/>
                </a:lnTo>
                <a:lnTo>
                  <a:pt x="40143" y="34480"/>
                </a:lnTo>
                <a:lnTo>
                  <a:pt x="43554" y="26675"/>
                </a:lnTo>
                <a:lnTo>
                  <a:pt x="43713" y="17856"/>
                </a:lnTo>
                <a:lnTo>
                  <a:pt x="40437" y="9658"/>
                </a:lnTo>
                <a:lnTo>
                  <a:pt x="34480" y="3565"/>
                </a:lnTo>
                <a:lnTo>
                  <a:pt x="26675" y="153"/>
                </a:lnTo>
                <a:lnTo>
                  <a:pt x="17856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493243" y="3931011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17860" y="0"/>
                </a:moveTo>
                <a:lnTo>
                  <a:pt x="26681" y="160"/>
                </a:lnTo>
                <a:lnTo>
                  <a:pt x="34487" y="3575"/>
                </a:lnTo>
                <a:lnTo>
                  <a:pt x="40444" y="9666"/>
                </a:lnTo>
                <a:lnTo>
                  <a:pt x="43720" y="17860"/>
                </a:lnTo>
                <a:lnTo>
                  <a:pt x="43560" y="26682"/>
                </a:lnTo>
                <a:lnTo>
                  <a:pt x="40150" y="34488"/>
                </a:lnTo>
                <a:lnTo>
                  <a:pt x="34061" y="40448"/>
                </a:lnTo>
                <a:lnTo>
                  <a:pt x="25870" y="43730"/>
                </a:lnTo>
                <a:lnTo>
                  <a:pt x="17042" y="43569"/>
                </a:lnTo>
                <a:lnTo>
                  <a:pt x="9233" y="40155"/>
                </a:lnTo>
                <a:lnTo>
                  <a:pt x="3275" y="34063"/>
                </a:lnTo>
                <a:lnTo>
                  <a:pt x="0" y="25870"/>
                </a:lnTo>
                <a:lnTo>
                  <a:pt x="159" y="17047"/>
                </a:lnTo>
                <a:lnTo>
                  <a:pt x="3571" y="9241"/>
                </a:lnTo>
                <a:lnTo>
                  <a:pt x="9662" y="3281"/>
                </a:lnTo>
                <a:lnTo>
                  <a:pt x="17860" y="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742480" y="3083151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5" h="38100">
                <a:moveTo>
                  <a:pt x="27202" y="0"/>
                </a:moveTo>
                <a:lnTo>
                  <a:pt x="0" y="22824"/>
                </a:lnTo>
                <a:lnTo>
                  <a:pt x="3052" y="29805"/>
                </a:lnTo>
                <a:lnTo>
                  <a:pt x="8828" y="34905"/>
                </a:lnTo>
                <a:lnTo>
                  <a:pt x="16510" y="37647"/>
                </a:lnTo>
                <a:lnTo>
                  <a:pt x="25285" y="37556"/>
                </a:lnTo>
                <a:lnTo>
                  <a:pt x="33528" y="34527"/>
                </a:lnTo>
                <a:lnTo>
                  <a:pt x="39743" y="29242"/>
                </a:lnTo>
                <a:lnTo>
                  <a:pt x="43336" y="22431"/>
                </a:lnTo>
                <a:lnTo>
                  <a:pt x="43713" y="14823"/>
                </a:lnTo>
                <a:lnTo>
                  <a:pt x="40660" y="7842"/>
                </a:lnTo>
                <a:lnTo>
                  <a:pt x="34885" y="2742"/>
                </a:lnTo>
                <a:lnTo>
                  <a:pt x="27202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742483" y="3083150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5" h="38100">
                <a:moveTo>
                  <a:pt x="18430" y="90"/>
                </a:moveTo>
                <a:lnTo>
                  <a:pt x="27206" y="0"/>
                </a:lnTo>
                <a:lnTo>
                  <a:pt x="34888" y="2741"/>
                </a:lnTo>
                <a:lnTo>
                  <a:pt x="40664" y="7840"/>
                </a:lnTo>
                <a:lnTo>
                  <a:pt x="43720" y="14820"/>
                </a:lnTo>
                <a:lnTo>
                  <a:pt x="43339" y="22429"/>
                </a:lnTo>
                <a:lnTo>
                  <a:pt x="39743" y="29242"/>
                </a:lnTo>
                <a:lnTo>
                  <a:pt x="33528" y="34530"/>
                </a:lnTo>
                <a:lnTo>
                  <a:pt x="25290" y="37560"/>
                </a:lnTo>
                <a:lnTo>
                  <a:pt x="16512" y="37646"/>
                </a:lnTo>
                <a:lnTo>
                  <a:pt x="8827" y="34905"/>
                </a:lnTo>
                <a:lnTo>
                  <a:pt x="3051" y="29809"/>
                </a:lnTo>
                <a:lnTo>
                  <a:pt x="0" y="22830"/>
                </a:lnTo>
                <a:lnTo>
                  <a:pt x="379" y="15221"/>
                </a:lnTo>
                <a:lnTo>
                  <a:pt x="3972" y="8407"/>
                </a:lnTo>
                <a:lnTo>
                  <a:pt x="10186" y="3120"/>
                </a:lnTo>
                <a:lnTo>
                  <a:pt x="18430" y="9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7469606" y="3684590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5" h="38100">
                <a:moveTo>
                  <a:pt x="31543" y="0"/>
                </a:moveTo>
                <a:lnTo>
                  <a:pt x="0" y="23619"/>
                </a:lnTo>
                <a:lnTo>
                  <a:pt x="3297" y="30553"/>
                </a:lnTo>
                <a:lnTo>
                  <a:pt x="9742" y="35528"/>
                </a:lnTo>
                <a:lnTo>
                  <a:pt x="18418" y="38088"/>
                </a:lnTo>
                <a:lnTo>
                  <a:pt x="28409" y="37779"/>
                </a:lnTo>
                <a:lnTo>
                  <a:pt x="37869" y="34525"/>
                </a:lnTo>
                <a:lnTo>
                  <a:pt x="45077" y="29056"/>
                </a:lnTo>
                <a:lnTo>
                  <a:pt x="49339" y="22122"/>
                </a:lnTo>
                <a:lnTo>
                  <a:pt x="49961" y="14475"/>
                </a:lnTo>
                <a:lnTo>
                  <a:pt x="46663" y="7538"/>
                </a:lnTo>
                <a:lnTo>
                  <a:pt x="40219" y="2560"/>
                </a:lnTo>
                <a:lnTo>
                  <a:pt x="31543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7469603" y="3684591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5" h="38100">
                <a:moveTo>
                  <a:pt x="21560" y="310"/>
                </a:moveTo>
                <a:lnTo>
                  <a:pt x="31550" y="0"/>
                </a:lnTo>
                <a:lnTo>
                  <a:pt x="40227" y="2560"/>
                </a:lnTo>
                <a:lnTo>
                  <a:pt x="46672" y="7535"/>
                </a:lnTo>
                <a:lnTo>
                  <a:pt x="49970" y="14470"/>
                </a:lnTo>
                <a:lnTo>
                  <a:pt x="49345" y="22124"/>
                </a:lnTo>
                <a:lnTo>
                  <a:pt x="45082" y="29061"/>
                </a:lnTo>
                <a:lnTo>
                  <a:pt x="37876" y="34530"/>
                </a:lnTo>
                <a:lnTo>
                  <a:pt x="28420" y="37780"/>
                </a:lnTo>
                <a:lnTo>
                  <a:pt x="18424" y="38090"/>
                </a:lnTo>
                <a:lnTo>
                  <a:pt x="9747" y="35530"/>
                </a:lnTo>
                <a:lnTo>
                  <a:pt x="3301" y="30555"/>
                </a:lnTo>
                <a:lnTo>
                  <a:pt x="0" y="23620"/>
                </a:lnTo>
                <a:lnTo>
                  <a:pt x="630" y="15971"/>
                </a:lnTo>
                <a:lnTo>
                  <a:pt x="4896" y="9036"/>
                </a:lnTo>
                <a:lnTo>
                  <a:pt x="12103" y="3565"/>
                </a:lnTo>
                <a:lnTo>
                  <a:pt x="21560" y="31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7039394" y="3771908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5" h="38100">
                <a:moveTo>
                  <a:pt x="31543" y="0"/>
                </a:moveTo>
                <a:lnTo>
                  <a:pt x="0" y="23613"/>
                </a:lnTo>
                <a:lnTo>
                  <a:pt x="3297" y="30550"/>
                </a:lnTo>
                <a:lnTo>
                  <a:pt x="9742" y="35527"/>
                </a:lnTo>
                <a:lnTo>
                  <a:pt x="18418" y="38088"/>
                </a:lnTo>
                <a:lnTo>
                  <a:pt x="28409" y="37774"/>
                </a:lnTo>
                <a:lnTo>
                  <a:pt x="37867" y="34520"/>
                </a:lnTo>
                <a:lnTo>
                  <a:pt x="45072" y="29050"/>
                </a:lnTo>
                <a:lnTo>
                  <a:pt x="49333" y="22116"/>
                </a:lnTo>
                <a:lnTo>
                  <a:pt x="49961" y="14469"/>
                </a:lnTo>
                <a:lnTo>
                  <a:pt x="46663" y="7535"/>
                </a:lnTo>
                <a:lnTo>
                  <a:pt x="40219" y="2560"/>
                </a:lnTo>
                <a:lnTo>
                  <a:pt x="31543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7039393" y="3771901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5" h="38100">
                <a:moveTo>
                  <a:pt x="21550" y="310"/>
                </a:moveTo>
                <a:lnTo>
                  <a:pt x="31545" y="0"/>
                </a:lnTo>
                <a:lnTo>
                  <a:pt x="40222" y="2560"/>
                </a:lnTo>
                <a:lnTo>
                  <a:pt x="46668" y="7535"/>
                </a:lnTo>
                <a:lnTo>
                  <a:pt x="49970" y="14470"/>
                </a:lnTo>
                <a:lnTo>
                  <a:pt x="49345" y="22124"/>
                </a:lnTo>
                <a:lnTo>
                  <a:pt x="45082" y="29062"/>
                </a:lnTo>
                <a:lnTo>
                  <a:pt x="37876" y="34534"/>
                </a:lnTo>
                <a:lnTo>
                  <a:pt x="28420" y="37790"/>
                </a:lnTo>
                <a:lnTo>
                  <a:pt x="18424" y="38100"/>
                </a:lnTo>
                <a:lnTo>
                  <a:pt x="9747" y="35540"/>
                </a:lnTo>
                <a:lnTo>
                  <a:pt x="3301" y="30565"/>
                </a:lnTo>
                <a:lnTo>
                  <a:pt x="0" y="23630"/>
                </a:lnTo>
                <a:lnTo>
                  <a:pt x="625" y="15975"/>
                </a:lnTo>
                <a:lnTo>
                  <a:pt x="4887" y="9037"/>
                </a:lnTo>
                <a:lnTo>
                  <a:pt x="12093" y="3565"/>
                </a:lnTo>
                <a:lnTo>
                  <a:pt x="21550" y="31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7471194" y="3328985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5" h="38100">
                <a:moveTo>
                  <a:pt x="31543" y="0"/>
                </a:moveTo>
                <a:lnTo>
                  <a:pt x="0" y="23624"/>
                </a:lnTo>
                <a:lnTo>
                  <a:pt x="3297" y="30558"/>
                </a:lnTo>
                <a:lnTo>
                  <a:pt x="9742" y="35533"/>
                </a:lnTo>
                <a:lnTo>
                  <a:pt x="18418" y="38094"/>
                </a:lnTo>
                <a:lnTo>
                  <a:pt x="28409" y="37784"/>
                </a:lnTo>
                <a:lnTo>
                  <a:pt x="37867" y="34531"/>
                </a:lnTo>
                <a:lnTo>
                  <a:pt x="45072" y="29061"/>
                </a:lnTo>
                <a:lnTo>
                  <a:pt x="49333" y="22127"/>
                </a:lnTo>
                <a:lnTo>
                  <a:pt x="49961" y="14480"/>
                </a:lnTo>
                <a:lnTo>
                  <a:pt x="46663" y="7543"/>
                </a:lnTo>
                <a:lnTo>
                  <a:pt x="40219" y="2564"/>
                </a:lnTo>
                <a:lnTo>
                  <a:pt x="31543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7471194" y="3328991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5" h="38100">
                <a:moveTo>
                  <a:pt x="21550" y="310"/>
                </a:moveTo>
                <a:lnTo>
                  <a:pt x="31545" y="0"/>
                </a:lnTo>
                <a:lnTo>
                  <a:pt x="40222" y="2560"/>
                </a:lnTo>
                <a:lnTo>
                  <a:pt x="46668" y="7535"/>
                </a:lnTo>
                <a:lnTo>
                  <a:pt x="49970" y="14470"/>
                </a:lnTo>
                <a:lnTo>
                  <a:pt x="49345" y="22124"/>
                </a:lnTo>
                <a:lnTo>
                  <a:pt x="45082" y="29061"/>
                </a:lnTo>
                <a:lnTo>
                  <a:pt x="37876" y="34530"/>
                </a:lnTo>
                <a:lnTo>
                  <a:pt x="28420" y="37780"/>
                </a:lnTo>
                <a:lnTo>
                  <a:pt x="18424" y="38090"/>
                </a:lnTo>
                <a:lnTo>
                  <a:pt x="9747" y="35530"/>
                </a:lnTo>
                <a:lnTo>
                  <a:pt x="3301" y="30555"/>
                </a:lnTo>
                <a:lnTo>
                  <a:pt x="0" y="23620"/>
                </a:lnTo>
                <a:lnTo>
                  <a:pt x="629" y="15971"/>
                </a:lnTo>
                <a:lnTo>
                  <a:pt x="4891" y="9036"/>
                </a:lnTo>
                <a:lnTo>
                  <a:pt x="12095" y="3565"/>
                </a:lnTo>
                <a:lnTo>
                  <a:pt x="21550" y="31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6172618" y="3214991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4" h="44450">
                <a:moveTo>
                  <a:pt x="31016" y="0"/>
                </a:moveTo>
                <a:lnTo>
                  <a:pt x="0" y="26492"/>
                </a:lnTo>
                <a:lnTo>
                  <a:pt x="3521" y="34644"/>
                </a:lnTo>
                <a:lnTo>
                  <a:pt x="10147" y="40611"/>
                </a:lnTo>
                <a:lnTo>
                  <a:pt x="18945" y="43841"/>
                </a:lnTo>
                <a:lnTo>
                  <a:pt x="28981" y="43777"/>
                </a:lnTo>
                <a:lnTo>
                  <a:pt x="38394" y="40278"/>
                </a:lnTo>
                <a:lnTo>
                  <a:pt x="45477" y="34139"/>
                </a:lnTo>
                <a:lnTo>
                  <a:pt x="49557" y="26212"/>
                </a:lnTo>
                <a:lnTo>
                  <a:pt x="49961" y="17348"/>
                </a:lnTo>
                <a:lnTo>
                  <a:pt x="46440" y="9197"/>
                </a:lnTo>
                <a:lnTo>
                  <a:pt x="39814" y="3229"/>
                </a:lnTo>
                <a:lnTo>
                  <a:pt x="31016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6172623" y="3214986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4" h="44450">
                <a:moveTo>
                  <a:pt x="20970" y="64"/>
                </a:moveTo>
                <a:lnTo>
                  <a:pt x="31010" y="0"/>
                </a:lnTo>
                <a:lnTo>
                  <a:pt x="39811" y="3229"/>
                </a:lnTo>
                <a:lnTo>
                  <a:pt x="46438" y="9196"/>
                </a:lnTo>
                <a:lnTo>
                  <a:pt x="49960" y="17344"/>
                </a:lnTo>
                <a:lnTo>
                  <a:pt x="49559" y="26216"/>
                </a:lnTo>
                <a:lnTo>
                  <a:pt x="45478" y="34145"/>
                </a:lnTo>
                <a:lnTo>
                  <a:pt x="38396" y="40284"/>
                </a:lnTo>
                <a:lnTo>
                  <a:pt x="28990" y="43784"/>
                </a:lnTo>
                <a:lnTo>
                  <a:pt x="18949" y="43849"/>
                </a:lnTo>
                <a:lnTo>
                  <a:pt x="10148" y="40619"/>
                </a:lnTo>
                <a:lnTo>
                  <a:pt x="3521" y="34652"/>
                </a:lnTo>
                <a:lnTo>
                  <a:pt x="0" y="26504"/>
                </a:lnTo>
                <a:lnTo>
                  <a:pt x="400" y="17637"/>
                </a:lnTo>
                <a:lnTo>
                  <a:pt x="4481" y="9707"/>
                </a:lnTo>
                <a:lnTo>
                  <a:pt x="11563" y="3565"/>
                </a:lnTo>
                <a:lnTo>
                  <a:pt x="20970" y="64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7123480" y="3173633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5" h="38100">
                <a:moveTo>
                  <a:pt x="27202" y="0"/>
                </a:moveTo>
                <a:lnTo>
                  <a:pt x="0" y="22829"/>
                </a:lnTo>
                <a:lnTo>
                  <a:pt x="3052" y="29810"/>
                </a:lnTo>
                <a:lnTo>
                  <a:pt x="8828" y="34910"/>
                </a:lnTo>
                <a:lnTo>
                  <a:pt x="16510" y="37652"/>
                </a:lnTo>
                <a:lnTo>
                  <a:pt x="25285" y="37561"/>
                </a:lnTo>
                <a:lnTo>
                  <a:pt x="33528" y="34532"/>
                </a:lnTo>
                <a:lnTo>
                  <a:pt x="39743" y="29247"/>
                </a:lnTo>
                <a:lnTo>
                  <a:pt x="43336" y="22436"/>
                </a:lnTo>
                <a:lnTo>
                  <a:pt x="43713" y="14828"/>
                </a:lnTo>
                <a:lnTo>
                  <a:pt x="40660" y="7847"/>
                </a:lnTo>
                <a:lnTo>
                  <a:pt x="34885" y="2746"/>
                </a:lnTo>
                <a:lnTo>
                  <a:pt x="27202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7123483" y="3173636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5" h="38100">
                <a:moveTo>
                  <a:pt x="18430" y="84"/>
                </a:moveTo>
                <a:lnTo>
                  <a:pt x="27206" y="0"/>
                </a:lnTo>
                <a:lnTo>
                  <a:pt x="34888" y="2744"/>
                </a:lnTo>
                <a:lnTo>
                  <a:pt x="40664" y="7844"/>
                </a:lnTo>
                <a:lnTo>
                  <a:pt x="43720" y="14824"/>
                </a:lnTo>
                <a:lnTo>
                  <a:pt x="43339" y="22433"/>
                </a:lnTo>
                <a:lnTo>
                  <a:pt x="39743" y="29247"/>
                </a:lnTo>
                <a:lnTo>
                  <a:pt x="33528" y="34534"/>
                </a:lnTo>
                <a:lnTo>
                  <a:pt x="25290" y="37564"/>
                </a:lnTo>
                <a:lnTo>
                  <a:pt x="16512" y="37650"/>
                </a:lnTo>
                <a:lnTo>
                  <a:pt x="8827" y="34909"/>
                </a:lnTo>
                <a:lnTo>
                  <a:pt x="3051" y="29813"/>
                </a:lnTo>
                <a:lnTo>
                  <a:pt x="0" y="22834"/>
                </a:lnTo>
                <a:lnTo>
                  <a:pt x="379" y="15225"/>
                </a:lnTo>
                <a:lnTo>
                  <a:pt x="3972" y="8410"/>
                </a:lnTo>
                <a:lnTo>
                  <a:pt x="10186" y="3120"/>
                </a:lnTo>
                <a:lnTo>
                  <a:pt x="18430" y="84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6844131" y="4067479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5" h="44450">
                <a:moveTo>
                  <a:pt x="31016" y="0"/>
                </a:moveTo>
                <a:lnTo>
                  <a:pt x="0" y="26492"/>
                </a:lnTo>
                <a:lnTo>
                  <a:pt x="3521" y="34644"/>
                </a:lnTo>
                <a:lnTo>
                  <a:pt x="10147" y="40611"/>
                </a:lnTo>
                <a:lnTo>
                  <a:pt x="18945" y="43841"/>
                </a:lnTo>
                <a:lnTo>
                  <a:pt x="28981" y="43777"/>
                </a:lnTo>
                <a:lnTo>
                  <a:pt x="38394" y="40278"/>
                </a:lnTo>
                <a:lnTo>
                  <a:pt x="45477" y="34139"/>
                </a:lnTo>
                <a:lnTo>
                  <a:pt x="49557" y="26212"/>
                </a:lnTo>
                <a:lnTo>
                  <a:pt x="49961" y="17348"/>
                </a:lnTo>
                <a:lnTo>
                  <a:pt x="46440" y="9197"/>
                </a:lnTo>
                <a:lnTo>
                  <a:pt x="39814" y="3229"/>
                </a:lnTo>
                <a:lnTo>
                  <a:pt x="31016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6844133" y="4067477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5" h="44450">
                <a:moveTo>
                  <a:pt x="20980" y="64"/>
                </a:moveTo>
                <a:lnTo>
                  <a:pt x="31020" y="0"/>
                </a:lnTo>
                <a:lnTo>
                  <a:pt x="39821" y="3229"/>
                </a:lnTo>
                <a:lnTo>
                  <a:pt x="46448" y="9196"/>
                </a:lnTo>
                <a:lnTo>
                  <a:pt x="49970" y="17344"/>
                </a:lnTo>
                <a:lnTo>
                  <a:pt x="49564" y="26216"/>
                </a:lnTo>
                <a:lnTo>
                  <a:pt x="45483" y="34145"/>
                </a:lnTo>
                <a:lnTo>
                  <a:pt x="38400" y="40284"/>
                </a:lnTo>
                <a:lnTo>
                  <a:pt x="28990" y="43784"/>
                </a:lnTo>
                <a:lnTo>
                  <a:pt x="18949" y="43849"/>
                </a:lnTo>
                <a:lnTo>
                  <a:pt x="10148" y="40619"/>
                </a:lnTo>
                <a:lnTo>
                  <a:pt x="3521" y="34652"/>
                </a:lnTo>
                <a:lnTo>
                  <a:pt x="0" y="26504"/>
                </a:lnTo>
                <a:lnTo>
                  <a:pt x="405" y="17632"/>
                </a:lnTo>
                <a:lnTo>
                  <a:pt x="4486" y="9703"/>
                </a:lnTo>
                <a:lnTo>
                  <a:pt x="11569" y="3564"/>
                </a:lnTo>
                <a:lnTo>
                  <a:pt x="20980" y="64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7483894" y="3941760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5" h="38100">
                <a:moveTo>
                  <a:pt x="31543" y="0"/>
                </a:moveTo>
                <a:lnTo>
                  <a:pt x="0" y="23624"/>
                </a:lnTo>
                <a:lnTo>
                  <a:pt x="3297" y="30558"/>
                </a:lnTo>
                <a:lnTo>
                  <a:pt x="9742" y="35533"/>
                </a:lnTo>
                <a:lnTo>
                  <a:pt x="18418" y="38094"/>
                </a:lnTo>
                <a:lnTo>
                  <a:pt x="28409" y="37784"/>
                </a:lnTo>
                <a:lnTo>
                  <a:pt x="37867" y="34531"/>
                </a:lnTo>
                <a:lnTo>
                  <a:pt x="45072" y="29061"/>
                </a:lnTo>
                <a:lnTo>
                  <a:pt x="49333" y="22127"/>
                </a:lnTo>
                <a:lnTo>
                  <a:pt x="49961" y="14480"/>
                </a:lnTo>
                <a:lnTo>
                  <a:pt x="46663" y="7543"/>
                </a:lnTo>
                <a:lnTo>
                  <a:pt x="40219" y="2564"/>
                </a:lnTo>
                <a:lnTo>
                  <a:pt x="31543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7483894" y="3941767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5" h="38100">
                <a:moveTo>
                  <a:pt x="21550" y="304"/>
                </a:moveTo>
                <a:lnTo>
                  <a:pt x="31545" y="0"/>
                </a:lnTo>
                <a:lnTo>
                  <a:pt x="40222" y="2562"/>
                </a:lnTo>
                <a:lnTo>
                  <a:pt x="46668" y="7535"/>
                </a:lnTo>
                <a:lnTo>
                  <a:pt x="49970" y="14464"/>
                </a:lnTo>
                <a:lnTo>
                  <a:pt x="49345" y="22119"/>
                </a:lnTo>
                <a:lnTo>
                  <a:pt x="45082" y="29057"/>
                </a:lnTo>
                <a:lnTo>
                  <a:pt x="37876" y="34529"/>
                </a:lnTo>
                <a:lnTo>
                  <a:pt x="28420" y="37784"/>
                </a:lnTo>
                <a:lnTo>
                  <a:pt x="18424" y="38095"/>
                </a:lnTo>
                <a:lnTo>
                  <a:pt x="9747" y="35534"/>
                </a:lnTo>
                <a:lnTo>
                  <a:pt x="3301" y="30559"/>
                </a:lnTo>
                <a:lnTo>
                  <a:pt x="0" y="23624"/>
                </a:lnTo>
                <a:lnTo>
                  <a:pt x="625" y="15970"/>
                </a:lnTo>
                <a:lnTo>
                  <a:pt x="4887" y="9032"/>
                </a:lnTo>
                <a:lnTo>
                  <a:pt x="12093" y="3560"/>
                </a:lnTo>
                <a:lnTo>
                  <a:pt x="21550" y="304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2149475" y="4465637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2149481" y="446564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5" y="11635"/>
                </a:lnTo>
                <a:lnTo>
                  <a:pt x="7438" y="5580"/>
                </a:lnTo>
                <a:lnTo>
                  <a:pt x="15512" y="1497"/>
                </a:lnTo>
                <a:lnTo>
                  <a:pt x="25400" y="0"/>
                </a:lnTo>
                <a:lnTo>
                  <a:pt x="35281" y="1497"/>
                </a:lnTo>
                <a:lnTo>
                  <a:pt x="43352" y="5580"/>
                </a:lnTo>
                <a:lnTo>
                  <a:pt x="48794" y="11635"/>
                </a:lnTo>
                <a:lnTo>
                  <a:pt x="50790" y="19050"/>
                </a:lnTo>
                <a:lnTo>
                  <a:pt x="48794" y="26464"/>
                </a:lnTo>
                <a:lnTo>
                  <a:pt x="43352" y="32520"/>
                </a:lnTo>
                <a:lnTo>
                  <a:pt x="35281" y="36602"/>
                </a:lnTo>
                <a:lnTo>
                  <a:pt x="25400" y="38100"/>
                </a:lnTo>
                <a:lnTo>
                  <a:pt x="15512" y="36602"/>
                </a:lnTo>
                <a:lnTo>
                  <a:pt x="7438" y="32520"/>
                </a:lnTo>
                <a:lnTo>
                  <a:pt x="1995" y="26464"/>
                </a:lnTo>
                <a:lnTo>
                  <a:pt x="0" y="19050"/>
                </a:lnTo>
                <a:close/>
              </a:path>
            </a:pathLst>
          </a:custGeom>
          <a:ln w="9525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3300412" y="4222750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  <a:solidFill>
            <a:srgbClr val="AB3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3300411" y="422275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5" y="11635"/>
                </a:lnTo>
                <a:lnTo>
                  <a:pt x="7438" y="5580"/>
                </a:lnTo>
                <a:lnTo>
                  <a:pt x="15512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1" y="32520"/>
                </a:lnTo>
                <a:lnTo>
                  <a:pt x="35287" y="36602"/>
                </a:lnTo>
                <a:lnTo>
                  <a:pt x="25400" y="38100"/>
                </a:lnTo>
                <a:lnTo>
                  <a:pt x="15512" y="36602"/>
                </a:lnTo>
                <a:lnTo>
                  <a:pt x="7438" y="32520"/>
                </a:lnTo>
                <a:lnTo>
                  <a:pt x="1995" y="26464"/>
                </a:lnTo>
                <a:lnTo>
                  <a:pt x="0" y="19050"/>
                </a:lnTo>
                <a:close/>
              </a:path>
            </a:pathLst>
          </a:custGeom>
          <a:ln w="9525">
            <a:solidFill>
              <a:srgbClr val="AB3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2393950" y="4319587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2393951" y="431959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5" y="11635"/>
                </a:lnTo>
                <a:lnTo>
                  <a:pt x="7438" y="5580"/>
                </a:lnTo>
                <a:lnTo>
                  <a:pt x="15512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1" y="32520"/>
                </a:lnTo>
                <a:lnTo>
                  <a:pt x="35287" y="36602"/>
                </a:lnTo>
                <a:lnTo>
                  <a:pt x="25400" y="38100"/>
                </a:lnTo>
                <a:lnTo>
                  <a:pt x="15512" y="36602"/>
                </a:lnTo>
                <a:lnTo>
                  <a:pt x="7438" y="32520"/>
                </a:lnTo>
                <a:lnTo>
                  <a:pt x="1995" y="26464"/>
                </a:lnTo>
                <a:lnTo>
                  <a:pt x="0" y="19050"/>
                </a:lnTo>
                <a:close/>
              </a:path>
            </a:pathLst>
          </a:custGeom>
          <a:ln w="9525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2341562" y="481806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2341561" y="481806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5" y="11635"/>
                </a:lnTo>
                <a:lnTo>
                  <a:pt x="7438" y="5580"/>
                </a:lnTo>
                <a:lnTo>
                  <a:pt x="15512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1" y="32520"/>
                </a:lnTo>
                <a:lnTo>
                  <a:pt x="35287" y="36602"/>
                </a:lnTo>
                <a:lnTo>
                  <a:pt x="25400" y="38100"/>
                </a:lnTo>
                <a:lnTo>
                  <a:pt x="15512" y="36602"/>
                </a:lnTo>
                <a:lnTo>
                  <a:pt x="7438" y="32520"/>
                </a:lnTo>
                <a:lnTo>
                  <a:pt x="1995" y="26464"/>
                </a:lnTo>
                <a:lnTo>
                  <a:pt x="0" y="19050"/>
                </a:lnTo>
                <a:close/>
              </a:path>
            </a:pathLst>
          </a:custGeom>
          <a:ln w="9525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2759075" y="467836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  <a:solidFill>
            <a:srgbClr val="AB3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2759071" y="467836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7" y="11635"/>
                </a:lnTo>
                <a:lnTo>
                  <a:pt x="7443" y="5580"/>
                </a:lnTo>
                <a:lnTo>
                  <a:pt x="15520" y="1497"/>
                </a:lnTo>
                <a:lnTo>
                  <a:pt x="25410" y="0"/>
                </a:lnTo>
                <a:lnTo>
                  <a:pt x="35291" y="1497"/>
                </a:lnTo>
                <a:lnTo>
                  <a:pt x="43362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2" y="32520"/>
                </a:lnTo>
                <a:lnTo>
                  <a:pt x="35291" y="36602"/>
                </a:lnTo>
                <a:lnTo>
                  <a:pt x="25410" y="38100"/>
                </a:lnTo>
                <a:lnTo>
                  <a:pt x="15520" y="36602"/>
                </a:lnTo>
                <a:lnTo>
                  <a:pt x="7443" y="32520"/>
                </a:lnTo>
                <a:lnTo>
                  <a:pt x="1997" y="26464"/>
                </a:lnTo>
                <a:lnTo>
                  <a:pt x="0" y="19050"/>
                </a:lnTo>
                <a:close/>
              </a:path>
            </a:pathLst>
          </a:custGeom>
          <a:ln w="9525">
            <a:solidFill>
              <a:srgbClr val="AB3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763712" y="432911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1763710" y="432911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7" y="11635"/>
                </a:lnTo>
                <a:lnTo>
                  <a:pt x="7442" y="5580"/>
                </a:lnTo>
                <a:lnTo>
                  <a:pt x="15516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1" y="32520"/>
                </a:lnTo>
                <a:lnTo>
                  <a:pt x="35287" y="36602"/>
                </a:lnTo>
                <a:lnTo>
                  <a:pt x="25400" y="38100"/>
                </a:lnTo>
                <a:lnTo>
                  <a:pt x="15516" y="36602"/>
                </a:lnTo>
                <a:lnTo>
                  <a:pt x="7442" y="32520"/>
                </a:lnTo>
                <a:lnTo>
                  <a:pt x="1997" y="26464"/>
                </a:lnTo>
                <a:lnTo>
                  <a:pt x="0" y="19050"/>
                </a:lnTo>
                <a:close/>
              </a:path>
            </a:pathLst>
          </a:custGeom>
          <a:ln w="9525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2633662" y="3857625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  <a:solidFill>
            <a:srgbClr val="AB3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2633661" y="385762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7" y="11635"/>
                </a:lnTo>
                <a:lnTo>
                  <a:pt x="7442" y="5580"/>
                </a:lnTo>
                <a:lnTo>
                  <a:pt x="15516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8"/>
                </a:lnTo>
                <a:lnTo>
                  <a:pt x="43361" y="32523"/>
                </a:lnTo>
                <a:lnTo>
                  <a:pt x="35287" y="36604"/>
                </a:lnTo>
                <a:lnTo>
                  <a:pt x="25400" y="38100"/>
                </a:lnTo>
                <a:lnTo>
                  <a:pt x="15516" y="36604"/>
                </a:lnTo>
                <a:lnTo>
                  <a:pt x="7442" y="32523"/>
                </a:lnTo>
                <a:lnTo>
                  <a:pt x="1997" y="26468"/>
                </a:lnTo>
                <a:lnTo>
                  <a:pt x="0" y="19050"/>
                </a:lnTo>
                <a:close/>
              </a:path>
            </a:pathLst>
          </a:custGeom>
          <a:ln w="9525">
            <a:solidFill>
              <a:srgbClr val="AB3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2663825" y="4213225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  <a:solidFill>
            <a:srgbClr val="AB3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2663821" y="421322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7" y="11635"/>
                </a:lnTo>
                <a:lnTo>
                  <a:pt x="7442" y="5580"/>
                </a:lnTo>
                <a:lnTo>
                  <a:pt x="15516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70"/>
                </a:lnTo>
                <a:lnTo>
                  <a:pt x="43361" y="32528"/>
                </a:lnTo>
                <a:lnTo>
                  <a:pt x="35287" y="36612"/>
                </a:lnTo>
                <a:lnTo>
                  <a:pt x="25400" y="38110"/>
                </a:lnTo>
                <a:lnTo>
                  <a:pt x="15516" y="36612"/>
                </a:lnTo>
                <a:lnTo>
                  <a:pt x="7442" y="32528"/>
                </a:lnTo>
                <a:lnTo>
                  <a:pt x="1997" y="26470"/>
                </a:lnTo>
                <a:lnTo>
                  <a:pt x="0" y="19050"/>
                </a:lnTo>
                <a:close/>
              </a:path>
            </a:pathLst>
          </a:custGeom>
          <a:ln w="9525">
            <a:solidFill>
              <a:srgbClr val="AB3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2197100" y="3792537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2197100" y="379254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5" y="11635"/>
                </a:lnTo>
                <a:lnTo>
                  <a:pt x="7438" y="5580"/>
                </a:lnTo>
                <a:lnTo>
                  <a:pt x="15512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1" y="32520"/>
                </a:lnTo>
                <a:lnTo>
                  <a:pt x="35287" y="36602"/>
                </a:lnTo>
                <a:lnTo>
                  <a:pt x="25400" y="38100"/>
                </a:lnTo>
                <a:lnTo>
                  <a:pt x="15512" y="36602"/>
                </a:lnTo>
                <a:lnTo>
                  <a:pt x="7438" y="32520"/>
                </a:lnTo>
                <a:lnTo>
                  <a:pt x="1995" y="26464"/>
                </a:lnTo>
                <a:lnTo>
                  <a:pt x="0" y="19050"/>
                </a:lnTo>
                <a:close/>
              </a:path>
            </a:pathLst>
          </a:custGeom>
          <a:ln w="9525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1825625" y="4797425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2225" y="0"/>
                </a:moveTo>
                <a:lnTo>
                  <a:pt x="13571" y="1497"/>
                </a:lnTo>
                <a:lnTo>
                  <a:pt x="6507" y="5581"/>
                </a:lnTo>
                <a:lnTo>
                  <a:pt x="1745" y="11637"/>
                </a:lnTo>
                <a:lnTo>
                  <a:pt x="0" y="19050"/>
                </a:lnTo>
                <a:lnTo>
                  <a:pt x="1745" y="26462"/>
                </a:lnTo>
                <a:lnTo>
                  <a:pt x="6507" y="32518"/>
                </a:lnTo>
                <a:lnTo>
                  <a:pt x="13571" y="36602"/>
                </a:lnTo>
                <a:lnTo>
                  <a:pt x="22225" y="38100"/>
                </a:lnTo>
                <a:lnTo>
                  <a:pt x="30873" y="36602"/>
                </a:lnTo>
                <a:lnTo>
                  <a:pt x="37938" y="32518"/>
                </a:lnTo>
                <a:lnTo>
                  <a:pt x="42702" y="26462"/>
                </a:lnTo>
                <a:lnTo>
                  <a:pt x="44450" y="19050"/>
                </a:lnTo>
                <a:lnTo>
                  <a:pt x="42702" y="11637"/>
                </a:lnTo>
                <a:lnTo>
                  <a:pt x="37938" y="5581"/>
                </a:lnTo>
                <a:lnTo>
                  <a:pt x="30873" y="1497"/>
                </a:lnTo>
                <a:lnTo>
                  <a:pt x="22225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825630" y="4797432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0" y="19050"/>
                </a:moveTo>
                <a:lnTo>
                  <a:pt x="1746" y="11631"/>
                </a:lnTo>
                <a:lnTo>
                  <a:pt x="6508" y="5576"/>
                </a:lnTo>
                <a:lnTo>
                  <a:pt x="13571" y="1495"/>
                </a:lnTo>
                <a:lnTo>
                  <a:pt x="22220" y="0"/>
                </a:lnTo>
                <a:lnTo>
                  <a:pt x="30869" y="1495"/>
                </a:lnTo>
                <a:lnTo>
                  <a:pt x="37936" y="5576"/>
                </a:lnTo>
                <a:lnTo>
                  <a:pt x="42702" y="11631"/>
                </a:lnTo>
                <a:lnTo>
                  <a:pt x="44450" y="19050"/>
                </a:lnTo>
                <a:lnTo>
                  <a:pt x="42702" y="26464"/>
                </a:lnTo>
                <a:lnTo>
                  <a:pt x="37936" y="32520"/>
                </a:lnTo>
                <a:lnTo>
                  <a:pt x="30869" y="36602"/>
                </a:lnTo>
                <a:lnTo>
                  <a:pt x="22220" y="38100"/>
                </a:lnTo>
                <a:lnTo>
                  <a:pt x="13571" y="36602"/>
                </a:lnTo>
                <a:lnTo>
                  <a:pt x="6508" y="32520"/>
                </a:lnTo>
                <a:lnTo>
                  <a:pt x="1746" y="26464"/>
                </a:lnTo>
                <a:lnTo>
                  <a:pt x="0" y="19050"/>
                </a:lnTo>
                <a:close/>
              </a:path>
            </a:pathLst>
          </a:custGeom>
          <a:ln w="9525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944687" y="4043362"/>
            <a:ext cx="50800" cy="44450"/>
          </a:xfrm>
          <a:custGeom>
            <a:avLst/>
            <a:gdLst/>
            <a:ahLst/>
            <a:cxnLst/>
            <a:rect l="l" t="t" r="r" b="b"/>
            <a:pathLst>
              <a:path w="50800" h="44450">
                <a:moveTo>
                  <a:pt x="25400" y="0"/>
                </a:moveTo>
                <a:lnTo>
                  <a:pt x="15516" y="1747"/>
                </a:lnTo>
                <a:lnTo>
                  <a:pt x="7442" y="6511"/>
                </a:lnTo>
                <a:lnTo>
                  <a:pt x="1997" y="13576"/>
                </a:lnTo>
                <a:lnTo>
                  <a:pt x="0" y="22225"/>
                </a:lnTo>
                <a:lnTo>
                  <a:pt x="1997" y="30878"/>
                </a:lnTo>
                <a:lnTo>
                  <a:pt x="7442" y="37942"/>
                </a:lnTo>
                <a:lnTo>
                  <a:pt x="15516" y="42704"/>
                </a:lnTo>
                <a:lnTo>
                  <a:pt x="25400" y="44450"/>
                </a:lnTo>
                <a:lnTo>
                  <a:pt x="35289" y="42704"/>
                </a:lnTo>
                <a:lnTo>
                  <a:pt x="43362" y="37942"/>
                </a:lnTo>
                <a:lnTo>
                  <a:pt x="48804" y="30878"/>
                </a:lnTo>
                <a:lnTo>
                  <a:pt x="50800" y="22225"/>
                </a:lnTo>
                <a:lnTo>
                  <a:pt x="48804" y="13576"/>
                </a:lnTo>
                <a:lnTo>
                  <a:pt x="43362" y="6511"/>
                </a:lnTo>
                <a:lnTo>
                  <a:pt x="35289" y="1747"/>
                </a:lnTo>
                <a:lnTo>
                  <a:pt x="25400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1944690" y="4043362"/>
            <a:ext cx="50800" cy="44450"/>
          </a:xfrm>
          <a:custGeom>
            <a:avLst/>
            <a:gdLst/>
            <a:ahLst/>
            <a:cxnLst/>
            <a:rect l="l" t="t" r="r" b="b"/>
            <a:pathLst>
              <a:path w="50800" h="44450">
                <a:moveTo>
                  <a:pt x="0" y="22230"/>
                </a:moveTo>
                <a:lnTo>
                  <a:pt x="1995" y="13575"/>
                </a:lnTo>
                <a:lnTo>
                  <a:pt x="7438" y="6510"/>
                </a:lnTo>
                <a:lnTo>
                  <a:pt x="15512" y="1746"/>
                </a:lnTo>
                <a:lnTo>
                  <a:pt x="25400" y="0"/>
                </a:lnTo>
                <a:lnTo>
                  <a:pt x="35287" y="1746"/>
                </a:lnTo>
                <a:lnTo>
                  <a:pt x="43361" y="6510"/>
                </a:lnTo>
                <a:lnTo>
                  <a:pt x="48804" y="13575"/>
                </a:lnTo>
                <a:lnTo>
                  <a:pt x="50800" y="22230"/>
                </a:lnTo>
                <a:lnTo>
                  <a:pt x="48804" y="30878"/>
                </a:lnTo>
                <a:lnTo>
                  <a:pt x="43361" y="37941"/>
                </a:lnTo>
                <a:lnTo>
                  <a:pt x="35287" y="42703"/>
                </a:lnTo>
                <a:lnTo>
                  <a:pt x="25400" y="44450"/>
                </a:lnTo>
                <a:lnTo>
                  <a:pt x="15512" y="42703"/>
                </a:lnTo>
                <a:lnTo>
                  <a:pt x="7438" y="37941"/>
                </a:lnTo>
                <a:lnTo>
                  <a:pt x="1995" y="30878"/>
                </a:lnTo>
                <a:lnTo>
                  <a:pt x="0" y="22230"/>
                </a:lnTo>
                <a:close/>
              </a:path>
            </a:pathLst>
          </a:custGeom>
          <a:ln w="9525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2992437" y="4421187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  <a:solidFill>
            <a:srgbClr val="AB3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2992441" y="442119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5" y="11635"/>
                </a:lnTo>
                <a:lnTo>
                  <a:pt x="7438" y="5580"/>
                </a:lnTo>
                <a:lnTo>
                  <a:pt x="15512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1" y="32520"/>
                </a:lnTo>
                <a:lnTo>
                  <a:pt x="35287" y="36602"/>
                </a:lnTo>
                <a:lnTo>
                  <a:pt x="25400" y="38100"/>
                </a:lnTo>
                <a:lnTo>
                  <a:pt x="15512" y="36602"/>
                </a:lnTo>
                <a:lnTo>
                  <a:pt x="7438" y="32520"/>
                </a:lnTo>
                <a:lnTo>
                  <a:pt x="1995" y="26464"/>
                </a:lnTo>
                <a:lnTo>
                  <a:pt x="0" y="19050"/>
                </a:lnTo>
                <a:close/>
              </a:path>
            </a:pathLst>
          </a:custGeom>
          <a:ln w="9525">
            <a:solidFill>
              <a:srgbClr val="AB3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2952750" y="3892550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0" y="1497"/>
                </a:lnTo>
                <a:lnTo>
                  <a:pt x="7437" y="5581"/>
                </a:lnTo>
                <a:lnTo>
                  <a:pt x="1995" y="11637"/>
                </a:lnTo>
                <a:lnTo>
                  <a:pt x="0" y="19050"/>
                </a:lnTo>
                <a:lnTo>
                  <a:pt x="1995" y="26462"/>
                </a:lnTo>
                <a:lnTo>
                  <a:pt x="7437" y="32518"/>
                </a:lnTo>
                <a:lnTo>
                  <a:pt x="15510" y="36602"/>
                </a:lnTo>
                <a:lnTo>
                  <a:pt x="25400" y="38100"/>
                </a:lnTo>
                <a:lnTo>
                  <a:pt x="35289" y="36602"/>
                </a:lnTo>
                <a:lnTo>
                  <a:pt x="43362" y="32518"/>
                </a:lnTo>
                <a:lnTo>
                  <a:pt x="48804" y="26462"/>
                </a:lnTo>
                <a:lnTo>
                  <a:pt x="50800" y="19050"/>
                </a:lnTo>
                <a:lnTo>
                  <a:pt x="48804" y="11637"/>
                </a:lnTo>
                <a:lnTo>
                  <a:pt x="43362" y="5581"/>
                </a:lnTo>
                <a:lnTo>
                  <a:pt x="35289" y="1497"/>
                </a:lnTo>
                <a:lnTo>
                  <a:pt x="25400" y="0"/>
                </a:lnTo>
                <a:close/>
              </a:path>
            </a:pathLst>
          </a:custGeom>
          <a:solidFill>
            <a:srgbClr val="AB3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2952751" y="389255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50"/>
                </a:moveTo>
                <a:lnTo>
                  <a:pt x="1995" y="11635"/>
                </a:lnTo>
                <a:lnTo>
                  <a:pt x="7438" y="5580"/>
                </a:lnTo>
                <a:lnTo>
                  <a:pt x="15512" y="1497"/>
                </a:lnTo>
                <a:lnTo>
                  <a:pt x="25400" y="0"/>
                </a:lnTo>
                <a:lnTo>
                  <a:pt x="35287" y="1497"/>
                </a:lnTo>
                <a:lnTo>
                  <a:pt x="43361" y="5580"/>
                </a:lnTo>
                <a:lnTo>
                  <a:pt x="48804" y="11635"/>
                </a:lnTo>
                <a:lnTo>
                  <a:pt x="50800" y="19050"/>
                </a:lnTo>
                <a:lnTo>
                  <a:pt x="48804" y="26464"/>
                </a:lnTo>
                <a:lnTo>
                  <a:pt x="43361" y="32520"/>
                </a:lnTo>
                <a:lnTo>
                  <a:pt x="35287" y="36602"/>
                </a:lnTo>
                <a:lnTo>
                  <a:pt x="25400" y="38100"/>
                </a:lnTo>
                <a:lnTo>
                  <a:pt x="15512" y="36602"/>
                </a:lnTo>
                <a:lnTo>
                  <a:pt x="7438" y="32520"/>
                </a:lnTo>
                <a:lnTo>
                  <a:pt x="1995" y="26464"/>
                </a:lnTo>
                <a:lnTo>
                  <a:pt x="0" y="19050"/>
                </a:lnTo>
                <a:close/>
              </a:path>
            </a:pathLst>
          </a:custGeom>
          <a:ln w="9525">
            <a:solidFill>
              <a:srgbClr val="AB3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2426152" y="4560543"/>
            <a:ext cx="43815" cy="39370"/>
          </a:xfrm>
          <a:custGeom>
            <a:avLst/>
            <a:gdLst/>
            <a:ahLst/>
            <a:cxnLst/>
            <a:rect l="l" t="t" r="r" b="b"/>
            <a:pathLst>
              <a:path w="43814" h="39370">
                <a:moveTo>
                  <a:pt x="24359" y="0"/>
                </a:moveTo>
                <a:lnTo>
                  <a:pt x="15689" y="1346"/>
                </a:lnTo>
                <a:lnTo>
                  <a:pt x="7968" y="5529"/>
                </a:lnTo>
                <a:lnTo>
                  <a:pt x="2578" y="11653"/>
                </a:lnTo>
                <a:lnTo>
                  <a:pt x="0" y="18909"/>
                </a:lnTo>
                <a:lnTo>
                  <a:pt x="716" y="26492"/>
                </a:lnTo>
                <a:lnTo>
                  <a:pt x="4742" y="32961"/>
                </a:lnTo>
                <a:lnTo>
                  <a:pt x="11190" y="37176"/>
                </a:lnTo>
                <a:lnTo>
                  <a:pt x="19186" y="38787"/>
                </a:lnTo>
                <a:lnTo>
                  <a:pt x="27856" y="37440"/>
                </a:lnTo>
                <a:lnTo>
                  <a:pt x="35576" y="33263"/>
                </a:lnTo>
                <a:lnTo>
                  <a:pt x="40967" y="27139"/>
                </a:lnTo>
                <a:lnTo>
                  <a:pt x="43545" y="19879"/>
                </a:lnTo>
                <a:lnTo>
                  <a:pt x="42829" y="12294"/>
                </a:lnTo>
                <a:lnTo>
                  <a:pt x="38803" y="5826"/>
                </a:lnTo>
                <a:lnTo>
                  <a:pt x="32355" y="1610"/>
                </a:lnTo>
                <a:lnTo>
                  <a:pt x="24359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2426153" y="4560542"/>
            <a:ext cx="43815" cy="39370"/>
          </a:xfrm>
          <a:custGeom>
            <a:avLst/>
            <a:gdLst/>
            <a:ahLst/>
            <a:cxnLst/>
            <a:rect l="l" t="t" r="r" b="b"/>
            <a:pathLst>
              <a:path w="43814" h="39370">
                <a:moveTo>
                  <a:pt x="718" y="26499"/>
                </a:moveTo>
                <a:lnTo>
                  <a:pt x="0" y="18914"/>
                </a:lnTo>
                <a:lnTo>
                  <a:pt x="2578" y="11655"/>
                </a:lnTo>
                <a:lnTo>
                  <a:pt x="7968" y="5530"/>
                </a:lnTo>
                <a:lnTo>
                  <a:pt x="15688" y="1349"/>
                </a:lnTo>
                <a:lnTo>
                  <a:pt x="24362" y="0"/>
                </a:lnTo>
                <a:lnTo>
                  <a:pt x="32359" y="1610"/>
                </a:lnTo>
                <a:lnTo>
                  <a:pt x="38805" y="5825"/>
                </a:lnTo>
                <a:lnTo>
                  <a:pt x="42828" y="12289"/>
                </a:lnTo>
                <a:lnTo>
                  <a:pt x="43546" y="19875"/>
                </a:lnTo>
                <a:lnTo>
                  <a:pt x="40968" y="27137"/>
                </a:lnTo>
                <a:lnTo>
                  <a:pt x="35577" y="33266"/>
                </a:lnTo>
                <a:lnTo>
                  <a:pt x="27858" y="37449"/>
                </a:lnTo>
                <a:lnTo>
                  <a:pt x="19183" y="38794"/>
                </a:lnTo>
                <a:lnTo>
                  <a:pt x="11186" y="37182"/>
                </a:lnTo>
                <a:lnTo>
                  <a:pt x="4740" y="32967"/>
                </a:lnTo>
                <a:lnTo>
                  <a:pt x="718" y="26499"/>
                </a:lnTo>
                <a:close/>
              </a:path>
            </a:pathLst>
          </a:custGeom>
          <a:ln w="9525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3418741" y="4034686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  <a:solidFill>
            <a:srgbClr val="AB3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3418744" y="4034683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477" y="27908"/>
                </a:moveTo>
                <a:lnTo>
                  <a:pt x="0" y="20245"/>
                </a:lnTo>
                <a:lnTo>
                  <a:pt x="3223" y="12768"/>
                </a:lnTo>
                <a:lnTo>
                  <a:pt x="9568" y="6320"/>
                </a:lnTo>
                <a:lnTo>
                  <a:pt x="18457" y="1738"/>
                </a:lnTo>
                <a:lnTo>
                  <a:pt x="28302" y="0"/>
                </a:lnTo>
                <a:lnTo>
                  <a:pt x="37257" y="1290"/>
                </a:lnTo>
                <a:lnTo>
                  <a:pt x="44351" y="5289"/>
                </a:lnTo>
                <a:lnTo>
                  <a:pt x="48617" y="11678"/>
                </a:lnTo>
                <a:lnTo>
                  <a:pt x="49094" y="19342"/>
                </a:lnTo>
                <a:lnTo>
                  <a:pt x="45870" y="26818"/>
                </a:lnTo>
                <a:lnTo>
                  <a:pt x="39525" y="33267"/>
                </a:lnTo>
                <a:lnTo>
                  <a:pt x="30637" y="37848"/>
                </a:lnTo>
                <a:lnTo>
                  <a:pt x="20786" y="39587"/>
                </a:lnTo>
                <a:lnTo>
                  <a:pt x="11829" y="38297"/>
                </a:lnTo>
                <a:lnTo>
                  <a:pt x="4736" y="34298"/>
                </a:lnTo>
                <a:lnTo>
                  <a:pt x="477" y="27908"/>
                </a:lnTo>
                <a:close/>
              </a:path>
            </a:pathLst>
          </a:custGeom>
          <a:ln w="9525">
            <a:solidFill>
              <a:srgbClr val="AB3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2598003" y="4358536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30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  <a:solidFill>
            <a:srgbClr val="AB3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2598004" y="4358533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30" h="40004">
                <a:moveTo>
                  <a:pt x="477" y="27908"/>
                </a:moveTo>
                <a:lnTo>
                  <a:pt x="0" y="20245"/>
                </a:lnTo>
                <a:lnTo>
                  <a:pt x="3223" y="12768"/>
                </a:lnTo>
                <a:lnTo>
                  <a:pt x="9568" y="6320"/>
                </a:lnTo>
                <a:lnTo>
                  <a:pt x="18457" y="1738"/>
                </a:lnTo>
                <a:lnTo>
                  <a:pt x="28303" y="0"/>
                </a:lnTo>
                <a:lnTo>
                  <a:pt x="37260" y="1290"/>
                </a:lnTo>
                <a:lnTo>
                  <a:pt x="44355" y="5289"/>
                </a:lnTo>
                <a:lnTo>
                  <a:pt x="48617" y="11678"/>
                </a:lnTo>
                <a:lnTo>
                  <a:pt x="49094" y="19342"/>
                </a:lnTo>
                <a:lnTo>
                  <a:pt x="45870" y="26818"/>
                </a:lnTo>
                <a:lnTo>
                  <a:pt x="39525" y="33267"/>
                </a:lnTo>
                <a:lnTo>
                  <a:pt x="30637" y="37848"/>
                </a:lnTo>
                <a:lnTo>
                  <a:pt x="20790" y="39587"/>
                </a:lnTo>
                <a:lnTo>
                  <a:pt x="11833" y="38297"/>
                </a:lnTo>
                <a:lnTo>
                  <a:pt x="4738" y="34298"/>
                </a:lnTo>
                <a:lnTo>
                  <a:pt x="477" y="27908"/>
                </a:lnTo>
                <a:close/>
              </a:path>
            </a:pathLst>
          </a:custGeom>
          <a:ln w="9525">
            <a:solidFill>
              <a:srgbClr val="AB3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2747228" y="4844311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30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  <a:solidFill>
            <a:srgbClr val="AB3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2747232" y="4844312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30" h="40004">
                <a:moveTo>
                  <a:pt x="478" y="27910"/>
                </a:moveTo>
                <a:lnTo>
                  <a:pt x="0" y="20245"/>
                </a:lnTo>
                <a:lnTo>
                  <a:pt x="3220" y="12766"/>
                </a:lnTo>
                <a:lnTo>
                  <a:pt x="9565" y="6317"/>
                </a:lnTo>
                <a:lnTo>
                  <a:pt x="18458" y="1740"/>
                </a:lnTo>
                <a:lnTo>
                  <a:pt x="28303" y="0"/>
                </a:lnTo>
                <a:lnTo>
                  <a:pt x="37257" y="1286"/>
                </a:lnTo>
                <a:lnTo>
                  <a:pt x="44348" y="5282"/>
                </a:lnTo>
                <a:lnTo>
                  <a:pt x="48608" y="11670"/>
                </a:lnTo>
                <a:lnTo>
                  <a:pt x="49091" y="19335"/>
                </a:lnTo>
                <a:lnTo>
                  <a:pt x="45869" y="26814"/>
                </a:lnTo>
                <a:lnTo>
                  <a:pt x="39522" y="33263"/>
                </a:lnTo>
                <a:lnTo>
                  <a:pt x="30628" y="37840"/>
                </a:lnTo>
                <a:lnTo>
                  <a:pt x="20783" y="39580"/>
                </a:lnTo>
                <a:lnTo>
                  <a:pt x="11829" y="38294"/>
                </a:lnTo>
                <a:lnTo>
                  <a:pt x="4737" y="34298"/>
                </a:lnTo>
                <a:lnTo>
                  <a:pt x="478" y="27910"/>
                </a:lnTo>
                <a:close/>
              </a:path>
            </a:pathLst>
          </a:custGeom>
          <a:ln w="9525">
            <a:solidFill>
              <a:srgbClr val="AB3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3086953" y="4604599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30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  <a:solidFill>
            <a:srgbClr val="AB3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3086954" y="4604597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30" h="40004">
                <a:moveTo>
                  <a:pt x="477" y="27914"/>
                </a:moveTo>
                <a:lnTo>
                  <a:pt x="0" y="20249"/>
                </a:lnTo>
                <a:lnTo>
                  <a:pt x="3223" y="12770"/>
                </a:lnTo>
                <a:lnTo>
                  <a:pt x="9568" y="6321"/>
                </a:lnTo>
                <a:lnTo>
                  <a:pt x="18457" y="1744"/>
                </a:lnTo>
                <a:lnTo>
                  <a:pt x="28303" y="0"/>
                </a:lnTo>
                <a:lnTo>
                  <a:pt x="37260" y="1287"/>
                </a:lnTo>
                <a:lnTo>
                  <a:pt x="44355" y="5285"/>
                </a:lnTo>
                <a:lnTo>
                  <a:pt x="48617" y="11674"/>
                </a:lnTo>
                <a:lnTo>
                  <a:pt x="49094" y="19339"/>
                </a:lnTo>
                <a:lnTo>
                  <a:pt x="45870" y="26818"/>
                </a:lnTo>
                <a:lnTo>
                  <a:pt x="39525" y="33267"/>
                </a:lnTo>
                <a:lnTo>
                  <a:pt x="30637" y="37844"/>
                </a:lnTo>
                <a:lnTo>
                  <a:pt x="20790" y="39583"/>
                </a:lnTo>
                <a:lnTo>
                  <a:pt x="11833" y="38294"/>
                </a:lnTo>
                <a:lnTo>
                  <a:pt x="4738" y="34298"/>
                </a:lnTo>
                <a:lnTo>
                  <a:pt x="477" y="27914"/>
                </a:lnTo>
                <a:close/>
              </a:path>
            </a:pathLst>
          </a:custGeom>
          <a:ln w="9525">
            <a:solidFill>
              <a:srgbClr val="AB3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2005866" y="4528399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30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2005868" y="4528397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30" h="40004">
                <a:moveTo>
                  <a:pt x="482" y="27914"/>
                </a:moveTo>
                <a:lnTo>
                  <a:pt x="0" y="20249"/>
                </a:lnTo>
                <a:lnTo>
                  <a:pt x="3221" y="12770"/>
                </a:lnTo>
                <a:lnTo>
                  <a:pt x="9568" y="6321"/>
                </a:lnTo>
                <a:lnTo>
                  <a:pt x="18462" y="1744"/>
                </a:lnTo>
                <a:lnTo>
                  <a:pt x="28307" y="0"/>
                </a:lnTo>
                <a:lnTo>
                  <a:pt x="37261" y="1287"/>
                </a:lnTo>
                <a:lnTo>
                  <a:pt x="44353" y="5285"/>
                </a:lnTo>
                <a:lnTo>
                  <a:pt x="48612" y="11674"/>
                </a:lnTo>
                <a:lnTo>
                  <a:pt x="49089" y="19339"/>
                </a:lnTo>
                <a:lnTo>
                  <a:pt x="45866" y="26818"/>
                </a:lnTo>
                <a:lnTo>
                  <a:pt x="39521" y="33267"/>
                </a:lnTo>
                <a:lnTo>
                  <a:pt x="30632" y="37844"/>
                </a:lnTo>
                <a:lnTo>
                  <a:pt x="20787" y="39583"/>
                </a:lnTo>
                <a:lnTo>
                  <a:pt x="11833" y="38294"/>
                </a:lnTo>
                <a:lnTo>
                  <a:pt x="4742" y="34298"/>
                </a:lnTo>
                <a:lnTo>
                  <a:pt x="482" y="27914"/>
                </a:lnTo>
                <a:close/>
              </a:path>
            </a:pathLst>
          </a:custGeom>
          <a:ln w="9525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2642052" y="3860456"/>
            <a:ext cx="43815" cy="39370"/>
          </a:xfrm>
          <a:custGeom>
            <a:avLst/>
            <a:gdLst/>
            <a:ahLst/>
            <a:cxnLst/>
            <a:rect l="l" t="t" r="r" b="b"/>
            <a:pathLst>
              <a:path w="43814" h="39370">
                <a:moveTo>
                  <a:pt x="24359" y="0"/>
                </a:moveTo>
                <a:lnTo>
                  <a:pt x="15689" y="1346"/>
                </a:lnTo>
                <a:lnTo>
                  <a:pt x="7968" y="5524"/>
                </a:lnTo>
                <a:lnTo>
                  <a:pt x="2578" y="11648"/>
                </a:lnTo>
                <a:lnTo>
                  <a:pt x="0" y="18908"/>
                </a:lnTo>
                <a:lnTo>
                  <a:pt x="716" y="26492"/>
                </a:lnTo>
                <a:lnTo>
                  <a:pt x="4737" y="32961"/>
                </a:lnTo>
                <a:lnTo>
                  <a:pt x="11185" y="37176"/>
                </a:lnTo>
                <a:lnTo>
                  <a:pt x="19184" y="38787"/>
                </a:lnTo>
                <a:lnTo>
                  <a:pt x="27856" y="37440"/>
                </a:lnTo>
                <a:lnTo>
                  <a:pt x="35576" y="33257"/>
                </a:lnTo>
                <a:lnTo>
                  <a:pt x="40967" y="27134"/>
                </a:lnTo>
                <a:lnTo>
                  <a:pt x="43545" y="19877"/>
                </a:lnTo>
                <a:lnTo>
                  <a:pt x="42829" y="12294"/>
                </a:lnTo>
                <a:lnTo>
                  <a:pt x="38803" y="5826"/>
                </a:lnTo>
                <a:lnTo>
                  <a:pt x="32355" y="1610"/>
                </a:lnTo>
                <a:lnTo>
                  <a:pt x="24359" y="0"/>
                </a:lnTo>
                <a:close/>
              </a:path>
            </a:pathLst>
          </a:custGeom>
          <a:solidFill>
            <a:srgbClr val="AB3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2642053" y="3860456"/>
            <a:ext cx="43815" cy="39370"/>
          </a:xfrm>
          <a:custGeom>
            <a:avLst/>
            <a:gdLst/>
            <a:ahLst/>
            <a:cxnLst/>
            <a:rect l="l" t="t" r="r" b="b"/>
            <a:pathLst>
              <a:path w="43814" h="39370">
                <a:moveTo>
                  <a:pt x="718" y="26494"/>
                </a:moveTo>
                <a:lnTo>
                  <a:pt x="0" y="18910"/>
                </a:lnTo>
                <a:lnTo>
                  <a:pt x="2578" y="11651"/>
                </a:lnTo>
                <a:lnTo>
                  <a:pt x="7968" y="5526"/>
                </a:lnTo>
                <a:lnTo>
                  <a:pt x="15688" y="1344"/>
                </a:lnTo>
                <a:lnTo>
                  <a:pt x="24362" y="0"/>
                </a:lnTo>
                <a:lnTo>
                  <a:pt x="32359" y="1611"/>
                </a:lnTo>
                <a:lnTo>
                  <a:pt x="38805" y="5826"/>
                </a:lnTo>
                <a:lnTo>
                  <a:pt x="42828" y="12294"/>
                </a:lnTo>
                <a:lnTo>
                  <a:pt x="43546" y="19879"/>
                </a:lnTo>
                <a:lnTo>
                  <a:pt x="40968" y="27138"/>
                </a:lnTo>
                <a:lnTo>
                  <a:pt x="35577" y="33263"/>
                </a:lnTo>
                <a:lnTo>
                  <a:pt x="27858" y="37444"/>
                </a:lnTo>
                <a:lnTo>
                  <a:pt x="19183" y="38789"/>
                </a:lnTo>
                <a:lnTo>
                  <a:pt x="11186" y="37178"/>
                </a:lnTo>
                <a:lnTo>
                  <a:pt x="4740" y="32963"/>
                </a:lnTo>
                <a:lnTo>
                  <a:pt x="718" y="26494"/>
                </a:lnTo>
                <a:close/>
              </a:path>
            </a:pathLst>
          </a:custGeom>
          <a:ln w="9525">
            <a:solidFill>
              <a:srgbClr val="AB3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2812316" y="4188674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30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  <a:solidFill>
            <a:srgbClr val="AB3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2812314" y="4188673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30" h="40004">
                <a:moveTo>
                  <a:pt x="476" y="27908"/>
                </a:moveTo>
                <a:lnTo>
                  <a:pt x="0" y="20243"/>
                </a:lnTo>
                <a:lnTo>
                  <a:pt x="3224" y="12765"/>
                </a:lnTo>
                <a:lnTo>
                  <a:pt x="9572" y="6315"/>
                </a:lnTo>
                <a:lnTo>
                  <a:pt x="18466" y="1738"/>
                </a:lnTo>
                <a:lnTo>
                  <a:pt x="28312" y="0"/>
                </a:lnTo>
                <a:lnTo>
                  <a:pt x="37265" y="1290"/>
                </a:lnTo>
                <a:lnTo>
                  <a:pt x="44357" y="5289"/>
                </a:lnTo>
                <a:lnTo>
                  <a:pt x="48616" y="11678"/>
                </a:lnTo>
                <a:lnTo>
                  <a:pt x="49093" y="19338"/>
                </a:lnTo>
                <a:lnTo>
                  <a:pt x="45870" y="26813"/>
                </a:lnTo>
                <a:lnTo>
                  <a:pt x="39525" y="33262"/>
                </a:lnTo>
                <a:lnTo>
                  <a:pt x="30636" y="37838"/>
                </a:lnTo>
                <a:lnTo>
                  <a:pt x="20791" y="39583"/>
                </a:lnTo>
                <a:lnTo>
                  <a:pt x="11836" y="38296"/>
                </a:lnTo>
                <a:lnTo>
                  <a:pt x="4742" y="34297"/>
                </a:lnTo>
                <a:lnTo>
                  <a:pt x="476" y="27908"/>
                </a:lnTo>
                <a:close/>
              </a:path>
            </a:pathLst>
          </a:custGeom>
          <a:ln w="9525">
            <a:solidFill>
              <a:srgbClr val="AB3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2202716" y="3909274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30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2202714" y="3909273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30" h="40004">
                <a:moveTo>
                  <a:pt x="476" y="27909"/>
                </a:moveTo>
                <a:lnTo>
                  <a:pt x="0" y="20243"/>
                </a:lnTo>
                <a:lnTo>
                  <a:pt x="3224" y="12765"/>
                </a:lnTo>
                <a:lnTo>
                  <a:pt x="9572" y="6316"/>
                </a:lnTo>
                <a:lnTo>
                  <a:pt x="18466" y="1739"/>
                </a:lnTo>
                <a:lnTo>
                  <a:pt x="28312" y="0"/>
                </a:lnTo>
                <a:lnTo>
                  <a:pt x="37265" y="1289"/>
                </a:lnTo>
                <a:lnTo>
                  <a:pt x="44357" y="5285"/>
                </a:lnTo>
                <a:lnTo>
                  <a:pt x="48616" y="11669"/>
                </a:lnTo>
                <a:lnTo>
                  <a:pt x="49093" y="19334"/>
                </a:lnTo>
                <a:lnTo>
                  <a:pt x="45870" y="26812"/>
                </a:lnTo>
                <a:lnTo>
                  <a:pt x="39525" y="33262"/>
                </a:lnTo>
                <a:lnTo>
                  <a:pt x="30636" y="37839"/>
                </a:lnTo>
                <a:lnTo>
                  <a:pt x="20791" y="39583"/>
                </a:lnTo>
                <a:lnTo>
                  <a:pt x="11836" y="38296"/>
                </a:lnTo>
                <a:lnTo>
                  <a:pt x="4742" y="34298"/>
                </a:lnTo>
                <a:lnTo>
                  <a:pt x="476" y="27909"/>
                </a:lnTo>
                <a:close/>
              </a:path>
            </a:pathLst>
          </a:custGeom>
          <a:ln w="9525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2250341" y="4957024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30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2250344" y="4957023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30" h="40004">
                <a:moveTo>
                  <a:pt x="477" y="27908"/>
                </a:moveTo>
                <a:lnTo>
                  <a:pt x="0" y="20245"/>
                </a:lnTo>
                <a:lnTo>
                  <a:pt x="3223" y="12768"/>
                </a:lnTo>
                <a:lnTo>
                  <a:pt x="9568" y="6320"/>
                </a:lnTo>
                <a:lnTo>
                  <a:pt x="18457" y="1738"/>
                </a:lnTo>
                <a:lnTo>
                  <a:pt x="28302" y="0"/>
                </a:lnTo>
                <a:lnTo>
                  <a:pt x="37257" y="1290"/>
                </a:lnTo>
                <a:lnTo>
                  <a:pt x="44351" y="5289"/>
                </a:lnTo>
                <a:lnTo>
                  <a:pt x="48617" y="11678"/>
                </a:lnTo>
                <a:lnTo>
                  <a:pt x="49094" y="19338"/>
                </a:lnTo>
                <a:lnTo>
                  <a:pt x="45870" y="26813"/>
                </a:lnTo>
                <a:lnTo>
                  <a:pt x="39525" y="33262"/>
                </a:lnTo>
                <a:lnTo>
                  <a:pt x="30637" y="37838"/>
                </a:lnTo>
                <a:lnTo>
                  <a:pt x="20786" y="39583"/>
                </a:lnTo>
                <a:lnTo>
                  <a:pt x="11829" y="38296"/>
                </a:lnTo>
                <a:lnTo>
                  <a:pt x="4736" y="34297"/>
                </a:lnTo>
                <a:lnTo>
                  <a:pt x="477" y="27908"/>
                </a:lnTo>
                <a:close/>
              </a:path>
            </a:pathLst>
          </a:custGeom>
          <a:ln w="9525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2063016" y="4212486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30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2063018" y="4212483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30" h="40004">
                <a:moveTo>
                  <a:pt x="482" y="27908"/>
                </a:moveTo>
                <a:lnTo>
                  <a:pt x="0" y="20245"/>
                </a:lnTo>
                <a:lnTo>
                  <a:pt x="3220" y="12768"/>
                </a:lnTo>
                <a:lnTo>
                  <a:pt x="9564" y="6320"/>
                </a:lnTo>
                <a:lnTo>
                  <a:pt x="18452" y="1738"/>
                </a:lnTo>
                <a:lnTo>
                  <a:pt x="28303" y="0"/>
                </a:lnTo>
                <a:lnTo>
                  <a:pt x="37260" y="1290"/>
                </a:lnTo>
                <a:lnTo>
                  <a:pt x="44353" y="5289"/>
                </a:lnTo>
                <a:lnTo>
                  <a:pt x="48612" y="11678"/>
                </a:lnTo>
                <a:lnTo>
                  <a:pt x="49089" y="19342"/>
                </a:lnTo>
                <a:lnTo>
                  <a:pt x="45866" y="26818"/>
                </a:lnTo>
                <a:lnTo>
                  <a:pt x="39521" y="33267"/>
                </a:lnTo>
                <a:lnTo>
                  <a:pt x="30632" y="37848"/>
                </a:lnTo>
                <a:lnTo>
                  <a:pt x="20787" y="39587"/>
                </a:lnTo>
                <a:lnTo>
                  <a:pt x="11834" y="38297"/>
                </a:lnTo>
                <a:lnTo>
                  <a:pt x="4742" y="34298"/>
                </a:lnTo>
                <a:lnTo>
                  <a:pt x="482" y="27908"/>
                </a:lnTo>
                <a:close/>
              </a:path>
            </a:pathLst>
          </a:custGeom>
          <a:ln w="9525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3205614" y="4303368"/>
            <a:ext cx="43815" cy="39370"/>
          </a:xfrm>
          <a:custGeom>
            <a:avLst/>
            <a:gdLst/>
            <a:ahLst/>
            <a:cxnLst/>
            <a:rect l="l" t="t" r="r" b="b"/>
            <a:pathLst>
              <a:path w="43814" h="39370">
                <a:moveTo>
                  <a:pt x="24359" y="0"/>
                </a:moveTo>
                <a:lnTo>
                  <a:pt x="15689" y="1346"/>
                </a:lnTo>
                <a:lnTo>
                  <a:pt x="7968" y="5529"/>
                </a:lnTo>
                <a:lnTo>
                  <a:pt x="2578" y="11653"/>
                </a:lnTo>
                <a:lnTo>
                  <a:pt x="0" y="18909"/>
                </a:lnTo>
                <a:lnTo>
                  <a:pt x="716" y="26492"/>
                </a:lnTo>
                <a:lnTo>
                  <a:pt x="4742" y="32961"/>
                </a:lnTo>
                <a:lnTo>
                  <a:pt x="11190" y="37176"/>
                </a:lnTo>
                <a:lnTo>
                  <a:pt x="19186" y="38787"/>
                </a:lnTo>
                <a:lnTo>
                  <a:pt x="27856" y="37440"/>
                </a:lnTo>
                <a:lnTo>
                  <a:pt x="35576" y="33263"/>
                </a:lnTo>
                <a:lnTo>
                  <a:pt x="40967" y="27139"/>
                </a:lnTo>
                <a:lnTo>
                  <a:pt x="43545" y="19879"/>
                </a:lnTo>
                <a:lnTo>
                  <a:pt x="42829" y="12294"/>
                </a:lnTo>
                <a:lnTo>
                  <a:pt x="38803" y="5826"/>
                </a:lnTo>
                <a:lnTo>
                  <a:pt x="32355" y="1610"/>
                </a:lnTo>
                <a:lnTo>
                  <a:pt x="24359" y="0"/>
                </a:lnTo>
                <a:close/>
              </a:path>
            </a:pathLst>
          </a:custGeom>
          <a:solidFill>
            <a:srgbClr val="AB3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3205617" y="4303367"/>
            <a:ext cx="43815" cy="39370"/>
          </a:xfrm>
          <a:custGeom>
            <a:avLst/>
            <a:gdLst/>
            <a:ahLst/>
            <a:cxnLst/>
            <a:rect l="l" t="t" r="r" b="b"/>
            <a:pathLst>
              <a:path w="43814" h="39370">
                <a:moveTo>
                  <a:pt x="713" y="26504"/>
                </a:moveTo>
                <a:lnTo>
                  <a:pt x="0" y="18918"/>
                </a:lnTo>
                <a:lnTo>
                  <a:pt x="2577" y="11656"/>
                </a:lnTo>
                <a:lnTo>
                  <a:pt x="7965" y="5527"/>
                </a:lnTo>
                <a:lnTo>
                  <a:pt x="15683" y="1344"/>
                </a:lnTo>
                <a:lnTo>
                  <a:pt x="24358" y="0"/>
                </a:lnTo>
                <a:lnTo>
                  <a:pt x="32356" y="1611"/>
                </a:lnTo>
                <a:lnTo>
                  <a:pt x="38805" y="5826"/>
                </a:lnTo>
                <a:lnTo>
                  <a:pt x="42833" y="12294"/>
                </a:lnTo>
                <a:lnTo>
                  <a:pt x="43547" y="19879"/>
                </a:lnTo>
                <a:lnTo>
                  <a:pt x="40970" y="27138"/>
                </a:lnTo>
                <a:lnTo>
                  <a:pt x="35581" y="33263"/>
                </a:lnTo>
                <a:lnTo>
                  <a:pt x="27863" y="37444"/>
                </a:lnTo>
                <a:lnTo>
                  <a:pt x="19183" y="38794"/>
                </a:lnTo>
                <a:lnTo>
                  <a:pt x="11183" y="37183"/>
                </a:lnTo>
                <a:lnTo>
                  <a:pt x="4736" y="32968"/>
                </a:lnTo>
                <a:lnTo>
                  <a:pt x="713" y="26504"/>
                </a:lnTo>
                <a:close/>
              </a:path>
            </a:pathLst>
          </a:custGeom>
          <a:ln w="9525">
            <a:solidFill>
              <a:srgbClr val="AB3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2956778" y="3810849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30" h="40004">
                <a:moveTo>
                  <a:pt x="28304" y="0"/>
                </a:moveTo>
                <a:lnTo>
                  <a:pt x="18463" y="1741"/>
                </a:lnTo>
                <a:lnTo>
                  <a:pt x="9570" y="6318"/>
                </a:lnTo>
                <a:lnTo>
                  <a:pt x="3223" y="12765"/>
                </a:lnTo>
                <a:lnTo>
                  <a:pt x="0" y="20240"/>
                </a:lnTo>
                <a:lnTo>
                  <a:pt x="479" y="27903"/>
                </a:lnTo>
                <a:lnTo>
                  <a:pt x="4742" y="34291"/>
                </a:lnTo>
                <a:lnTo>
                  <a:pt x="11835" y="38288"/>
                </a:lnTo>
                <a:lnTo>
                  <a:pt x="20787" y="39576"/>
                </a:lnTo>
                <a:lnTo>
                  <a:pt x="30629" y="37834"/>
                </a:lnTo>
                <a:lnTo>
                  <a:pt x="39522" y="33257"/>
                </a:lnTo>
                <a:lnTo>
                  <a:pt x="45869" y="26811"/>
                </a:lnTo>
                <a:lnTo>
                  <a:pt x="49092" y="19336"/>
                </a:lnTo>
                <a:lnTo>
                  <a:pt x="48612" y="11672"/>
                </a:lnTo>
                <a:lnTo>
                  <a:pt x="44350" y="5284"/>
                </a:lnTo>
                <a:lnTo>
                  <a:pt x="37257" y="1287"/>
                </a:lnTo>
                <a:lnTo>
                  <a:pt x="28304" y="0"/>
                </a:lnTo>
                <a:close/>
              </a:path>
            </a:pathLst>
          </a:custGeom>
          <a:solidFill>
            <a:srgbClr val="AB3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2956778" y="3810847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30" h="40004">
                <a:moveTo>
                  <a:pt x="482" y="27914"/>
                </a:moveTo>
                <a:lnTo>
                  <a:pt x="0" y="20249"/>
                </a:lnTo>
                <a:lnTo>
                  <a:pt x="3221" y="12770"/>
                </a:lnTo>
                <a:lnTo>
                  <a:pt x="9568" y="6321"/>
                </a:lnTo>
                <a:lnTo>
                  <a:pt x="18462" y="1744"/>
                </a:lnTo>
                <a:lnTo>
                  <a:pt x="28307" y="0"/>
                </a:lnTo>
                <a:lnTo>
                  <a:pt x="37261" y="1287"/>
                </a:lnTo>
                <a:lnTo>
                  <a:pt x="44353" y="5285"/>
                </a:lnTo>
                <a:lnTo>
                  <a:pt x="48612" y="11674"/>
                </a:lnTo>
                <a:lnTo>
                  <a:pt x="49095" y="19339"/>
                </a:lnTo>
                <a:lnTo>
                  <a:pt x="45873" y="26818"/>
                </a:lnTo>
                <a:lnTo>
                  <a:pt x="39526" y="33267"/>
                </a:lnTo>
                <a:lnTo>
                  <a:pt x="30632" y="37844"/>
                </a:lnTo>
                <a:lnTo>
                  <a:pt x="20787" y="39583"/>
                </a:lnTo>
                <a:lnTo>
                  <a:pt x="11833" y="38294"/>
                </a:lnTo>
                <a:lnTo>
                  <a:pt x="4742" y="34298"/>
                </a:lnTo>
                <a:lnTo>
                  <a:pt x="482" y="27914"/>
                </a:lnTo>
                <a:close/>
              </a:path>
            </a:pathLst>
          </a:custGeom>
          <a:ln w="9525">
            <a:solidFill>
              <a:srgbClr val="AB3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2391003" y="3964190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26" y="0"/>
                </a:moveTo>
                <a:lnTo>
                  <a:pt x="15953" y="237"/>
                </a:lnTo>
                <a:lnTo>
                  <a:pt x="8377" y="3262"/>
                </a:lnTo>
                <a:lnTo>
                  <a:pt x="2793" y="8570"/>
                </a:lnTo>
                <a:lnTo>
                  <a:pt x="0" y="15659"/>
                </a:lnTo>
                <a:lnTo>
                  <a:pt x="663" y="23249"/>
                </a:lnTo>
                <a:lnTo>
                  <a:pt x="4508" y="29925"/>
                </a:lnTo>
                <a:lnTo>
                  <a:pt x="10915" y="34981"/>
                </a:lnTo>
                <a:lnTo>
                  <a:pt x="19265" y="37706"/>
                </a:lnTo>
                <a:lnTo>
                  <a:pt x="28039" y="37461"/>
                </a:lnTo>
                <a:lnTo>
                  <a:pt x="35615" y="34432"/>
                </a:lnTo>
                <a:lnTo>
                  <a:pt x="41198" y="29123"/>
                </a:lnTo>
                <a:lnTo>
                  <a:pt x="43992" y="22034"/>
                </a:lnTo>
                <a:lnTo>
                  <a:pt x="43329" y="14450"/>
                </a:lnTo>
                <a:lnTo>
                  <a:pt x="39484" y="7773"/>
                </a:lnTo>
                <a:lnTo>
                  <a:pt x="33077" y="2719"/>
                </a:lnTo>
                <a:lnTo>
                  <a:pt x="24726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2391011" y="3964182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33073" y="2728"/>
                </a:lnTo>
                <a:lnTo>
                  <a:pt x="39477" y="7785"/>
                </a:lnTo>
                <a:lnTo>
                  <a:pt x="43320" y="14461"/>
                </a:lnTo>
                <a:lnTo>
                  <a:pt x="43980" y="22050"/>
                </a:lnTo>
                <a:lnTo>
                  <a:pt x="41187" y="29136"/>
                </a:lnTo>
                <a:lnTo>
                  <a:pt x="35605" y="34443"/>
                </a:lnTo>
                <a:lnTo>
                  <a:pt x="28027" y="37469"/>
                </a:lnTo>
                <a:lnTo>
                  <a:pt x="19250" y="37710"/>
                </a:lnTo>
                <a:lnTo>
                  <a:pt x="10906" y="34987"/>
                </a:lnTo>
                <a:lnTo>
                  <a:pt x="4502" y="29933"/>
                </a:lnTo>
                <a:lnTo>
                  <a:pt x="659" y="23257"/>
                </a:lnTo>
                <a:lnTo>
                  <a:pt x="0" y="15670"/>
                </a:lnTo>
                <a:lnTo>
                  <a:pt x="2792" y="8578"/>
                </a:lnTo>
                <a:lnTo>
                  <a:pt x="8375" y="3267"/>
                </a:lnTo>
                <a:lnTo>
                  <a:pt x="15952" y="240"/>
                </a:lnTo>
                <a:lnTo>
                  <a:pt x="24730" y="0"/>
                </a:lnTo>
                <a:close/>
              </a:path>
            </a:pathLst>
          </a:custGeom>
          <a:ln w="9525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2514866" y="4910366"/>
            <a:ext cx="50800" cy="44450"/>
          </a:xfrm>
          <a:custGeom>
            <a:avLst/>
            <a:gdLst/>
            <a:ahLst/>
            <a:cxnLst/>
            <a:rect l="l" t="t" r="r" b="b"/>
            <a:pathLst>
              <a:path w="50800" h="44450">
                <a:moveTo>
                  <a:pt x="28321" y="0"/>
                </a:moveTo>
                <a:lnTo>
                  <a:pt x="18286" y="311"/>
                </a:lnTo>
                <a:lnTo>
                  <a:pt x="9612" y="3865"/>
                </a:lnTo>
                <a:lnTo>
                  <a:pt x="3212" y="10074"/>
                </a:lnTo>
                <a:lnTo>
                  <a:pt x="0" y="18351"/>
                </a:lnTo>
                <a:lnTo>
                  <a:pt x="732" y="27196"/>
                </a:lnTo>
                <a:lnTo>
                  <a:pt x="5105" y="34967"/>
                </a:lnTo>
                <a:lnTo>
                  <a:pt x="12412" y="40841"/>
                </a:lnTo>
                <a:lnTo>
                  <a:pt x="21945" y="43992"/>
                </a:lnTo>
                <a:lnTo>
                  <a:pt x="31978" y="43686"/>
                </a:lnTo>
                <a:lnTo>
                  <a:pt x="40649" y="40131"/>
                </a:lnTo>
                <a:lnTo>
                  <a:pt x="47048" y="33920"/>
                </a:lnTo>
                <a:lnTo>
                  <a:pt x="50266" y="25641"/>
                </a:lnTo>
                <a:lnTo>
                  <a:pt x="49534" y="16796"/>
                </a:lnTo>
                <a:lnTo>
                  <a:pt x="45161" y="9024"/>
                </a:lnTo>
                <a:lnTo>
                  <a:pt x="37854" y="3150"/>
                </a:lnTo>
                <a:lnTo>
                  <a:pt x="28321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2514861" y="4910372"/>
            <a:ext cx="50800" cy="44450"/>
          </a:xfrm>
          <a:custGeom>
            <a:avLst/>
            <a:gdLst/>
            <a:ahLst/>
            <a:cxnLst/>
            <a:rect l="l" t="t" r="r" b="b"/>
            <a:pathLst>
              <a:path w="50800" h="44450">
                <a:moveTo>
                  <a:pt x="28330" y="0"/>
                </a:moveTo>
                <a:lnTo>
                  <a:pt x="37862" y="3145"/>
                </a:lnTo>
                <a:lnTo>
                  <a:pt x="45170" y="9017"/>
                </a:lnTo>
                <a:lnTo>
                  <a:pt x="49544" y="16790"/>
                </a:lnTo>
                <a:lnTo>
                  <a:pt x="50280" y="25640"/>
                </a:lnTo>
                <a:lnTo>
                  <a:pt x="47058" y="33915"/>
                </a:lnTo>
                <a:lnTo>
                  <a:pt x="40656" y="40125"/>
                </a:lnTo>
                <a:lnTo>
                  <a:pt x="31983" y="43679"/>
                </a:lnTo>
                <a:lnTo>
                  <a:pt x="21950" y="43990"/>
                </a:lnTo>
                <a:lnTo>
                  <a:pt x="12417" y="40838"/>
                </a:lnTo>
                <a:lnTo>
                  <a:pt x="5110" y="34965"/>
                </a:lnTo>
                <a:lnTo>
                  <a:pt x="735" y="27193"/>
                </a:lnTo>
                <a:lnTo>
                  <a:pt x="0" y="18350"/>
                </a:lnTo>
                <a:lnTo>
                  <a:pt x="3221" y="10072"/>
                </a:lnTo>
                <a:lnTo>
                  <a:pt x="9623" y="3861"/>
                </a:lnTo>
                <a:lnTo>
                  <a:pt x="18296" y="306"/>
                </a:lnTo>
                <a:lnTo>
                  <a:pt x="28330" y="0"/>
                </a:lnTo>
                <a:close/>
              </a:path>
            </a:pathLst>
          </a:custGeom>
          <a:ln w="9525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2535466" y="4178503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26" y="0"/>
                </a:moveTo>
                <a:lnTo>
                  <a:pt x="15953" y="237"/>
                </a:lnTo>
                <a:lnTo>
                  <a:pt x="8377" y="3262"/>
                </a:lnTo>
                <a:lnTo>
                  <a:pt x="2793" y="8570"/>
                </a:lnTo>
                <a:lnTo>
                  <a:pt x="0" y="15659"/>
                </a:lnTo>
                <a:lnTo>
                  <a:pt x="663" y="23248"/>
                </a:lnTo>
                <a:lnTo>
                  <a:pt x="4508" y="29924"/>
                </a:lnTo>
                <a:lnTo>
                  <a:pt x="10915" y="34975"/>
                </a:lnTo>
                <a:lnTo>
                  <a:pt x="19265" y="37693"/>
                </a:lnTo>
                <a:lnTo>
                  <a:pt x="28039" y="37456"/>
                </a:lnTo>
                <a:lnTo>
                  <a:pt x="35615" y="34431"/>
                </a:lnTo>
                <a:lnTo>
                  <a:pt x="41198" y="29122"/>
                </a:lnTo>
                <a:lnTo>
                  <a:pt x="43992" y="22034"/>
                </a:lnTo>
                <a:lnTo>
                  <a:pt x="43329" y="14444"/>
                </a:lnTo>
                <a:lnTo>
                  <a:pt x="39484" y="7769"/>
                </a:lnTo>
                <a:lnTo>
                  <a:pt x="33077" y="2717"/>
                </a:lnTo>
                <a:lnTo>
                  <a:pt x="24726" y="0"/>
                </a:lnTo>
                <a:close/>
              </a:path>
            </a:pathLst>
          </a:custGeom>
          <a:solidFill>
            <a:srgbClr val="AB3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2535471" y="4178501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33077" y="2722"/>
                </a:lnTo>
                <a:lnTo>
                  <a:pt x="39482" y="7776"/>
                </a:lnTo>
                <a:lnTo>
                  <a:pt x="43326" y="14452"/>
                </a:lnTo>
                <a:lnTo>
                  <a:pt x="43990" y="22040"/>
                </a:lnTo>
                <a:lnTo>
                  <a:pt x="41196" y="29126"/>
                </a:lnTo>
                <a:lnTo>
                  <a:pt x="35611" y="34433"/>
                </a:lnTo>
                <a:lnTo>
                  <a:pt x="28033" y="37459"/>
                </a:lnTo>
                <a:lnTo>
                  <a:pt x="19260" y="37700"/>
                </a:lnTo>
                <a:lnTo>
                  <a:pt x="10912" y="34977"/>
                </a:lnTo>
                <a:lnTo>
                  <a:pt x="4507" y="29923"/>
                </a:lnTo>
                <a:lnTo>
                  <a:pt x="663" y="23247"/>
                </a:lnTo>
                <a:lnTo>
                  <a:pt x="0" y="15660"/>
                </a:lnTo>
                <a:lnTo>
                  <a:pt x="2792" y="8572"/>
                </a:lnTo>
                <a:lnTo>
                  <a:pt x="8375" y="3262"/>
                </a:lnTo>
                <a:lnTo>
                  <a:pt x="15952" y="236"/>
                </a:lnTo>
                <a:lnTo>
                  <a:pt x="24730" y="0"/>
                </a:lnTo>
                <a:close/>
              </a:path>
            </a:pathLst>
          </a:custGeom>
          <a:ln w="9525">
            <a:solidFill>
              <a:srgbClr val="AB3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921141" y="4064203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7863" y="0"/>
                </a:moveTo>
                <a:lnTo>
                  <a:pt x="17866" y="58"/>
                </a:lnTo>
                <a:lnTo>
                  <a:pt x="9293" y="2938"/>
                </a:lnTo>
                <a:lnTo>
                  <a:pt x="3039" y="8149"/>
                </a:lnTo>
                <a:lnTo>
                  <a:pt x="0" y="15201"/>
                </a:lnTo>
                <a:lnTo>
                  <a:pt x="910" y="22827"/>
                </a:lnTo>
                <a:lnTo>
                  <a:pt x="5429" y="29600"/>
                </a:lnTo>
                <a:lnTo>
                  <a:pt x="12833" y="34797"/>
                </a:lnTo>
                <a:lnTo>
                  <a:pt x="22402" y="37693"/>
                </a:lnTo>
                <a:lnTo>
                  <a:pt x="32400" y="37634"/>
                </a:lnTo>
                <a:lnTo>
                  <a:pt x="40973" y="34755"/>
                </a:lnTo>
                <a:lnTo>
                  <a:pt x="47227" y="29544"/>
                </a:lnTo>
                <a:lnTo>
                  <a:pt x="50266" y="22491"/>
                </a:lnTo>
                <a:lnTo>
                  <a:pt x="49355" y="14866"/>
                </a:lnTo>
                <a:lnTo>
                  <a:pt x="44837" y="8093"/>
                </a:lnTo>
                <a:lnTo>
                  <a:pt x="37432" y="2896"/>
                </a:lnTo>
                <a:lnTo>
                  <a:pt x="27863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921140" y="406420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7870" y="0"/>
                </a:moveTo>
                <a:lnTo>
                  <a:pt x="37437" y="2899"/>
                </a:lnTo>
                <a:lnTo>
                  <a:pt x="44841" y="8100"/>
                </a:lnTo>
                <a:lnTo>
                  <a:pt x="49358" y="14875"/>
                </a:lnTo>
                <a:lnTo>
                  <a:pt x="50270" y="22500"/>
                </a:lnTo>
                <a:lnTo>
                  <a:pt x="47230" y="29550"/>
                </a:lnTo>
                <a:lnTo>
                  <a:pt x="40973" y="34761"/>
                </a:lnTo>
                <a:lnTo>
                  <a:pt x="32397" y="37641"/>
                </a:lnTo>
                <a:lnTo>
                  <a:pt x="22400" y="37700"/>
                </a:lnTo>
                <a:lnTo>
                  <a:pt x="12832" y="34800"/>
                </a:lnTo>
                <a:lnTo>
                  <a:pt x="5428" y="29600"/>
                </a:lnTo>
                <a:lnTo>
                  <a:pt x="911" y="22824"/>
                </a:lnTo>
                <a:lnTo>
                  <a:pt x="0" y="15200"/>
                </a:lnTo>
                <a:lnTo>
                  <a:pt x="3039" y="8149"/>
                </a:lnTo>
                <a:lnTo>
                  <a:pt x="9296" y="2938"/>
                </a:lnTo>
                <a:lnTo>
                  <a:pt x="17872" y="58"/>
                </a:lnTo>
                <a:lnTo>
                  <a:pt x="27870" y="0"/>
                </a:lnTo>
                <a:close/>
              </a:path>
            </a:pathLst>
          </a:custGeom>
          <a:ln w="9525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2033854" y="4416628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7863" y="0"/>
                </a:moveTo>
                <a:lnTo>
                  <a:pt x="17866" y="58"/>
                </a:lnTo>
                <a:lnTo>
                  <a:pt x="9293" y="2938"/>
                </a:lnTo>
                <a:lnTo>
                  <a:pt x="3039" y="8149"/>
                </a:lnTo>
                <a:lnTo>
                  <a:pt x="0" y="15201"/>
                </a:lnTo>
                <a:lnTo>
                  <a:pt x="909" y="22827"/>
                </a:lnTo>
                <a:lnTo>
                  <a:pt x="5424" y="29600"/>
                </a:lnTo>
                <a:lnTo>
                  <a:pt x="12828" y="34797"/>
                </a:lnTo>
                <a:lnTo>
                  <a:pt x="22402" y="37693"/>
                </a:lnTo>
                <a:lnTo>
                  <a:pt x="32400" y="37634"/>
                </a:lnTo>
                <a:lnTo>
                  <a:pt x="40973" y="34755"/>
                </a:lnTo>
                <a:lnTo>
                  <a:pt x="47227" y="29544"/>
                </a:lnTo>
                <a:lnTo>
                  <a:pt x="50266" y="22491"/>
                </a:lnTo>
                <a:lnTo>
                  <a:pt x="49355" y="14866"/>
                </a:lnTo>
                <a:lnTo>
                  <a:pt x="44837" y="8093"/>
                </a:lnTo>
                <a:lnTo>
                  <a:pt x="37432" y="2896"/>
                </a:lnTo>
                <a:lnTo>
                  <a:pt x="27863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2033850" y="441662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7870" y="0"/>
                </a:moveTo>
                <a:lnTo>
                  <a:pt x="37443" y="2903"/>
                </a:lnTo>
                <a:lnTo>
                  <a:pt x="44848" y="8103"/>
                </a:lnTo>
                <a:lnTo>
                  <a:pt x="49364" y="14876"/>
                </a:lnTo>
                <a:lnTo>
                  <a:pt x="50270" y="22500"/>
                </a:lnTo>
                <a:lnTo>
                  <a:pt x="47231" y="29550"/>
                </a:lnTo>
                <a:lnTo>
                  <a:pt x="40977" y="34762"/>
                </a:lnTo>
                <a:lnTo>
                  <a:pt x="32402" y="37645"/>
                </a:lnTo>
                <a:lnTo>
                  <a:pt x="22400" y="37710"/>
                </a:lnTo>
                <a:lnTo>
                  <a:pt x="12832" y="34806"/>
                </a:lnTo>
                <a:lnTo>
                  <a:pt x="5428" y="29606"/>
                </a:lnTo>
                <a:lnTo>
                  <a:pt x="911" y="22833"/>
                </a:lnTo>
                <a:lnTo>
                  <a:pt x="0" y="15210"/>
                </a:lnTo>
                <a:lnTo>
                  <a:pt x="3039" y="8154"/>
                </a:lnTo>
                <a:lnTo>
                  <a:pt x="9296" y="2943"/>
                </a:lnTo>
                <a:lnTo>
                  <a:pt x="17872" y="63"/>
                </a:lnTo>
                <a:lnTo>
                  <a:pt x="27870" y="0"/>
                </a:lnTo>
                <a:close/>
              </a:path>
            </a:pathLst>
          </a:custGeom>
          <a:ln w="9525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2614841" y="3676853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26" y="0"/>
                </a:moveTo>
                <a:lnTo>
                  <a:pt x="15953" y="237"/>
                </a:lnTo>
                <a:lnTo>
                  <a:pt x="8377" y="3262"/>
                </a:lnTo>
                <a:lnTo>
                  <a:pt x="2793" y="8570"/>
                </a:lnTo>
                <a:lnTo>
                  <a:pt x="0" y="15659"/>
                </a:lnTo>
                <a:lnTo>
                  <a:pt x="663" y="23248"/>
                </a:lnTo>
                <a:lnTo>
                  <a:pt x="4508" y="29924"/>
                </a:lnTo>
                <a:lnTo>
                  <a:pt x="10915" y="34975"/>
                </a:lnTo>
                <a:lnTo>
                  <a:pt x="19265" y="37693"/>
                </a:lnTo>
                <a:lnTo>
                  <a:pt x="28039" y="37456"/>
                </a:lnTo>
                <a:lnTo>
                  <a:pt x="35615" y="34431"/>
                </a:lnTo>
                <a:lnTo>
                  <a:pt x="41198" y="29122"/>
                </a:lnTo>
                <a:lnTo>
                  <a:pt x="43992" y="22034"/>
                </a:lnTo>
                <a:lnTo>
                  <a:pt x="43329" y="14444"/>
                </a:lnTo>
                <a:lnTo>
                  <a:pt x="39484" y="7769"/>
                </a:lnTo>
                <a:lnTo>
                  <a:pt x="33077" y="2717"/>
                </a:lnTo>
                <a:lnTo>
                  <a:pt x="24726" y="0"/>
                </a:lnTo>
                <a:close/>
              </a:path>
            </a:pathLst>
          </a:custGeom>
          <a:solidFill>
            <a:srgbClr val="AB3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2614841" y="3676851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33077" y="2722"/>
                </a:lnTo>
                <a:lnTo>
                  <a:pt x="39482" y="7776"/>
                </a:lnTo>
                <a:lnTo>
                  <a:pt x="43326" y="14452"/>
                </a:lnTo>
                <a:lnTo>
                  <a:pt x="43990" y="22040"/>
                </a:lnTo>
                <a:lnTo>
                  <a:pt x="41197" y="29126"/>
                </a:lnTo>
                <a:lnTo>
                  <a:pt x="35615" y="34433"/>
                </a:lnTo>
                <a:lnTo>
                  <a:pt x="28037" y="37459"/>
                </a:lnTo>
                <a:lnTo>
                  <a:pt x="19260" y="37700"/>
                </a:lnTo>
                <a:lnTo>
                  <a:pt x="10912" y="34977"/>
                </a:lnTo>
                <a:lnTo>
                  <a:pt x="4507" y="29923"/>
                </a:lnTo>
                <a:lnTo>
                  <a:pt x="663" y="23247"/>
                </a:lnTo>
                <a:lnTo>
                  <a:pt x="0" y="15660"/>
                </a:lnTo>
                <a:lnTo>
                  <a:pt x="2793" y="8572"/>
                </a:lnTo>
                <a:lnTo>
                  <a:pt x="8378" y="3262"/>
                </a:lnTo>
                <a:lnTo>
                  <a:pt x="15956" y="236"/>
                </a:lnTo>
                <a:lnTo>
                  <a:pt x="24730" y="0"/>
                </a:lnTo>
                <a:close/>
              </a:path>
            </a:pathLst>
          </a:custGeom>
          <a:ln w="9525">
            <a:solidFill>
              <a:srgbClr val="AB3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3062554" y="4434116"/>
            <a:ext cx="50800" cy="44450"/>
          </a:xfrm>
          <a:custGeom>
            <a:avLst/>
            <a:gdLst/>
            <a:ahLst/>
            <a:cxnLst/>
            <a:rect l="l" t="t" r="r" b="b"/>
            <a:pathLst>
              <a:path w="50800" h="44450">
                <a:moveTo>
                  <a:pt x="28321" y="0"/>
                </a:moveTo>
                <a:lnTo>
                  <a:pt x="18286" y="311"/>
                </a:lnTo>
                <a:lnTo>
                  <a:pt x="9612" y="3865"/>
                </a:lnTo>
                <a:lnTo>
                  <a:pt x="3212" y="10074"/>
                </a:lnTo>
                <a:lnTo>
                  <a:pt x="0" y="18351"/>
                </a:lnTo>
                <a:lnTo>
                  <a:pt x="732" y="27196"/>
                </a:lnTo>
                <a:lnTo>
                  <a:pt x="5105" y="34967"/>
                </a:lnTo>
                <a:lnTo>
                  <a:pt x="12412" y="40841"/>
                </a:lnTo>
                <a:lnTo>
                  <a:pt x="21945" y="43992"/>
                </a:lnTo>
                <a:lnTo>
                  <a:pt x="31978" y="43686"/>
                </a:lnTo>
                <a:lnTo>
                  <a:pt x="40649" y="40132"/>
                </a:lnTo>
                <a:lnTo>
                  <a:pt x="47048" y="33920"/>
                </a:lnTo>
                <a:lnTo>
                  <a:pt x="50266" y="25641"/>
                </a:lnTo>
                <a:lnTo>
                  <a:pt x="49534" y="16796"/>
                </a:lnTo>
                <a:lnTo>
                  <a:pt x="45161" y="9024"/>
                </a:lnTo>
                <a:lnTo>
                  <a:pt x="37854" y="3150"/>
                </a:lnTo>
                <a:lnTo>
                  <a:pt x="28321" y="0"/>
                </a:lnTo>
                <a:close/>
              </a:path>
            </a:pathLst>
          </a:custGeom>
          <a:solidFill>
            <a:srgbClr val="AB3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3062551" y="4434122"/>
            <a:ext cx="50800" cy="44450"/>
          </a:xfrm>
          <a:custGeom>
            <a:avLst/>
            <a:gdLst/>
            <a:ahLst/>
            <a:cxnLst/>
            <a:rect l="l" t="t" r="r" b="b"/>
            <a:pathLst>
              <a:path w="50800" h="44450">
                <a:moveTo>
                  <a:pt x="28330" y="0"/>
                </a:moveTo>
                <a:lnTo>
                  <a:pt x="37862" y="3145"/>
                </a:lnTo>
                <a:lnTo>
                  <a:pt x="45168" y="9017"/>
                </a:lnTo>
                <a:lnTo>
                  <a:pt x="49540" y="16790"/>
                </a:lnTo>
                <a:lnTo>
                  <a:pt x="50270" y="25640"/>
                </a:lnTo>
                <a:lnTo>
                  <a:pt x="47054" y="33915"/>
                </a:lnTo>
                <a:lnTo>
                  <a:pt x="40655" y="40125"/>
                </a:lnTo>
                <a:lnTo>
                  <a:pt x="31983" y="43679"/>
                </a:lnTo>
                <a:lnTo>
                  <a:pt x="21950" y="43990"/>
                </a:lnTo>
                <a:lnTo>
                  <a:pt x="12412" y="40838"/>
                </a:lnTo>
                <a:lnTo>
                  <a:pt x="5106" y="34963"/>
                </a:lnTo>
                <a:lnTo>
                  <a:pt x="733" y="27189"/>
                </a:lnTo>
                <a:lnTo>
                  <a:pt x="0" y="18340"/>
                </a:lnTo>
                <a:lnTo>
                  <a:pt x="3217" y="10068"/>
                </a:lnTo>
                <a:lnTo>
                  <a:pt x="9620" y="3860"/>
                </a:lnTo>
                <a:lnTo>
                  <a:pt x="18295" y="306"/>
                </a:lnTo>
                <a:lnTo>
                  <a:pt x="28330" y="0"/>
                </a:lnTo>
                <a:close/>
              </a:path>
            </a:pathLst>
          </a:custGeom>
          <a:ln w="9525">
            <a:solidFill>
              <a:srgbClr val="AB3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2627541" y="4407103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26" y="0"/>
                </a:moveTo>
                <a:lnTo>
                  <a:pt x="15953" y="237"/>
                </a:lnTo>
                <a:lnTo>
                  <a:pt x="8377" y="3262"/>
                </a:lnTo>
                <a:lnTo>
                  <a:pt x="2793" y="8570"/>
                </a:lnTo>
                <a:lnTo>
                  <a:pt x="0" y="15659"/>
                </a:lnTo>
                <a:lnTo>
                  <a:pt x="663" y="23248"/>
                </a:lnTo>
                <a:lnTo>
                  <a:pt x="4508" y="29924"/>
                </a:lnTo>
                <a:lnTo>
                  <a:pt x="10915" y="34975"/>
                </a:lnTo>
                <a:lnTo>
                  <a:pt x="19265" y="37693"/>
                </a:lnTo>
                <a:lnTo>
                  <a:pt x="28039" y="37456"/>
                </a:lnTo>
                <a:lnTo>
                  <a:pt x="35615" y="34431"/>
                </a:lnTo>
                <a:lnTo>
                  <a:pt x="41198" y="29122"/>
                </a:lnTo>
                <a:lnTo>
                  <a:pt x="43992" y="22034"/>
                </a:lnTo>
                <a:lnTo>
                  <a:pt x="43329" y="14444"/>
                </a:lnTo>
                <a:lnTo>
                  <a:pt x="39484" y="7769"/>
                </a:lnTo>
                <a:lnTo>
                  <a:pt x="33077" y="2717"/>
                </a:lnTo>
                <a:lnTo>
                  <a:pt x="24726" y="0"/>
                </a:lnTo>
                <a:close/>
              </a:path>
            </a:pathLst>
          </a:custGeom>
          <a:solidFill>
            <a:srgbClr val="AB3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2627541" y="4407102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33077" y="2722"/>
                </a:lnTo>
                <a:lnTo>
                  <a:pt x="39482" y="7776"/>
                </a:lnTo>
                <a:lnTo>
                  <a:pt x="43326" y="14452"/>
                </a:lnTo>
                <a:lnTo>
                  <a:pt x="43990" y="22040"/>
                </a:lnTo>
                <a:lnTo>
                  <a:pt x="41197" y="29126"/>
                </a:lnTo>
                <a:lnTo>
                  <a:pt x="35615" y="34433"/>
                </a:lnTo>
                <a:lnTo>
                  <a:pt x="28037" y="37459"/>
                </a:lnTo>
                <a:lnTo>
                  <a:pt x="19260" y="37700"/>
                </a:lnTo>
                <a:lnTo>
                  <a:pt x="10912" y="34977"/>
                </a:lnTo>
                <a:lnTo>
                  <a:pt x="4507" y="29923"/>
                </a:lnTo>
                <a:lnTo>
                  <a:pt x="663" y="23247"/>
                </a:lnTo>
                <a:lnTo>
                  <a:pt x="0" y="15660"/>
                </a:lnTo>
                <a:lnTo>
                  <a:pt x="2793" y="8573"/>
                </a:lnTo>
                <a:lnTo>
                  <a:pt x="8378" y="3266"/>
                </a:lnTo>
                <a:lnTo>
                  <a:pt x="15956" y="240"/>
                </a:lnTo>
                <a:lnTo>
                  <a:pt x="24730" y="0"/>
                </a:lnTo>
                <a:close/>
              </a:path>
            </a:pathLst>
          </a:custGeom>
          <a:ln w="9525">
            <a:solidFill>
              <a:srgbClr val="AB3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3213328" y="4097540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26" y="0"/>
                </a:moveTo>
                <a:lnTo>
                  <a:pt x="15953" y="237"/>
                </a:lnTo>
                <a:lnTo>
                  <a:pt x="8377" y="3262"/>
                </a:lnTo>
                <a:lnTo>
                  <a:pt x="2793" y="8570"/>
                </a:lnTo>
                <a:lnTo>
                  <a:pt x="0" y="15659"/>
                </a:lnTo>
                <a:lnTo>
                  <a:pt x="663" y="23249"/>
                </a:lnTo>
                <a:lnTo>
                  <a:pt x="4508" y="29925"/>
                </a:lnTo>
                <a:lnTo>
                  <a:pt x="10915" y="34981"/>
                </a:lnTo>
                <a:lnTo>
                  <a:pt x="19265" y="37706"/>
                </a:lnTo>
                <a:lnTo>
                  <a:pt x="28039" y="37461"/>
                </a:lnTo>
                <a:lnTo>
                  <a:pt x="35615" y="34432"/>
                </a:lnTo>
                <a:lnTo>
                  <a:pt x="41198" y="29123"/>
                </a:lnTo>
                <a:lnTo>
                  <a:pt x="43992" y="22034"/>
                </a:lnTo>
                <a:lnTo>
                  <a:pt x="43329" y="14450"/>
                </a:lnTo>
                <a:lnTo>
                  <a:pt x="39484" y="7773"/>
                </a:lnTo>
                <a:lnTo>
                  <a:pt x="33077" y="2719"/>
                </a:lnTo>
                <a:lnTo>
                  <a:pt x="24726" y="0"/>
                </a:lnTo>
                <a:close/>
              </a:path>
            </a:pathLst>
          </a:custGeom>
          <a:solidFill>
            <a:srgbClr val="AB3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3213331" y="4097542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33077" y="2722"/>
                </a:lnTo>
                <a:lnTo>
                  <a:pt x="39482" y="7776"/>
                </a:lnTo>
                <a:lnTo>
                  <a:pt x="43326" y="14452"/>
                </a:lnTo>
                <a:lnTo>
                  <a:pt x="43990" y="22040"/>
                </a:lnTo>
                <a:lnTo>
                  <a:pt x="41197" y="29126"/>
                </a:lnTo>
                <a:lnTo>
                  <a:pt x="35615" y="34433"/>
                </a:lnTo>
                <a:lnTo>
                  <a:pt x="28037" y="37459"/>
                </a:lnTo>
                <a:lnTo>
                  <a:pt x="19260" y="37700"/>
                </a:lnTo>
                <a:lnTo>
                  <a:pt x="10912" y="34977"/>
                </a:lnTo>
                <a:lnTo>
                  <a:pt x="4507" y="29923"/>
                </a:lnTo>
                <a:lnTo>
                  <a:pt x="663" y="23247"/>
                </a:lnTo>
                <a:lnTo>
                  <a:pt x="0" y="15660"/>
                </a:lnTo>
                <a:lnTo>
                  <a:pt x="2792" y="8568"/>
                </a:lnTo>
                <a:lnTo>
                  <a:pt x="8375" y="3258"/>
                </a:lnTo>
                <a:lnTo>
                  <a:pt x="15952" y="234"/>
                </a:lnTo>
                <a:lnTo>
                  <a:pt x="24730" y="0"/>
                </a:lnTo>
                <a:close/>
              </a:path>
            </a:pathLst>
          </a:custGeom>
          <a:ln w="9525">
            <a:solidFill>
              <a:srgbClr val="AB3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2021154" y="3657803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7863" y="0"/>
                </a:moveTo>
                <a:lnTo>
                  <a:pt x="17866" y="58"/>
                </a:lnTo>
                <a:lnTo>
                  <a:pt x="9293" y="2938"/>
                </a:lnTo>
                <a:lnTo>
                  <a:pt x="3039" y="8149"/>
                </a:lnTo>
                <a:lnTo>
                  <a:pt x="0" y="15201"/>
                </a:lnTo>
                <a:lnTo>
                  <a:pt x="909" y="22827"/>
                </a:lnTo>
                <a:lnTo>
                  <a:pt x="5424" y="29600"/>
                </a:lnTo>
                <a:lnTo>
                  <a:pt x="12828" y="34797"/>
                </a:lnTo>
                <a:lnTo>
                  <a:pt x="22402" y="37693"/>
                </a:lnTo>
                <a:lnTo>
                  <a:pt x="32400" y="37634"/>
                </a:lnTo>
                <a:lnTo>
                  <a:pt x="40973" y="34755"/>
                </a:lnTo>
                <a:lnTo>
                  <a:pt x="47227" y="29544"/>
                </a:lnTo>
                <a:lnTo>
                  <a:pt x="50266" y="22491"/>
                </a:lnTo>
                <a:lnTo>
                  <a:pt x="49355" y="14866"/>
                </a:lnTo>
                <a:lnTo>
                  <a:pt x="44837" y="8093"/>
                </a:lnTo>
                <a:lnTo>
                  <a:pt x="37432" y="2896"/>
                </a:lnTo>
                <a:lnTo>
                  <a:pt x="27863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2021150" y="365780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7870" y="0"/>
                </a:moveTo>
                <a:lnTo>
                  <a:pt x="37443" y="2899"/>
                </a:lnTo>
                <a:lnTo>
                  <a:pt x="44850" y="8100"/>
                </a:lnTo>
                <a:lnTo>
                  <a:pt x="49368" y="14875"/>
                </a:lnTo>
                <a:lnTo>
                  <a:pt x="50280" y="22500"/>
                </a:lnTo>
                <a:lnTo>
                  <a:pt x="47235" y="29550"/>
                </a:lnTo>
                <a:lnTo>
                  <a:pt x="40978" y="34761"/>
                </a:lnTo>
                <a:lnTo>
                  <a:pt x="32402" y="37641"/>
                </a:lnTo>
                <a:lnTo>
                  <a:pt x="22400" y="37700"/>
                </a:lnTo>
                <a:lnTo>
                  <a:pt x="12832" y="34800"/>
                </a:lnTo>
                <a:lnTo>
                  <a:pt x="5428" y="29600"/>
                </a:lnTo>
                <a:lnTo>
                  <a:pt x="911" y="22824"/>
                </a:lnTo>
                <a:lnTo>
                  <a:pt x="0" y="15200"/>
                </a:lnTo>
                <a:lnTo>
                  <a:pt x="3039" y="8149"/>
                </a:lnTo>
                <a:lnTo>
                  <a:pt x="9296" y="2938"/>
                </a:lnTo>
                <a:lnTo>
                  <a:pt x="17872" y="58"/>
                </a:lnTo>
                <a:lnTo>
                  <a:pt x="27870" y="0"/>
                </a:lnTo>
                <a:close/>
              </a:path>
            </a:pathLst>
          </a:custGeom>
          <a:ln w="9525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2938691" y="3861003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26" y="0"/>
                </a:moveTo>
                <a:lnTo>
                  <a:pt x="15953" y="237"/>
                </a:lnTo>
                <a:lnTo>
                  <a:pt x="8377" y="3262"/>
                </a:lnTo>
                <a:lnTo>
                  <a:pt x="2793" y="8570"/>
                </a:lnTo>
                <a:lnTo>
                  <a:pt x="0" y="15659"/>
                </a:lnTo>
                <a:lnTo>
                  <a:pt x="663" y="23248"/>
                </a:lnTo>
                <a:lnTo>
                  <a:pt x="4508" y="29924"/>
                </a:lnTo>
                <a:lnTo>
                  <a:pt x="10915" y="34975"/>
                </a:lnTo>
                <a:lnTo>
                  <a:pt x="19265" y="37693"/>
                </a:lnTo>
                <a:lnTo>
                  <a:pt x="28039" y="37456"/>
                </a:lnTo>
                <a:lnTo>
                  <a:pt x="35615" y="34431"/>
                </a:lnTo>
                <a:lnTo>
                  <a:pt x="41198" y="29122"/>
                </a:lnTo>
                <a:lnTo>
                  <a:pt x="43992" y="22034"/>
                </a:lnTo>
                <a:lnTo>
                  <a:pt x="43329" y="14444"/>
                </a:lnTo>
                <a:lnTo>
                  <a:pt x="39484" y="7769"/>
                </a:lnTo>
                <a:lnTo>
                  <a:pt x="33077" y="2717"/>
                </a:lnTo>
                <a:lnTo>
                  <a:pt x="24726" y="0"/>
                </a:lnTo>
                <a:close/>
              </a:path>
            </a:pathLst>
          </a:custGeom>
          <a:solidFill>
            <a:srgbClr val="AB3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2938691" y="3861001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33077" y="2722"/>
                </a:lnTo>
                <a:lnTo>
                  <a:pt x="39482" y="7776"/>
                </a:lnTo>
                <a:lnTo>
                  <a:pt x="43326" y="14452"/>
                </a:lnTo>
                <a:lnTo>
                  <a:pt x="43990" y="22040"/>
                </a:lnTo>
                <a:lnTo>
                  <a:pt x="41197" y="29126"/>
                </a:lnTo>
                <a:lnTo>
                  <a:pt x="35615" y="34433"/>
                </a:lnTo>
                <a:lnTo>
                  <a:pt x="28037" y="37459"/>
                </a:lnTo>
                <a:lnTo>
                  <a:pt x="19260" y="37700"/>
                </a:lnTo>
                <a:lnTo>
                  <a:pt x="10912" y="34977"/>
                </a:lnTo>
                <a:lnTo>
                  <a:pt x="4507" y="29923"/>
                </a:lnTo>
                <a:lnTo>
                  <a:pt x="663" y="23247"/>
                </a:lnTo>
                <a:lnTo>
                  <a:pt x="0" y="15660"/>
                </a:lnTo>
                <a:lnTo>
                  <a:pt x="2793" y="8572"/>
                </a:lnTo>
                <a:lnTo>
                  <a:pt x="8378" y="3262"/>
                </a:lnTo>
                <a:lnTo>
                  <a:pt x="15956" y="236"/>
                </a:lnTo>
                <a:lnTo>
                  <a:pt x="24730" y="0"/>
                </a:lnTo>
                <a:close/>
              </a:path>
            </a:pathLst>
          </a:custGeom>
          <a:ln w="9525">
            <a:solidFill>
              <a:srgbClr val="AB3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2324328" y="4638878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26" y="0"/>
                </a:moveTo>
                <a:lnTo>
                  <a:pt x="15953" y="237"/>
                </a:lnTo>
                <a:lnTo>
                  <a:pt x="8377" y="3262"/>
                </a:lnTo>
                <a:lnTo>
                  <a:pt x="2793" y="8570"/>
                </a:lnTo>
                <a:lnTo>
                  <a:pt x="0" y="15659"/>
                </a:lnTo>
                <a:lnTo>
                  <a:pt x="663" y="23248"/>
                </a:lnTo>
                <a:lnTo>
                  <a:pt x="4508" y="29924"/>
                </a:lnTo>
                <a:lnTo>
                  <a:pt x="10915" y="34975"/>
                </a:lnTo>
                <a:lnTo>
                  <a:pt x="19265" y="37693"/>
                </a:lnTo>
                <a:lnTo>
                  <a:pt x="28039" y="37456"/>
                </a:lnTo>
                <a:lnTo>
                  <a:pt x="35615" y="34431"/>
                </a:lnTo>
                <a:lnTo>
                  <a:pt x="41198" y="29122"/>
                </a:lnTo>
                <a:lnTo>
                  <a:pt x="43992" y="22034"/>
                </a:lnTo>
                <a:lnTo>
                  <a:pt x="43329" y="14444"/>
                </a:lnTo>
                <a:lnTo>
                  <a:pt x="39484" y="7769"/>
                </a:lnTo>
                <a:lnTo>
                  <a:pt x="33077" y="2717"/>
                </a:lnTo>
                <a:lnTo>
                  <a:pt x="24726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2324330" y="4638872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33077" y="2726"/>
                </a:lnTo>
                <a:lnTo>
                  <a:pt x="39482" y="7781"/>
                </a:lnTo>
                <a:lnTo>
                  <a:pt x="43326" y="14457"/>
                </a:lnTo>
                <a:lnTo>
                  <a:pt x="43990" y="22050"/>
                </a:lnTo>
                <a:lnTo>
                  <a:pt x="41197" y="29136"/>
                </a:lnTo>
                <a:lnTo>
                  <a:pt x="35615" y="34443"/>
                </a:lnTo>
                <a:lnTo>
                  <a:pt x="28037" y="37469"/>
                </a:lnTo>
                <a:lnTo>
                  <a:pt x="19260" y="37710"/>
                </a:lnTo>
                <a:lnTo>
                  <a:pt x="10912" y="34987"/>
                </a:lnTo>
                <a:lnTo>
                  <a:pt x="4507" y="29932"/>
                </a:lnTo>
                <a:lnTo>
                  <a:pt x="663" y="23253"/>
                </a:lnTo>
                <a:lnTo>
                  <a:pt x="0" y="15660"/>
                </a:lnTo>
                <a:lnTo>
                  <a:pt x="2792" y="8573"/>
                </a:lnTo>
                <a:lnTo>
                  <a:pt x="8375" y="3266"/>
                </a:lnTo>
                <a:lnTo>
                  <a:pt x="15952" y="240"/>
                </a:lnTo>
                <a:lnTo>
                  <a:pt x="24730" y="0"/>
                </a:lnTo>
                <a:close/>
              </a:path>
            </a:pathLst>
          </a:custGeom>
          <a:ln w="9525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2979966" y="4681766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84" y="0"/>
                </a:moveTo>
                <a:lnTo>
                  <a:pt x="16375" y="484"/>
                </a:lnTo>
                <a:lnTo>
                  <a:pt x="8701" y="4184"/>
                </a:lnTo>
                <a:lnTo>
                  <a:pt x="2972" y="10494"/>
                </a:lnTo>
                <a:lnTo>
                  <a:pt x="0" y="18808"/>
                </a:lnTo>
                <a:lnTo>
                  <a:pt x="484" y="27617"/>
                </a:lnTo>
                <a:lnTo>
                  <a:pt x="4184" y="35291"/>
                </a:lnTo>
                <a:lnTo>
                  <a:pt x="10494" y="41020"/>
                </a:lnTo>
                <a:lnTo>
                  <a:pt x="18808" y="43992"/>
                </a:lnTo>
                <a:lnTo>
                  <a:pt x="27617" y="43507"/>
                </a:lnTo>
                <a:lnTo>
                  <a:pt x="35291" y="39808"/>
                </a:lnTo>
                <a:lnTo>
                  <a:pt x="41020" y="33498"/>
                </a:lnTo>
                <a:lnTo>
                  <a:pt x="43992" y="25184"/>
                </a:lnTo>
                <a:lnTo>
                  <a:pt x="43507" y="16375"/>
                </a:lnTo>
                <a:lnTo>
                  <a:pt x="39808" y="8701"/>
                </a:lnTo>
                <a:lnTo>
                  <a:pt x="33498" y="2972"/>
                </a:lnTo>
                <a:lnTo>
                  <a:pt x="25184" y="0"/>
                </a:lnTo>
                <a:close/>
              </a:path>
            </a:pathLst>
          </a:custGeom>
          <a:solidFill>
            <a:srgbClr val="AB3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2979971" y="4681772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80" y="0"/>
                </a:moveTo>
                <a:lnTo>
                  <a:pt x="33492" y="2969"/>
                </a:lnTo>
                <a:lnTo>
                  <a:pt x="39801" y="8697"/>
                </a:lnTo>
                <a:lnTo>
                  <a:pt x="43502" y="16371"/>
                </a:lnTo>
                <a:lnTo>
                  <a:pt x="43990" y="25180"/>
                </a:lnTo>
                <a:lnTo>
                  <a:pt x="41015" y="33492"/>
                </a:lnTo>
                <a:lnTo>
                  <a:pt x="35287" y="39801"/>
                </a:lnTo>
                <a:lnTo>
                  <a:pt x="27612" y="43502"/>
                </a:lnTo>
                <a:lnTo>
                  <a:pt x="18800" y="43990"/>
                </a:lnTo>
                <a:lnTo>
                  <a:pt x="10489" y="41015"/>
                </a:lnTo>
                <a:lnTo>
                  <a:pt x="4183" y="35287"/>
                </a:lnTo>
                <a:lnTo>
                  <a:pt x="486" y="27612"/>
                </a:lnTo>
                <a:lnTo>
                  <a:pt x="0" y="18800"/>
                </a:lnTo>
                <a:lnTo>
                  <a:pt x="2969" y="10489"/>
                </a:lnTo>
                <a:lnTo>
                  <a:pt x="8697" y="4183"/>
                </a:lnTo>
                <a:lnTo>
                  <a:pt x="16371" y="486"/>
                </a:lnTo>
                <a:lnTo>
                  <a:pt x="25180" y="0"/>
                </a:lnTo>
                <a:close/>
              </a:path>
            </a:pathLst>
          </a:custGeom>
          <a:ln w="9525">
            <a:solidFill>
              <a:srgbClr val="AB3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2218156" y="4173841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4" h="44450">
                <a:moveTo>
                  <a:pt x="31016" y="0"/>
                </a:moveTo>
                <a:lnTo>
                  <a:pt x="0" y="26492"/>
                </a:lnTo>
                <a:lnTo>
                  <a:pt x="3521" y="34644"/>
                </a:lnTo>
                <a:lnTo>
                  <a:pt x="10147" y="40611"/>
                </a:lnTo>
                <a:lnTo>
                  <a:pt x="18945" y="43841"/>
                </a:lnTo>
                <a:lnTo>
                  <a:pt x="28981" y="43777"/>
                </a:lnTo>
                <a:lnTo>
                  <a:pt x="38394" y="40278"/>
                </a:lnTo>
                <a:lnTo>
                  <a:pt x="45477" y="34139"/>
                </a:lnTo>
                <a:lnTo>
                  <a:pt x="49557" y="26212"/>
                </a:lnTo>
                <a:lnTo>
                  <a:pt x="49961" y="17348"/>
                </a:lnTo>
                <a:lnTo>
                  <a:pt x="46440" y="9197"/>
                </a:lnTo>
                <a:lnTo>
                  <a:pt x="39814" y="3229"/>
                </a:lnTo>
                <a:lnTo>
                  <a:pt x="31016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2218151" y="4173837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4" h="44450">
                <a:moveTo>
                  <a:pt x="20980" y="64"/>
                </a:moveTo>
                <a:lnTo>
                  <a:pt x="31020" y="0"/>
                </a:lnTo>
                <a:lnTo>
                  <a:pt x="39821" y="3230"/>
                </a:lnTo>
                <a:lnTo>
                  <a:pt x="46448" y="9200"/>
                </a:lnTo>
                <a:lnTo>
                  <a:pt x="49970" y="17354"/>
                </a:lnTo>
                <a:lnTo>
                  <a:pt x="49564" y="26221"/>
                </a:lnTo>
                <a:lnTo>
                  <a:pt x="45483" y="34150"/>
                </a:lnTo>
                <a:lnTo>
                  <a:pt x="38400" y="40289"/>
                </a:lnTo>
                <a:lnTo>
                  <a:pt x="28990" y="43784"/>
                </a:lnTo>
                <a:lnTo>
                  <a:pt x="18954" y="43849"/>
                </a:lnTo>
                <a:lnTo>
                  <a:pt x="10156" y="40619"/>
                </a:lnTo>
                <a:lnTo>
                  <a:pt x="3527" y="34652"/>
                </a:lnTo>
                <a:lnTo>
                  <a:pt x="0" y="26504"/>
                </a:lnTo>
                <a:lnTo>
                  <a:pt x="406" y="17637"/>
                </a:lnTo>
                <a:lnTo>
                  <a:pt x="4490" y="9707"/>
                </a:lnTo>
                <a:lnTo>
                  <a:pt x="11573" y="3565"/>
                </a:lnTo>
                <a:lnTo>
                  <a:pt x="20980" y="64"/>
                </a:lnTo>
                <a:close/>
              </a:path>
            </a:pathLst>
          </a:custGeom>
          <a:ln w="9525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2729280" y="5038951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4" h="38100">
                <a:moveTo>
                  <a:pt x="27202" y="0"/>
                </a:moveTo>
                <a:lnTo>
                  <a:pt x="0" y="22824"/>
                </a:lnTo>
                <a:lnTo>
                  <a:pt x="3052" y="29805"/>
                </a:lnTo>
                <a:lnTo>
                  <a:pt x="8828" y="34905"/>
                </a:lnTo>
                <a:lnTo>
                  <a:pt x="16510" y="37647"/>
                </a:lnTo>
                <a:lnTo>
                  <a:pt x="25285" y="37556"/>
                </a:lnTo>
                <a:lnTo>
                  <a:pt x="33528" y="34527"/>
                </a:lnTo>
                <a:lnTo>
                  <a:pt x="39743" y="29242"/>
                </a:lnTo>
                <a:lnTo>
                  <a:pt x="43336" y="22431"/>
                </a:lnTo>
                <a:lnTo>
                  <a:pt x="43713" y="14823"/>
                </a:lnTo>
                <a:lnTo>
                  <a:pt x="40660" y="7842"/>
                </a:lnTo>
                <a:lnTo>
                  <a:pt x="34885" y="2742"/>
                </a:lnTo>
                <a:lnTo>
                  <a:pt x="27202" y="0"/>
                </a:lnTo>
                <a:close/>
              </a:path>
            </a:pathLst>
          </a:custGeom>
          <a:solidFill>
            <a:srgbClr val="AB3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2729281" y="5038952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4" h="38100">
                <a:moveTo>
                  <a:pt x="18420" y="90"/>
                </a:moveTo>
                <a:lnTo>
                  <a:pt x="27202" y="0"/>
                </a:lnTo>
                <a:lnTo>
                  <a:pt x="34887" y="2741"/>
                </a:lnTo>
                <a:lnTo>
                  <a:pt x="40664" y="7840"/>
                </a:lnTo>
                <a:lnTo>
                  <a:pt x="43720" y="14820"/>
                </a:lnTo>
                <a:lnTo>
                  <a:pt x="43335" y="22429"/>
                </a:lnTo>
                <a:lnTo>
                  <a:pt x="39740" y="29242"/>
                </a:lnTo>
                <a:lnTo>
                  <a:pt x="33527" y="34530"/>
                </a:lnTo>
                <a:lnTo>
                  <a:pt x="25290" y="37560"/>
                </a:lnTo>
                <a:lnTo>
                  <a:pt x="16512" y="37646"/>
                </a:lnTo>
                <a:lnTo>
                  <a:pt x="8827" y="34905"/>
                </a:lnTo>
                <a:lnTo>
                  <a:pt x="3051" y="29809"/>
                </a:lnTo>
                <a:lnTo>
                  <a:pt x="0" y="22830"/>
                </a:lnTo>
                <a:lnTo>
                  <a:pt x="379" y="15221"/>
                </a:lnTo>
                <a:lnTo>
                  <a:pt x="3971" y="8407"/>
                </a:lnTo>
                <a:lnTo>
                  <a:pt x="10182" y="3120"/>
                </a:lnTo>
                <a:lnTo>
                  <a:pt x="18420" y="90"/>
                </a:lnTo>
                <a:close/>
              </a:path>
            </a:pathLst>
          </a:custGeom>
          <a:ln w="9525">
            <a:solidFill>
              <a:srgbClr val="AB3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2448293" y="4340451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4" h="38100">
                <a:moveTo>
                  <a:pt x="27202" y="0"/>
                </a:moveTo>
                <a:lnTo>
                  <a:pt x="0" y="22824"/>
                </a:lnTo>
                <a:lnTo>
                  <a:pt x="3052" y="29805"/>
                </a:lnTo>
                <a:lnTo>
                  <a:pt x="8828" y="34905"/>
                </a:lnTo>
                <a:lnTo>
                  <a:pt x="16510" y="37647"/>
                </a:lnTo>
                <a:lnTo>
                  <a:pt x="25285" y="37556"/>
                </a:lnTo>
                <a:lnTo>
                  <a:pt x="33528" y="34527"/>
                </a:lnTo>
                <a:lnTo>
                  <a:pt x="39743" y="29242"/>
                </a:lnTo>
                <a:lnTo>
                  <a:pt x="43336" y="22431"/>
                </a:lnTo>
                <a:lnTo>
                  <a:pt x="43713" y="14823"/>
                </a:lnTo>
                <a:lnTo>
                  <a:pt x="40660" y="7842"/>
                </a:lnTo>
                <a:lnTo>
                  <a:pt x="34885" y="2742"/>
                </a:lnTo>
                <a:lnTo>
                  <a:pt x="27202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2448291" y="4340451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4" h="38100">
                <a:moveTo>
                  <a:pt x="18430" y="90"/>
                </a:moveTo>
                <a:lnTo>
                  <a:pt x="27206" y="0"/>
                </a:lnTo>
                <a:lnTo>
                  <a:pt x="34888" y="2741"/>
                </a:lnTo>
                <a:lnTo>
                  <a:pt x="40664" y="7840"/>
                </a:lnTo>
                <a:lnTo>
                  <a:pt x="43720" y="14820"/>
                </a:lnTo>
                <a:lnTo>
                  <a:pt x="43340" y="22429"/>
                </a:lnTo>
                <a:lnTo>
                  <a:pt x="39747" y="29242"/>
                </a:lnTo>
                <a:lnTo>
                  <a:pt x="33533" y="34530"/>
                </a:lnTo>
                <a:lnTo>
                  <a:pt x="25290" y="37560"/>
                </a:lnTo>
                <a:lnTo>
                  <a:pt x="16512" y="37646"/>
                </a:lnTo>
                <a:lnTo>
                  <a:pt x="8827" y="34905"/>
                </a:lnTo>
                <a:lnTo>
                  <a:pt x="3051" y="29809"/>
                </a:lnTo>
                <a:lnTo>
                  <a:pt x="0" y="22830"/>
                </a:lnTo>
                <a:lnTo>
                  <a:pt x="379" y="15221"/>
                </a:lnTo>
                <a:lnTo>
                  <a:pt x="3972" y="8407"/>
                </a:lnTo>
                <a:lnTo>
                  <a:pt x="10186" y="3120"/>
                </a:lnTo>
                <a:lnTo>
                  <a:pt x="18430" y="90"/>
                </a:lnTo>
                <a:close/>
              </a:path>
            </a:pathLst>
          </a:custGeom>
          <a:ln w="9525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1819694" y="4388154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4" h="44450">
                <a:moveTo>
                  <a:pt x="31016" y="0"/>
                </a:moveTo>
                <a:lnTo>
                  <a:pt x="0" y="26492"/>
                </a:lnTo>
                <a:lnTo>
                  <a:pt x="3521" y="34644"/>
                </a:lnTo>
                <a:lnTo>
                  <a:pt x="10147" y="40611"/>
                </a:lnTo>
                <a:lnTo>
                  <a:pt x="18945" y="43841"/>
                </a:lnTo>
                <a:lnTo>
                  <a:pt x="28981" y="43777"/>
                </a:lnTo>
                <a:lnTo>
                  <a:pt x="38394" y="40278"/>
                </a:lnTo>
                <a:lnTo>
                  <a:pt x="45477" y="34139"/>
                </a:lnTo>
                <a:lnTo>
                  <a:pt x="49557" y="26212"/>
                </a:lnTo>
                <a:lnTo>
                  <a:pt x="49961" y="17348"/>
                </a:lnTo>
                <a:lnTo>
                  <a:pt x="46440" y="9197"/>
                </a:lnTo>
                <a:lnTo>
                  <a:pt x="39814" y="3229"/>
                </a:lnTo>
                <a:lnTo>
                  <a:pt x="31016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1819690" y="4388151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4" h="44450">
                <a:moveTo>
                  <a:pt x="20980" y="60"/>
                </a:moveTo>
                <a:lnTo>
                  <a:pt x="31020" y="0"/>
                </a:lnTo>
                <a:lnTo>
                  <a:pt x="39821" y="3230"/>
                </a:lnTo>
                <a:lnTo>
                  <a:pt x="46448" y="9198"/>
                </a:lnTo>
                <a:lnTo>
                  <a:pt x="49970" y="17350"/>
                </a:lnTo>
                <a:lnTo>
                  <a:pt x="49564" y="26217"/>
                </a:lnTo>
                <a:lnTo>
                  <a:pt x="45483" y="34147"/>
                </a:lnTo>
                <a:lnTo>
                  <a:pt x="38400" y="40289"/>
                </a:lnTo>
                <a:lnTo>
                  <a:pt x="28990" y="43790"/>
                </a:lnTo>
                <a:lnTo>
                  <a:pt x="18949" y="43850"/>
                </a:lnTo>
                <a:lnTo>
                  <a:pt x="10148" y="40620"/>
                </a:lnTo>
                <a:lnTo>
                  <a:pt x="3521" y="34652"/>
                </a:lnTo>
                <a:lnTo>
                  <a:pt x="0" y="26500"/>
                </a:lnTo>
                <a:lnTo>
                  <a:pt x="405" y="17632"/>
                </a:lnTo>
                <a:lnTo>
                  <a:pt x="4486" y="9702"/>
                </a:lnTo>
                <a:lnTo>
                  <a:pt x="11569" y="3561"/>
                </a:lnTo>
                <a:lnTo>
                  <a:pt x="20980" y="60"/>
                </a:lnTo>
                <a:close/>
              </a:path>
            </a:pathLst>
          </a:custGeom>
          <a:ln w="9525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2073643" y="4693018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4" h="43814">
                <a:moveTo>
                  <a:pt x="17856" y="0"/>
                </a:moveTo>
                <a:lnTo>
                  <a:pt x="9658" y="3275"/>
                </a:lnTo>
                <a:lnTo>
                  <a:pt x="3565" y="9232"/>
                </a:lnTo>
                <a:lnTo>
                  <a:pt x="153" y="17037"/>
                </a:lnTo>
                <a:lnTo>
                  <a:pt x="0" y="25857"/>
                </a:lnTo>
                <a:lnTo>
                  <a:pt x="3275" y="34055"/>
                </a:lnTo>
                <a:lnTo>
                  <a:pt x="9232" y="40147"/>
                </a:lnTo>
                <a:lnTo>
                  <a:pt x="17037" y="43559"/>
                </a:lnTo>
                <a:lnTo>
                  <a:pt x="25857" y="43713"/>
                </a:lnTo>
                <a:lnTo>
                  <a:pt x="34055" y="40437"/>
                </a:lnTo>
                <a:lnTo>
                  <a:pt x="40147" y="34480"/>
                </a:lnTo>
                <a:lnTo>
                  <a:pt x="43559" y="26675"/>
                </a:lnTo>
                <a:lnTo>
                  <a:pt x="43713" y="17856"/>
                </a:lnTo>
                <a:lnTo>
                  <a:pt x="40437" y="9660"/>
                </a:lnTo>
                <a:lnTo>
                  <a:pt x="34480" y="3570"/>
                </a:lnTo>
                <a:lnTo>
                  <a:pt x="26675" y="159"/>
                </a:lnTo>
                <a:lnTo>
                  <a:pt x="17856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2073640" y="4693012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4" h="43814">
                <a:moveTo>
                  <a:pt x="17860" y="0"/>
                </a:moveTo>
                <a:lnTo>
                  <a:pt x="26681" y="160"/>
                </a:lnTo>
                <a:lnTo>
                  <a:pt x="34487" y="3575"/>
                </a:lnTo>
                <a:lnTo>
                  <a:pt x="40444" y="9666"/>
                </a:lnTo>
                <a:lnTo>
                  <a:pt x="43720" y="17860"/>
                </a:lnTo>
                <a:lnTo>
                  <a:pt x="43560" y="26682"/>
                </a:lnTo>
                <a:lnTo>
                  <a:pt x="40148" y="34488"/>
                </a:lnTo>
                <a:lnTo>
                  <a:pt x="34057" y="40448"/>
                </a:lnTo>
                <a:lnTo>
                  <a:pt x="25860" y="43730"/>
                </a:lnTo>
                <a:lnTo>
                  <a:pt x="17038" y="43569"/>
                </a:lnTo>
                <a:lnTo>
                  <a:pt x="9232" y="40155"/>
                </a:lnTo>
                <a:lnTo>
                  <a:pt x="3275" y="34063"/>
                </a:lnTo>
                <a:lnTo>
                  <a:pt x="0" y="25870"/>
                </a:lnTo>
                <a:lnTo>
                  <a:pt x="159" y="17047"/>
                </a:lnTo>
                <a:lnTo>
                  <a:pt x="3571" y="9241"/>
                </a:lnTo>
                <a:lnTo>
                  <a:pt x="9662" y="3281"/>
                </a:lnTo>
                <a:lnTo>
                  <a:pt x="17860" y="0"/>
                </a:lnTo>
                <a:close/>
              </a:path>
            </a:pathLst>
          </a:custGeom>
          <a:ln w="9525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2322880" y="3845151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4" h="38100">
                <a:moveTo>
                  <a:pt x="27202" y="0"/>
                </a:moveTo>
                <a:lnTo>
                  <a:pt x="0" y="22824"/>
                </a:lnTo>
                <a:lnTo>
                  <a:pt x="3052" y="29805"/>
                </a:lnTo>
                <a:lnTo>
                  <a:pt x="8828" y="34905"/>
                </a:lnTo>
                <a:lnTo>
                  <a:pt x="16510" y="37647"/>
                </a:lnTo>
                <a:lnTo>
                  <a:pt x="25285" y="37556"/>
                </a:lnTo>
                <a:lnTo>
                  <a:pt x="33528" y="34527"/>
                </a:lnTo>
                <a:lnTo>
                  <a:pt x="39743" y="29242"/>
                </a:lnTo>
                <a:lnTo>
                  <a:pt x="43336" y="22431"/>
                </a:lnTo>
                <a:lnTo>
                  <a:pt x="43713" y="14823"/>
                </a:lnTo>
                <a:lnTo>
                  <a:pt x="40660" y="7842"/>
                </a:lnTo>
                <a:lnTo>
                  <a:pt x="34885" y="2742"/>
                </a:lnTo>
                <a:lnTo>
                  <a:pt x="27202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2322881" y="3845151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4" h="38100">
                <a:moveTo>
                  <a:pt x="18420" y="90"/>
                </a:moveTo>
                <a:lnTo>
                  <a:pt x="27202" y="0"/>
                </a:lnTo>
                <a:lnTo>
                  <a:pt x="34887" y="2741"/>
                </a:lnTo>
                <a:lnTo>
                  <a:pt x="40664" y="7840"/>
                </a:lnTo>
                <a:lnTo>
                  <a:pt x="43720" y="14820"/>
                </a:lnTo>
                <a:lnTo>
                  <a:pt x="43335" y="22429"/>
                </a:lnTo>
                <a:lnTo>
                  <a:pt x="39740" y="29242"/>
                </a:lnTo>
                <a:lnTo>
                  <a:pt x="33527" y="34530"/>
                </a:lnTo>
                <a:lnTo>
                  <a:pt x="25290" y="37560"/>
                </a:lnTo>
                <a:lnTo>
                  <a:pt x="16512" y="37646"/>
                </a:lnTo>
                <a:lnTo>
                  <a:pt x="8827" y="34905"/>
                </a:lnTo>
                <a:lnTo>
                  <a:pt x="3051" y="29809"/>
                </a:lnTo>
                <a:lnTo>
                  <a:pt x="0" y="22830"/>
                </a:lnTo>
                <a:lnTo>
                  <a:pt x="379" y="15221"/>
                </a:lnTo>
                <a:lnTo>
                  <a:pt x="3971" y="8407"/>
                </a:lnTo>
                <a:lnTo>
                  <a:pt x="10182" y="3120"/>
                </a:lnTo>
                <a:lnTo>
                  <a:pt x="18420" y="90"/>
                </a:lnTo>
                <a:close/>
              </a:path>
            </a:pathLst>
          </a:custGeom>
          <a:ln w="9525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3050006" y="4446596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4" h="38100">
                <a:moveTo>
                  <a:pt x="31543" y="0"/>
                </a:moveTo>
                <a:lnTo>
                  <a:pt x="0" y="23613"/>
                </a:lnTo>
                <a:lnTo>
                  <a:pt x="3297" y="30550"/>
                </a:lnTo>
                <a:lnTo>
                  <a:pt x="9742" y="35529"/>
                </a:lnTo>
                <a:lnTo>
                  <a:pt x="18418" y="38094"/>
                </a:lnTo>
                <a:lnTo>
                  <a:pt x="28409" y="37786"/>
                </a:lnTo>
                <a:lnTo>
                  <a:pt x="37869" y="34527"/>
                </a:lnTo>
                <a:lnTo>
                  <a:pt x="45077" y="29057"/>
                </a:lnTo>
                <a:lnTo>
                  <a:pt x="49339" y="22122"/>
                </a:lnTo>
                <a:lnTo>
                  <a:pt x="49961" y="14469"/>
                </a:lnTo>
                <a:lnTo>
                  <a:pt x="46663" y="7535"/>
                </a:lnTo>
                <a:lnTo>
                  <a:pt x="40219" y="2560"/>
                </a:lnTo>
                <a:lnTo>
                  <a:pt x="31543" y="0"/>
                </a:lnTo>
                <a:close/>
              </a:path>
            </a:pathLst>
          </a:custGeom>
          <a:solidFill>
            <a:srgbClr val="AB3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3050001" y="4446592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4" h="38100">
                <a:moveTo>
                  <a:pt x="21560" y="310"/>
                </a:moveTo>
                <a:lnTo>
                  <a:pt x="31550" y="0"/>
                </a:lnTo>
                <a:lnTo>
                  <a:pt x="40227" y="2560"/>
                </a:lnTo>
                <a:lnTo>
                  <a:pt x="46672" y="7535"/>
                </a:lnTo>
                <a:lnTo>
                  <a:pt x="49970" y="14470"/>
                </a:lnTo>
                <a:lnTo>
                  <a:pt x="49345" y="22124"/>
                </a:lnTo>
                <a:lnTo>
                  <a:pt x="45082" y="29062"/>
                </a:lnTo>
                <a:lnTo>
                  <a:pt x="37876" y="34534"/>
                </a:lnTo>
                <a:lnTo>
                  <a:pt x="28420" y="37790"/>
                </a:lnTo>
                <a:lnTo>
                  <a:pt x="18424" y="38095"/>
                </a:lnTo>
                <a:lnTo>
                  <a:pt x="9747" y="35532"/>
                </a:lnTo>
                <a:lnTo>
                  <a:pt x="3301" y="30559"/>
                </a:lnTo>
                <a:lnTo>
                  <a:pt x="0" y="23630"/>
                </a:lnTo>
                <a:lnTo>
                  <a:pt x="630" y="15975"/>
                </a:lnTo>
                <a:lnTo>
                  <a:pt x="4896" y="9037"/>
                </a:lnTo>
                <a:lnTo>
                  <a:pt x="12103" y="3565"/>
                </a:lnTo>
                <a:lnTo>
                  <a:pt x="21560" y="310"/>
                </a:lnTo>
                <a:close/>
              </a:path>
            </a:pathLst>
          </a:custGeom>
          <a:ln w="9525">
            <a:solidFill>
              <a:srgbClr val="AB3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2619794" y="4533908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4" h="38100">
                <a:moveTo>
                  <a:pt x="31543" y="0"/>
                </a:moveTo>
                <a:lnTo>
                  <a:pt x="0" y="23613"/>
                </a:lnTo>
                <a:lnTo>
                  <a:pt x="3297" y="30550"/>
                </a:lnTo>
                <a:lnTo>
                  <a:pt x="9742" y="35527"/>
                </a:lnTo>
                <a:lnTo>
                  <a:pt x="18418" y="38088"/>
                </a:lnTo>
                <a:lnTo>
                  <a:pt x="28409" y="37774"/>
                </a:lnTo>
                <a:lnTo>
                  <a:pt x="37867" y="34520"/>
                </a:lnTo>
                <a:lnTo>
                  <a:pt x="45072" y="29050"/>
                </a:lnTo>
                <a:lnTo>
                  <a:pt x="49333" y="22116"/>
                </a:lnTo>
                <a:lnTo>
                  <a:pt x="49961" y="14469"/>
                </a:lnTo>
                <a:lnTo>
                  <a:pt x="46663" y="7535"/>
                </a:lnTo>
                <a:lnTo>
                  <a:pt x="40219" y="2560"/>
                </a:lnTo>
                <a:lnTo>
                  <a:pt x="31543" y="0"/>
                </a:lnTo>
                <a:close/>
              </a:path>
            </a:pathLst>
          </a:custGeom>
          <a:solidFill>
            <a:srgbClr val="AB3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2619791" y="4533901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4" h="38100">
                <a:moveTo>
                  <a:pt x="21550" y="310"/>
                </a:moveTo>
                <a:lnTo>
                  <a:pt x="31545" y="0"/>
                </a:lnTo>
                <a:lnTo>
                  <a:pt x="40222" y="2560"/>
                </a:lnTo>
                <a:lnTo>
                  <a:pt x="46668" y="7535"/>
                </a:lnTo>
                <a:lnTo>
                  <a:pt x="49970" y="14470"/>
                </a:lnTo>
                <a:lnTo>
                  <a:pt x="49340" y="22124"/>
                </a:lnTo>
                <a:lnTo>
                  <a:pt x="45078" y="29062"/>
                </a:lnTo>
                <a:lnTo>
                  <a:pt x="37874" y="34534"/>
                </a:lnTo>
                <a:lnTo>
                  <a:pt x="28420" y="37790"/>
                </a:lnTo>
                <a:lnTo>
                  <a:pt x="18424" y="38100"/>
                </a:lnTo>
                <a:lnTo>
                  <a:pt x="9747" y="35540"/>
                </a:lnTo>
                <a:lnTo>
                  <a:pt x="3301" y="30565"/>
                </a:lnTo>
                <a:lnTo>
                  <a:pt x="0" y="23630"/>
                </a:lnTo>
                <a:lnTo>
                  <a:pt x="625" y="15975"/>
                </a:lnTo>
                <a:lnTo>
                  <a:pt x="4887" y="9037"/>
                </a:lnTo>
                <a:lnTo>
                  <a:pt x="12093" y="3565"/>
                </a:lnTo>
                <a:lnTo>
                  <a:pt x="21550" y="310"/>
                </a:lnTo>
                <a:close/>
              </a:path>
            </a:pathLst>
          </a:custGeom>
          <a:ln w="9525">
            <a:solidFill>
              <a:srgbClr val="AB3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3051594" y="4090990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4" h="38100">
                <a:moveTo>
                  <a:pt x="31543" y="0"/>
                </a:moveTo>
                <a:lnTo>
                  <a:pt x="0" y="23619"/>
                </a:lnTo>
                <a:lnTo>
                  <a:pt x="3297" y="30555"/>
                </a:lnTo>
                <a:lnTo>
                  <a:pt x="9742" y="35534"/>
                </a:lnTo>
                <a:lnTo>
                  <a:pt x="18418" y="38099"/>
                </a:lnTo>
                <a:lnTo>
                  <a:pt x="28409" y="37792"/>
                </a:lnTo>
                <a:lnTo>
                  <a:pt x="37869" y="34532"/>
                </a:lnTo>
                <a:lnTo>
                  <a:pt x="45077" y="29062"/>
                </a:lnTo>
                <a:lnTo>
                  <a:pt x="49339" y="22127"/>
                </a:lnTo>
                <a:lnTo>
                  <a:pt x="49961" y="14475"/>
                </a:lnTo>
                <a:lnTo>
                  <a:pt x="46663" y="7538"/>
                </a:lnTo>
                <a:lnTo>
                  <a:pt x="40219" y="2560"/>
                </a:lnTo>
                <a:lnTo>
                  <a:pt x="31543" y="0"/>
                </a:lnTo>
                <a:close/>
              </a:path>
            </a:pathLst>
          </a:custGeom>
          <a:solidFill>
            <a:srgbClr val="AB3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3051591" y="4090991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4" h="38100">
                <a:moveTo>
                  <a:pt x="21550" y="310"/>
                </a:moveTo>
                <a:lnTo>
                  <a:pt x="31545" y="0"/>
                </a:lnTo>
                <a:lnTo>
                  <a:pt x="40222" y="2560"/>
                </a:lnTo>
                <a:lnTo>
                  <a:pt x="46668" y="7535"/>
                </a:lnTo>
                <a:lnTo>
                  <a:pt x="49970" y="14470"/>
                </a:lnTo>
                <a:lnTo>
                  <a:pt x="49340" y="22124"/>
                </a:lnTo>
                <a:lnTo>
                  <a:pt x="45078" y="29062"/>
                </a:lnTo>
                <a:lnTo>
                  <a:pt x="37874" y="34534"/>
                </a:lnTo>
                <a:lnTo>
                  <a:pt x="28420" y="37790"/>
                </a:lnTo>
                <a:lnTo>
                  <a:pt x="18424" y="38094"/>
                </a:lnTo>
                <a:lnTo>
                  <a:pt x="9747" y="35531"/>
                </a:lnTo>
                <a:lnTo>
                  <a:pt x="3301" y="30555"/>
                </a:lnTo>
                <a:lnTo>
                  <a:pt x="0" y="23620"/>
                </a:lnTo>
                <a:lnTo>
                  <a:pt x="625" y="15971"/>
                </a:lnTo>
                <a:lnTo>
                  <a:pt x="4887" y="9036"/>
                </a:lnTo>
                <a:lnTo>
                  <a:pt x="12093" y="3565"/>
                </a:lnTo>
                <a:lnTo>
                  <a:pt x="21550" y="310"/>
                </a:lnTo>
                <a:close/>
              </a:path>
            </a:pathLst>
          </a:custGeom>
          <a:ln w="9525">
            <a:solidFill>
              <a:srgbClr val="AB3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1753019" y="3976991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4" h="44450">
                <a:moveTo>
                  <a:pt x="31016" y="0"/>
                </a:moveTo>
                <a:lnTo>
                  <a:pt x="0" y="26492"/>
                </a:lnTo>
                <a:lnTo>
                  <a:pt x="3521" y="34644"/>
                </a:lnTo>
                <a:lnTo>
                  <a:pt x="10147" y="40611"/>
                </a:lnTo>
                <a:lnTo>
                  <a:pt x="18945" y="43841"/>
                </a:lnTo>
                <a:lnTo>
                  <a:pt x="28981" y="43777"/>
                </a:lnTo>
                <a:lnTo>
                  <a:pt x="38394" y="40278"/>
                </a:lnTo>
                <a:lnTo>
                  <a:pt x="45477" y="34139"/>
                </a:lnTo>
                <a:lnTo>
                  <a:pt x="49557" y="26212"/>
                </a:lnTo>
                <a:lnTo>
                  <a:pt x="49961" y="17348"/>
                </a:lnTo>
                <a:lnTo>
                  <a:pt x="46440" y="9197"/>
                </a:lnTo>
                <a:lnTo>
                  <a:pt x="39814" y="3229"/>
                </a:lnTo>
                <a:lnTo>
                  <a:pt x="31016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1753020" y="3976987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4" h="44450">
                <a:moveTo>
                  <a:pt x="20970" y="64"/>
                </a:moveTo>
                <a:lnTo>
                  <a:pt x="31010" y="0"/>
                </a:lnTo>
                <a:lnTo>
                  <a:pt x="39811" y="3230"/>
                </a:lnTo>
                <a:lnTo>
                  <a:pt x="46438" y="9200"/>
                </a:lnTo>
                <a:lnTo>
                  <a:pt x="49960" y="17354"/>
                </a:lnTo>
                <a:lnTo>
                  <a:pt x="49559" y="26221"/>
                </a:lnTo>
                <a:lnTo>
                  <a:pt x="45478" y="34150"/>
                </a:lnTo>
                <a:lnTo>
                  <a:pt x="38396" y="40289"/>
                </a:lnTo>
                <a:lnTo>
                  <a:pt x="28990" y="43784"/>
                </a:lnTo>
                <a:lnTo>
                  <a:pt x="18949" y="43849"/>
                </a:lnTo>
                <a:lnTo>
                  <a:pt x="10148" y="40619"/>
                </a:lnTo>
                <a:lnTo>
                  <a:pt x="3521" y="34652"/>
                </a:lnTo>
                <a:lnTo>
                  <a:pt x="0" y="26504"/>
                </a:lnTo>
                <a:lnTo>
                  <a:pt x="400" y="17637"/>
                </a:lnTo>
                <a:lnTo>
                  <a:pt x="4481" y="9707"/>
                </a:lnTo>
                <a:lnTo>
                  <a:pt x="11563" y="3565"/>
                </a:lnTo>
                <a:lnTo>
                  <a:pt x="20970" y="64"/>
                </a:lnTo>
                <a:close/>
              </a:path>
            </a:pathLst>
          </a:custGeom>
          <a:ln w="9525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2703880" y="3935638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4" h="38100">
                <a:moveTo>
                  <a:pt x="27202" y="0"/>
                </a:moveTo>
                <a:lnTo>
                  <a:pt x="0" y="22824"/>
                </a:lnTo>
                <a:lnTo>
                  <a:pt x="3052" y="29805"/>
                </a:lnTo>
                <a:lnTo>
                  <a:pt x="8828" y="34905"/>
                </a:lnTo>
                <a:lnTo>
                  <a:pt x="16510" y="37647"/>
                </a:lnTo>
                <a:lnTo>
                  <a:pt x="25285" y="37556"/>
                </a:lnTo>
                <a:lnTo>
                  <a:pt x="33528" y="34527"/>
                </a:lnTo>
                <a:lnTo>
                  <a:pt x="39743" y="29242"/>
                </a:lnTo>
                <a:lnTo>
                  <a:pt x="43336" y="22431"/>
                </a:lnTo>
                <a:lnTo>
                  <a:pt x="43713" y="14823"/>
                </a:lnTo>
                <a:lnTo>
                  <a:pt x="40660" y="7842"/>
                </a:lnTo>
                <a:lnTo>
                  <a:pt x="34885" y="2742"/>
                </a:lnTo>
                <a:lnTo>
                  <a:pt x="27202" y="0"/>
                </a:lnTo>
                <a:close/>
              </a:path>
            </a:pathLst>
          </a:custGeom>
          <a:solidFill>
            <a:srgbClr val="AB3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2703881" y="3935637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4" h="38100">
                <a:moveTo>
                  <a:pt x="18420" y="84"/>
                </a:moveTo>
                <a:lnTo>
                  <a:pt x="27202" y="0"/>
                </a:lnTo>
                <a:lnTo>
                  <a:pt x="34887" y="2744"/>
                </a:lnTo>
                <a:lnTo>
                  <a:pt x="40664" y="7844"/>
                </a:lnTo>
                <a:lnTo>
                  <a:pt x="43720" y="14824"/>
                </a:lnTo>
                <a:lnTo>
                  <a:pt x="43339" y="22433"/>
                </a:lnTo>
                <a:lnTo>
                  <a:pt x="39743" y="29247"/>
                </a:lnTo>
                <a:lnTo>
                  <a:pt x="33528" y="34534"/>
                </a:lnTo>
                <a:lnTo>
                  <a:pt x="25290" y="37564"/>
                </a:lnTo>
                <a:lnTo>
                  <a:pt x="16512" y="37650"/>
                </a:lnTo>
                <a:lnTo>
                  <a:pt x="8827" y="34909"/>
                </a:lnTo>
                <a:lnTo>
                  <a:pt x="3051" y="29813"/>
                </a:lnTo>
                <a:lnTo>
                  <a:pt x="0" y="22834"/>
                </a:lnTo>
                <a:lnTo>
                  <a:pt x="379" y="15225"/>
                </a:lnTo>
                <a:lnTo>
                  <a:pt x="3971" y="8410"/>
                </a:lnTo>
                <a:lnTo>
                  <a:pt x="10182" y="3120"/>
                </a:lnTo>
                <a:lnTo>
                  <a:pt x="18420" y="84"/>
                </a:lnTo>
                <a:close/>
              </a:path>
            </a:pathLst>
          </a:custGeom>
          <a:ln w="9525">
            <a:solidFill>
              <a:srgbClr val="AB3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2424531" y="4829479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4" h="44450">
                <a:moveTo>
                  <a:pt x="31016" y="0"/>
                </a:moveTo>
                <a:lnTo>
                  <a:pt x="0" y="26492"/>
                </a:lnTo>
                <a:lnTo>
                  <a:pt x="3521" y="34644"/>
                </a:lnTo>
                <a:lnTo>
                  <a:pt x="10147" y="40611"/>
                </a:lnTo>
                <a:lnTo>
                  <a:pt x="18945" y="43841"/>
                </a:lnTo>
                <a:lnTo>
                  <a:pt x="28981" y="43777"/>
                </a:lnTo>
                <a:lnTo>
                  <a:pt x="38394" y="40278"/>
                </a:lnTo>
                <a:lnTo>
                  <a:pt x="45477" y="34139"/>
                </a:lnTo>
                <a:lnTo>
                  <a:pt x="49557" y="26212"/>
                </a:lnTo>
                <a:lnTo>
                  <a:pt x="49961" y="17348"/>
                </a:lnTo>
                <a:lnTo>
                  <a:pt x="46440" y="9197"/>
                </a:lnTo>
                <a:lnTo>
                  <a:pt x="39814" y="3229"/>
                </a:lnTo>
                <a:lnTo>
                  <a:pt x="31016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2424531" y="4829477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4" h="44450">
                <a:moveTo>
                  <a:pt x="20980" y="64"/>
                </a:moveTo>
                <a:lnTo>
                  <a:pt x="31019" y="0"/>
                </a:lnTo>
                <a:lnTo>
                  <a:pt x="39817" y="3229"/>
                </a:lnTo>
                <a:lnTo>
                  <a:pt x="46444" y="9196"/>
                </a:lnTo>
                <a:lnTo>
                  <a:pt x="49970" y="17344"/>
                </a:lnTo>
                <a:lnTo>
                  <a:pt x="49564" y="26216"/>
                </a:lnTo>
                <a:lnTo>
                  <a:pt x="45483" y="34145"/>
                </a:lnTo>
                <a:lnTo>
                  <a:pt x="38400" y="40284"/>
                </a:lnTo>
                <a:lnTo>
                  <a:pt x="28990" y="43784"/>
                </a:lnTo>
                <a:lnTo>
                  <a:pt x="18949" y="43849"/>
                </a:lnTo>
                <a:lnTo>
                  <a:pt x="10148" y="40619"/>
                </a:lnTo>
                <a:lnTo>
                  <a:pt x="3521" y="34652"/>
                </a:lnTo>
                <a:lnTo>
                  <a:pt x="0" y="26504"/>
                </a:lnTo>
                <a:lnTo>
                  <a:pt x="405" y="17632"/>
                </a:lnTo>
                <a:lnTo>
                  <a:pt x="4486" y="9703"/>
                </a:lnTo>
                <a:lnTo>
                  <a:pt x="11569" y="3564"/>
                </a:lnTo>
                <a:lnTo>
                  <a:pt x="20980" y="64"/>
                </a:lnTo>
                <a:close/>
              </a:path>
            </a:pathLst>
          </a:custGeom>
          <a:ln w="9525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3064294" y="4703771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4" h="38100">
                <a:moveTo>
                  <a:pt x="31543" y="0"/>
                </a:moveTo>
                <a:lnTo>
                  <a:pt x="0" y="23613"/>
                </a:lnTo>
                <a:lnTo>
                  <a:pt x="3297" y="30550"/>
                </a:lnTo>
                <a:lnTo>
                  <a:pt x="9742" y="35527"/>
                </a:lnTo>
                <a:lnTo>
                  <a:pt x="18418" y="38088"/>
                </a:lnTo>
                <a:lnTo>
                  <a:pt x="28409" y="37774"/>
                </a:lnTo>
                <a:lnTo>
                  <a:pt x="37867" y="34522"/>
                </a:lnTo>
                <a:lnTo>
                  <a:pt x="45072" y="29055"/>
                </a:lnTo>
                <a:lnTo>
                  <a:pt x="49333" y="22122"/>
                </a:lnTo>
                <a:lnTo>
                  <a:pt x="49961" y="14469"/>
                </a:lnTo>
                <a:lnTo>
                  <a:pt x="46663" y="7535"/>
                </a:lnTo>
                <a:lnTo>
                  <a:pt x="40219" y="2560"/>
                </a:lnTo>
                <a:lnTo>
                  <a:pt x="31543" y="0"/>
                </a:lnTo>
                <a:close/>
              </a:path>
            </a:pathLst>
          </a:custGeom>
          <a:solidFill>
            <a:srgbClr val="AB3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3064291" y="4703767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4" h="38100">
                <a:moveTo>
                  <a:pt x="21550" y="304"/>
                </a:moveTo>
                <a:lnTo>
                  <a:pt x="31545" y="0"/>
                </a:lnTo>
                <a:lnTo>
                  <a:pt x="40222" y="2563"/>
                </a:lnTo>
                <a:lnTo>
                  <a:pt x="46668" y="7539"/>
                </a:lnTo>
                <a:lnTo>
                  <a:pt x="49970" y="14474"/>
                </a:lnTo>
                <a:lnTo>
                  <a:pt x="49340" y="22123"/>
                </a:lnTo>
                <a:lnTo>
                  <a:pt x="45078" y="29058"/>
                </a:lnTo>
                <a:lnTo>
                  <a:pt x="37874" y="34529"/>
                </a:lnTo>
                <a:lnTo>
                  <a:pt x="28420" y="37784"/>
                </a:lnTo>
                <a:lnTo>
                  <a:pt x="18424" y="38094"/>
                </a:lnTo>
                <a:lnTo>
                  <a:pt x="9747" y="35534"/>
                </a:lnTo>
                <a:lnTo>
                  <a:pt x="3301" y="30559"/>
                </a:lnTo>
                <a:lnTo>
                  <a:pt x="0" y="23624"/>
                </a:lnTo>
                <a:lnTo>
                  <a:pt x="625" y="15970"/>
                </a:lnTo>
                <a:lnTo>
                  <a:pt x="4887" y="9032"/>
                </a:lnTo>
                <a:lnTo>
                  <a:pt x="12093" y="3560"/>
                </a:lnTo>
                <a:lnTo>
                  <a:pt x="21550" y="304"/>
                </a:lnTo>
                <a:close/>
              </a:path>
            </a:pathLst>
          </a:custGeom>
          <a:ln w="9525">
            <a:solidFill>
              <a:srgbClr val="AB3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6553200" y="44196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6553203" y="441960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2819400" y="4267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AB3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2819401" y="426720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2057400" y="4267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2057400" y="426720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 txBox="1"/>
          <p:nvPr/>
        </p:nvSpPr>
        <p:spPr>
          <a:xfrm>
            <a:off x="1526539" y="5298307"/>
            <a:ext cx="7541261" cy="5650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151755">
              <a:lnSpc>
                <a:spcPct val="101899"/>
              </a:lnSpc>
            </a:pPr>
            <a:r>
              <a:rPr sz="1800" spc="-10" dirty="0">
                <a:latin typeface="Arial"/>
                <a:cs typeface="Arial"/>
              </a:rPr>
              <a:t>Would </a:t>
            </a:r>
            <a:r>
              <a:rPr sz="1800" dirty="0">
                <a:latin typeface="Arial"/>
                <a:cs typeface="Arial"/>
              </a:rPr>
              <a:t>be better to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have  one cluster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here</a:t>
            </a:r>
          </a:p>
        </p:txBody>
      </p:sp>
      <p:sp>
        <p:nvSpPr>
          <p:cNvPr id="323" name="object 322"/>
          <p:cNvSpPr txBox="1"/>
          <p:nvPr/>
        </p:nvSpPr>
        <p:spPr>
          <a:xfrm>
            <a:off x="5780087" y="6576472"/>
            <a:ext cx="7541261" cy="264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151755">
              <a:lnSpc>
                <a:spcPct val="101899"/>
              </a:lnSpc>
            </a:pPr>
            <a:r>
              <a:rPr lang="en-US" sz="1800" spc="-10" dirty="0">
                <a:latin typeface="Arial"/>
                <a:cs typeface="Arial"/>
              </a:rPr>
              <a:t>and two clusters here</a:t>
            </a:r>
            <a:r>
              <a:rPr lang="is-IS" sz="1800" spc="-10" dirty="0">
                <a:latin typeface="Arial"/>
                <a:cs typeface="Arial"/>
              </a:rPr>
              <a:t>…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36" name="object 2">
            <a:extLst>
              <a:ext uri="{FF2B5EF4-FFF2-40B4-BE49-F238E27FC236}">
                <a16:creationId xmlns:a16="http://schemas.microsoft.com/office/drawing/2014/main" id="{F7FC9E5E-4B0E-AC49-B43F-20584B245695}"/>
              </a:ext>
            </a:extLst>
          </p:cNvPr>
          <p:cNvSpPr txBox="1">
            <a:spLocks/>
          </p:cNvSpPr>
          <p:nvPr/>
        </p:nvSpPr>
        <p:spPr>
          <a:xfrm>
            <a:off x="501017" y="968057"/>
            <a:ext cx="8750934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400" b="0" i="0">
                <a:solidFill>
                  <a:srgbClr val="00009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tabLst>
                <a:tab pos="4360545" algn="l"/>
              </a:tabLst>
            </a:pPr>
            <a:r>
              <a:rPr lang="en-US" kern="0">
                <a:latin typeface="Arial"/>
                <a:cs typeface="Arial"/>
              </a:rPr>
              <a:t>Example of K-Means</a:t>
            </a:r>
            <a:r>
              <a:rPr lang="en-US" kern="0" spc="-5">
                <a:latin typeface="Arial"/>
                <a:cs typeface="Arial"/>
              </a:rPr>
              <a:t> G</a:t>
            </a:r>
            <a:r>
              <a:rPr lang="en-US" kern="0">
                <a:latin typeface="Arial"/>
                <a:cs typeface="Arial"/>
              </a:rPr>
              <a:t>e</a:t>
            </a:r>
            <a:r>
              <a:rPr lang="en-US" kern="0" spc="-5">
                <a:latin typeface="Arial"/>
                <a:cs typeface="Arial"/>
              </a:rPr>
              <a:t>tt</a:t>
            </a:r>
            <a:r>
              <a:rPr lang="en-US" kern="0">
                <a:latin typeface="Arial"/>
                <a:cs typeface="Arial"/>
              </a:rPr>
              <a:t>ing	S</a:t>
            </a:r>
            <a:r>
              <a:rPr lang="en-US" kern="0" spc="-5">
                <a:latin typeface="Arial"/>
                <a:cs typeface="Arial"/>
              </a:rPr>
              <a:t>t</a:t>
            </a:r>
            <a:r>
              <a:rPr lang="en-US" kern="0">
                <a:latin typeface="Arial"/>
                <a:cs typeface="Arial"/>
              </a:rPr>
              <a:t>uck</a:t>
            </a:r>
            <a:endParaRPr lang="en-US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4779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470534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K-means not able </a:t>
            </a:r>
            <a:r>
              <a:rPr sz="3200" spc="-5" dirty="0">
                <a:latin typeface="Arial"/>
                <a:cs typeface="Arial"/>
              </a:rPr>
              <a:t>to </a:t>
            </a:r>
            <a:r>
              <a:rPr sz="3200" dirty="0">
                <a:latin typeface="Arial"/>
                <a:cs typeface="Arial"/>
              </a:rPr>
              <a:t>properly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cluster</a:t>
            </a:r>
            <a:endParaRPr sz="3200">
              <a:latin typeface="Arial"/>
              <a:cs typeface="Arial"/>
            </a:endParaRPr>
          </a:p>
        </p:txBody>
      </p:sp>
      <p:sp>
        <p:nvSpPr>
          <p:cNvPr id="141" name="object 3"/>
          <p:cNvSpPr/>
          <p:nvPr/>
        </p:nvSpPr>
        <p:spPr>
          <a:xfrm>
            <a:off x="2824493" y="2040776"/>
            <a:ext cx="116378" cy="4817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4"/>
          <p:cNvSpPr/>
          <p:nvPr/>
        </p:nvSpPr>
        <p:spPr>
          <a:xfrm>
            <a:off x="2881302" y="2066470"/>
            <a:ext cx="0" cy="4724400"/>
          </a:xfrm>
          <a:custGeom>
            <a:avLst/>
            <a:gdLst/>
            <a:ahLst/>
            <a:cxnLst/>
            <a:rect l="l" t="t" r="r" b="b"/>
            <a:pathLst>
              <a:path h="4724400">
                <a:moveTo>
                  <a:pt x="0" y="0"/>
                </a:moveTo>
                <a:lnTo>
                  <a:pt x="0" y="472439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5"/>
          <p:cNvSpPr/>
          <p:nvPr/>
        </p:nvSpPr>
        <p:spPr>
          <a:xfrm>
            <a:off x="243395" y="4468090"/>
            <a:ext cx="5428208" cy="1163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6"/>
          <p:cNvSpPr/>
          <p:nvPr/>
        </p:nvSpPr>
        <p:spPr>
          <a:xfrm>
            <a:off x="290501" y="4504872"/>
            <a:ext cx="5334000" cy="0"/>
          </a:xfrm>
          <a:custGeom>
            <a:avLst/>
            <a:gdLst/>
            <a:ahLst/>
            <a:cxnLst/>
            <a:rect l="l" t="t" r="r" b="b"/>
            <a:pathLst>
              <a:path w="5334000">
                <a:moveTo>
                  <a:pt x="5334003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7"/>
          <p:cNvSpPr/>
          <p:nvPr/>
        </p:nvSpPr>
        <p:spPr>
          <a:xfrm>
            <a:off x="1689811" y="6001792"/>
            <a:ext cx="174566" cy="1787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8"/>
          <p:cNvSpPr/>
          <p:nvPr/>
        </p:nvSpPr>
        <p:spPr>
          <a:xfrm>
            <a:off x="1738300" y="602886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9"/>
          <p:cNvSpPr/>
          <p:nvPr/>
        </p:nvSpPr>
        <p:spPr>
          <a:xfrm>
            <a:off x="1738301" y="602887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66"/>
                </a:lnTo>
                <a:lnTo>
                  <a:pt x="11160" y="11156"/>
                </a:lnTo>
                <a:lnTo>
                  <a:pt x="23270" y="2992"/>
                </a:lnTo>
                <a:lnTo>
                  <a:pt x="38100" y="0"/>
                </a:lnTo>
                <a:lnTo>
                  <a:pt x="52929" y="2992"/>
                </a:lnTo>
                <a:lnTo>
                  <a:pt x="65040" y="11156"/>
                </a:lnTo>
                <a:lnTo>
                  <a:pt x="73205" y="23266"/>
                </a:lnTo>
                <a:lnTo>
                  <a:pt x="76200" y="38100"/>
                </a:lnTo>
                <a:lnTo>
                  <a:pt x="73205" y="52929"/>
                </a:lnTo>
                <a:lnTo>
                  <a:pt x="65040" y="65040"/>
                </a:lnTo>
                <a:lnTo>
                  <a:pt x="52929" y="73205"/>
                </a:lnTo>
                <a:lnTo>
                  <a:pt x="38100" y="76200"/>
                </a:lnTo>
                <a:lnTo>
                  <a:pt x="23270" y="73205"/>
                </a:lnTo>
                <a:lnTo>
                  <a:pt x="11160" y="65040"/>
                </a:lnTo>
                <a:lnTo>
                  <a:pt x="2994" y="52929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0"/>
          <p:cNvSpPr/>
          <p:nvPr/>
        </p:nvSpPr>
        <p:spPr>
          <a:xfrm>
            <a:off x="2679027" y="4019208"/>
            <a:ext cx="174566" cy="1787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1"/>
          <p:cNvSpPr/>
          <p:nvPr/>
        </p:nvSpPr>
        <p:spPr>
          <a:xfrm>
            <a:off x="2728900" y="404766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2"/>
          <p:cNvSpPr/>
          <p:nvPr/>
        </p:nvSpPr>
        <p:spPr>
          <a:xfrm>
            <a:off x="2728902" y="404766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70"/>
                </a:lnTo>
                <a:lnTo>
                  <a:pt x="11160" y="11160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0"/>
                </a:lnTo>
                <a:lnTo>
                  <a:pt x="73205" y="23270"/>
                </a:lnTo>
                <a:lnTo>
                  <a:pt x="76200" y="38100"/>
                </a:lnTo>
                <a:lnTo>
                  <a:pt x="73205" y="52933"/>
                </a:lnTo>
                <a:lnTo>
                  <a:pt x="65040" y="65043"/>
                </a:lnTo>
                <a:lnTo>
                  <a:pt x="52929" y="73207"/>
                </a:lnTo>
                <a:lnTo>
                  <a:pt x="38100" y="76200"/>
                </a:lnTo>
                <a:lnTo>
                  <a:pt x="23270" y="73207"/>
                </a:lnTo>
                <a:lnTo>
                  <a:pt x="11160" y="65043"/>
                </a:lnTo>
                <a:lnTo>
                  <a:pt x="2994" y="52933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3"/>
          <p:cNvSpPr/>
          <p:nvPr/>
        </p:nvSpPr>
        <p:spPr>
          <a:xfrm>
            <a:off x="2907627" y="4326780"/>
            <a:ext cx="174566" cy="17456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4"/>
          <p:cNvSpPr/>
          <p:nvPr/>
        </p:nvSpPr>
        <p:spPr>
          <a:xfrm>
            <a:off x="2957500" y="435246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"/>
          <p:cNvSpPr/>
          <p:nvPr/>
        </p:nvSpPr>
        <p:spPr>
          <a:xfrm>
            <a:off x="2957502" y="435246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70"/>
                </a:lnTo>
                <a:lnTo>
                  <a:pt x="11160" y="11160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0"/>
                </a:lnTo>
                <a:lnTo>
                  <a:pt x="73205" y="23270"/>
                </a:lnTo>
                <a:lnTo>
                  <a:pt x="76200" y="38100"/>
                </a:lnTo>
                <a:lnTo>
                  <a:pt x="73205" y="52933"/>
                </a:lnTo>
                <a:lnTo>
                  <a:pt x="65040" y="65043"/>
                </a:lnTo>
                <a:lnTo>
                  <a:pt x="52929" y="73207"/>
                </a:lnTo>
                <a:lnTo>
                  <a:pt x="38100" y="76200"/>
                </a:lnTo>
                <a:lnTo>
                  <a:pt x="23270" y="73207"/>
                </a:lnTo>
                <a:lnTo>
                  <a:pt x="11160" y="65043"/>
                </a:lnTo>
                <a:lnTo>
                  <a:pt x="2994" y="52933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6"/>
          <p:cNvSpPr/>
          <p:nvPr/>
        </p:nvSpPr>
        <p:spPr>
          <a:xfrm>
            <a:off x="2525242" y="4630192"/>
            <a:ext cx="178723" cy="1787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7"/>
          <p:cNvSpPr/>
          <p:nvPr/>
        </p:nvSpPr>
        <p:spPr>
          <a:xfrm>
            <a:off x="2576500" y="465726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8"/>
          <p:cNvSpPr/>
          <p:nvPr/>
        </p:nvSpPr>
        <p:spPr>
          <a:xfrm>
            <a:off x="2576502" y="465727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66"/>
                </a:lnTo>
                <a:lnTo>
                  <a:pt x="11160" y="11156"/>
                </a:lnTo>
                <a:lnTo>
                  <a:pt x="23270" y="2992"/>
                </a:lnTo>
                <a:lnTo>
                  <a:pt x="38100" y="0"/>
                </a:lnTo>
                <a:lnTo>
                  <a:pt x="52929" y="2992"/>
                </a:lnTo>
                <a:lnTo>
                  <a:pt x="65040" y="11156"/>
                </a:lnTo>
                <a:lnTo>
                  <a:pt x="73205" y="23266"/>
                </a:lnTo>
                <a:lnTo>
                  <a:pt x="76200" y="38100"/>
                </a:lnTo>
                <a:lnTo>
                  <a:pt x="73205" y="52927"/>
                </a:lnTo>
                <a:lnTo>
                  <a:pt x="65040" y="65035"/>
                </a:lnTo>
                <a:lnTo>
                  <a:pt x="52929" y="73197"/>
                </a:lnTo>
                <a:lnTo>
                  <a:pt x="38100" y="76190"/>
                </a:lnTo>
                <a:lnTo>
                  <a:pt x="23270" y="73197"/>
                </a:lnTo>
                <a:lnTo>
                  <a:pt x="11160" y="65035"/>
                </a:lnTo>
                <a:lnTo>
                  <a:pt x="2994" y="52927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9"/>
          <p:cNvSpPr/>
          <p:nvPr/>
        </p:nvSpPr>
        <p:spPr>
          <a:xfrm>
            <a:off x="2907627" y="4630192"/>
            <a:ext cx="174566" cy="17872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20"/>
          <p:cNvSpPr/>
          <p:nvPr/>
        </p:nvSpPr>
        <p:spPr>
          <a:xfrm>
            <a:off x="2957500" y="465726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21"/>
          <p:cNvSpPr/>
          <p:nvPr/>
        </p:nvSpPr>
        <p:spPr>
          <a:xfrm>
            <a:off x="2957502" y="465727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66"/>
                </a:lnTo>
                <a:lnTo>
                  <a:pt x="11160" y="11156"/>
                </a:lnTo>
                <a:lnTo>
                  <a:pt x="23270" y="2992"/>
                </a:lnTo>
                <a:lnTo>
                  <a:pt x="38100" y="0"/>
                </a:lnTo>
                <a:lnTo>
                  <a:pt x="52929" y="2992"/>
                </a:lnTo>
                <a:lnTo>
                  <a:pt x="65040" y="11156"/>
                </a:lnTo>
                <a:lnTo>
                  <a:pt x="73205" y="23266"/>
                </a:lnTo>
                <a:lnTo>
                  <a:pt x="76200" y="38100"/>
                </a:lnTo>
                <a:lnTo>
                  <a:pt x="73205" y="52927"/>
                </a:lnTo>
                <a:lnTo>
                  <a:pt x="65040" y="65035"/>
                </a:lnTo>
                <a:lnTo>
                  <a:pt x="52929" y="73197"/>
                </a:lnTo>
                <a:lnTo>
                  <a:pt x="38100" y="76190"/>
                </a:lnTo>
                <a:lnTo>
                  <a:pt x="23270" y="73197"/>
                </a:lnTo>
                <a:lnTo>
                  <a:pt x="11160" y="65035"/>
                </a:lnTo>
                <a:lnTo>
                  <a:pt x="2994" y="52927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22"/>
          <p:cNvSpPr/>
          <p:nvPr/>
        </p:nvSpPr>
        <p:spPr>
          <a:xfrm>
            <a:off x="2604211" y="4247808"/>
            <a:ext cx="174566" cy="1787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23"/>
          <p:cNvSpPr/>
          <p:nvPr/>
        </p:nvSpPr>
        <p:spPr>
          <a:xfrm>
            <a:off x="2652700" y="427626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24"/>
          <p:cNvSpPr/>
          <p:nvPr/>
        </p:nvSpPr>
        <p:spPr>
          <a:xfrm>
            <a:off x="2652702" y="427627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66"/>
                </a:lnTo>
                <a:lnTo>
                  <a:pt x="11160" y="11156"/>
                </a:lnTo>
                <a:lnTo>
                  <a:pt x="23270" y="2992"/>
                </a:lnTo>
                <a:lnTo>
                  <a:pt x="38100" y="0"/>
                </a:lnTo>
                <a:lnTo>
                  <a:pt x="52929" y="2992"/>
                </a:lnTo>
                <a:lnTo>
                  <a:pt x="65040" y="11156"/>
                </a:lnTo>
                <a:lnTo>
                  <a:pt x="73205" y="23266"/>
                </a:lnTo>
                <a:lnTo>
                  <a:pt x="76200" y="38100"/>
                </a:lnTo>
                <a:lnTo>
                  <a:pt x="73205" y="52927"/>
                </a:lnTo>
                <a:lnTo>
                  <a:pt x="65040" y="65035"/>
                </a:lnTo>
                <a:lnTo>
                  <a:pt x="52929" y="73197"/>
                </a:lnTo>
                <a:lnTo>
                  <a:pt x="38100" y="76190"/>
                </a:lnTo>
                <a:lnTo>
                  <a:pt x="23270" y="73197"/>
                </a:lnTo>
                <a:lnTo>
                  <a:pt x="11160" y="65035"/>
                </a:lnTo>
                <a:lnTo>
                  <a:pt x="2994" y="52927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25"/>
          <p:cNvSpPr/>
          <p:nvPr/>
        </p:nvSpPr>
        <p:spPr>
          <a:xfrm>
            <a:off x="2982442" y="4098180"/>
            <a:ext cx="178723" cy="17456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26"/>
          <p:cNvSpPr/>
          <p:nvPr/>
        </p:nvSpPr>
        <p:spPr>
          <a:xfrm>
            <a:off x="3033700" y="412386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27"/>
          <p:cNvSpPr/>
          <p:nvPr/>
        </p:nvSpPr>
        <p:spPr>
          <a:xfrm>
            <a:off x="3033702" y="412386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70"/>
                </a:lnTo>
                <a:lnTo>
                  <a:pt x="11160" y="11160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0"/>
                </a:lnTo>
                <a:lnTo>
                  <a:pt x="73205" y="23270"/>
                </a:lnTo>
                <a:lnTo>
                  <a:pt x="76200" y="38100"/>
                </a:lnTo>
                <a:lnTo>
                  <a:pt x="73205" y="52933"/>
                </a:lnTo>
                <a:lnTo>
                  <a:pt x="65040" y="65043"/>
                </a:lnTo>
                <a:lnTo>
                  <a:pt x="52929" y="73207"/>
                </a:lnTo>
                <a:lnTo>
                  <a:pt x="38100" y="76200"/>
                </a:lnTo>
                <a:lnTo>
                  <a:pt x="23270" y="73207"/>
                </a:lnTo>
                <a:lnTo>
                  <a:pt x="11160" y="65043"/>
                </a:lnTo>
                <a:lnTo>
                  <a:pt x="2994" y="52933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28"/>
          <p:cNvSpPr/>
          <p:nvPr/>
        </p:nvSpPr>
        <p:spPr>
          <a:xfrm>
            <a:off x="3136227" y="4247808"/>
            <a:ext cx="174566" cy="1787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29"/>
          <p:cNvSpPr/>
          <p:nvPr/>
        </p:nvSpPr>
        <p:spPr>
          <a:xfrm>
            <a:off x="3186100" y="427626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30"/>
          <p:cNvSpPr/>
          <p:nvPr/>
        </p:nvSpPr>
        <p:spPr>
          <a:xfrm>
            <a:off x="3186102" y="427627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66"/>
                </a:lnTo>
                <a:lnTo>
                  <a:pt x="11160" y="11156"/>
                </a:lnTo>
                <a:lnTo>
                  <a:pt x="23270" y="2992"/>
                </a:lnTo>
                <a:lnTo>
                  <a:pt x="38100" y="0"/>
                </a:lnTo>
                <a:lnTo>
                  <a:pt x="52929" y="2992"/>
                </a:lnTo>
                <a:lnTo>
                  <a:pt x="65040" y="11156"/>
                </a:lnTo>
                <a:lnTo>
                  <a:pt x="73205" y="23266"/>
                </a:lnTo>
                <a:lnTo>
                  <a:pt x="76200" y="38100"/>
                </a:lnTo>
                <a:lnTo>
                  <a:pt x="73205" y="52927"/>
                </a:lnTo>
                <a:lnTo>
                  <a:pt x="65040" y="65035"/>
                </a:lnTo>
                <a:lnTo>
                  <a:pt x="52929" y="73197"/>
                </a:lnTo>
                <a:lnTo>
                  <a:pt x="38100" y="76190"/>
                </a:lnTo>
                <a:lnTo>
                  <a:pt x="23270" y="73197"/>
                </a:lnTo>
                <a:lnTo>
                  <a:pt x="11160" y="65035"/>
                </a:lnTo>
                <a:lnTo>
                  <a:pt x="2994" y="52927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31"/>
          <p:cNvSpPr/>
          <p:nvPr/>
        </p:nvSpPr>
        <p:spPr>
          <a:xfrm>
            <a:off x="696442" y="4783980"/>
            <a:ext cx="178723" cy="17456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32"/>
          <p:cNvSpPr/>
          <p:nvPr/>
        </p:nvSpPr>
        <p:spPr>
          <a:xfrm>
            <a:off x="747700" y="480966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33"/>
          <p:cNvSpPr/>
          <p:nvPr/>
        </p:nvSpPr>
        <p:spPr>
          <a:xfrm>
            <a:off x="747701" y="480966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70"/>
                </a:lnTo>
                <a:lnTo>
                  <a:pt x="11160" y="11160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0"/>
                </a:lnTo>
                <a:lnTo>
                  <a:pt x="73205" y="23270"/>
                </a:lnTo>
                <a:lnTo>
                  <a:pt x="76200" y="38100"/>
                </a:lnTo>
                <a:lnTo>
                  <a:pt x="73205" y="52933"/>
                </a:lnTo>
                <a:lnTo>
                  <a:pt x="65040" y="65043"/>
                </a:lnTo>
                <a:lnTo>
                  <a:pt x="52929" y="73207"/>
                </a:lnTo>
                <a:lnTo>
                  <a:pt x="38100" y="76200"/>
                </a:lnTo>
                <a:lnTo>
                  <a:pt x="23270" y="73207"/>
                </a:lnTo>
                <a:lnTo>
                  <a:pt x="11160" y="65043"/>
                </a:lnTo>
                <a:lnTo>
                  <a:pt x="2994" y="52933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34"/>
          <p:cNvSpPr/>
          <p:nvPr/>
        </p:nvSpPr>
        <p:spPr>
          <a:xfrm>
            <a:off x="4279227" y="5012580"/>
            <a:ext cx="174566" cy="17456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35"/>
          <p:cNvSpPr/>
          <p:nvPr/>
        </p:nvSpPr>
        <p:spPr>
          <a:xfrm>
            <a:off x="4329100" y="503826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36"/>
          <p:cNvSpPr/>
          <p:nvPr/>
        </p:nvSpPr>
        <p:spPr>
          <a:xfrm>
            <a:off x="4329103" y="503826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70"/>
                </a:lnTo>
                <a:lnTo>
                  <a:pt x="11160" y="11160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0"/>
                </a:lnTo>
                <a:lnTo>
                  <a:pt x="73205" y="23270"/>
                </a:lnTo>
                <a:lnTo>
                  <a:pt x="76200" y="38100"/>
                </a:lnTo>
                <a:lnTo>
                  <a:pt x="73205" y="52933"/>
                </a:lnTo>
                <a:lnTo>
                  <a:pt x="65040" y="65043"/>
                </a:lnTo>
                <a:lnTo>
                  <a:pt x="52929" y="73207"/>
                </a:lnTo>
                <a:lnTo>
                  <a:pt x="38100" y="76200"/>
                </a:lnTo>
                <a:lnTo>
                  <a:pt x="23270" y="73207"/>
                </a:lnTo>
                <a:lnTo>
                  <a:pt x="11160" y="65043"/>
                </a:lnTo>
                <a:lnTo>
                  <a:pt x="2994" y="52933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37"/>
          <p:cNvSpPr/>
          <p:nvPr/>
        </p:nvSpPr>
        <p:spPr>
          <a:xfrm>
            <a:off x="3290011" y="4172992"/>
            <a:ext cx="174566" cy="1787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38"/>
          <p:cNvSpPr/>
          <p:nvPr/>
        </p:nvSpPr>
        <p:spPr>
          <a:xfrm>
            <a:off x="3338500" y="420006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39"/>
          <p:cNvSpPr/>
          <p:nvPr/>
        </p:nvSpPr>
        <p:spPr>
          <a:xfrm>
            <a:off x="3338502" y="420006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70"/>
                </a:lnTo>
                <a:lnTo>
                  <a:pt x="11160" y="11160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0"/>
                </a:lnTo>
                <a:lnTo>
                  <a:pt x="73205" y="23270"/>
                </a:lnTo>
                <a:lnTo>
                  <a:pt x="76200" y="38100"/>
                </a:lnTo>
                <a:lnTo>
                  <a:pt x="73205" y="52935"/>
                </a:lnTo>
                <a:lnTo>
                  <a:pt x="65040" y="65048"/>
                </a:lnTo>
                <a:lnTo>
                  <a:pt x="52929" y="73215"/>
                </a:lnTo>
                <a:lnTo>
                  <a:pt x="38100" y="76210"/>
                </a:lnTo>
                <a:lnTo>
                  <a:pt x="23270" y="73215"/>
                </a:lnTo>
                <a:lnTo>
                  <a:pt x="11160" y="65048"/>
                </a:lnTo>
                <a:lnTo>
                  <a:pt x="2994" y="52935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40"/>
          <p:cNvSpPr/>
          <p:nvPr/>
        </p:nvSpPr>
        <p:spPr>
          <a:xfrm>
            <a:off x="1461211" y="5619408"/>
            <a:ext cx="174566" cy="1787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41"/>
          <p:cNvSpPr/>
          <p:nvPr/>
        </p:nvSpPr>
        <p:spPr>
          <a:xfrm>
            <a:off x="1509700" y="564786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42"/>
          <p:cNvSpPr/>
          <p:nvPr/>
        </p:nvSpPr>
        <p:spPr>
          <a:xfrm>
            <a:off x="1509701" y="564786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70"/>
                </a:lnTo>
                <a:lnTo>
                  <a:pt x="11160" y="11160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0"/>
                </a:lnTo>
                <a:lnTo>
                  <a:pt x="73205" y="23270"/>
                </a:lnTo>
                <a:lnTo>
                  <a:pt x="76200" y="38100"/>
                </a:lnTo>
                <a:lnTo>
                  <a:pt x="73205" y="52933"/>
                </a:lnTo>
                <a:lnTo>
                  <a:pt x="65040" y="65043"/>
                </a:lnTo>
                <a:lnTo>
                  <a:pt x="52929" y="73207"/>
                </a:lnTo>
                <a:lnTo>
                  <a:pt x="38100" y="76200"/>
                </a:lnTo>
                <a:lnTo>
                  <a:pt x="23270" y="73207"/>
                </a:lnTo>
                <a:lnTo>
                  <a:pt x="11160" y="65043"/>
                </a:lnTo>
                <a:lnTo>
                  <a:pt x="2994" y="52933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43"/>
          <p:cNvSpPr/>
          <p:nvPr/>
        </p:nvSpPr>
        <p:spPr>
          <a:xfrm>
            <a:off x="3290011" y="6076608"/>
            <a:ext cx="174566" cy="1787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44"/>
          <p:cNvSpPr/>
          <p:nvPr/>
        </p:nvSpPr>
        <p:spPr>
          <a:xfrm>
            <a:off x="3338500" y="610506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45"/>
          <p:cNvSpPr/>
          <p:nvPr/>
        </p:nvSpPr>
        <p:spPr>
          <a:xfrm>
            <a:off x="3338502" y="610507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66"/>
                </a:lnTo>
                <a:lnTo>
                  <a:pt x="11160" y="11156"/>
                </a:lnTo>
                <a:lnTo>
                  <a:pt x="23270" y="2992"/>
                </a:lnTo>
                <a:lnTo>
                  <a:pt x="38100" y="0"/>
                </a:lnTo>
                <a:lnTo>
                  <a:pt x="52929" y="2992"/>
                </a:lnTo>
                <a:lnTo>
                  <a:pt x="65040" y="11156"/>
                </a:lnTo>
                <a:lnTo>
                  <a:pt x="73205" y="23266"/>
                </a:lnTo>
                <a:lnTo>
                  <a:pt x="76200" y="38100"/>
                </a:lnTo>
                <a:lnTo>
                  <a:pt x="73205" y="52929"/>
                </a:lnTo>
                <a:lnTo>
                  <a:pt x="65040" y="65040"/>
                </a:lnTo>
                <a:lnTo>
                  <a:pt x="52929" y="73205"/>
                </a:lnTo>
                <a:lnTo>
                  <a:pt x="38100" y="76200"/>
                </a:lnTo>
                <a:lnTo>
                  <a:pt x="23270" y="73205"/>
                </a:lnTo>
                <a:lnTo>
                  <a:pt x="11160" y="65040"/>
                </a:lnTo>
                <a:lnTo>
                  <a:pt x="2994" y="52929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46"/>
          <p:cNvSpPr/>
          <p:nvPr/>
        </p:nvSpPr>
        <p:spPr>
          <a:xfrm>
            <a:off x="1004011" y="3487192"/>
            <a:ext cx="174566" cy="1787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47"/>
          <p:cNvSpPr/>
          <p:nvPr/>
        </p:nvSpPr>
        <p:spPr>
          <a:xfrm>
            <a:off x="1052500" y="351426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48"/>
          <p:cNvSpPr/>
          <p:nvPr/>
        </p:nvSpPr>
        <p:spPr>
          <a:xfrm>
            <a:off x="1052501" y="351426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10"/>
                </a:moveTo>
                <a:lnTo>
                  <a:pt x="2994" y="23274"/>
                </a:lnTo>
                <a:lnTo>
                  <a:pt x="11160" y="11161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1"/>
                </a:lnTo>
                <a:lnTo>
                  <a:pt x="73205" y="23274"/>
                </a:lnTo>
                <a:lnTo>
                  <a:pt x="76200" y="38110"/>
                </a:lnTo>
                <a:lnTo>
                  <a:pt x="73205" y="52937"/>
                </a:lnTo>
                <a:lnTo>
                  <a:pt x="65040" y="65045"/>
                </a:lnTo>
                <a:lnTo>
                  <a:pt x="52929" y="73207"/>
                </a:lnTo>
                <a:lnTo>
                  <a:pt x="38100" y="76200"/>
                </a:lnTo>
                <a:lnTo>
                  <a:pt x="23270" y="73207"/>
                </a:lnTo>
                <a:lnTo>
                  <a:pt x="11160" y="65045"/>
                </a:lnTo>
                <a:lnTo>
                  <a:pt x="2994" y="52937"/>
                </a:lnTo>
                <a:lnTo>
                  <a:pt x="0" y="3811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49"/>
          <p:cNvSpPr/>
          <p:nvPr/>
        </p:nvSpPr>
        <p:spPr>
          <a:xfrm>
            <a:off x="850227" y="5241180"/>
            <a:ext cx="174566" cy="17456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50"/>
          <p:cNvSpPr/>
          <p:nvPr/>
        </p:nvSpPr>
        <p:spPr>
          <a:xfrm>
            <a:off x="900100" y="526686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51"/>
          <p:cNvSpPr/>
          <p:nvPr/>
        </p:nvSpPr>
        <p:spPr>
          <a:xfrm>
            <a:off x="900101" y="526686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70"/>
                </a:lnTo>
                <a:lnTo>
                  <a:pt x="11160" y="11160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0"/>
                </a:lnTo>
                <a:lnTo>
                  <a:pt x="73205" y="23270"/>
                </a:lnTo>
                <a:lnTo>
                  <a:pt x="76200" y="38100"/>
                </a:lnTo>
                <a:lnTo>
                  <a:pt x="73205" y="52933"/>
                </a:lnTo>
                <a:lnTo>
                  <a:pt x="65040" y="65043"/>
                </a:lnTo>
                <a:lnTo>
                  <a:pt x="52929" y="73207"/>
                </a:lnTo>
                <a:lnTo>
                  <a:pt x="38100" y="76200"/>
                </a:lnTo>
                <a:lnTo>
                  <a:pt x="23270" y="73207"/>
                </a:lnTo>
                <a:lnTo>
                  <a:pt x="11160" y="65043"/>
                </a:lnTo>
                <a:lnTo>
                  <a:pt x="2994" y="52933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52"/>
          <p:cNvSpPr/>
          <p:nvPr/>
        </p:nvSpPr>
        <p:spPr>
          <a:xfrm>
            <a:off x="925042" y="3944392"/>
            <a:ext cx="178723" cy="1787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53"/>
          <p:cNvSpPr/>
          <p:nvPr/>
        </p:nvSpPr>
        <p:spPr>
          <a:xfrm>
            <a:off x="976300" y="397146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54"/>
          <p:cNvSpPr/>
          <p:nvPr/>
        </p:nvSpPr>
        <p:spPr>
          <a:xfrm>
            <a:off x="976301" y="397146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70"/>
                </a:lnTo>
                <a:lnTo>
                  <a:pt x="11160" y="11160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0"/>
                </a:lnTo>
                <a:lnTo>
                  <a:pt x="73205" y="23270"/>
                </a:lnTo>
                <a:lnTo>
                  <a:pt x="76200" y="38100"/>
                </a:lnTo>
                <a:lnTo>
                  <a:pt x="73205" y="52933"/>
                </a:lnTo>
                <a:lnTo>
                  <a:pt x="65040" y="65043"/>
                </a:lnTo>
                <a:lnTo>
                  <a:pt x="52929" y="73207"/>
                </a:lnTo>
                <a:lnTo>
                  <a:pt x="38100" y="76200"/>
                </a:lnTo>
                <a:lnTo>
                  <a:pt x="23270" y="73207"/>
                </a:lnTo>
                <a:lnTo>
                  <a:pt x="11160" y="65043"/>
                </a:lnTo>
                <a:lnTo>
                  <a:pt x="2994" y="52933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55"/>
          <p:cNvSpPr/>
          <p:nvPr/>
        </p:nvSpPr>
        <p:spPr>
          <a:xfrm>
            <a:off x="2375611" y="2647608"/>
            <a:ext cx="174566" cy="1787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56"/>
          <p:cNvSpPr/>
          <p:nvPr/>
        </p:nvSpPr>
        <p:spPr>
          <a:xfrm>
            <a:off x="2424100" y="267606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57"/>
          <p:cNvSpPr/>
          <p:nvPr/>
        </p:nvSpPr>
        <p:spPr>
          <a:xfrm>
            <a:off x="2424102" y="267606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70"/>
                </a:lnTo>
                <a:lnTo>
                  <a:pt x="11160" y="11160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0"/>
                </a:lnTo>
                <a:lnTo>
                  <a:pt x="73205" y="23270"/>
                </a:lnTo>
                <a:lnTo>
                  <a:pt x="76200" y="38100"/>
                </a:lnTo>
                <a:lnTo>
                  <a:pt x="73205" y="52933"/>
                </a:lnTo>
                <a:lnTo>
                  <a:pt x="65040" y="65043"/>
                </a:lnTo>
                <a:lnTo>
                  <a:pt x="52929" y="73207"/>
                </a:lnTo>
                <a:lnTo>
                  <a:pt x="38100" y="76200"/>
                </a:lnTo>
                <a:lnTo>
                  <a:pt x="23270" y="73207"/>
                </a:lnTo>
                <a:lnTo>
                  <a:pt x="11160" y="65043"/>
                </a:lnTo>
                <a:lnTo>
                  <a:pt x="2994" y="52933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58"/>
          <p:cNvSpPr/>
          <p:nvPr/>
        </p:nvSpPr>
        <p:spPr>
          <a:xfrm>
            <a:off x="1689811" y="2726580"/>
            <a:ext cx="174566" cy="17456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59"/>
          <p:cNvSpPr/>
          <p:nvPr/>
        </p:nvSpPr>
        <p:spPr>
          <a:xfrm>
            <a:off x="1738300" y="275226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60"/>
          <p:cNvSpPr/>
          <p:nvPr/>
        </p:nvSpPr>
        <p:spPr>
          <a:xfrm>
            <a:off x="1738301" y="275226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10"/>
                </a:moveTo>
                <a:lnTo>
                  <a:pt x="2994" y="23274"/>
                </a:lnTo>
                <a:lnTo>
                  <a:pt x="11160" y="11161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1"/>
                </a:lnTo>
                <a:lnTo>
                  <a:pt x="73205" y="23274"/>
                </a:lnTo>
                <a:lnTo>
                  <a:pt x="76200" y="38110"/>
                </a:lnTo>
                <a:lnTo>
                  <a:pt x="73205" y="52939"/>
                </a:lnTo>
                <a:lnTo>
                  <a:pt x="65040" y="65050"/>
                </a:lnTo>
                <a:lnTo>
                  <a:pt x="52929" y="73215"/>
                </a:lnTo>
                <a:lnTo>
                  <a:pt x="38100" y="76210"/>
                </a:lnTo>
                <a:lnTo>
                  <a:pt x="23270" y="73215"/>
                </a:lnTo>
                <a:lnTo>
                  <a:pt x="11160" y="65050"/>
                </a:lnTo>
                <a:lnTo>
                  <a:pt x="2994" y="52939"/>
                </a:lnTo>
                <a:lnTo>
                  <a:pt x="0" y="3811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61"/>
          <p:cNvSpPr/>
          <p:nvPr/>
        </p:nvSpPr>
        <p:spPr>
          <a:xfrm>
            <a:off x="3975811" y="5848008"/>
            <a:ext cx="174566" cy="1787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62"/>
          <p:cNvSpPr/>
          <p:nvPr/>
        </p:nvSpPr>
        <p:spPr>
          <a:xfrm>
            <a:off x="4024300" y="587646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63"/>
          <p:cNvSpPr/>
          <p:nvPr/>
        </p:nvSpPr>
        <p:spPr>
          <a:xfrm>
            <a:off x="4024303" y="587647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66"/>
                </a:lnTo>
                <a:lnTo>
                  <a:pt x="11160" y="11156"/>
                </a:lnTo>
                <a:lnTo>
                  <a:pt x="23270" y="2992"/>
                </a:lnTo>
                <a:lnTo>
                  <a:pt x="38100" y="0"/>
                </a:lnTo>
                <a:lnTo>
                  <a:pt x="52929" y="2992"/>
                </a:lnTo>
                <a:lnTo>
                  <a:pt x="65040" y="11156"/>
                </a:lnTo>
                <a:lnTo>
                  <a:pt x="73205" y="23266"/>
                </a:lnTo>
                <a:lnTo>
                  <a:pt x="76200" y="38100"/>
                </a:lnTo>
                <a:lnTo>
                  <a:pt x="73205" y="52929"/>
                </a:lnTo>
                <a:lnTo>
                  <a:pt x="65040" y="65040"/>
                </a:lnTo>
                <a:lnTo>
                  <a:pt x="52929" y="73205"/>
                </a:lnTo>
                <a:lnTo>
                  <a:pt x="38100" y="76200"/>
                </a:lnTo>
                <a:lnTo>
                  <a:pt x="23270" y="73205"/>
                </a:lnTo>
                <a:lnTo>
                  <a:pt x="11160" y="65040"/>
                </a:lnTo>
                <a:lnTo>
                  <a:pt x="2994" y="52929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64"/>
          <p:cNvSpPr/>
          <p:nvPr/>
        </p:nvSpPr>
        <p:spPr>
          <a:xfrm>
            <a:off x="1232611" y="2876208"/>
            <a:ext cx="174566" cy="1787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65"/>
          <p:cNvSpPr/>
          <p:nvPr/>
        </p:nvSpPr>
        <p:spPr>
          <a:xfrm>
            <a:off x="1281100" y="290466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66"/>
          <p:cNvSpPr/>
          <p:nvPr/>
        </p:nvSpPr>
        <p:spPr>
          <a:xfrm>
            <a:off x="1281101" y="290466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70"/>
                </a:lnTo>
                <a:lnTo>
                  <a:pt x="11160" y="11160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0"/>
                </a:lnTo>
                <a:lnTo>
                  <a:pt x="73205" y="23270"/>
                </a:lnTo>
                <a:lnTo>
                  <a:pt x="76200" y="38100"/>
                </a:lnTo>
                <a:lnTo>
                  <a:pt x="73205" y="52933"/>
                </a:lnTo>
                <a:lnTo>
                  <a:pt x="65040" y="65043"/>
                </a:lnTo>
                <a:lnTo>
                  <a:pt x="52929" y="73207"/>
                </a:lnTo>
                <a:lnTo>
                  <a:pt x="38100" y="76200"/>
                </a:lnTo>
                <a:lnTo>
                  <a:pt x="23270" y="73207"/>
                </a:lnTo>
                <a:lnTo>
                  <a:pt x="11160" y="65043"/>
                </a:lnTo>
                <a:lnTo>
                  <a:pt x="2994" y="52933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67"/>
          <p:cNvSpPr/>
          <p:nvPr/>
        </p:nvSpPr>
        <p:spPr>
          <a:xfrm>
            <a:off x="3290011" y="2647608"/>
            <a:ext cx="174566" cy="1787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68"/>
          <p:cNvSpPr/>
          <p:nvPr/>
        </p:nvSpPr>
        <p:spPr>
          <a:xfrm>
            <a:off x="3338500" y="267606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69"/>
          <p:cNvSpPr/>
          <p:nvPr/>
        </p:nvSpPr>
        <p:spPr>
          <a:xfrm>
            <a:off x="3338502" y="267606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70"/>
                </a:lnTo>
                <a:lnTo>
                  <a:pt x="11160" y="11160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0"/>
                </a:lnTo>
                <a:lnTo>
                  <a:pt x="73205" y="23270"/>
                </a:lnTo>
                <a:lnTo>
                  <a:pt x="76200" y="38100"/>
                </a:lnTo>
                <a:lnTo>
                  <a:pt x="73205" y="52933"/>
                </a:lnTo>
                <a:lnTo>
                  <a:pt x="65040" y="65043"/>
                </a:lnTo>
                <a:lnTo>
                  <a:pt x="52929" y="73207"/>
                </a:lnTo>
                <a:lnTo>
                  <a:pt x="38100" y="76200"/>
                </a:lnTo>
                <a:lnTo>
                  <a:pt x="23270" y="73207"/>
                </a:lnTo>
                <a:lnTo>
                  <a:pt x="11160" y="65043"/>
                </a:lnTo>
                <a:lnTo>
                  <a:pt x="2994" y="52933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70"/>
          <p:cNvSpPr/>
          <p:nvPr/>
        </p:nvSpPr>
        <p:spPr>
          <a:xfrm>
            <a:off x="3518611" y="2801392"/>
            <a:ext cx="174566" cy="1787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71"/>
          <p:cNvSpPr/>
          <p:nvPr/>
        </p:nvSpPr>
        <p:spPr>
          <a:xfrm>
            <a:off x="3567100" y="282846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72"/>
          <p:cNvSpPr/>
          <p:nvPr/>
        </p:nvSpPr>
        <p:spPr>
          <a:xfrm>
            <a:off x="3567103" y="282847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090"/>
                </a:moveTo>
                <a:lnTo>
                  <a:pt x="2994" y="23262"/>
                </a:lnTo>
                <a:lnTo>
                  <a:pt x="11160" y="11155"/>
                </a:lnTo>
                <a:lnTo>
                  <a:pt x="23270" y="2992"/>
                </a:lnTo>
                <a:lnTo>
                  <a:pt x="38100" y="0"/>
                </a:lnTo>
                <a:lnTo>
                  <a:pt x="52929" y="2992"/>
                </a:lnTo>
                <a:lnTo>
                  <a:pt x="65040" y="11155"/>
                </a:lnTo>
                <a:lnTo>
                  <a:pt x="73205" y="23262"/>
                </a:lnTo>
                <a:lnTo>
                  <a:pt x="76200" y="38090"/>
                </a:lnTo>
                <a:lnTo>
                  <a:pt x="73205" y="52923"/>
                </a:lnTo>
                <a:lnTo>
                  <a:pt x="65040" y="65033"/>
                </a:lnTo>
                <a:lnTo>
                  <a:pt x="52929" y="73197"/>
                </a:lnTo>
                <a:lnTo>
                  <a:pt x="38100" y="76190"/>
                </a:lnTo>
                <a:lnTo>
                  <a:pt x="23270" y="73197"/>
                </a:lnTo>
                <a:lnTo>
                  <a:pt x="11160" y="65033"/>
                </a:lnTo>
                <a:lnTo>
                  <a:pt x="2994" y="52923"/>
                </a:lnTo>
                <a:lnTo>
                  <a:pt x="0" y="3809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73"/>
          <p:cNvSpPr/>
          <p:nvPr/>
        </p:nvSpPr>
        <p:spPr>
          <a:xfrm>
            <a:off x="3593427" y="2955180"/>
            <a:ext cx="174566" cy="17456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74"/>
          <p:cNvSpPr/>
          <p:nvPr/>
        </p:nvSpPr>
        <p:spPr>
          <a:xfrm>
            <a:off x="3643300" y="298086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75"/>
          <p:cNvSpPr/>
          <p:nvPr/>
        </p:nvSpPr>
        <p:spPr>
          <a:xfrm>
            <a:off x="3643303" y="298086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70"/>
                </a:lnTo>
                <a:lnTo>
                  <a:pt x="11160" y="11160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0"/>
                </a:lnTo>
                <a:lnTo>
                  <a:pt x="73205" y="23270"/>
                </a:lnTo>
                <a:lnTo>
                  <a:pt x="76200" y="38100"/>
                </a:lnTo>
                <a:lnTo>
                  <a:pt x="73205" y="52933"/>
                </a:lnTo>
                <a:lnTo>
                  <a:pt x="65040" y="65043"/>
                </a:lnTo>
                <a:lnTo>
                  <a:pt x="52929" y="73207"/>
                </a:lnTo>
                <a:lnTo>
                  <a:pt x="38100" y="76200"/>
                </a:lnTo>
                <a:lnTo>
                  <a:pt x="23270" y="73207"/>
                </a:lnTo>
                <a:lnTo>
                  <a:pt x="11160" y="65043"/>
                </a:lnTo>
                <a:lnTo>
                  <a:pt x="2994" y="52933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76"/>
          <p:cNvSpPr/>
          <p:nvPr/>
        </p:nvSpPr>
        <p:spPr>
          <a:xfrm>
            <a:off x="3896842" y="3333408"/>
            <a:ext cx="178723" cy="17872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77"/>
          <p:cNvSpPr/>
          <p:nvPr/>
        </p:nvSpPr>
        <p:spPr>
          <a:xfrm>
            <a:off x="3948100" y="336186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78"/>
          <p:cNvSpPr/>
          <p:nvPr/>
        </p:nvSpPr>
        <p:spPr>
          <a:xfrm>
            <a:off x="3948103" y="336186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10"/>
                </a:moveTo>
                <a:lnTo>
                  <a:pt x="2994" y="23274"/>
                </a:lnTo>
                <a:lnTo>
                  <a:pt x="11160" y="11161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1"/>
                </a:lnTo>
                <a:lnTo>
                  <a:pt x="73205" y="23274"/>
                </a:lnTo>
                <a:lnTo>
                  <a:pt x="76200" y="38110"/>
                </a:lnTo>
                <a:lnTo>
                  <a:pt x="73205" y="52939"/>
                </a:lnTo>
                <a:lnTo>
                  <a:pt x="65040" y="65050"/>
                </a:lnTo>
                <a:lnTo>
                  <a:pt x="52929" y="73215"/>
                </a:lnTo>
                <a:lnTo>
                  <a:pt x="38100" y="76210"/>
                </a:lnTo>
                <a:lnTo>
                  <a:pt x="23270" y="73215"/>
                </a:lnTo>
                <a:lnTo>
                  <a:pt x="11160" y="65050"/>
                </a:lnTo>
                <a:lnTo>
                  <a:pt x="2994" y="52939"/>
                </a:lnTo>
                <a:lnTo>
                  <a:pt x="0" y="3811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79"/>
          <p:cNvSpPr/>
          <p:nvPr/>
        </p:nvSpPr>
        <p:spPr>
          <a:xfrm>
            <a:off x="4125442" y="3412380"/>
            <a:ext cx="178723" cy="17456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80"/>
          <p:cNvSpPr/>
          <p:nvPr/>
        </p:nvSpPr>
        <p:spPr>
          <a:xfrm>
            <a:off x="4176700" y="343806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81"/>
          <p:cNvSpPr/>
          <p:nvPr/>
        </p:nvSpPr>
        <p:spPr>
          <a:xfrm>
            <a:off x="4176703" y="343807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66"/>
                </a:lnTo>
                <a:lnTo>
                  <a:pt x="11160" y="11156"/>
                </a:lnTo>
                <a:lnTo>
                  <a:pt x="23270" y="2992"/>
                </a:lnTo>
                <a:lnTo>
                  <a:pt x="38100" y="0"/>
                </a:lnTo>
                <a:lnTo>
                  <a:pt x="52929" y="2992"/>
                </a:lnTo>
                <a:lnTo>
                  <a:pt x="65040" y="11156"/>
                </a:lnTo>
                <a:lnTo>
                  <a:pt x="73205" y="23266"/>
                </a:lnTo>
                <a:lnTo>
                  <a:pt x="76200" y="38100"/>
                </a:lnTo>
                <a:lnTo>
                  <a:pt x="73205" y="52927"/>
                </a:lnTo>
                <a:lnTo>
                  <a:pt x="65040" y="65035"/>
                </a:lnTo>
                <a:lnTo>
                  <a:pt x="52929" y="73197"/>
                </a:lnTo>
                <a:lnTo>
                  <a:pt x="38100" y="76190"/>
                </a:lnTo>
                <a:lnTo>
                  <a:pt x="23270" y="73197"/>
                </a:lnTo>
                <a:lnTo>
                  <a:pt x="11160" y="65035"/>
                </a:lnTo>
                <a:lnTo>
                  <a:pt x="2994" y="52927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82"/>
          <p:cNvSpPr/>
          <p:nvPr/>
        </p:nvSpPr>
        <p:spPr>
          <a:xfrm>
            <a:off x="4204411" y="3640980"/>
            <a:ext cx="174566" cy="17456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83"/>
          <p:cNvSpPr/>
          <p:nvPr/>
        </p:nvSpPr>
        <p:spPr>
          <a:xfrm>
            <a:off x="4252900" y="366666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84"/>
          <p:cNvSpPr/>
          <p:nvPr/>
        </p:nvSpPr>
        <p:spPr>
          <a:xfrm>
            <a:off x="4252903" y="366666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70"/>
                </a:lnTo>
                <a:lnTo>
                  <a:pt x="11160" y="11160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0"/>
                </a:lnTo>
                <a:lnTo>
                  <a:pt x="73205" y="23270"/>
                </a:lnTo>
                <a:lnTo>
                  <a:pt x="76200" y="38100"/>
                </a:lnTo>
                <a:lnTo>
                  <a:pt x="73205" y="52933"/>
                </a:lnTo>
                <a:lnTo>
                  <a:pt x="65040" y="65043"/>
                </a:lnTo>
                <a:lnTo>
                  <a:pt x="52929" y="73207"/>
                </a:lnTo>
                <a:lnTo>
                  <a:pt x="38100" y="76200"/>
                </a:lnTo>
                <a:lnTo>
                  <a:pt x="23270" y="73207"/>
                </a:lnTo>
                <a:lnTo>
                  <a:pt x="11160" y="65043"/>
                </a:lnTo>
                <a:lnTo>
                  <a:pt x="2994" y="52933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85"/>
          <p:cNvSpPr/>
          <p:nvPr/>
        </p:nvSpPr>
        <p:spPr>
          <a:xfrm>
            <a:off x="1839442" y="6155580"/>
            <a:ext cx="178723" cy="17456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86"/>
          <p:cNvSpPr/>
          <p:nvPr/>
        </p:nvSpPr>
        <p:spPr>
          <a:xfrm>
            <a:off x="1890700" y="618126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87"/>
          <p:cNvSpPr/>
          <p:nvPr/>
        </p:nvSpPr>
        <p:spPr>
          <a:xfrm>
            <a:off x="1890701" y="618127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090"/>
                </a:moveTo>
                <a:lnTo>
                  <a:pt x="2994" y="23262"/>
                </a:lnTo>
                <a:lnTo>
                  <a:pt x="11160" y="11155"/>
                </a:lnTo>
                <a:lnTo>
                  <a:pt x="23270" y="2992"/>
                </a:lnTo>
                <a:lnTo>
                  <a:pt x="38100" y="0"/>
                </a:lnTo>
                <a:lnTo>
                  <a:pt x="52929" y="2992"/>
                </a:lnTo>
                <a:lnTo>
                  <a:pt x="65040" y="11155"/>
                </a:lnTo>
                <a:lnTo>
                  <a:pt x="73205" y="23262"/>
                </a:lnTo>
                <a:lnTo>
                  <a:pt x="76200" y="38090"/>
                </a:lnTo>
                <a:lnTo>
                  <a:pt x="73205" y="52923"/>
                </a:lnTo>
                <a:lnTo>
                  <a:pt x="65040" y="65033"/>
                </a:lnTo>
                <a:lnTo>
                  <a:pt x="52929" y="73197"/>
                </a:lnTo>
                <a:lnTo>
                  <a:pt x="38100" y="76190"/>
                </a:lnTo>
                <a:lnTo>
                  <a:pt x="23270" y="73197"/>
                </a:lnTo>
                <a:lnTo>
                  <a:pt x="11160" y="65033"/>
                </a:lnTo>
                <a:lnTo>
                  <a:pt x="2994" y="52923"/>
                </a:lnTo>
                <a:lnTo>
                  <a:pt x="0" y="3809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88"/>
          <p:cNvSpPr/>
          <p:nvPr/>
        </p:nvSpPr>
        <p:spPr>
          <a:xfrm>
            <a:off x="2375611" y="6305208"/>
            <a:ext cx="174566" cy="1787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89"/>
          <p:cNvSpPr/>
          <p:nvPr/>
        </p:nvSpPr>
        <p:spPr>
          <a:xfrm>
            <a:off x="2424100" y="633366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90"/>
          <p:cNvSpPr/>
          <p:nvPr/>
        </p:nvSpPr>
        <p:spPr>
          <a:xfrm>
            <a:off x="2424102" y="633366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70"/>
                </a:lnTo>
                <a:lnTo>
                  <a:pt x="11160" y="11160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0"/>
                </a:lnTo>
                <a:lnTo>
                  <a:pt x="73205" y="23270"/>
                </a:lnTo>
                <a:lnTo>
                  <a:pt x="76200" y="38100"/>
                </a:lnTo>
                <a:lnTo>
                  <a:pt x="73205" y="52933"/>
                </a:lnTo>
                <a:lnTo>
                  <a:pt x="65040" y="65043"/>
                </a:lnTo>
                <a:lnTo>
                  <a:pt x="52929" y="73207"/>
                </a:lnTo>
                <a:lnTo>
                  <a:pt x="38100" y="76200"/>
                </a:lnTo>
                <a:lnTo>
                  <a:pt x="23270" y="73207"/>
                </a:lnTo>
                <a:lnTo>
                  <a:pt x="11160" y="65043"/>
                </a:lnTo>
                <a:lnTo>
                  <a:pt x="2994" y="52933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91"/>
          <p:cNvSpPr/>
          <p:nvPr/>
        </p:nvSpPr>
        <p:spPr>
          <a:xfrm>
            <a:off x="4433011" y="4098180"/>
            <a:ext cx="174566" cy="17456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92"/>
          <p:cNvSpPr/>
          <p:nvPr/>
        </p:nvSpPr>
        <p:spPr>
          <a:xfrm>
            <a:off x="4481500" y="412386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93"/>
          <p:cNvSpPr/>
          <p:nvPr/>
        </p:nvSpPr>
        <p:spPr>
          <a:xfrm>
            <a:off x="4481503" y="412386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70"/>
                </a:lnTo>
                <a:lnTo>
                  <a:pt x="11160" y="11160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0"/>
                </a:lnTo>
                <a:lnTo>
                  <a:pt x="73205" y="23270"/>
                </a:lnTo>
                <a:lnTo>
                  <a:pt x="76200" y="38100"/>
                </a:lnTo>
                <a:lnTo>
                  <a:pt x="73205" y="52933"/>
                </a:lnTo>
                <a:lnTo>
                  <a:pt x="65040" y="65043"/>
                </a:lnTo>
                <a:lnTo>
                  <a:pt x="52929" y="73207"/>
                </a:lnTo>
                <a:lnTo>
                  <a:pt x="38100" y="76200"/>
                </a:lnTo>
                <a:lnTo>
                  <a:pt x="23270" y="73207"/>
                </a:lnTo>
                <a:lnTo>
                  <a:pt x="11160" y="65043"/>
                </a:lnTo>
                <a:lnTo>
                  <a:pt x="2994" y="52933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94"/>
          <p:cNvSpPr/>
          <p:nvPr/>
        </p:nvSpPr>
        <p:spPr>
          <a:xfrm>
            <a:off x="3061411" y="6305208"/>
            <a:ext cx="174566" cy="1787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95"/>
          <p:cNvSpPr/>
          <p:nvPr/>
        </p:nvSpPr>
        <p:spPr>
          <a:xfrm>
            <a:off x="3109900" y="633366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96"/>
          <p:cNvSpPr/>
          <p:nvPr/>
        </p:nvSpPr>
        <p:spPr>
          <a:xfrm>
            <a:off x="3109902" y="633366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70"/>
                </a:lnTo>
                <a:lnTo>
                  <a:pt x="11160" y="11160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0"/>
                </a:lnTo>
                <a:lnTo>
                  <a:pt x="73205" y="23270"/>
                </a:lnTo>
                <a:lnTo>
                  <a:pt x="76200" y="38100"/>
                </a:lnTo>
                <a:lnTo>
                  <a:pt x="73205" y="52933"/>
                </a:lnTo>
                <a:lnTo>
                  <a:pt x="65040" y="65043"/>
                </a:lnTo>
                <a:lnTo>
                  <a:pt x="52929" y="73207"/>
                </a:lnTo>
                <a:lnTo>
                  <a:pt x="38100" y="76200"/>
                </a:lnTo>
                <a:lnTo>
                  <a:pt x="23270" y="73207"/>
                </a:lnTo>
                <a:lnTo>
                  <a:pt x="11160" y="65043"/>
                </a:lnTo>
                <a:lnTo>
                  <a:pt x="2994" y="52933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97"/>
          <p:cNvSpPr/>
          <p:nvPr/>
        </p:nvSpPr>
        <p:spPr>
          <a:xfrm>
            <a:off x="3211042" y="6458991"/>
            <a:ext cx="178723" cy="1787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98"/>
          <p:cNvSpPr/>
          <p:nvPr/>
        </p:nvSpPr>
        <p:spPr>
          <a:xfrm>
            <a:off x="3262300" y="648606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29"/>
                </a:lnTo>
                <a:lnTo>
                  <a:pt x="11158" y="65040"/>
                </a:lnTo>
                <a:lnTo>
                  <a:pt x="23268" y="73205"/>
                </a:lnTo>
                <a:lnTo>
                  <a:pt x="38100" y="76200"/>
                </a:lnTo>
                <a:lnTo>
                  <a:pt x="52931" y="73205"/>
                </a:lnTo>
                <a:lnTo>
                  <a:pt x="65041" y="65040"/>
                </a:lnTo>
                <a:lnTo>
                  <a:pt x="73206" y="52929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99"/>
          <p:cNvSpPr/>
          <p:nvPr/>
        </p:nvSpPr>
        <p:spPr>
          <a:xfrm>
            <a:off x="3262302" y="648606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70"/>
                </a:lnTo>
                <a:lnTo>
                  <a:pt x="11160" y="11160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0"/>
                </a:lnTo>
                <a:lnTo>
                  <a:pt x="73205" y="23270"/>
                </a:lnTo>
                <a:lnTo>
                  <a:pt x="76200" y="38100"/>
                </a:lnTo>
                <a:lnTo>
                  <a:pt x="73205" y="52933"/>
                </a:lnTo>
                <a:lnTo>
                  <a:pt x="65040" y="65043"/>
                </a:lnTo>
                <a:lnTo>
                  <a:pt x="52929" y="73207"/>
                </a:lnTo>
                <a:lnTo>
                  <a:pt x="38100" y="76200"/>
                </a:lnTo>
                <a:lnTo>
                  <a:pt x="23270" y="73207"/>
                </a:lnTo>
                <a:lnTo>
                  <a:pt x="11160" y="65043"/>
                </a:lnTo>
                <a:lnTo>
                  <a:pt x="2994" y="52933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100"/>
          <p:cNvSpPr/>
          <p:nvPr/>
        </p:nvSpPr>
        <p:spPr>
          <a:xfrm>
            <a:off x="4433011" y="5544592"/>
            <a:ext cx="174566" cy="1787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101"/>
          <p:cNvSpPr/>
          <p:nvPr/>
        </p:nvSpPr>
        <p:spPr>
          <a:xfrm>
            <a:off x="4481500" y="557166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102"/>
          <p:cNvSpPr/>
          <p:nvPr/>
        </p:nvSpPr>
        <p:spPr>
          <a:xfrm>
            <a:off x="4481503" y="557166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70"/>
                </a:lnTo>
                <a:lnTo>
                  <a:pt x="11160" y="11160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0"/>
                </a:lnTo>
                <a:lnTo>
                  <a:pt x="73205" y="23270"/>
                </a:lnTo>
                <a:lnTo>
                  <a:pt x="76200" y="38100"/>
                </a:lnTo>
                <a:lnTo>
                  <a:pt x="73205" y="52933"/>
                </a:lnTo>
                <a:lnTo>
                  <a:pt x="65040" y="65043"/>
                </a:lnTo>
                <a:lnTo>
                  <a:pt x="52929" y="73207"/>
                </a:lnTo>
                <a:lnTo>
                  <a:pt x="38100" y="76200"/>
                </a:lnTo>
                <a:lnTo>
                  <a:pt x="23270" y="73207"/>
                </a:lnTo>
                <a:lnTo>
                  <a:pt x="11160" y="65043"/>
                </a:lnTo>
                <a:lnTo>
                  <a:pt x="2994" y="52933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6987" y="713739"/>
            <a:ext cx="7464424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66085" marR="5080" indent="-2948305">
              <a:lnSpc>
                <a:spcPts val="3800"/>
              </a:lnSpc>
            </a:pPr>
            <a:r>
              <a:rPr sz="3200" dirty="0">
                <a:latin typeface="Arial"/>
                <a:cs typeface="Arial"/>
              </a:rPr>
              <a:t>Changing </a:t>
            </a:r>
            <a:r>
              <a:rPr sz="3200" spc="-5" dirty="0">
                <a:latin typeface="Arial"/>
                <a:cs typeface="Arial"/>
              </a:rPr>
              <a:t>the features </a:t>
            </a:r>
            <a:r>
              <a:rPr sz="3200" dirty="0">
                <a:latin typeface="Arial"/>
                <a:cs typeface="Arial"/>
              </a:rPr>
              <a:t>can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help</a:t>
            </a:r>
          </a:p>
        </p:txBody>
      </p:sp>
      <p:sp>
        <p:nvSpPr>
          <p:cNvPr id="3" name="object 3"/>
          <p:cNvSpPr/>
          <p:nvPr/>
        </p:nvSpPr>
        <p:spPr>
          <a:xfrm>
            <a:off x="4896193" y="2410692"/>
            <a:ext cx="116378" cy="4817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53002" y="2438401"/>
            <a:ext cx="0" cy="4724400"/>
          </a:xfrm>
          <a:custGeom>
            <a:avLst/>
            <a:gdLst/>
            <a:ahLst/>
            <a:cxnLst/>
            <a:rect l="l" t="t" r="r" b="b"/>
            <a:pathLst>
              <a:path h="4724400">
                <a:moveTo>
                  <a:pt x="0" y="0"/>
                </a:moveTo>
                <a:lnTo>
                  <a:pt x="0" y="472440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15095" y="4838006"/>
            <a:ext cx="5428208" cy="1163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62201" y="4876802"/>
            <a:ext cx="5334000" cy="0"/>
          </a:xfrm>
          <a:custGeom>
            <a:avLst/>
            <a:gdLst/>
            <a:ahLst/>
            <a:cxnLst/>
            <a:rect l="l" t="t" r="r" b="b"/>
            <a:pathLst>
              <a:path w="5334000">
                <a:moveTo>
                  <a:pt x="5334003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75911" y="2867892"/>
            <a:ext cx="174566" cy="1787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24400" y="28956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24402" y="289560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70"/>
                </a:lnTo>
                <a:lnTo>
                  <a:pt x="11160" y="11160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0"/>
                </a:lnTo>
                <a:lnTo>
                  <a:pt x="73205" y="23270"/>
                </a:lnTo>
                <a:lnTo>
                  <a:pt x="76200" y="38100"/>
                </a:lnTo>
                <a:lnTo>
                  <a:pt x="73205" y="52929"/>
                </a:lnTo>
                <a:lnTo>
                  <a:pt x="65040" y="65040"/>
                </a:lnTo>
                <a:lnTo>
                  <a:pt x="52929" y="73205"/>
                </a:lnTo>
                <a:lnTo>
                  <a:pt x="38100" y="76200"/>
                </a:lnTo>
                <a:lnTo>
                  <a:pt x="23270" y="73205"/>
                </a:lnTo>
                <a:lnTo>
                  <a:pt x="11160" y="65040"/>
                </a:lnTo>
                <a:lnTo>
                  <a:pt x="2994" y="52929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53942" y="4468092"/>
            <a:ext cx="178723" cy="1787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05200" y="44958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05201" y="449580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70"/>
                </a:lnTo>
                <a:lnTo>
                  <a:pt x="11160" y="11160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0"/>
                </a:lnTo>
                <a:lnTo>
                  <a:pt x="73205" y="23270"/>
                </a:lnTo>
                <a:lnTo>
                  <a:pt x="76200" y="38100"/>
                </a:lnTo>
                <a:lnTo>
                  <a:pt x="73205" y="52929"/>
                </a:lnTo>
                <a:lnTo>
                  <a:pt x="65040" y="65040"/>
                </a:lnTo>
                <a:lnTo>
                  <a:pt x="52929" y="73205"/>
                </a:lnTo>
                <a:lnTo>
                  <a:pt x="38100" y="76200"/>
                </a:lnTo>
                <a:lnTo>
                  <a:pt x="23270" y="73205"/>
                </a:lnTo>
                <a:lnTo>
                  <a:pt x="11160" y="65040"/>
                </a:lnTo>
                <a:lnTo>
                  <a:pt x="2994" y="52929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79327" y="4696692"/>
            <a:ext cx="174566" cy="1787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29200" y="47244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29202" y="472440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70"/>
                </a:lnTo>
                <a:lnTo>
                  <a:pt x="11160" y="11160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0"/>
                </a:lnTo>
                <a:lnTo>
                  <a:pt x="73205" y="23270"/>
                </a:lnTo>
                <a:lnTo>
                  <a:pt x="76200" y="38100"/>
                </a:lnTo>
                <a:lnTo>
                  <a:pt x="73205" y="52929"/>
                </a:lnTo>
                <a:lnTo>
                  <a:pt x="65040" y="65040"/>
                </a:lnTo>
                <a:lnTo>
                  <a:pt x="52929" y="73205"/>
                </a:lnTo>
                <a:lnTo>
                  <a:pt x="38100" y="76200"/>
                </a:lnTo>
                <a:lnTo>
                  <a:pt x="23270" y="73205"/>
                </a:lnTo>
                <a:lnTo>
                  <a:pt x="11160" y="65040"/>
                </a:lnTo>
                <a:lnTo>
                  <a:pt x="2994" y="52929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68342" y="4542907"/>
            <a:ext cx="178723" cy="1787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19600" y="45720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19602" y="457200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70"/>
                </a:lnTo>
                <a:lnTo>
                  <a:pt x="11160" y="11160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0"/>
                </a:lnTo>
                <a:lnTo>
                  <a:pt x="73205" y="23270"/>
                </a:lnTo>
                <a:lnTo>
                  <a:pt x="76200" y="38100"/>
                </a:lnTo>
                <a:lnTo>
                  <a:pt x="73205" y="52929"/>
                </a:lnTo>
                <a:lnTo>
                  <a:pt x="65040" y="65040"/>
                </a:lnTo>
                <a:lnTo>
                  <a:pt x="52929" y="73205"/>
                </a:lnTo>
                <a:lnTo>
                  <a:pt x="38100" y="76200"/>
                </a:lnTo>
                <a:lnTo>
                  <a:pt x="23270" y="73205"/>
                </a:lnTo>
                <a:lnTo>
                  <a:pt x="11160" y="65040"/>
                </a:lnTo>
                <a:lnTo>
                  <a:pt x="2994" y="52929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61911" y="4542907"/>
            <a:ext cx="174566" cy="17872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10400" y="45720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010403" y="457200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70"/>
                </a:lnTo>
                <a:lnTo>
                  <a:pt x="11160" y="11160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0"/>
                </a:lnTo>
                <a:lnTo>
                  <a:pt x="73205" y="23270"/>
                </a:lnTo>
                <a:lnTo>
                  <a:pt x="76200" y="38100"/>
                </a:lnTo>
                <a:lnTo>
                  <a:pt x="73205" y="52929"/>
                </a:lnTo>
                <a:lnTo>
                  <a:pt x="65040" y="65040"/>
                </a:lnTo>
                <a:lnTo>
                  <a:pt x="52929" y="73205"/>
                </a:lnTo>
                <a:lnTo>
                  <a:pt x="38100" y="76200"/>
                </a:lnTo>
                <a:lnTo>
                  <a:pt x="23270" y="73205"/>
                </a:lnTo>
                <a:lnTo>
                  <a:pt x="11160" y="65040"/>
                </a:lnTo>
                <a:lnTo>
                  <a:pt x="2994" y="52929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36327" y="4621880"/>
            <a:ext cx="174566" cy="17456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86200" y="46482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86201" y="464820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70"/>
                </a:lnTo>
                <a:lnTo>
                  <a:pt x="11160" y="11160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0"/>
                </a:lnTo>
                <a:lnTo>
                  <a:pt x="73205" y="23270"/>
                </a:lnTo>
                <a:lnTo>
                  <a:pt x="76200" y="38100"/>
                </a:lnTo>
                <a:lnTo>
                  <a:pt x="73205" y="52929"/>
                </a:lnTo>
                <a:lnTo>
                  <a:pt x="65040" y="65040"/>
                </a:lnTo>
                <a:lnTo>
                  <a:pt x="52929" y="73205"/>
                </a:lnTo>
                <a:lnTo>
                  <a:pt x="38100" y="76200"/>
                </a:lnTo>
                <a:lnTo>
                  <a:pt x="23270" y="73205"/>
                </a:lnTo>
                <a:lnTo>
                  <a:pt x="11160" y="65040"/>
                </a:lnTo>
                <a:lnTo>
                  <a:pt x="2994" y="52929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54142" y="4468092"/>
            <a:ext cx="178723" cy="1787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05400" y="44958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05402" y="449580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70"/>
                </a:lnTo>
                <a:lnTo>
                  <a:pt x="11160" y="11160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0"/>
                </a:lnTo>
                <a:lnTo>
                  <a:pt x="73205" y="23270"/>
                </a:lnTo>
                <a:lnTo>
                  <a:pt x="76200" y="38100"/>
                </a:lnTo>
                <a:lnTo>
                  <a:pt x="73205" y="52929"/>
                </a:lnTo>
                <a:lnTo>
                  <a:pt x="65040" y="65040"/>
                </a:lnTo>
                <a:lnTo>
                  <a:pt x="52929" y="73205"/>
                </a:lnTo>
                <a:lnTo>
                  <a:pt x="38100" y="76200"/>
                </a:lnTo>
                <a:lnTo>
                  <a:pt x="23270" y="73205"/>
                </a:lnTo>
                <a:lnTo>
                  <a:pt x="11160" y="65040"/>
                </a:lnTo>
                <a:lnTo>
                  <a:pt x="2994" y="52929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197142" y="4696692"/>
            <a:ext cx="178723" cy="1787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248400" y="47244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248403" y="472440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70"/>
                </a:lnTo>
                <a:lnTo>
                  <a:pt x="11160" y="11160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0"/>
                </a:lnTo>
                <a:lnTo>
                  <a:pt x="73205" y="23270"/>
                </a:lnTo>
                <a:lnTo>
                  <a:pt x="76200" y="38100"/>
                </a:lnTo>
                <a:lnTo>
                  <a:pt x="73205" y="52929"/>
                </a:lnTo>
                <a:lnTo>
                  <a:pt x="65040" y="65040"/>
                </a:lnTo>
                <a:lnTo>
                  <a:pt x="52929" y="73205"/>
                </a:lnTo>
                <a:lnTo>
                  <a:pt x="38100" y="76200"/>
                </a:lnTo>
                <a:lnTo>
                  <a:pt x="23270" y="73205"/>
                </a:lnTo>
                <a:lnTo>
                  <a:pt x="11160" y="65040"/>
                </a:lnTo>
                <a:lnTo>
                  <a:pt x="2994" y="52929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68142" y="3399907"/>
            <a:ext cx="178723" cy="1787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819400" y="34290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19401" y="342900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70"/>
                </a:lnTo>
                <a:lnTo>
                  <a:pt x="11160" y="11160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0"/>
                </a:lnTo>
                <a:lnTo>
                  <a:pt x="73205" y="23270"/>
                </a:lnTo>
                <a:lnTo>
                  <a:pt x="76200" y="38100"/>
                </a:lnTo>
                <a:lnTo>
                  <a:pt x="73205" y="52929"/>
                </a:lnTo>
                <a:lnTo>
                  <a:pt x="65040" y="65040"/>
                </a:lnTo>
                <a:lnTo>
                  <a:pt x="52929" y="73205"/>
                </a:lnTo>
                <a:lnTo>
                  <a:pt x="38100" y="76200"/>
                </a:lnTo>
                <a:lnTo>
                  <a:pt x="23270" y="73205"/>
                </a:lnTo>
                <a:lnTo>
                  <a:pt x="11160" y="65040"/>
                </a:lnTo>
                <a:lnTo>
                  <a:pt x="2994" y="52929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111542" y="3171308"/>
            <a:ext cx="178723" cy="1787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162800" y="32004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162803" y="320040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70"/>
                </a:lnTo>
                <a:lnTo>
                  <a:pt x="11160" y="11160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0"/>
                </a:lnTo>
                <a:lnTo>
                  <a:pt x="73205" y="23270"/>
                </a:lnTo>
                <a:lnTo>
                  <a:pt x="76200" y="38100"/>
                </a:lnTo>
                <a:lnTo>
                  <a:pt x="73205" y="52929"/>
                </a:lnTo>
                <a:lnTo>
                  <a:pt x="65040" y="65040"/>
                </a:lnTo>
                <a:lnTo>
                  <a:pt x="52929" y="73205"/>
                </a:lnTo>
                <a:lnTo>
                  <a:pt x="38100" y="76200"/>
                </a:lnTo>
                <a:lnTo>
                  <a:pt x="23270" y="73205"/>
                </a:lnTo>
                <a:lnTo>
                  <a:pt x="11160" y="65040"/>
                </a:lnTo>
                <a:lnTo>
                  <a:pt x="2994" y="52929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61711" y="4542907"/>
            <a:ext cx="174566" cy="17872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410200" y="45720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10202" y="457200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70"/>
                </a:lnTo>
                <a:lnTo>
                  <a:pt x="11160" y="11160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0"/>
                </a:lnTo>
                <a:lnTo>
                  <a:pt x="73205" y="23270"/>
                </a:lnTo>
                <a:lnTo>
                  <a:pt x="76200" y="38100"/>
                </a:lnTo>
                <a:lnTo>
                  <a:pt x="73205" y="52929"/>
                </a:lnTo>
                <a:lnTo>
                  <a:pt x="65040" y="65040"/>
                </a:lnTo>
                <a:lnTo>
                  <a:pt x="52929" y="73205"/>
                </a:lnTo>
                <a:lnTo>
                  <a:pt x="38100" y="76200"/>
                </a:lnTo>
                <a:lnTo>
                  <a:pt x="23270" y="73205"/>
                </a:lnTo>
                <a:lnTo>
                  <a:pt x="11160" y="65040"/>
                </a:lnTo>
                <a:lnTo>
                  <a:pt x="2994" y="52929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453942" y="2867892"/>
            <a:ext cx="178723" cy="1787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505200" y="28956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505201" y="289560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70"/>
                </a:lnTo>
                <a:lnTo>
                  <a:pt x="11160" y="11160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0"/>
                </a:lnTo>
                <a:lnTo>
                  <a:pt x="73205" y="23270"/>
                </a:lnTo>
                <a:lnTo>
                  <a:pt x="76200" y="38100"/>
                </a:lnTo>
                <a:lnTo>
                  <a:pt x="73205" y="52929"/>
                </a:lnTo>
                <a:lnTo>
                  <a:pt x="65040" y="65040"/>
                </a:lnTo>
                <a:lnTo>
                  <a:pt x="52929" y="73205"/>
                </a:lnTo>
                <a:lnTo>
                  <a:pt x="38100" y="76200"/>
                </a:lnTo>
                <a:lnTo>
                  <a:pt x="23270" y="73205"/>
                </a:lnTo>
                <a:lnTo>
                  <a:pt x="11160" y="65040"/>
                </a:lnTo>
                <a:lnTo>
                  <a:pt x="2994" y="52929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54142" y="2942708"/>
            <a:ext cx="178723" cy="1787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05400" y="29718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105402" y="297180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70"/>
                </a:lnTo>
                <a:lnTo>
                  <a:pt x="11160" y="11160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0"/>
                </a:lnTo>
                <a:lnTo>
                  <a:pt x="73205" y="23270"/>
                </a:lnTo>
                <a:lnTo>
                  <a:pt x="76200" y="38100"/>
                </a:lnTo>
                <a:lnTo>
                  <a:pt x="73205" y="52929"/>
                </a:lnTo>
                <a:lnTo>
                  <a:pt x="65040" y="65040"/>
                </a:lnTo>
                <a:lnTo>
                  <a:pt x="52929" y="73205"/>
                </a:lnTo>
                <a:lnTo>
                  <a:pt x="38100" y="76200"/>
                </a:lnTo>
                <a:lnTo>
                  <a:pt x="23270" y="73205"/>
                </a:lnTo>
                <a:lnTo>
                  <a:pt x="11160" y="65040"/>
                </a:lnTo>
                <a:lnTo>
                  <a:pt x="2994" y="52929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225342" y="3021680"/>
            <a:ext cx="178723" cy="17456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76600" y="30480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276601" y="304800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70"/>
                </a:lnTo>
                <a:lnTo>
                  <a:pt x="11160" y="11160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0"/>
                </a:lnTo>
                <a:lnTo>
                  <a:pt x="73205" y="23270"/>
                </a:lnTo>
                <a:lnTo>
                  <a:pt x="76200" y="38100"/>
                </a:lnTo>
                <a:lnTo>
                  <a:pt x="73205" y="52929"/>
                </a:lnTo>
                <a:lnTo>
                  <a:pt x="65040" y="65040"/>
                </a:lnTo>
                <a:lnTo>
                  <a:pt x="52929" y="73205"/>
                </a:lnTo>
                <a:lnTo>
                  <a:pt x="38100" y="76200"/>
                </a:lnTo>
                <a:lnTo>
                  <a:pt x="23270" y="73205"/>
                </a:lnTo>
                <a:lnTo>
                  <a:pt x="11160" y="65040"/>
                </a:lnTo>
                <a:lnTo>
                  <a:pt x="2994" y="52929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618511" y="2942708"/>
            <a:ext cx="174566" cy="17872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667000" y="29718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667001" y="297180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70"/>
                </a:lnTo>
                <a:lnTo>
                  <a:pt x="11160" y="11160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0"/>
                </a:lnTo>
                <a:lnTo>
                  <a:pt x="73205" y="23270"/>
                </a:lnTo>
                <a:lnTo>
                  <a:pt x="76200" y="38100"/>
                </a:lnTo>
                <a:lnTo>
                  <a:pt x="73205" y="52929"/>
                </a:lnTo>
                <a:lnTo>
                  <a:pt x="65040" y="65040"/>
                </a:lnTo>
                <a:lnTo>
                  <a:pt x="52929" y="73205"/>
                </a:lnTo>
                <a:lnTo>
                  <a:pt x="38100" y="76200"/>
                </a:lnTo>
                <a:lnTo>
                  <a:pt x="23270" y="73205"/>
                </a:lnTo>
                <a:lnTo>
                  <a:pt x="11160" y="65040"/>
                </a:lnTo>
                <a:lnTo>
                  <a:pt x="2994" y="52929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453942" y="3096492"/>
            <a:ext cx="178723" cy="1787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505200" y="31242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505201" y="312420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70"/>
                </a:lnTo>
                <a:lnTo>
                  <a:pt x="11160" y="11160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0"/>
                </a:lnTo>
                <a:lnTo>
                  <a:pt x="73205" y="23270"/>
                </a:lnTo>
                <a:lnTo>
                  <a:pt x="76200" y="38100"/>
                </a:lnTo>
                <a:lnTo>
                  <a:pt x="73205" y="52929"/>
                </a:lnTo>
                <a:lnTo>
                  <a:pt x="65040" y="65040"/>
                </a:lnTo>
                <a:lnTo>
                  <a:pt x="52929" y="73205"/>
                </a:lnTo>
                <a:lnTo>
                  <a:pt x="38100" y="76200"/>
                </a:lnTo>
                <a:lnTo>
                  <a:pt x="23270" y="73205"/>
                </a:lnTo>
                <a:lnTo>
                  <a:pt x="11160" y="65040"/>
                </a:lnTo>
                <a:lnTo>
                  <a:pt x="2994" y="52929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447311" y="3021680"/>
            <a:ext cx="174566" cy="17456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495800" y="30480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495802" y="304800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70"/>
                </a:lnTo>
                <a:lnTo>
                  <a:pt x="11160" y="11160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0"/>
                </a:lnTo>
                <a:lnTo>
                  <a:pt x="73205" y="23270"/>
                </a:lnTo>
                <a:lnTo>
                  <a:pt x="76200" y="38100"/>
                </a:lnTo>
                <a:lnTo>
                  <a:pt x="73205" y="52929"/>
                </a:lnTo>
                <a:lnTo>
                  <a:pt x="65040" y="65040"/>
                </a:lnTo>
                <a:lnTo>
                  <a:pt x="52929" y="73205"/>
                </a:lnTo>
                <a:lnTo>
                  <a:pt x="38100" y="76200"/>
                </a:lnTo>
                <a:lnTo>
                  <a:pt x="23270" y="73205"/>
                </a:lnTo>
                <a:lnTo>
                  <a:pt x="11160" y="65040"/>
                </a:lnTo>
                <a:lnTo>
                  <a:pt x="2994" y="52929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61511" y="3096492"/>
            <a:ext cx="174566" cy="1787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810000" y="31242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810001" y="312420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70"/>
                </a:lnTo>
                <a:lnTo>
                  <a:pt x="11160" y="11160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0"/>
                </a:lnTo>
                <a:lnTo>
                  <a:pt x="73205" y="23270"/>
                </a:lnTo>
                <a:lnTo>
                  <a:pt x="76200" y="38100"/>
                </a:lnTo>
                <a:lnTo>
                  <a:pt x="73205" y="52929"/>
                </a:lnTo>
                <a:lnTo>
                  <a:pt x="65040" y="65040"/>
                </a:lnTo>
                <a:lnTo>
                  <a:pt x="52929" y="73205"/>
                </a:lnTo>
                <a:lnTo>
                  <a:pt x="38100" y="76200"/>
                </a:lnTo>
                <a:lnTo>
                  <a:pt x="23270" y="73205"/>
                </a:lnTo>
                <a:lnTo>
                  <a:pt x="11160" y="65040"/>
                </a:lnTo>
                <a:lnTo>
                  <a:pt x="2994" y="52929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996742" y="3171308"/>
            <a:ext cx="178723" cy="1787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048000" y="32004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048001" y="320040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70"/>
                </a:lnTo>
                <a:lnTo>
                  <a:pt x="11160" y="11160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0"/>
                </a:lnTo>
                <a:lnTo>
                  <a:pt x="73205" y="23270"/>
                </a:lnTo>
                <a:lnTo>
                  <a:pt x="76200" y="38100"/>
                </a:lnTo>
                <a:lnTo>
                  <a:pt x="73205" y="52929"/>
                </a:lnTo>
                <a:lnTo>
                  <a:pt x="65040" y="65040"/>
                </a:lnTo>
                <a:lnTo>
                  <a:pt x="52929" y="73205"/>
                </a:lnTo>
                <a:lnTo>
                  <a:pt x="38100" y="76200"/>
                </a:lnTo>
                <a:lnTo>
                  <a:pt x="23270" y="73205"/>
                </a:lnTo>
                <a:lnTo>
                  <a:pt x="11160" y="65040"/>
                </a:lnTo>
                <a:lnTo>
                  <a:pt x="2994" y="52929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304311" y="3250280"/>
            <a:ext cx="174566" cy="17456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352800" y="32766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352801" y="327660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70"/>
                </a:lnTo>
                <a:lnTo>
                  <a:pt x="11160" y="11160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0"/>
                </a:lnTo>
                <a:lnTo>
                  <a:pt x="73205" y="23270"/>
                </a:lnTo>
                <a:lnTo>
                  <a:pt x="76200" y="38100"/>
                </a:lnTo>
                <a:lnTo>
                  <a:pt x="73205" y="52929"/>
                </a:lnTo>
                <a:lnTo>
                  <a:pt x="65040" y="65040"/>
                </a:lnTo>
                <a:lnTo>
                  <a:pt x="52929" y="73205"/>
                </a:lnTo>
                <a:lnTo>
                  <a:pt x="38100" y="76200"/>
                </a:lnTo>
                <a:lnTo>
                  <a:pt x="23270" y="73205"/>
                </a:lnTo>
                <a:lnTo>
                  <a:pt x="11160" y="65040"/>
                </a:lnTo>
                <a:lnTo>
                  <a:pt x="2994" y="52929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361711" y="3021680"/>
            <a:ext cx="174566" cy="17456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410200" y="30480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410202" y="304800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70"/>
                </a:lnTo>
                <a:lnTo>
                  <a:pt x="11160" y="11160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0"/>
                </a:lnTo>
                <a:lnTo>
                  <a:pt x="73205" y="23270"/>
                </a:lnTo>
                <a:lnTo>
                  <a:pt x="76200" y="38100"/>
                </a:lnTo>
                <a:lnTo>
                  <a:pt x="73205" y="52929"/>
                </a:lnTo>
                <a:lnTo>
                  <a:pt x="65040" y="65040"/>
                </a:lnTo>
                <a:lnTo>
                  <a:pt x="52929" y="73205"/>
                </a:lnTo>
                <a:lnTo>
                  <a:pt x="38100" y="76200"/>
                </a:lnTo>
                <a:lnTo>
                  <a:pt x="23270" y="73205"/>
                </a:lnTo>
                <a:lnTo>
                  <a:pt x="11160" y="65040"/>
                </a:lnTo>
                <a:lnTo>
                  <a:pt x="2994" y="52929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590311" y="3171308"/>
            <a:ext cx="174566" cy="17872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638800" y="32004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638803" y="320040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70"/>
                </a:lnTo>
                <a:lnTo>
                  <a:pt x="11160" y="11160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0"/>
                </a:lnTo>
                <a:lnTo>
                  <a:pt x="73205" y="23270"/>
                </a:lnTo>
                <a:lnTo>
                  <a:pt x="76200" y="38100"/>
                </a:lnTo>
                <a:lnTo>
                  <a:pt x="73205" y="52929"/>
                </a:lnTo>
                <a:lnTo>
                  <a:pt x="65040" y="65040"/>
                </a:lnTo>
                <a:lnTo>
                  <a:pt x="52929" y="73205"/>
                </a:lnTo>
                <a:lnTo>
                  <a:pt x="38100" y="76200"/>
                </a:lnTo>
                <a:lnTo>
                  <a:pt x="23270" y="73205"/>
                </a:lnTo>
                <a:lnTo>
                  <a:pt x="11160" y="65040"/>
                </a:lnTo>
                <a:lnTo>
                  <a:pt x="2994" y="52929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665127" y="3325092"/>
            <a:ext cx="174566" cy="1787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715000" y="33528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715003" y="335280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70"/>
                </a:lnTo>
                <a:lnTo>
                  <a:pt x="11160" y="11160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0"/>
                </a:lnTo>
                <a:lnTo>
                  <a:pt x="73205" y="23270"/>
                </a:lnTo>
                <a:lnTo>
                  <a:pt x="76200" y="38100"/>
                </a:lnTo>
                <a:lnTo>
                  <a:pt x="73205" y="52929"/>
                </a:lnTo>
                <a:lnTo>
                  <a:pt x="65040" y="65040"/>
                </a:lnTo>
                <a:lnTo>
                  <a:pt x="52929" y="73205"/>
                </a:lnTo>
                <a:lnTo>
                  <a:pt x="38100" y="76200"/>
                </a:lnTo>
                <a:lnTo>
                  <a:pt x="23270" y="73205"/>
                </a:lnTo>
                <a:lnTo>
                  <a:pt x="11160" y="65040"/>
                </a:lnTo>
                <a:lnTo>
                  <a:pt x="2994" y="52929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818911" y="3171308"/>
            <a:ext cx="174566" cy="17872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867400" y="32004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867403" y="320040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70"/>
                </a:lnTo>
                <a:lnTo>
                  <a:pt x="11160" y="11160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0"/>
                </a:lnTo>
                <a:lnTo>
                  <a:pt x="73205" y="23270"/>
                </a:lnTo>
                <a:lnTo>
                  <a:pt x="76200" y="38100"/>
                </a:lnTo>
                <a:lnTo>
                  <a:pt x="73205" y="52929"/>
                </a:lnTo>
                <a:lnTo>
                  <a:pt x="65040" y="65040"/>
                </a:lnTo>
                <a:lnTo>
                  <a:pt x="52929" y="73205"/>
                </a:lnTo>
                <a:lnTo>
                  <a:pt x="38100" y="76200"/>
                </a:lnTo>
                <a:lnTo>
                  <a:pt x="23270" y="73205"/>
                </a:lnTo>
                <a:lnTo>
                  <a:pt x="11160" y="65040"/>
                </a:lnTo>
                <a:lnTo>
                  <a:pt x="2994" y="52929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425742" y="3096492"/>
            <a:ext cx="178723" cy="1787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477000" y="31242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477003" y="312420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70"/>
                </a:lnTo>
                <a:lnTo>
                  <a:pt x="11160" y="11160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0"/>
                </a:lnTo>
                <a:lnTo>
                  <a:pt x="73205" y="23270"/>
                </a:lnTo>
                <a:lnTo>
                  <a:pt x="76200" y="38100"/>
                </a:lnTo>
                <a:lnTo>
                  <a:pt x="73205" y="52929"/>
                </a:lnTo>
                <a:lnTo>
                  <a:pt x="65040" y="65040"/>
                </a:lnTo>
                <a:lnTo>
                  <a:pt x="52929" y="73205"/>
                </a:lnTo>
                <a:lnTo>
                  <a:pt x="38100" y="76200"/>
                </a:lnTo>
                <a:lnTo>
                  <a:pt x="23270" y="73205"/>
                </a:lnTo>
                <a:lnTo>
                  <a:pt x="11160" y="65040"/>
                </a:lnTo>
                <a:lnTo>
                  <a:pt x="2994" y="52929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122327" y="3250280"/>
            <a:ext cx="174566" cy="17456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172200" y="32766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172203" y="327660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70"/>
                </a:lnTo>
                <a:lnTo>
                  <a:pt x="11160" y="11160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0"/>
                </a:lnTo>
                <a:lnTo>
                  <a:pt x="73205" y="23270"/>
                </a:lnTo>
                <a:lnTo>
                  <a:pt x="76200" y="38100"/>
                </a:lnTo>
                <a:lnTo>
                  <a:pt x="73205" y="52929"/>
                </a:lnTo>
                <a:lnTo>
                  <a:pt x="65040" y="65040"/>
                </a:lnTo>
                <a:lnTo>
                  <a:pt x="52929" y="73205"/>
                </a:lnTo>
                <a:lnTo>
                  <a:pt x="38100" y="76200"/>
                </a:lnTo>
                <a:lnTo>
                  <a:pt x="23270" y="73205"/>
                </a:lnTo>
                <a:lnTo>
                  <a:pt x="11160" y="65040"/>
                </a:lnTo>
                <a:lnTo>
                  <a:pt x="2994" y="52929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836327" y="2793080"/>
            <a:ext cx="174566" cy="17456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886200" y="28194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886201" y="281940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70"/>
                </a:lnTo>
                <a:lnTo>
                  <a:pt x="11160" y="11160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0"/>
                </a:lnTo>
                <a:lnTo>
                  <a:pt x="73205" y="23270"/>
                </a:lnTo>
                <a:lnTo>
                  <a:pt x="76200" y="38100"/>
                </a:lnTo>
                <a:lnTo>
                  <a:pt x="73205" y="52929"/>
                </a:lnTo>
                <a:lnTo>
                  <a:pt x="65040" y="65040"/>
                </a:lnTo>
                <a:lnTo>
                  <a:pt x="52929" y="73205"/>
                </a:lnTo>
                <a:lnTo>
                  <a:pt x="38100" y="76200"/>
                </a:lnTo>
                <a:lnTo>
                  <a:pt x="23270" y="73205"/>
                </a:lnTo>
                <a:lnTo>
                  <a:pt x="11160" y="65040"/>
                </a:lnTo>
                <a:lnTo>
                  <a:pt x="2994" y="52929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064927" y="3021680"/>
            <a:ext cx="174566" cy="17456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114800" y="30480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114801" y="304800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70"/>
                </a:lnTo>
                <a:lnTo>
                  <a:pt x="11160" y="11160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0"/>
                </a:lnTo>
                <a:lnTo>
                  <a:pt x="73205" y="23270"/>
                </a:lnTo>
                <a:lnTo>
                  <a:pt x="76200" y="38100"/>
                </a:lnTo>
                <a:lnTo>
                  <a:pt x="73205" y="52929"/>
                </a:lnTo>
                <a:lnTo>
                  <a:pt x="65040" y="65040"/>
                </a:lnTo>
                <a:lnTo>
                  <a:pt x="52929" y="73205"/>
                </a:lnTo>
                <a:lnTo>
                  <a:pt x="38100" y="76200"/>
                </a:lnTo>
                <a:lnTo>
                  <a:pt x="23270" y="73205"/>
                </a:lnTo>
                <a:lnTo>
                  <a:pt x="11160" y="65040"/>
                </a:lnTo>
                <a:lnTo>
                  <a:pt x="2994" y="52929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654342" y="3399907"/>
            <a:ext cx="178723" cy="1787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705600" y="34290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705603" y="342900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70"/>
                </a:lnTo>
                <a:lnTo>
                  <a:pt x="11160" y="11160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0"/>
                </a:lnTo>
                <a:lnTo>
                  <a:pt x="73205" y="23270"/>
                </a:lnTo>
                <a:lnTo>
                  <a:pt x="76200" y="38100"/>
                </a:lnTo>
                <a:lnTo>
                  <a:pt x="73205" y="52929"/>
                </a:lnTo>
                <a:lnTo>
                  <a:pt x="65040" y="65040"/>
                </a:lnTo>
                <a:lnTo>
                  <a:pt x="52929" y="73205"/>
                </a:lnTo>
                <a:lnTo>
                  <a:pt x="38100" y="76200"/>
                </a:lnTo>
                <a:lnTo>
                  <a:pt x="23270" y="73205"/>
                </a:lnTo>
                <a:lnTo>
                  <a:pt x="11160" y="65040"/>
                </a:lnTo>
                <a:lnTo>
                  <a:pt x="2994" y="52929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054142" y="3250280"/>
            <a:ext cx="178723" cy="17456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105400" y="32766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105402" y="327660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70"/>
                </a:lnTo>
                <a:lnTo>
                  <a:pt x="11160" y="11160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0"/>
                </a:lnTo>
                <a:lnTo>
                  <a:pt x="73205" y="23270"/>
                </a:lnTo>
                <a:lnTo>
                  <a:pt x="76200" y="38100"/>
                </a:lnTo>
                <a:lnTo>
                  <a:pt x="73205" y="52929"/>
                </a:lnTo>
                <a:lnTo>
                  <a:pt x="65040" y="65040"/>
                </a:lnTo>
                <a:lnTo>
                  <a:pt x="52929" y="73205"/>
                </a:lnTo>
                <a:lnTo>
                  <a:pt x="38100" y="76200"/>
                </a:lnTo>
                <a:lnTo>
                  <a:pt x="23270" y="73205"/>
                </a:lnTo>
                <a:lnTo>
                  <a:pt x="11160" y="65040"/>
                </a:lnTo>
                <a:lnTo>
                  <a:pt x="2994" y="52929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808127" y="3096492"/>
            <a:ext cx="174566" cy="1787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858000" y="31242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858003" y="312420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70"/>
                </a:lnTo>
                <a:lnTo>
                  <a:pt x="11160" y="11160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0"/>
                </a:lnTo>
                <a:lnTo>
                  <a:pt x="73205" y="23270"/>
                </a:lnTo>
                <a:lnTo>
                  <a:pt x="76200" y="38100"/>
                </a:lnTo>
                <a:lnTo>
                  <a:pt x="73205" y="52929"/>
                </a:lnTo>
                <a:lnTo>
                  <a:pt x="65040" y="65040"/>
                </a:lnTo>
                <a:lnTo>
                  <a:pt x="52929" y="73205"/>
                </a:lnTo>
                <a:lnTo>
                  <a:pt x="38100" y="76200"/>
                </a:lnTo>
                <a:lnTo>
                  <a:pt x="23270" y="73205"/>
                </a:lnTo>
                <a:lnTo>
                  <a:pt x="11160" y="65040"/>
                </a:lnTo>
                <a:lnTo>
                  <a:pt x="2994" y="52929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139742" y="3096492"/>
            <a:ext cx="178723" cy="1787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191000" y="31242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191001" y="312420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70"/>
                </a:lnTo>
                <a:lnTo>
                  <a:pt x="11160" y="11160"/>
                </a:lnTo>
                <a:lnTo>
                  <a:pt x="23270" y="2994"/>
                </a:lnTo>
                <a:lnTo>
                  <a:pt x="38100" y="0"/>
                </a:lnTo>
                <a:lnTo>
                  <a:pt x="52929" y="2994"/>
                </a:lnTo>
                <a:lnTo>
                  <a:pt x="65040" y="11160"/>
                </a:lnTo>
                <a:lnTo>
                  <a:pt x="73205" y="23270"/>
                </a:lnTo>
                <a:lnTo>
                  <a:pt x="76200" y="38100"/>
                </a:lnTo>
                <a:lnTo>
                  <a:pt x="73205" y="52929"/>
                </a:lnTo>
                <a:lnTo>
                  <a:pt x="65040" y="65040"/>
                </a:lnTo>
                <a:lnTo>
                  <a:pt x="52929" y="73205"/>
                </a:lnTo>
                <a:lnTo>
                  <a:pt x="38100" y="76200"/>
                </a:lnTo>
                <a:lnTo>
                  <a:pt x="23270" y="73205"/>
                </a:lnTo>
                <a:lnTo>
                  <a:pt x="11160" y="65040"/>
                </a:lnTo>
                <a:lnTo>
                  <a:pt x="2994" y="52929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7851140" y="4693920"/>
            <a:ext cx="33020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35"/>
              </a:lnSpc>
            </a:pPr>
            <a:r>
              <a:rPr sz="2400" dirty="0">
                <a:latin typeface="MS PGothic"/>
                <a:cs typeface="MS PGothic"/>
              </a:rPr>
              <a:t>θ</a:t>
            </a:r>
            <a:endParaRPr sz="2400">
              <a:latin typeface="MS PGothic"/>
              <a:cs typeface="MS PGothic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4879340" y="2026920"/>
            <a:ext cx="24574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R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rPr lang="en-US" dirty="0"/>
              <a:t>Quiz</a:t>
            </a:r>
            <a:endParaRPr dirty="0"/>
          </a:p>
        </p:txBody>
      </p:sp>
      <p:sp>
        <p:nvSpPr>
          <p:cNvPr id="127" name="Shape 12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278459" indent="-278459" defTabSz="365974">
              <a:spcBef>
                <a:spcPts val="2630"/>
              </a:spcBef>
              <a:defRPr sz="2916"/>
            </a:pPr>
            <a:r>
              <a:rPr lang="en-US" dirty="0"/>
              <a:t>What is the difference between k-means and KNN?</a:t>
            </a:r>
          </a:p>
          <a:p>
            <a:pPr marL="278459" indent="-278459" defTabSz="365974">
              <a:spcBef>
                <a:spcPts val="2630"/>
              </a:spcBef>
              <a:defRPr sz="2916"/>
            </a:pPr>
            <a:r>
              <a:rPr lang="en-US" dirty="0"/>
              <a:t>Given a set of students with their heights, weights, and genders, you are asked to build a model to predict the gender of a new student</a:t>
            </a:r>
          </a:p>
          <a:p>
            <a:pPr marL="622236" lvl="1" indent="-278459" defTabSz="365974">
              <a:spcBef>
                <a:spcPts val="2630"/>
              </a:spcBef>
              <a:defRPr sz="2916"/>
            </a:pPr>
            <a:r>
              <a:rPr lang="en-US" dirty="0"/>
              <a:t>Which one is more appropriate? </a:t>
            </a:r>
            <a:r>
              <a:rPr lang="en-US"/>
              <a:t>KNN </a:t>
            </a:r>
            <a:r>
              <a:rPr lang="en-US" dirty="0"/>
              <a:t>or k-means?</a:t>
            </a:r>
          </a:p>
        </p:txBody>
      </p:sp>
    </p:spTree>
    <p:extLst>
      <p:ext uri="{BB962C8B-B14F-4D97-AF65-F5344CB8AC3E}">
        <p14:creationId xmlns:p14="http://schemas.microsoft.com/office/powerpoint/2010/main" val="53674277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2476500">
              <a:lnSpc>
                <a:spcPct val="100000"/>
              </a:lnSpc>
            </a:pPr>
            <a:r>
              <a:rPr spc="-5" dirty="0">
                <a:latin typeface="Arial"/>
                <a:cs typeface="Arial"/>
              </a:rPr>
              <a:t>Clustering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1737359"/>
            <a:ext cx="6264910" cy="73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288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0090"/>
                </a:solidFill>
                <a:latin typeface="Arial"/>
                <a:cs typeface="Arial"/>
              </a:rPr>
              <a:t>Basic idea: </a:t>
            </a:r>
            <a:r>
              <a:rPr sz="2400" dirty="0">
                <a:latin typeface="Arial"/>
                <a:cs typeface="Arial"/>
              </a:rPr>
              <a:t>group together similar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instances</a:t>
            </a:r>
          </a:p>
          <a:p>
            <a:pPr marL="355600" indent="-342900">
              <a:lnSpc>
                <a:spcPts val="288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0090"/>
                </a:solidFill>
                <a:latin typeface="Arial"/>
                <a:cs typeface="Arial"/>
              </a:rPr>
              <a:t>Example: </a:t>
            </a:r>
            <a:r>
              <a:rPr sz="2400" dirty="0">
                <a:latin typeface="Arial"/>
                <a:cs typeface="Arial"/>
              </a:rPr>
              <a:t>2D point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patterns</a:t>
            </a:r>
          </a:p>
        </p:txBody>
      </p:sp>
      <p:sp>
        <p:nvSpPr>
          <p:cNvPr id="4" name="object 4"/>
          <p:cNvSpPr/>
          <p:nvPr/>
        </p:nvSpPr>
        <p:spPr>
          <a:xfrm>
            <a:off x="1828800" y="3352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28800" y="33528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28800" y="3733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28800" y="37338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33600" y="3429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33600" y="34290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48000" y="4267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1" y="426720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95600" y="4495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95601" y="449580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29000" y="4495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29001" y="449580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86400" y="3429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86402" y="34290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15000" y="3429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15003" y="34290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19800" y="3352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19803" y="33528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24600" y="3429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324603" y="34290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629400" y="3429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629403" y="34290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934200" y="3352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34203" y="33528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62800" y="3429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162803" y="34290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467600" y="3505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67603" y="35052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772400" y="3429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772403" y="34290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077200" y="3429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077204" y="34290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86400" y="4191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486402" y="41910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91200" y="4191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91203" y="41910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019800" y="4191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019803" y="41910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324600" y="4267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324603" y="426720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29400" y="4191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629403" y="41910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934200" y="4191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934203" y="41910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239000" y="4114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239003" y="41148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467600" y="4191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467603" y="41910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772400" y="4267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772403" y="426720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077200" y="4191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077204" y="41910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429000" y="4267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429001" y="426720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362200" y="3352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362201" y="33528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467192" y="2863734"/>
            <a:ext cx="1255222" cy="12510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053247" y="3445624"/>
            <a:ext cx="91439" cy="91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524000" y="2895601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0" y="571500"/>
                </a:moveTo>
                <a:lnTo>
                  <a:pt x="1894" y="524628"/>
                </a:lnTo>
                <a:lnTo>
                  <a:pt x="7479" y="478800"/>
                </a:lnTo>
                <a:lnTo>
                  <a:pt x="16609" y="434162"/>
                </a:lnTo>
                <a:lnTo>
                  <a:pt x="29135" y="390862"/>
                </a:lnTo>
                <a:lnTo>
                  <a:pt x="44911" y="349046"/>
                </a:lnTo>
                <a:lnTo>
                  <a:pt x="63789" y="308863"/>
                </a:lnTo>
                <a:lnTo>
                  <a:pt x="85624" y="270458"/>
                </a:lnTo>
                <a:lnTo>
                  <a:pt x="110266" y="233979"/>
                </a:lnTo>
                <a:lnTo>
                  <a:pt x="137570" y="199574"/>
                </a:lnTo>
                <a:lnTo>
                  <a:pt x="167388" y="167388"/>
                </a:lnTo>
                <a:lnTo>
                  <a:pt x="199574" y="137570"/>
                </a:lnTo>
                <a:lnTo>
                  <a:pt x="233979" y="110266"/>
                </a:lnTo>
                <a:lnTo>
                  <a:pt x="270458" y="85624"/>
                </a:lnTo>
                <a:lnTo>
                  <a:pt x="308863" y="63789"/>
                </a:lnTo>
                <a:lnTo>
                  <a:pt x="349046" y="44911"/>
                </a:lnTo>
                <a:lnTo>
                  <a:pt x="390862" y="29135"/>
                </a:lnTo>
                <a:lnTo>
                  <a:pt x="434162" y="16609"/>
                </a:lnTo>
                <a:lnTo>
                  <a:pt x="478800" y="7479"/>
                </a:lnTo>
                <a:lnTo>
                  <a:pt x="524628" y="1894"/>
                </a:lnTo>
                <a:lnTo>
                  <a:pt x="571500" y="0"/>
                </a:lnTo>
                <a:lnTo>
                  <a:pt x="618372" y="1894"/>
                </a:lnTo>
                <a:lnTo>
                  <a:pt x="664200" y="7479"/>
                </a:lnTo>
                <a:lnTo>
                  <a:pt x="708838" y="16609"/>
                </a:lnTo>
                <a:lnTo>
                  <a:pt x="752138" y="29135"/>
                </a:lnTo>
                <a:lnTo>
                  <a:pt x="793953" y="44911"/>
                </a:lnTo>
                <a:lnTo>
                  <a:pt x="834137" y="63789"/>
                </a:lnTo>
                <a:lnTo>
                  <a:pt x="872541" y="85624"/>
                </a:lnTo>
                <a:lnTo>
                  <a:pt x="909020" y="110266"/>
                </a:lnTo>
                <a:lnTo>
                  <a:pt x="943426" y="137570"/>
                </a:lnTo>
                <a:lnTo>
                  <a:pt x="975611" y="167388"/>
                </a:lnTo>
                <a:lnTo>
                  <a:pt x="1005430" y="199574"/>
                </a:lnTo>
                <a:lnTo>
                  <a:pt x="1032734" y="233979"/>
                </a:lnTo>
                <a:lnTo>
                  <a:pt x="1057376" y="270458"/>
                </a:lnTo>
                <a:lnTo>
                  <a:pt x="1079210" y="308863"/>
                </a:lnTo>
                <a:lnTo>
                  <a:pt x="1098089" y="349046"/>
                </a:lnTo>
                <a:lnTo>
                  <a:pt x="1113865" y="390862"/>
                </a:lnTo>
                <a:lnTo>
                  <a:pt x="1126391" y="434162"/>
                </a:lnTo>
                <a:lnTo>
                  <a:pt x="1135520" y="478800"/>
                </a:lnTo>
                <a:lnTo>
                  <a:pt x="1141106" y="524628"/>
                </a:lnTo>
                <a:lnTo>
                  <a:pt x="1143000" y="571500"/>
                </a:lnTo>
                <a:lnTo>
                  <a:pt x="1141106" y="618372"/>
                </a:lnTo>
                <a:lnTo>
                  <a:pt x="1135520" y="664200"/>
                </a:lnTo>
                <a:lnTo>
                  <a:pt x="1126391" y="708838"/>
                </a:lnTo>
                <a:lnTo>
                  <a:pt x="1113865" y="752138"/>
                </a:lnTo>
                <a:lnTo>
                  <a:pt x="1098089" y="793953"/>
                </a:lnTo>
                <a:lnTo>
                  <a:pt x="1079210" y="834137"/>
                </a:lnTo>
                <a:lnTo>
                  <a:pt x="1057376" y="872541"/>
                </a:lnTo>
                <a:lnTo>
                  <a:pt x="1032734" y="909020"/>
                </a:lnTo>
                <a:lnTo>
                  <a:pt x="1005430" y="943426"/>
                </a:lnTo>
                <a:lnTo>
                  <a:pt x="975611" y="975611"/>
                </a:lnTo>
                <a:lnTo>
                  <a:pt x="943426" y="1005430"/>
                </a:lnTo>
                <a:lnTo>
                  <a:pt x="909020" y="1032734"/>
                </a:lnTo>
                <a:lnTo>
                  <a:pt x="872541" y="1057376"/>
                </a:lnTo>
                <a:lnTo>
                  <a:pt x="834137" y="1079210"/>
                </a:lnTo>
                <a:lnTo>
                  <a:pt x="793953" y="1098089"/>
                </a:lnTo>
                <a:lnTo>
                  <a:pt x="752138" y="1113865"/>
                </a:lnTo>
                <a:lnTo>
                  <a:pt x="708838" y="1126391"/>
                </a:lnTo>
                <a:lnTo>
                  <a:pt x="664200" y="1135520"/>
                </a:lnTo>
                <a:lnTo>
                  <a:pt x="618372" y="1141106"/>
                </a:lnTo>
                <a:lnTo>
                  <a:pt x="571500" y="1143000"/>
                </a:lnTo>
                <a:lnTo>
                  <a:pt x="524628" y="1141106"/>
                </a:lnTo>
                <a:lnTo>
                  <a:pt x="478800" y="1135520"/>
                </a:lnTo>
                <a:lnTo>
                  <a:pt x="434162" y="1126391"/>
                </a:lnTo>
                <a:lnTo>
                  <a:pt x="390862" y="1113865"/>
                </a:lnTo>
                <a:lnTo>
                  <a:pt x="349046" y="1098089"/>
                </a:lnTo>
                <a:lnTo>
                  <a:pt x="308863" y="1079210"/>
                </a:lnTo>
                <a:lnTo>
                  <a:pt x="270458" y="1057376"/>
                </a:lnTo>
                <a:lnTo>
                  <a:pt x="233979" y="1032734"/>
                </a:lnTo>
                <a:lnTo>
                  <a:pt x="199574" y="1005430"/>
                </a:lnTo>
                <a:lnTo>
                  <a:pt x="167388" y="975611"/>
                </a:lnTo>
                <a:lnTo>
                  <a:pt x="137570" y="943426"/>
                </a:lnTo>
                <a:lnTo>
                  <a:pt x="110266" y="909020"/>
                </a:lnTo>
                <a:lnTo>
                  <a:pt x="85624" y="872541"/>
                </a:lnTo>
                <a:lnTo>
                  <a:pt x="63789" y="834137"/>
                </a:lnTo>
                <a:lnTo>
                  <a:pt x="44911" y="793953"/>
                </a:lnTo>
                <a:lnTo>
                  <a:pt x="29135" y="752138"/>
                </a:lnTo>
                <a:lnTo>
                  <a:pt x="16609" y="708838"/>
                </a:lnTo>
                <a:lnTo>
                  <a:pt x="7479" y="664200"/>
                </a:lnTo>
                <a:lnTo>
                  <a:pt x="1894" y="618372"/>
                </a:lnTo>
                <a:lnTo>
                  <a:pt x="0" y="571500"/>
                </a:lnTo>
                <a:close/>
              </a:path>
            </a:pathLst>
          </a:custGeom>
          <a:ln w="1905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746561" y="2709951"/>
            <a:ext cx="4376648" cy="2244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891248" y="3786441"/>
            <a:ext cx="91440" cy="91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800602" y="2743201"/>
            <a:ext cx="4267200" cy="2133600"/>
          </a:xfrm>
          <a:custGeom>
            <a:avLst/>
            <a:gdLst/>
            <a:ahLst/>
            <a:cxnLst/>
            <a:rect l="l" t="t" r="r" b="b"/>
            <a:pathLst>
              <a:path w="4267200" h="2133600">
                <a:moveTo>
                  <a:pt x="0" y="1066800"/>
                </a:moveTo>
                <a:lnTo>
                  <a:pt x="909" y="1035346"/>
                </a:lnTo>
                <a:lnTo>
                  <a:pt x="3621" y="1004117"/>
                </a:lnTo>
                <a:lnTo>
                  <a:pt x="14354" y="942388"/>
                </a:lnTo>
                <a:lnTo>
                  <a:pt x="31997" y="881713"/>
                </a:lnTo>
                <a:lnTo>
                  <a:pt x="56350" y="822192"/>
                </a:lnTo>
                <a:lnTo>
                  <a:pt x="87213" y="763924"/>
                </a:lnTo>
                <a:lnTo>
                  <a:pt x="124386" y="707011"/>
                </a:lnTo>
                <a:lnTo>
                  <a:pt x="167669" y="651552"/>
                </a:lnTo>
                <a:lnTo>
                  <a:pt x="216862" y="597647"/>
                </a:lnTo>
                <a:lnTo>
                  <a:pt x="271765" y="545396"/>
                </a:lnTo>
                <a:lnTo>
                  <a:pt x="301294" y="519922"/>
                </a:lnTo>
                <a:lnTo>
                  <a:pt x="332177" y="494900"/>
                </a:lnTo>
                <a:lnTo>
                  <a:pt x="364386" y="470341"/>
                </a:lnTo>
                <a:lnTo>
                  <a:pt x="397898" y="446258"/>
                </a:lnTo>
                <a:lnTo>
                  <a:pt x="432688" y="422663"/>
                </a:lnTo>
                <a:lnTo>
                  <a:pt x="468729" y="399570"/>
                </a:lnTo>
                <a:lnTo>
                  <a:pt x="505998" y="376990"/>
                </a:lnTo>
                <a:lnTo>
                  <a:pt x="544469" y="354936"/>
                </a:lnTo>
                <a:lnTo>
                  <a:pt x="584118" y="333421"/>
                </a:lnTo>
                <a:lnTo>
                  <a:pt x="624919" y="312457"/>
                </a:lnTo>
                <a:lnTo>
                  <a:pt x="666847" y="292057"/>
                </a:lnTo>
                <a:lnTo>
                  <a:pt x="709877" y="272233"/>
                </a:lnTo>
                <a:lnTo>
                  <a:pt x="753984" y="252997"/>
                </a:lnTo>
                <a:lnTo>
                  <a:pt x="799144" y="234363"/>
                </a:lnTo>
                <a:lnTo>
                  <a:pt x="845331" y="216342"/>
                </a:lnTo>
                <a:lnTo>
                  <a:pt x="892520" y="198947"/>
                </a:lnTo>
                <a:lnTo>
                  <a:pt x="940686" y="182192"/>
                </a:lnTo>
                <a:lnTo>
                  <a:pt x="989804" y="166087"/>
                </a:lnTo>
                <a:lnTo>
                  <a:pt x="1039850" y="150646"/>
                </a:lnTo>
                <a:lnTo>
                  <a:pt x="1090798" y="135881"/>
                </a:lnTo>
                <a:lnTo>
                  <a:pt x="1142622" y="121805"/>
                </a:lnTo>
                <a:lnTo>
                  <a:pt x="1195299" y="108430"/>
                </a:lnTo>
                <a:lnTo>
                  <a:pt x="1248803" y="95769"/>
                </a:lnTo>
                <a:lnTo>
                  <a:pt x="1303109" y="83834"/>
                </a:lnTo>
                <a:lnTo>
                  <a:pt x="1358192" y="72637"/>
                </a:lnTo>
                <a:lnTo>
                  <a:pt x="1414027" y="62192"/>
                </a:lnTo>
                <a:lnTo>
                  <a:pt x="1470589" y="52511"/>
                </a:lnTo>
                <a:lnTo>
                  <a:pt x="1527853" y="43606"/>
                </a:lnTo>
                <a:lnTo>
                  <a:pt x="1585794" y="35489"/>
                </a:lnTo>
                <a:lnTo>
                  <a:pt x="1644387" y="28174"/>
                </a:lnTo>
                <a:lnTo>
                  <a:pt x="1703607" y="21673"/>
                </a:lnTo>
                <a:lnTo>
                  <a:pt x="1763429" y="15998"/>
                </a:lnTo>
                <a:lnTo>
                  <a:pt x="1823828" y="11162"/>
                </a:lnTo>
                <a:lnTo>
                  <a:pt x="1884779" y="7177"/>
                </a:lnTo>
                <a:lnTo>
                  <a:pt x="1946256" y="4055"/>
                </a:lnTo>
                <a:lnTo>
                  <a:pt x="2008236" y="1810"/>
                </a:lnTo>
                <a:lnTo>
                  <a:pt x="2070692" y="454"/>
                </a:lnTo>
                <a:lnTo>
                  <a:pt x="2133601" y="0"/>
                </a:lnTo>
                <a:lnTo>
                  <a:pt x="2196509" y="454"/>
                </a:lnTo>
                <a:lnTo>
                  <a:pt x="2258966" y="1810"/>
                </a:lnTo>
                <a:lnTo>
                  <a:pt x="2320945" y="4055"/>
                </a:lnTo>
                <a:lnTo>
                  <a:pt x="2382423" y="7177"/>
                </a:lnTo>
                <a:lnTo>
                  <a:pt x="2443374" y="11162"/>
                </a:lnTo>
                <a:lnTo>
                  <a:pt x="2503772" y="15998"/>
                </a:lnTo>
                <a:lnTo>
                  <a:pt x="2563594" y="21673"/>
                </a:lnTo>
                <a:lnTo>
                  <a:pt x="2622814" y="28174"/>
                </a:lnTo>
                <a:lnTo>
                  <a:pt x="2681407" y="35489"/>
                </a:lnTo>
                <a:lnTo>
                  <a:pt x="2739348" y="43606"/>
                </a:lnTo>
                <a:lnTo>
                  <a:pt x="2796613" y="52511"/>
                </a:lnTo>
                <a:lnTo>
                  <a:pt x="2853175" y="62192"/>
                </a:lnTo>
                <a:lnTo>
                  <a:pt x="2909010" y="72637"/>
                </a:lnTo>
                <a:lnTo>
                  <a:pt x="2964093" y="83834"/>
                </a:lnTo>
                <a:lnTo>
                  <a:pt x="3018399" y="95769"/>
                </a:lnTo>
                <a:lnTo>
                  <a:pt x="3071902" y="108430"/>
                </a:lnTo>
                <a:lnTo>
                  <a:pt x="3124579" y="121805"/>
                </a:lnTo>
                <a:lnTo>
                  <a:pt x="3176404" y="135881"/>
                </a:lnTo>
                <a:lnTo>
                  <a:pt x="3227352" y="150646"/>
                </a:lnTo>
                <a:lnTo>
                  <a:pt x="3277397" y="166087"/>
                </a:lnTo>
                <a:lnTo>
                  <a:pt x="3326515" y="182192"/>
                </a:lnTo>
                <a:lnTo>
                  <a:pt x="3374682" y="198947"/>
                </a:lnTo>
                <a:lnTo>
                  <a:pt x="3421871" y="216342"/>
                </a:lnTo>
                <a:lnTo>
                  <a:pt x="3468057" y="234363"/>
                </a:lnTo>
                <a:lnTo>
                  <a:pt x="3513217" y="252997"/>
                </a:lnTo>
                <a:lnTo>
                  <a:pt x="3557325" y="272233"/>
                </a:lnTo>
                <a:lnTo>
                  <a:pt x="3600355" y="292057"/>
                </a:lnTo>
                <a:lnTo>
                  <a:pt x="3642283" y="312457"/>
                </a:lnTo>
                <a:lnTo>
                  <a:pt x="3683084" y="333421"/>
                </a:lnTo>
                <a:lnTo>
                  <a:pt x="3722732" y="354936"/>
                </a:lnTo>
                <a:lnTo>
                  <a:pt x="3761203" y="376990"/>
                </a:lnTo>
                <a:lnTo>
                  <a:pt x="3798472" y="399570"/>
                </a:lnTo>
                <a:lnTo>
                  <a:pt x="3834514" y="422663"/>
                </a:lnTo>
                <a:lnTo>
                  <a:pt x="3869303" y="446258"/>
                </a:lnTo>
                <a:lnTo>
                  <a:pt x="3902815" y="470341"/>
                </a:lnTo>
                <a:lnTo>
                  <a:pt x="3935025" y="494900"/>
                </a:lnTo>
                <a:lnTo>
                  <a:pt x="3965907" y="519922"/>
                </a:lnTo>
                <a:lnTo>
                  <a:pt x="3995437" y="545396"/>
                </a:lnTo>
                <a:lnTo>
                  <a:pt x="4023589" y="571309"/>
                </a:lnTo>
                <a:lnTo>
                  <a:pt x="4075662" y="624399"/>
                </a:lnTo>
                <a:lnTo>
                  <a:pt x="4121925" y="679094"/>
                </a:lnTo>
                <a:lnTo>
                  <a:pt x="4162178" y="735292"/>
                </a:lnTo>
                <a:lnTo>
                  <a:pt x="4196221" y="792895"/>
                </a:lnTo>
                <a:lnTo>
                  <a:pt x="4223855" y="851802"/>
                </a:lnTo>
                <a:lnTo>
                  <a:pt x="4244877" y="911913"/>
                </a:lnTo>
                <a:lnTo>
                  <a:pt x="4259090" y="973127"/>
                </a:lnTo>
                <a:lnTo>
                  <a:pt x="4266292" y="1035346"/>
                </a:lnTo>
                <a:lnTo>
                  <a:pt x="4267202" y="1066800"/>
                </a:lnTo>
                <a:lnTo>
                  <a:pt x="4266292" y="1098255"/>
                </a:lnTo>
                <a:lnTo>
                  <a:pt x="4263580" y="1129483"/>
                </a:lnTo>
                <a:lnTo>
                  <a:pt x="4252848" y="1191212"/>
                </a:lnTo>
                <a:lnTo>
                  <a:pt x="4235205" y="1251887"/>
                </a:lnTo>
                <a:lnTo>
                  <a:pt x="4210852" y="1311409"/>
                </a:lnTo>
                <a:lnTo>
                  <a:pt x="4179989" y="1369676"/>
                </a:lnTo>
                <a:lnTo>
                  <a:pt x="4142815" y="1426589"/>
                </a:lnTo>
                <a:lnTo>
                  <a:pt x="4099532" y="1482048"/>
                </a:lnTo>
                <a:lnTo>
                  <a:pt x="4050339" y="1535953"/>
                </a:lnTo>
                <a:lnTo>
                  <a:pt x="3995437" y="1588204"/>
                </a:lnTo>
                <a:lnTo>
                  <a:pt x="3965907" y="1613678"/>
                </a:lnTo>
                <a:lnTo>
                  <a:pt x="3935025" y="1638700"/>
                </a:lnTo>
                <a:lnTo>
                  <a:pt x="3902815" y="1663260"/>
                </a:lnTo>
                <a:lnTo>
                  <a:pt x="3869303" y="1687343"/>
                </a:lnTo>
                <a:lnTo>
                  <a:pt x="3834514" y="1710937"/>
                </a:lnTo>
                <a:lnTo>
                  <a:pt x="3798472" y="1734031"/>
                </a:lnTo>
                <a:lnTo>
                  <a:pt x="3761203" y="1756610"/>
                </a:lnTo>
                <a:lnTo>
                  <a:pt x="3722732" y="1778664"/>
                </a:lnTo>
                <a:lnTo>
                  <a:pt x="3683084" y="1800179"/>
                </a:lnTo>
                <a:lnTo>
                  <a:pt x="3642283" y="1821143"/>
                </a:lnTo>
                <a:lnTo>
                  <a:pt x="3600355" y="1841543"/>
                </a:lnTo>
                <a:lnTo>
                  <a:pt x="3557325" y="1861368"/>
                </a:lnTo>
                <a:lnTo>
                  <a:pt x="3513217" y="1880603"/>
                </a:lnTo>
                <a:lnTo>
                  <a:pt x="3468057" y="1899237"/>
                </a:lnTo>
                <a:lnTo>
                  <a:pt x="3421871" y="1917258"/>
                </a:lnTo>
                <a:lnTo>
                  <a:pt x="3374682" y="1934653"/>
                </a:lnTo>
                <a:lnTo>
                  <a:pt x="3326515" y="1951409"/>
                </a:lnTo>
                <a:lnTo>
                  <a:pt x="3277397" y="1967513"/>
                </a:lnTo>
                <a:lnTo>
                  <a:pt x="3227352" y="1982954"/>
                </a:lnTo>
                <a:lnTo>
                  <a:pt x="3176404" y="1997719"/>
                </a:lnTo>
                <a:lnTo>
                  <a:pt x="3124579" y="2011795"/>
                </a:lnTo>
                <a:lnTo>
                  <a:pt x="3071902" y="2025170"/>
                </a:lnTo>
                <a:lnTo>
                  <a:pt x="3018399" y="2037832"/>
                </a:lnTo>
                <a:lnTo>
                  <a:pt x="2964093" y="2049767"/>
                </a:lnTo>
                <a:lnTo>
                  <a:pt x="2909010" y="2060963"/>
                </a:lnTo>
                <a:lnTo>
                  <a:pt x="2853175" y="2071408"/>
                </a:lnTo>
                <a:lnTo>
                  <a:pt x="2796613" y="2081089"/>
                </a:lnTo>
                <a:lnTo>
                  <a:pt x="2739348" y="2089994"/>
                </a:lnTo>
                <a:lnTo>
                  <a:pt x="2681407" y="2098111"/>
                </a:lnTo>
                <a:lnTo>
                  <a:pt x="2622814" y="2105426"/>
                </a:lnTo>
                <a:lnTo>
                  <a:pt x="2563594" y="2111927"/>
                </a:lnTo>
                <a:lnTo>
                  <a:pt x="2503772" y="2117602"/>
                </a:lnTo>
                <a:lnTo>
                  <a:pt x="2443374" y="2122439"/>
                </a:lnTo>
                <a:lnTo>
                  <a:pt x="2382423" y="2126424"/>
                </a:lnTo>
                <a:lnTo>
                  <a:pt x="2320945" y="2129545"/>
                </a:lnTo>
                <a:lnTo>
                  <a:pt x="2258966" y="2131790"/>
                </a:lnTo>
                <a:lnTo>
                  <a:pt x="2196509" y="2133146"/>
                </a:lnTo>
                <a:lnTo>
                  <a:pt x="2133601" y="2133601"/>
                </a:lnTo>
                <a:lnTo>
                  <a:pt x="2070692" y="2133146"/>
                </a:lnTo>
                <a:lnTo>
                  <a:pt x="2008235" y="2131790"/>
                </a:lnTo>
                <a:lnTo>
                  <a:pt x="1946255" y="2129545"/>
                </a:lnTo>
                <a:lnTo>
                  <a:pt x="1884777" y="2126424"/>
                </a:lnTo>
                <a:lnTo>
                  <a:pt x="1823826" y="2122439"/>
                </a:lnTo>
                <a:lnTo>
                  <a:pt x="1763426" y="2117602"/>
                </a:lnTo>
                <a:lnTo>
                  <a:pt x="1703604" y="2111927"/>
                </a:lnTo>
                <a:lnTo>
                  <a:pt x="1644384" y="2105426"/>
                </a:lnTo>
                <a:lnTo>
                  <a:pt x="1585791" y="2098111"/>
                </a:lnTo>
                <a:lnTo>
                  <a:pt x="1527849" y="2089994"/>
                </a:lnTo>
                <a:lnTo>
                  <a:pt x="1470585" y="2081089"/>
                </a:lnTo>
                <a:lnTo>
                  <a:pt x="1414023" y="2071408"/>
                </a:lnTo>
                <a:lnTo>
                  <a:pt x="1358188" y="2060963"/>
                </a:lnTo>
                <a:lnTo>
                  <a:pt x="1303105" y="2049767"/>
                </a:lnTo>
                <a:lnTo>
                  <a:pt x="1248799" y="2037832"/>
                </a:lnTo>
                <a:lnTo>
                  <a:pt x="1195295" y="2025170"/>
                </a:lnTo>
                <a:lnTo>
                  <a:pt x="1142618" y="2011795"/>
                </a:lnTo>
                <a:lnTo>
                  <a:pt x="1090793" y="1997719"/>
                </a:lnTo>
                <a:lnTo>
                  <a:pt x="1039845" y="1982954"/>
                </a:lnTo>
                <a:lnTo>
                  <a:pt x="989800" y="1967513"/>
                </a:lnTo>
                <a:lnTo>
                  <a:pt x="940682" y="1951409"/>
                </a:lnTo>
                <a:lnTo>
                  <a:pt x="892516" y="1934653"/>
                </a:lnTo>
                <a:lnTo>
                  <a:pt x="845327" y="1917258"/>
                </a:lnTo>
                <a:lnTo>
                  <a:pt x="799140" y="1899237"/>
                </a:lnTo>
                <a:lnTo>
                  <a:pt x="753980" y="1880603"/>
                </a:lnTo>
                <a:lnTo>
                  <a:pt x="709873" y="1861368"/>
                </a:lnTo>
                <a:lnTo>
                  <a:pt x="666843" y="1841543"/>
                </a:lnTo>
                <a:lnTo>
                  <a:pt x="624915" y="1821143"/>
                </a:lnTo>
                <a:lnTo>
                  <a:pt x="584114" y="1800179"/>
                </a:lnTo>
                <a:lnTo>
                  <a:pt x="544466" y="1778664"/>
                </a:lnTo>
                <a:lnTo>
                  <a:pt x="505995" y="1756610"/>
                </a:lnTo>
                <a:lnTo>
                  <a:pt x="468726" y="1734031"/>
                </a:lnTo>
                <a:lnTo>
                  <a:pt x="432685" y="1710937"/>
                </a:lnTo>
                <a:lnTo>
                  <a:pt x="397895" y="1687343"/>
                </a:lnTo>
                <a:lnTo>
                  <a:pt x="364384" y="1663260"/>
                </a:lnTo>
                <a:lnTo>
                  <a:pt x="332174" y="1638700"/>
                </a:lnTo>
                <a:lnTo>
                  <a:pt x="301292" y="1613678"/>
                </a:lnTo>
                <a:lnTo>
                  <a:pt x="271762" y="1588204"/>
                </a:lnTo>
                <a:lnTo>
                  <a:pt x="243610" y="1562292"/>
                </a:lnTo>
                <a:lnTo>
                  <a:pt x="191538" y="1509201"/>
                </a:lnTo>
                <a:lnTo>
                  <a:pt x="145275" y="1454507"/>
                </a:lnTo>
                <a:lnTo>
                  <a:pt x="105022" y="1398308"/>
                </a:lnTo>
                <a:lnTo>
                  <a:pt x="70979" y="1340705"/>
                </a:lnTo>
                <a:lnTo>
                  <a:pt x="43346" y="1281798"/>
                </a:lnTo>
                <a:lnTo>
                  <a:pt x="22324" y="1221688"/>
                </a:lnTo>
                <a:lnTo>
                  <a:pt x="8111" y="1160473"/>
                </a:lnTo>
                <a:lnTo>
                  <a:pt x="909" y="1098255"/>
                </a:lnTo>
                <a:lnTo>
                  <a:pt x="0" y="1066800"/>
                </a:lnTo>
                <a:close/>
              </a:path>
            </a:pathLst>
          </a:custGeom>
          <a:ln w="1905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689161" y="3778134"/>
            <a:ext cx="1251065" cy="12510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271062" y="4360024"/>
            <a:ext cx="91439" cy="91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743201" y="3810001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0" y="571500"/>
                </a:moveTo>
                <a:lnTo>
                  <a:pt x="1894" y="524628"/>
                </a:lnTo>
                <a:lnTo>
                  <a:pt x="7479" y="478800"/>
                </a:lnTo>
                <a:lnTo>
                  <a:pt x="16609" y="434162"/>
                </a:lnTo>
                <a:lnTo>
                  <a:pt x="29135" y="390862"/>
                </a:lnTo>
                <a:lnTo>
                  <a:pt x="44911" y="349046"/>
                </a:lnTo>
                <a:lnTo>
                  <a:pt x="63789" y="308863"/>
                </a:lnTo>
                <a:lnTo>
                  <a:pt x="85624" y="270458"/>
                </a:lnTo>
                <a:lnTo>
                  <a:pt x="110266" y="233979"/>
                </a:lnTo>
                <a:lnTo>
                  <a:pt x="137570" y="199574"/>
                </a:lnTo>
                <a:lnTo>
                  <a:pt x="167388" y="167388"/>
                </a:lnTo>
                <a:lnTo>
                  <a:pt x="199574" y="137570"/>
                </a:lnTo>
                <a:lnTo>
                  <a:pt x="233979" y="110266"/>
                </a:lnTo>
                <a:lnTo>
                  <a:pt x="270458" y="85624"/>
                </a:lnTo>
                <a:lnTo>
                  <a:pt x="308863" y="63789"/>
                </a:lnTo>
                <a:lnTo>
                  <a:pt x="349046" y="44911"/>
                </a:lnTo>
                <a:lnTo>
                  <a:pt x="390862" y="29135"/>
                </a:lnTo>
                <a:lnTo>
                  <a:pt x="434162" y="16609"/>
                </a:lnTo>
                <a:lnTo>
                  <a:pt x="478800" y="7479"/>
                </a:lnTo>
                <a:lnTo>
                  <a:pt x="524628" y="1894"/>
                </a:lnTo>
                <a:lnTo>
                  <a:pt x="571500" y="0"/>
                </a:lnTo>
                <a:lnTo>
                  <a:pt x="618372" y="1894"/>
                </a:lnTo>
                <a:lnTo>
                  <a:pt x="664200" y="7479"/>
                </a:lnTo>
                <a:lnTo>
                  <a:pt x="708838" y="16609"/>
                </a:lnTo>
                <a:lnTo>
                  <a:pt x="752138" y="29135"/>
                </a:lnTo>
                <a:lnTo>
                  <a:pt x="793953" y="44911"/>
                </a:lnTo>
                <a:lnTo>
                  <a:pt x="834137" y="63789"/>
                </a:lnTo>
                <a:lnTo>
                  <a:pt x="872541" y="85624"/>
                </a:lnTo>
                <a:lnTo>
                  <a:pt x="909020" y="110266"/>
                </a:lnTo>
                <a:lnTo>
                  <a:pt x="943426" y="137570"/>
                </a:lnTo>
                <a:lnTo>
                  <a:pt x="975611" y="167388"/>
                </a:lnTo>
                <a:lnTo>
                  <a:pt x="1005430" y="199574"/>
                </a:lnTo>
                <a:lnTo>
                  <a:pt x="1032734" y="233979"/>
                </a:lnTo>
                <a:lnTo>
                  <a:pt x="1057376" y="270458"/>
                </a:lnTo>
                <a:lnTo>
                  <a:pt x="1079210" y="308863"/>
                </a:lnTo>
                <a:lnTo>
                  <a:pt x="1098089" y="349046"/>
                </a:lnTo>
                <a:lnTo>
                  <a:pt x="1113865" y="390862"/>
                </a:lnTo>
                <a:lnTo>
                  <a:pt x="1126391" y="434162"/>
                </a:lnTo>
                <a:lnTo>
                  <a:pt x="1135520" y="478800"/>
                </a:lnTo>
                <a:lnTo>
                  <a:pt x="1141106" y="524628"/>
                </a:lnTo>
                <a:lnTo>
                  <a:pt x="1143000" y="571500"/>
                </a:lnTo>
                <a:lnTo>
                  <a:pt x="1141106" y="618372"/>
                </a:lnTo>
                <a:lnTo>
                  <a:pt x="1135520" y="664200"/>
                </a:lnTo>
                <a:lnTo>
                  <a:pt x="1126391" y="708838"/>
                </a:lnTo>
                <a:lnTo>
                  <a:pt x="1113865" y="752138"/>
                </a:lnTo>
                <a:lnTo>
                  <a:pt x="1098089" y="793953"/>
                </a:lnTo>
                <a:lnTo>
                  <a:pt x="1079210" y="834137"/>
                </a:lnTo>
                <a:lnTo>
                  <a:pt x="1057376" y="872541"/>
                </a:lnTo>
                <a:lnTo>
                  <a:pt x="1032734" y="909020"/>
                </a:lnTo>
                <a:lnTo>
                  <a:pt x="1005430" y="943426"/>
                </a:lnTo>
                <a:lnTo>
                  <a:pt x="975611" y="975611"/>
                </a:lnTo>
                <a:lnTo>
                  <a:pt x="943426" y="1005430"/>
                </a:lnTo>
                <a:lnTo>
                  <a:pt x="909020" y="1032734"/>
                </a:lnTo>
                <a:lnTo>
                  <a:pt x="872541" y="1057376"/>
                </a:lnTo>
                <a:lnTo>
                  <a:pt x="834137" y="1079210"/>
                </a:lnTo>
                <a:lnTo>
                  <a:pt x="793953" y="1098089"/>
                </a:lnTo>
                <a:lnTo>
                  <a:pt x="752138" y="1113865"/>
                </a:lnTo>
                <a:lnTo>
                  <a:pt x="708838" y="1126391"/>
                </a:lnTo>
                <a:lnTo>
                  <a:pt x="664200" y="1135520"/>
                </a:lnTo>
                <a:lnTo>
                  <a:pt x="618372" y="1141106"/>
                </a:lnTo>
                <a:lnTo>
                  <a:pt x="571500" y="1143000"/>
                </a:lnTo>
                <a:lnTo>
                  <a:pt x="524628" y="1141106"/>
                </a:lnTo>
                <a:lnTo>
                  <a:pt x="478800" y="1135520"/>
                </a:lnTo>
                <a:lnTo>
                  <a:pt x="434162" y="1126391"/>
                </a:lnTo>
                <a:lnTo>
                  <a:pt x="390862" y="1113865"/>
                </a:lnTo>
                <a:lnTo>
                  <a:pt x="349046" y="1098089"/>
                </a:lnTo>
                <a:lnTo>
                  <a:pt x="308863" y="1079210"/>
                </a:lnTo>
                <a:lnTo>
                  <a:pt x="270458" y="1057376"/>
                </a:lnTo>
                <a:lnTo>
                  <a:pt x="233979" y="1032734"/>
                </a:lnTo>
                <a:lnTo>
                  <a:pt x="199574" y="1005430"/>
                </a:lnTo>
                <a:lnTo>
                  <a:pt x="167388" y="975611"/>
                </a:lnTo>
                <a:lnTo>
                  <a:pt x="137570" y="943426"/>
                </a:lnTo>
                <a:lnTo>
                  <a:pt x="110266" y="909020"/>
                </a:lnTo>
                <a:lnTo>
                  <a:pt x="85624" y="872541"/>
                </a:lnTo>
                <a:lnTo>
                  <a:pt x="63789" y="834137"/>
                </a:lnTo>
                <a:lnTo>
                  <a:pt x="44911" y="793953"/>
                </a:lnTo>
                <a:lnTo>
                  <a:pt x="29135" y="752138"/>
                </a:lnTo>
                <a:lnTo>
                  <a:pt x="16609" y="708838"/>
                </a:lnTo>
                <a:lnTo>
                  <a:pt x="7479" y="664200"/>
                </a:lnTo>
                <a:lnTo>
                  <a:pt x="1894" y="618372"/>
                </a:lnTo>
                <a:lnTo>
                  <a:pt x="0" y="571500"/>
                </a:lnTo>
                <a:close/>
              </a:path>
            </a:pathLst>
          </a:custGeom>
          <a:ln w="1905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2476500">
              <a:lnSpc>
                <a:spcPct val="100000"/>
              </a:lnSpc>
            </a:pPr>
            <a:r>
              <a:rPr spc="-5" dirty="0">
                <a:latin typeface="Arial"/>
                <a:cs typeface="Arial"/>
              </a:rPr>
              <a:t>Clustering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1737359"/>
            <a:ext cx="6264910" cy="73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288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0090"/>
                </a:solidFill>
                <a:latin typeface="Arial"/>
                <a:cs typeface="Arial"/>
              </a:rPr>
              <a:t>Basic idea: </a:t>
            </a:r>
            <a:r>
              <a:rPr sz="2400" dirty="0">
                <a:latin typeface="Arial"/>
                <a:cs typeface="Arial"/>
              </a:rPr>
              <a:t>group together similar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instances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ts val="288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0090"/>
                </a:solidFill>
                <a:latin typeface="Arial"/>
                <a:cs typeface="Arial"/>
              </a:rPr>
              <a:t>Example: </a:t>
            </a:r>
            <a:r>
              <a:rPr sz="2400" dirty="0">
                <a:latin typeface="Arial"/>
                <a:cs typeface="Arial"/>
              </a:rPr>
              <a:t>2D point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patterns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28800" y="3352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28800" y="33528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28800" y="3733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28800" y="37338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33600" y="3429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33600" y="34290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48000" y="4267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1" y="426720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95600" y="4495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95601" y="449580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29000" y="4495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29001" y="449580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86400" y="3429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86402" y="34290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15000" y="3429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15003" y="34290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19800" y="3352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19803" y="33528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24600" y="3429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324603" y="34290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629400" y="3429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629403" y="34290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934200" y="3352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34203" y="33528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62800" y="3429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162803" y="34290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467600" y="3505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67603" y="35052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772400" y="3429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772403" y="34290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077200" y="3429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077204" y="34290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86400" y="4191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486402" y="41910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91200" y="4191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91203" y="41910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019800" y="4191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019803" y="41910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324600" y="4267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324603" y="426720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29400" y="4191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629403" y="41910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934200" y="4191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934203" y="41910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239000" y="4114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239003" y="41148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467600" y="4191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467603" y="41910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772400" y="4267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772403" y="426720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077200" y="4191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077204" y="41910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429000" y="4267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429001" y="426720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362200" y="3352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362201" y="33528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467192" y="2863735"/>
            <a:ext cx="2626817" cy="2165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739047" y="3902824"/>
            <a:ext cx="91439" cy="91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524000" y="2895601"/>
            <a:ext cx="2514600" cy="2057400"/>
          </a:xfrm>
          <a:custGeom>
            <a:avLst/>
            <a:gdLst/>
            <a:ahLst/>
            <a:cxnLst/>
            <a:rect l="l" t="t" r="r" b="b"/>
            <a:pathLst>
              <a:path w="2514600" h="2057400">
                <a:moveTo>
                  <a:pt x="0" y="1028700"/>
                </a:moveTo>
                <a:lnTo>
                  <a:pt x="1103" y="985215"/>
                </a:lnTo>
                <a:lnTo>
                  <a:pt x="4382" y="942190"/>
                </a:lnTo>
                <a:lnTo>
                  <a:pt x="9796" y="899661"/>
                </a:lnTo>
                <a:lnTo>
                  <a:pt x="17298" y="857664"/>
                </a:lnTo>
                <a:lnTo>
                  <a:pt x="26847" y="816233"/>
                </a:lnTo>
                <a:lnTo>
                  <a:pt x="38398" y="775406"/>
                </a:lnTo>
                <a:lnTo>
                  <a:pt x="51908" y="735217"/>
                </a:lnTo>
                <a:lnTo>
                  <a:pt x="67333" y="695702"/>
                </a:lnTo>
                <a:lnTo>
                  <a:pt x="84630" y="656897"/>
                </a:lnTo>
                <a:lnTo>
                  <a:pt x="103754" y="618839"/>
                </a:lnTo>
                <a:lnTo>
                  <a:pt x="124663" y="581561"/>
                </a:lnTo>
                <a:lnTo>
                  <a:pt x="147312" y="545101"/>
                </a:lnTo>
                <a:lnTo>
                  <a:pt x="171657" y="509493"/>
                </a:lnTo>
                <a:lnTo>
                  <a:pt x="197656" y="474774"/>
                </a:lnTo>
                <a:lnTo>
                  <a:pt x="225265" y="440979"/>
                </a:lnTo>
                <a:lnTo>
                  <a:pt x="254440" y="408144"/>
                </a:lnTo>
                <a:lnTo>
                  <a:pt x="285137" y="376305"/>
                </a:lnTo>
                <a:lnTo>
                  <a:pt x="317313" y="345497"/>
                </a:lnTo>
                <a:lnTo>
                  <a:pt x="350924" y="315756"/>
                </a:lnTo>
                <a:lnTo>
                  <a:pt x="385926" y="287118"/>
                </a:lnTo>
                <a:lnTo>
                  <a:pt x="422276" y="259618"/>
                </a:lnTo>
                <a:lnTo>
                  <a:pt x="459930" y="233293"/>
                </a:lnTo>
                <a:lnTo>
                  <a:pt x="498845" y="208177"/>
                </a:lnTo>
                <a:lnTo>
                  <a:pt x="538976" y="184307"/>
                </a:lnTo>
                <a:lnTo>
                  <a:pt x="580281" y="161718"/>
                </a:lnTo>
                <a:lnTo>
                  <a:pt x="622715" y="140446"/>
                </a:lnTo>
                <a:lnTo>
                  <a:pt x="666236" y="120527"/>
                </a:lnTo>
                <a:lnTo>
                  <a:pt x="710798" y="101996"/>
                </a:lnTo>
                <a:lnTo>
                  <a:pt x="756360" y="84889"/>
                </a:lnTo>
                <a:lnTo>
                  <a:pt x="802876" y="69242"/>
                </a:lnTo>
                <a:lnTo>
                  <a:pt x="850304" y="55091"/>
                </a:lnTo>
                <a:lnTo>
                  <a:pt x="898599" y="42470"/>
                </a:lnTo>
                <a:lnTo>
                  <a:pt x="947719" y="31417"/>
                </a:lnTo>
                <a:lnTo>
                  <a:pt x="997619" y="21966"/>
                </a:lnTo>
                <a:lnTo>
                  <a:pt x="1048256" y="14153"/>
                </a:lnTo>
                <a:lnTo>
                  <a:pt x="1099587" y="8014"/>
                </a:lnTo>
                <a:lnTo>
                  <a:pt x="1151566" y="3586"/>
                </a:lnTo>
                <a:lnTo>
                  <a:pt x="1204152" y="902"/>
                </a:lnTo>
                <a:lnTo>
                  <a:pt x="1257300" y="0"/>
                </a:lnTo>
                <a:lnTo>
                  <a:pt x="1310448" y="902"/>
                </a:lnTo>
                <a:lnTo>
                  <a:pt x="1363034" y="3586"/>
                </a:lnTo>
                <a:lnTo>
                  <a:pt x="1415014" y="8014"/>
                </a:lnTo>
                <a:lnTo>
                  <a:pt x="1466344" y="14153"/>
                </a:lnTo>
                <a:lnTo>
                  <a:pt x="1516981" y="21966"/>
                </a:lnTo>
                <a:lnTo>
                  <a:pt x="1566881" y="31417"/>
                </a:lnTo>
                <a:lnTo>
                  <a:pt x="1616001" y="42470"/>
                </a:lnTo>
                <a:lnTo>
                  <a:pt x="1664296" y="55091"/>
                </a:lnTo>
                <a:lnTo>
                  <a:pt x="1711724" y="69242"/>
                </a:lnTo>
                <a:lnTo>
                  <a:pt x="1758241" y="84889"/>
                </a:lnTo>
                <a:lnTo>
                  <a:pt x="1803802" y="101996"/>
                </a:lnTo>
                <a:lnTo>
                  <a:pt x="1848365" y="120527"/>
                </a:lnTo>
                <a:lnTo>
                  <a:pt x="1891885" y="140446"/>
                </a:lnTo>
                <a:lnTo>
                  <a:pt x="1934319" y="161718"/>
                </a:lnTo>
                <a:lnTo>
                  <a:pt x="1975624" y="184307"/>
                </a:lnTo>
                <a:lnTo>
                  <a:pt x="2015756" y="208177"/>
                </a:lnTo>
                <a:lnTo>
                  <a:pt x="2054670" y="233293"/>
                </a:lnTo>
                <a:lnTo>
                  <a:pt x="2092325" y="259618"/>
                </a:lnTo>
                <a:lnTo>
                  <a:pt x="2128675" y="287118"/>
                </a:lnTo>
                <a:lnTo>
                  <a:pt x="2163677" y="315756"/>
                </a:lnTo>
                <a:lnTo>
                  <a:pt x="2197288" y="345497"/>
                </a:lnTo>
                <a:lnTo>
                  <a:pt x="2229463" y="376305"/>
                </a:lnTo>
                <a:lnTo>
                  <a:pt x="2260161" y="408144"/>
                </a:lnTo>
                <a:lnTo>
                  <a:pt x="2289335" y="440979"/>
                </a:lnTo>
                <a:lnTo>
                  <a:pt x="2316944" y="474774"/>
                </a:lnTo>
                <a:lnTo>
                  <a:pt x="2342943" y="509493"/>
                </a:lnTo>
                <a:lnTo>
                  <a:pt x="2367289" y="545101"/>
                </a:lnTo>
                <a:lnTo>
                  <a:pt x="2389938" y="581561"/>
                </a:lnTo>
                <a:lnTo>
                  <a:pt x="2410846" y="618839"/>
                </a:lnTo>
                <a:lnTo>
                  <a:pt x="2429971" y="656897"/>
                </a:lnTo>
                <a:lnTo>
                  <a:pt x="2447267" y="695702"/>
                </a:lnTo>
                <a:lnTo>
                  <a:pt x="2462692" y="735217"/>
                </a:lnTo>
                <a:lnTo>
                  <a:pt x="2476202" y="775406"/>
                </a:lnTo>
                <a:lnTo>
                  <a:pt x="2487753" y="816233"/>
                </a:lnTo>
                <a:lnTo>
                  <a:pt x="2497302" y="857664"/>
                </a:lnTo>
                <a:lnTo>
                  <a:pt x="2504805" y="899661"/>
                </a:lnTo>
                <a:lnTo>
                  <a:pt x="2510218" y="942190"/>
                </a:lnTo>
                <a:lnTo>
                  <a:pt x="2513498" y="985215"/>
                </a:lnTo>
                <a:lnTo>
                  <a:pt x="2514601" y="1028700"/>
                </a:lnTo>
                <a:lnTo>
                  <a:pt x="2513498" y="1072184"/>
                </a:lnTo>
                <a:lnTo>
                  <a:pt x="2510218" y="1115209"/>
                </a:lnTo>
                <a:lnTo>
                  <a:pt x="2504805" y="1157737"/>
                </a:lnTo>
                <a:lnTo>
                  <a:pt x="2497302" y="1199734"/>
                </a:lnTo>
                <a:lnTo>
                  <a:pt x="2487753" y="1241164"/>
                </a:lnTo>
                <a:lnTo>
                  <a:pt x="2476202" y="1281991"/>
                </a:lnTo>
                <a:lnTo>
                  <a:pt x="2462692" y="1322180"/>
                </a:lnTo>
                <a:lnTo>
                  <a:pt x="2447267" y="1361694"/>
                </a:lnTo>
                <a:lnTo>
                  <a:pt x="2429971" y="1400499"/>
                </a:lnTo>
                <a:lnTo>
                  <a:pt x="2410846" y="1438557"/>
                </a:lnTo>
                <a:lnTo>
                  <a:pt x="2389938" y="1475835"/>
                </a:lnTo>
                <a:lnTo>
                  <a:pt x="2367289" y="1512295"/>
                </a:lnTo>
                <a:lnTo>
                  <a:pt x="2342943" y="1547903"/>
                </a:lnTo>
                <a:lnTo>
                  <a:pt x="2316944" y="1582622"/>
                </a:lnTo>
                <a:lnTo>
                  <a:pt x="2289335" y="1616417"/>
                </a:lnTo>
                <a:lnTo>
                  <a:pt x="2260161" y="1649252"/>
                </a:lnTo>
                <a:lnTo>
                  <a:pt x="2229463" y="1681091"/>
                </a:lnTo>
                <a:lnTo>
                  <a:pt x="2197288" y="1711899"/>
                </a:lnTo>
                <a:lnTo>
                  <a:pt x="2163677" y="1741640"/>
                </a:lnTo>
                <a:lnTo>
                  <a:pt x="2128675" y="1770278"/>
                </a:lnTo>
                <a:lnTo>
                  <a:pt x="2092325" y="1797778"/>
                </a:lnTo>
                <a:lnTo>
                  <a:pt x="2054670" y="1824104"/>
                </a:lnTo>
                <a:lnTo>
                  <a:pt x="2015756" y="1849220"/>
                </a:lnTo>
                <a:lnTo>
                  <a:pt x="1975624" y="1873090"/>
                </a:lnTo>
                <a:lnTo>
                  <a:pt x="1934319" y="1895680"/>
                </a:lnTo>
                <a:lnTo>
                  <a:pt x="1891885" y="1916952"/>
                </a:lnTo>
                <a:lnTo>
                  <a:pt x="1848365" y="1936871"/>
                </a:lnTo>
                <a:lnTo>
                  <a:pt x="1803802" y="1955402"/>
                </a:lnTo>
                <a:lnTo>
                  <a:pt x="1758241" y="1972509"/>
                </a:lnTo>
                <a:lnTo>
                  <a:pt x="1711724" y="1988157"/>
                </a:lnTo>
                <a:lnTo>
                  <a:pt x="1664296" y="2002309"/>
                </a:lnTo>
                <a:lnTo>
                  <a:pt x="1616001" y="2014929"/>
                </a:lnTo>
                <a:lnTo>
                  <a:pt x="1566881" y="2025983"/>
                </a:lnTo>
                <a:lnTo>
                  <a:pt x="1516981" y="2035434"/>
                </a:lnTo>
                <a:lnTo>
                  <a:pt x="1466344" y="2043247"/>
                </a:lnTo>
                <a:lnTo>
                  <a:pt x="1415014" y="2049386"/>
                </a:lnTo>
                <a:lnTo>
                  <a:pt x="1363034" y="2053815"/>
                </a:lnTo>
                <a:lnTo>
                  <a:pt x="1310448" y="2056498"/>
                </a:lnTo>
                <a:lnTo>
                  <a:pt x="1257300" y="2057401"/>
                </a:lnTo>
                <a:lnTo>
                  <a:pt x="1204152" y="2056498"/>
                </a:lnTo>
                <a:lnTo>
                  <a:pt x="1151566" y="2053815"/>
                </a:lnTo>
                <a:lnTo>
                  <a:pt x="1099587" y="2049386"/>
                </a:lnTo>
                <a:lnTo>
                  <a:pt x="1048256" y="2043247"/>
                </a:lnTo>
                <a:lnTo>
                  <a:pt x="997619" y="2035434"/>
                </a:lnTo>
                <a:lnTo>
                  <a:pt x="947719" y="2025983"/>
                </a:lnTo>
                <a:lnTo>
                  <a:pt x="898599" y="2014929"/>
                </a:lnTo>
                <a:lnTo>
                  <a:pt x="850304" y="2002309"/>
                </a:lnTo>
                <a:lnTo>
                  <a:pt x="802876" y="1988157"/>
                </a:lnTo>
                <a:lnTo>
                  <a:pt x="756360" y="1972509"/>
                </a:lnTo>
                <a:lnTo>
                  <a:pt x="710798" y="1955402"/>
                </a:lnTo>
                <a:lnTo>
                  <a:pt x="666236" y="1936871"/>
                </a:lnTo>
                <a:lnTo>
                  <a:pt x="622715" y="1916952"/>
                </a:lnTo>
                <a:lnTo>
                  <a:pt x="580281" y="1895680"/>
                </a:lnTo>
                <a:lnTo>
                  <a:pt x="538976" y="1873090"/>
                </a:lnTo>
                <a:lnTo>
                  <a:pt x="498845" y="1849220"/>
                </a:lnTo>
                <a:lnTo>
                  <a:pt x="459930" y="1824104"/>
                </a:lnTo>
                <a:lnTo>
                  <a:pt x="422276" y="1797778"/>
                </a:lnTo>
                <a:lnTo>
                  <a:pt x="385926" y="1770278"/>
                </a:lnTo>
                <a:lnTo>
                  <a:pt x="350924" y="1741640"/>
                </a:lnTo>
                <a:lnTo>
                  <a:pt x="317313" y="1711899"/>
                </a:lnTo>
                <a:lnTo>
                  <a:pt x="285137" y="1681091"/>
                </a:lnTo>
                <a:lnTo>
                  <a:pt x="254440" y="1649252"/>
                </a:lnTo>
                <a:lnTo>
                  <a:pt x="225265" y="1616417"/>
                </a:lnTo>
                <a:lnTo>
                  <a:pt x="197656" y="1582622"/>
                </a:lnTo>
                <a:lnTo>
                  <a:pt x="171657" y="1547903"/>
                </a:lnTo>
                <a:lnTo>
                  <a:pt x="147312" y="1512295"/>
                </a:lnTo>
                <a:lnTo>
                  <a:pt x="124663" y="1475835"/>
                </a:lnTo>
                <a:lnTo>
                  <a:pt x="103754" y="1438557"/>
                </a:lnTo>
                <a:lnTo>
                  <a:pt x="84630" y="1400499"/>
                </a:lnTo>
                <a:lnTo>
                  <a:pt x="67333" y="1361694"/>
                </a:lnTo>
                <a:lnTo>
                  <a:pt x="51908" y="1322180"/>
                </a:lnTo>
                <a:lnTo>
                  <a:pt x="38398" y="1281991"/>
                </a:lnTo>
                <a:lnTo>
                  <a:pt x="26847" y="1241164"/>
                </a:lnTo>
                <a:lnTo>
                  <a:pt x="17298" y="1199734"/>
                </a:lnTo>
                <a:lnTo>
                  <a:pt x="9796" y="1157737"/>
                </a:lnTo>
                <a:lnTo>
                  <a:pt x="4382" y="1115209"/>
                </a:lnTo>
                <a:lnTo>
                  <a:pt x="1103" y="1072184"/>
                </a:lnTo>
                <a:lnTo>
                  <a:pt x="0" y="1028700"/>
                </a:lnTo>
                <a:close/>
              </a:path>
            </a:pathLst>
          </a:custGeom>
          <a:ln w="1905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746561" y="2788920"/>
            <a:ext cx="3994264" cy="21654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700063" y="3823855"/>
            <a:ext cx="91440" cy="91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800602" y="2819401"/>
            <a:ext cx="3886200" cy="2057400"/>
          </a:xfrm>
          <a:custGeom>
            <a:avLst/>
            <a:gdLst/>
            <a:ahLst/>
            <a:cxnLst/>
            <a:rect l="l" t="t" r="r" b="b"/>
            <a:pathLst>
              <a:path w="3886200" h="2057400">
                <a:moveTo>
                  <a:pt x="0" y="1028700"/>
                </a:moveTo>
                <a:lnTo>
                  <a:pt x="960" y="996045"/>
                </a:lnTo>
                <a:lnTo>
                  <a:pt x="3822" y="963643"/>
                </a:lnTo>
                <a:lnTo>
                  <a:pt x="15139" y="899661"/>
                </a:lnTo>
                <a:lnTo>
                  <a:pt x="33722" y="836875"/>
                </a:lnTo>
                <a:lnTo>
                  <a:pt x="59344" y="775406"/>
                </a:lnTo>
                <a:lnTo>
                  <a:pt x="91777" y="715373"/>
                </a:lnTo>
                <a:lnTo>
                  <a:pt x="130793" y="656897"/>
                </a:lnTo>
                <a:lnTo>
                  <a:pt x="176165" y="600100"/>
                </a:lnTo>
                <a:lnTo>
                  <a:pt x="227665" y="545101"/>
                </a:lnTo>
                <a:lnTo>
                  <a:pt x="255642" y="518313"/>
                </a:lnTo>
                <a:lnTo>
                  <a:pt x="285066" y="492020"/>
                </a:lnTo>
                <a:lnTo>
                  <a:pt x="315908" y="466237"/>
                </a:lnTo>
                <a:lnTo>
                  <a:pt x="348140" y="440979"/>
                </a:lnTo>
                <a:lnTo>
                  <a:pt x="381733" y="416261"/>
                </a:lnTo>
                <a:lnTo>
                  <a:pt x="416659" y="392098"/>
                </a:lnTo>
                <a:lnTo>
                  <a:pt x="452889" y="368505"/>
                </a:lnTo>
                <a:lnTo>
                  <a:pt x="490395" y="345497"/>
                </a:lnTo>
                <a:lnTo>
                  <a:pt x="529149" y="323090"/>
                </a:lnTo>
                <a:lnTo>
                  <a:pt x="569122" y="301297"/>
                </a:lnTo>
                <a:lnTo>
                  <a:pt x="610286" y="280135"/>
                </a:lnTo>
                <a:lnTo>
                  <a:pt x="652612" y="259618"/>
                </a:lnTo>
                <a:lnTo>
                  <a:pt x="696071" y="239762"/>
                </a:lnTo>
                <a:lnTo>
                  <a:pt x="740636" y="220582"/>
                </a:lnTo>
                <a:lnTo>
                  <a:pt x="786277" y="202092"/>
                </a:lnTo>
                <a:lnTo>
                  <a:pt x="832967" y="184307"/>
                </a:lnTo>
                <a:lnTo>
                  <a:pt x="880677" y="167243"/>
                </a:lnTo>
                <a:lnTo>
                  <a:pt x="929378" y="150915"/>
                </a:lnTo>
                <a:lnTo>
                  <a:pt x="979042" y="135338"/>
                </a:lnTo>
                <a:lnTo>
                  <a:pt x="1029641" y="120527"/>
                </a:lnTo>
                <a:lnTo>
                  <a:pt x="1081146" y="106497"/>
                </a:lnTo>
                <a:lnTo>
                  <a:pt x="1133528" y="93262"/>
                </a:lnTo>
                <a:lnTo>
                  <a:pt x="1186760" y="80839"/>
                </a:lnTo>
                <a:lnTo>
                  <a:pt x="1240812" y="69242"/>
                </a:lnTo>
                <a:lnTo>
                  <a:pt x="1295657" y="58486"/>
                </a:lnTo>
                <a:lnTo>
                  <a:pt x="1351265" y="48587"/>
                </a:lnTo>
                <a:lnTo>
                  <a:pt x="1407609" y="39559"/>
                </a:lnTo>
                <a:lnTo>
                  <a:pt x="1464660" y="31417"/>
                </a:lnTo>
                <a:lnTo>
                  <a:pt x="1522389" y="24176"/>
                </a:lnTo>
                <a:lnTo>
                  <a:pt x="1580768" y="17852"/>
                </a:lnTo>
                <a:lnTo>
                  <a:pt x="1639769" y="12460"/>
                </a:lnTo>
                <a:lnTo>
                  <a:pt x="1699363" y="8014"/>
                </a:lnTo>
                <a:lnTo>
                  <a:pt x="1759522" y="4531"/>
                </a:lnTo>
                <a:lnTo>
                  <a:pt x="1820216" y="2023"/>
                </a:lnTo>
                <a:lnTo>
                  <a:pt x="1881419" y="508"/>
                </a:lnTo>
                <a:lnTo>
                  <a:pt x="1943101" y="0"/>
                </a:lnTo>
                <a:lnTo>
                  <a:pt x="2004782" y="508"/>
                </a:lnTo>
                <a:lnTo>
                  <a:pt x="2065985" y="2023"/>
                </a:lnTo>
                <a:lnTo>
                  <a:pt x="2126680" y="4531"/>
                </a:lnTo>
                <a:lnTo>
                  <a:pt x="2186838" y="8014"/>
                </a:lnTo>
                <a:lnTo>
                  <a:pt x="2246432" y="12460"/>
                </a:lnTo>
                <a:lnTo>
                  <a:pt x="2305433" y="17852"/>
                </a:lnTo>
                <a:lnTo>
                  <a:pt x="2363812" y="24176"/>
                </a:lnTo>
                <a:lnTo>
                  <a:pt x="2421541" y="31417"/>
                </a:lnTo>
                <a:lnTo>
                  <a:pt x="2478592" y="39559"/>
                </a:lnTo>
                <a:lnTo>
                  <a:pt x="2534936" y="48587"/>
                </a:lnTo>
                <a:lnTo>
                  <a:pt x="2590544" y="58486"/>
                </a:lnTo>
                <a:lnTo>
                  <a:pt x="2645389" y="69242"/>
                </a:lnTo>
                <a:lnTo>
                  <a:pt x="2699441" y="80839"/>
                </a:lnTo>
                <a:lnTo>
                  <a:pt x="2752673" y="93262"/>
                </a:lnTo>
                <a:lnTo>
                  <a:pt x="2805055" y="106497"/>
                </a:lnTo>
                <a:lnTo>
                  <a:pt x="2856560" y="120527"/>
                </a:lnTo>
                <a:lnTo>
                  <a:pt x="2907159" y="135338"/>
                </a:lnTo>
                <a:lnTo>
                  <a:pt x="2956823" y="150915"/>
                </a:lnTo>
                <a:lnTo>
                  <a:pt x="3005524" y="167243"/>
                </a:lnTo>
                <a:lnTo>
                  <a:pt x="3053234" y="184307"/>
                </a:lnTo>
                <a:lnTo>
                  <a:pt x="3099924" y="202092"/>
                </a:lnTo>
                <a:lnTo>
                  <a:pt x="3145565" y="220582"/>
                </a:lnTo>
                <a:lnTo>
                  <a:pt x="3190130" y="239762"/>
                </a:lnTo>
                <a:lnTo>
                  <a:pt x="3233590" y="259618"/>
                </a:lnTo>
                <a:lnTo>
                  <a:pt x="3275915" y="280135"/>
                </a:lnTo>
                <a:lnTo>
                  <a:pt x="3317079" y="301297"/>
                </a:lnTo>
                <a:lnTo>
                  <a:pt x="3357052" y="323090"/>
                </a:lnTo>
                <a:lnTo>
                  <a:pt x="3395806" y="345497"/>
                </a:lnTo>
                <a:lnTo>
                  <a:pt x="3433312" y="368505"/>
                </a:lnTo>
                <a:lnTo>
                  <a:pt x="3469542" y="392098"/>
                </a:lnTo>
                <a:lnTo>
                  <a:pt x="3504468" y="416261"/>
                </a:lnTo>
                <a:lnTo>
                  <a:pt x="3538062" y="440979"/>
                </a:lnTo>
                <a:lnTo>
                  <a:pt x="3570293" y="466237"/>
                </a:lnTo>
                <a:lnTo>
                  <a:pt x="3601135" y="492020"/>
                </a:lnTo>
                <a:lnTo>
                  <a:pt x="3630559" y="518313"/>
                </a:lnTo>
                <a:lnTo>
                  <a:pt x="3658536" y="545101"/>
                </a:lnTo>
                <a:lnTo>
                  <a:pt x="3710036" y="600100"/>
                </a:lnTo>
                <a:lnTo>
                  <a:pt x="3755408" y="656897"/>
                </a:lnTo>
                <a:lnTo>
                  <a:pt x="3794425" y="715373"/>
                </a:lnTo>
                <a:lnTo>
                  <a:pt x="3826857" y="775406"/>
                </a:lnTo>
                <a:lnTo>
                  <a:pt x="3852479" y="836875"/>
                </a:lnTo>
                <a:lnTo>
                  <a:pt x="3871062" y="899661"/>
                </a:lnTo>
                <a:lnTo>
                  <a:pt x="3882379" y="963643"/>
                </a:lnTo>
                <a:lnTo>
                  <a:pt x="3886202" y="1028700"/>
                </a:lnTo>
                <a:lnTo>
                  <a:pt x="3885241" y="1061355"/>
                </a:lnTo>
                <a:lnTo>
                  <a:pt x="3882379" y="1093756"/>
                </a:lnTo>
                <a:lnTo>
                  <a:pt x="3871062" y="1157737"/>
                </a:lnTo>
                <a:lnTo>
                  <a:pt x="3852479" y="1220522"/>
                </a:lnTo>
                <a:lnTo>
                  <a:pt x="3826857" y="1281991"/>
                </a:lnTo>
                <a:lnTo>
                  <a:pt x="3794425" y="1342024"/>
                </a:lnTo>
                <a:lnTo>
                  <a:pt x="3755408" y="1400499"/>
                </a:lnTo>
                <a:lnTo>
                  <a:pt x="3710036" y="1457296"/>
                </a:lnTo>
                <a:lnTo>
                  <a:pt x="3658536" y="1512295"/>
                </a:lnTo>
                <a:lnTo>
                  <a:pt x="3630559" y="1539083"/>
                </a:lnTo>
                <a:lnTo>
                  <a:pt x="3601135" y="1565375"/>
                </a:lnTo>
                <a:lnTo>
                  <a:pt x="3570293" y="1591158"/>
                </a:lnTo>
                <a:lnTo>
                  <a:pt x="3538062" y="1616417"/>
                </a:lnTo>
                <a:lnTo>
                  <a:pt x="3504468" y="1641135"/>
                </a:lnTo>
                <a:lnTo>
                  <a:pt x="3469542" y="1665298"/>
                </a:lnTo>
                <a:lnTo>
                  <a:pt x="3433312" y="1688891"/>
                </a:lnTo>
                <a:lnTo>
                  <a:pt x="3395806" y="1711899"/>
                </a:lnTo>
                <a:lnTo>
                  <a:pt x="3357052" y="1734307"/>
                </a:lnTo>
                <a:lnTo>
                  <a:pt x="3317079" y="1756099"/>
                </a:lnTo>
                <a:lnTo>
                  <a:pt x="3275915" y="1777261"/>
                </a:lnTo>
                <a:lnTo>
                  <a:pt x="3233590" y="1797778"/>
                </a:lnTo>
                <a:lnTo>
                  <a:pt x="3190130" y="1817635"/>
                </a:lnTo>
                <a:lnTo>
                  <a:pt x="3145565" y="1836815"/>
                </a:lnTo>
                <a:lnTo>
                  <a:pt x="3099924" y="1855306"/>
                </a:lnTo>
                <a:lnTo>
                  <a:pt x="3053234" y="1873090"/>
                </a:lnTo>
                <a:lnTo>
                  <a:pt x="3005524" y="1890154"/>
                </a:lnTo>
                <a:lnTo>
                  <a:pt x="2956823" y="1906482"/>
                </a:lnTo>
                <a:lnTo>
                  <a:pt x="2907159" y="1922060"/>
                </a:lnTo>
                <a:lnTo>
                  <a:pt x="2856560" y="1936871"/>
                </a:lnTo>
                <a:lnTo>
                  <a:pt x="2805055" y="1950902"/>
                </a:lnTo>
                <a:lnTo>
                  <a:pt x="2752673" y="1964136"/>
                </a:lnTo>
                <a:lnTo>
                  <a:pt x="2699441" y="1976560"/>
                </a:lnTo>
                <a:lnTo>
                  <a:pt x="2645389" y="1988157"/>
                </a:lnTo>
                <a:lnTo>
                  <a:pt x="2590544" y="1998913"/>
                </a:lnTo>
                <a:lnTo>
                  <a:pt x="2534936" y="2008812"/>
                </a:lnTo>
                <a:lnTo>
                  <a:pt x="2478592" y="2017841"/>
                </a:lnTo>
                <a:lnTo>
                  <a:pt x="2421541" y="2025983"/>
                </a:lnTo>
                <a:lnTo>
                  <a:pt x="2363812" y="2033223"/>
                </a:lnTo>
                <a:lnTo>
                  <a:pt x="2305433" y="2039547"/>
                </a:lnTo>
                <a:lnTo>
                  <a:pt x="2246432" y="2044940"/>
                </a:lnTo>
                <a:lnTo>
                  <a:pt x="2186838" y="2049386"/>
                </a:lnTo>
                <a:lnTo>
                  <a:pt x="2126680" y="2052870"/>
                </a:lnTo>
                <a:lnTo>
                  <a:pt x="2065985" y="2055377"/>
                </a:lnTo>
                <a:lnTo>
                  <a:pt x="2004782" y="2056892"/>
                </a:lnTo>
                <a:lnTo>
                  <a:pt x="1943101" y="2057401"/>
                </a:lnTo>
                <a:lnTo>
                  <a:pt x="1881418" y="2056892"/>
                </a:lnTo>
                <a:lnTo>
                  <a:pt x="1820215" y="2055377"/>
                </a:lnTo>
                <a:lnTo>
                  <a:pt x="1759520" y="2052870"/>
                </a:lnTo>
                <a:lnTo>
                  <a:pt x="1699361" y="2049386"/>
                </a:lnTo>
                <a:lnTo>
                  <a:pt x="1639767" y="2044940"/>
                </a:lnTo>
                <a:lnTo>
                  <a:pt x="1580766" y="2039547"/>
                </a:lnTo>
                <a:lnTo>
                  <a:pt x="1522386" y="2033223"/>
                </a:lnTo>
                <a:lnTo>
                  <a:pt x="1464657" y="2025983"/>
                </a:lnTo>
                <a:lnTo>
                  <a:pt x="1407606" y="2017841"/>
                </a:lnTo>
                <a:lnTo>
                  <a:pt x="1351262" y="2008812"/>
                </a:lnTo>
                <a:lnTo>
                  <a:pt x="1295653" y="1998913"/>
                </a:lnTo>
                <a:lnTo>
                  <a:pt x="1240808" y="1988157"/>
                </a:lnTo>
                <a:lnTo>
                  <a:pt x="1186756" y="1976560"/>
                </a:lnTo>
                <a:lnTo>
                  <a:pt x="1133524" y="1964136"/>
                </a:lnTo>
                <a:lnTo>
                  <a:pt x="1081141" y="1950902"/>
                </a:lnTo>
                <a:lnTo>
                  <a:pt x="1029637" y="1936871"/>
                </a:lnTo>
                <a:lnTo>
                  <a:pt x="979038" y="1922060"/>
                </a:lnTo>
                <a:lnTo>
                  <a:pt x="929374" y="1906482"/>
                </a:lnTo>
                <a:lnTo>
                  <a:pt x="880672" y="1890154"/>
                </a:lnTo>
                <a:lnTo>
                  <a:pt x="832963" y="1873090"/>
                </a:lnTo>
                <a:lnTo>
                  <a:pt x="786273" y="1855306"/>
                </a:lnTo>
                <a:lnTo>
                  <a:pt x="740632" y="1836815"/>
                </a:lnTo>
                <a:lnTo>
                  <a:pt x="696067" y="1817635"/>
                </a:lnTo>
                <a:lnTo>
                  <a:pt x="652608" y="1797778"/>
                </a:lnTo>
                <a:lnTo>
                  <a:pt x="610282" y="1777261"/>
                </a:lnTo>
                <a:lnTo>
                  <a:pt x="569119" y="1756099"/>
                </a:lnTo>
                <a:lnTo>
                  <a:pt x="529146" y="1734307"/>
                </a:lnTo>
                <a:lnTo>
                  <a:pt x="490392" y="1711899"/>
                </a:lnTo>
                <a:lnTo>
                  <a:pt x="452886" y="1688891"/>
                </a:lnTo>
                <a:lnTo>
                  <a:pt x="416656" y="1665298"/>
                </a:lnTo>
                <a:lnTo>
                  <a:pt x="381730" y="1641135"/>
                </a:lnTo>
                <a:lnTo>
                  <a:pt x="348137" y="1616417"/>
                </a:lnTo>
                <a:lnTo>
                  <a:pt x="315905" y="1591158"/>
                </a:lnTo>
                <a:lnTo>
                  <a:pt x="285064" y="1565375"/>
                </a:lnTo>
                <a:lnTo>
                  <a:pt x="255640" y="1539083"/>
                </a:lnTo>
                <a:lnTo>
                  <a:pt x="227663" y="1512295"/>
                </a:lnTo>
                <a:lnTo>
                  <a:pt x="176163" y="1457296"/>
                </a:lnTo>
                <a:lnTo>
                  <a:pt x="130792" y="1400499"/>
                </a:lnTo>
                <a:lnTo>
                  <a:pt x="91776" y="1342024"/>
                </a:lnTo>
                <a:lnTo>
                  <a:pt x="59343" y="1281991"/>
                </a:lnTo>
                <a:lnTo>
                  <a:pt x="33722" y="1220522"/>
                </a:lnTo>
                <a:lnTo>
                  <a:pt x="15139" y="1157737"/>
                </a:lnTo>
                <a:lnTo>
                  <a:pt x="3822" y="1093756"/>
                </a:lnTo>
                <a:lnTo>
                  <a:pt x="0" y="1028700"/>
                </a:lnTo>
                <a:close/>
              </a:path>
            </a:pathLst>
          </a:custGeom>
          <a:ln w="1905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object 61"/>
          <p:cNvSpPr txBox="1"/>
          <p:nvPr/>
        </p:nvSpPr>
        <p:spPr>
          <a:xfrm>
            <a:off x="993139" y="5333762"/>
            <a:ext cx="7545705" cy="16004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0090"/>
                </a:solidFill>
                <a:latin typeface="Arial"/>
                <a:cs typeface="Arial"/>
              </a:rPr>
              <a:t>What </a:t>
            </a:r>
            <a:r>
              <a:rPr sz="2400" dirty="0">
                <a:solidFill>
                  <a:srgbClr val="000090"/>
                </a:solidFill>
                <a:latin typeface="Arial"/>
                <a:cs typeface="Arial"/>
              </a:rPr>
              <a:t>could </a:t>
            </a:r>
            <a:r>
              <a:rPr sz="2400" spc="-5" dirty="0">
                <a:solidFill>
                  <a:srgbClr val="000090"/>
                </a:solidFill>
                <a:latin typeface="MS PGothic"/>
                <a:cs typeface="MS PGothic"/>
              </a:rPr>
              <a:t>“</a:t>
            </a:r>
            <a:r>
              <a:rPr sz="2400" spc="-5" dirty="0">
                <a:solidFill>
                  <a:srgbClr val="000090"/>
                </a:solidFill>
                <a:latin typeface="Arial"/>
                <a:cs typeface="Arial"/>
              </a:rPr>
              <a:t>similar</a:t>
            </a:r>
            <a:r>
              <a:rPr sz="2400" spc="-5" dirty="0">
                <a:solidFill>
                  <a:srgbClr val="000090"/>
                </a:solidFill>
                <a:latin typeface="MS PGothic"/>
                <a:cs typeface="MS PGothic"/>
              </a:rPr>
              <a:t>”</a:t>
            </a:r>
            <a:r>
              <a:rPr sz="2400" spc="-114" dirty="0">
                <a:solidFill>
                  <a:srgbClr val="000090"/>
                </a:solidFill>
                <a:latin typeface="MS PGothic"/>
                <a:cs typeface="MS PGothic"/>
              </a:rPr>
              <a:t> </a:t>
            </a:r>
            <a:r>
              <a:rPr sz="2400" dirty="0">
                <a:solidFill>
                  <a:srgbClr val="000090"/>
                </a:solidFill>
                <a:latin typeface="Arial"/>
                <a:cs typeface="Arial"/>
              </a:rPr>
              <a:t>mean?</a:t>
            </a:r>
            <a:endParaRPr sz="2400" dirty="0">
              <a:latin typeface="Arial"/>
              <a:cs typeface="Arial"/>
            </a:endParaRPr>
          </a:p>
          <a:p>
            <a:pPr marL="762000" lvl="1" indent="-29210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One option: small Euclidean distance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(squared)</a:t>
            </a:r>
            <a:endParaRPr lang="en-US" sz="2000" dirty="0">
              <a:latin typeface="Arial"/>
              <a:cs typeface="Arial"/>
            </a:endParaRPr>
          </a:p>
          <a:p>
            <a:pPr marL="762000" lvl="1" indent="-29210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endParaRPr lang="en-US" sz="2000" dirty="0">
              <a:latin typeface="Arial"/>
              <a:cs typeface="Arial"/>
            </a:endParaRPr>
          </a:p>
          <a:p>
            <a:pPr marL="762000" lvl="1" indent="-29210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latin typeface="Arial"/>
                <a:cs typeface="Arial"/>
              </a:rPr>
              <a:t>Clustering results are crucially dependent on the measure of similarity (or distance) between the “points” to be clustered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2476500">
              <a:lnSpc>
                <a:spcPct val="100000"/>
              </a:lnSpc>
            </a:pPr>
            <a:r>
              <a:rPr spc="-5" dirty="0">
                <a:latin typeface="Arial"/>
                <a:cs typeface="Arial"/>
              </a:rPr>
              <a:t>Clustering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1737359"/>
            <a:ext cx="6264910" cy="73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288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0090"/>
                </a:solidFill>
                <a:latin typeface="Arial"/>
                <a:cs typeface="Arial"/>
              </a:rPr>
              <a:t>Basic idea: </a:t>
            </a:r>
            <a:r>
              <a:rPr sz="2400" dirty="0">
                <a:latin typeface="Arial"/>
                <a:cs typeface="Arial"/>
              </a:rPr>
              <a:t>group together similar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instances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ts val="288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0090"/>
                </a:solidFill>
                <a:latin typeface="Arial"/>
                <a:cs typeface="Arial"/>
              </a:rPr>
              <a:t>Example: </a:t>
            </a:r>
            <a:r>
              <a:rPr sz="2400" dirty="0">
                <a:latin typeface="Arial"/>
                <a:cs typeface="Arial"/>
              </a:rPr>
              <a:t>2D point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patterns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28800" y="3352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28800" y="33528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28800" y="3733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28800" y="37338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33600" y="3429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33600" y="34290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48000" y="4267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1" y="426720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95600" y="4495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95601" y="449580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29000" y="4495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29001" y="449580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86400" y="3429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86402" y="34290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15000" y="3429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15003" y="34290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19800" y="3352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19803" y="33528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24600" y="3429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324603" y="34290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629400" y="3429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629403" y="34290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934200" y="3352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34203" y="33528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62800" y="3429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162803" y="34290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467600" y="3505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67603" y="35052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772400" y="3429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772403" y="34290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077200" y="3429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077204" y="34290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86400" y="4191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486402" y="41910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91200" y="4191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91203" y="41910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019800" y="4191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019803" y="41910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324600" y="4267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324603" y="426720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29400" y="4191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629403" y="41910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934200" y="4191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934203" y="41910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239000" y="4114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239003" y="41148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467600" y="4191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467603" y="41910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772400" y="4267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772403" y="426720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077200" y="4191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077204" y="41910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429000" y="4267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429001" y="426720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362200" y="3352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362201" y="33528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46541"/>
                </a:lnTo>
                <a:lnTo>
                  <a:pt x="22320" y="22320"/>
                </a:lnTo>
                <a:lnTo>
                  <a:pt x="46541" y="5988"/>
                </a:lnTo>
                <a:lnTo>
                  <a:pt x="76200" y="0"/>
                </a:lnTo>
                <a:lnTo>
                  <a:pt x="105858" y="5988"/>
                </a:lnTo>
                <a:lnTo>
                  <a:pt x="130080" y="22320"/>
                </a:lnTo>
                <a:lnTo>
                  <a:pt x="146411" y="46541"/>
                </a:lnTo>
                <a:lnTo>
                  <a:pt x="152400" y="76200"/>
                </a:lnTo>
                <a:lnTo>
                  <a:pt x="146411" y="105858"/>
                </a:lnTo>
                <a:lnTo>
                  <a:pt x="130080" y="130080"/>
                </a:lnTo>
                <a:lnTo>
                  <a:pt x="105858" y="146411"/>
                </a:lnTo>
                <a:lnTo>
                  <a:pt x="76200" y="152400"/>
                </a:lnTo>
                <a:lnTo>
                  <a:pt x="46541" y="146411"/>
                </a:lnTo>
                <a:lnTo>
                  <a:pt x="22320" y="130080"/>
                </a:lnTo>
                <a:lnTo>
                  <a:pt x="5988" y="105858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162206" y="3915295"/>
            <a:ext cx="3541217" cy="822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891248" y="4281055"/>
            <a:ext cx="91440" cy="91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218592" y="3945621"/>
            <a:ext cx="3429000" cy="713105"/>
          </a:xfrm>
          <a:custGeom>
            <a:avLst/>
            <a:gdLst/>
            <a:ahLst/>
            <a:cxnLst/>
            <a:rect l="l" t="t" r="r" b="b"/>
            <a:pathLst>
              <a:path w="3429000" h="713104">
                <a:moveTo>
                  <a:pt x="0" y="356340"/>
                </a:moveTo>
                <a:lnTo>
                  <a:pt x="1584" y="340882"/>
                </a:lnTo>
                <a:lnTo>
                  <a:pt x="6293" y="325593"/>
                </a:lnTo>
                <a:lnTo>
                  <a:pt x="38528" y="280869"/>
                </a:lnTo>
                <a:lnTo>
                  <a:pt x="74465" y="252139"/>
                </a:lnTo>
                <a:lnTo>
                  <a:pt x="121359" y="224403"/>
                </a:lnTo>
                <a:lnTo>
                  <a:pt x="178694" y="197767"/>
                </a:lnTo>
                <a:lnTo>
                  <a:pt x="245958" y="172339"/>
                </a:lnTo>
                <a:lnTo>
                  <a:pt x="283151" y="160111"/>
                </a:lnTo>
                <a:lnTo>
                  <a:pt x="322634" y="148225"/>
                </a:lnTo>
                <a:lnTo>
                  <a:pt x="364341" y="136695"/>
                </a:lnTo>
                <a:lnTo>
                  <a:pt x="408208" y="125533"/>
                </a:lnTo>
                <a:lnTo>
                  <a:pt x="454171" y="114754"/>
                </a:lnTo>
                <a:lnTo>
                  <a:pt x="502166" y="104370"/>
                </a:lnTo>
                <a:lnTo>
                  <a:pt x="552128" y="94394"/>
                </a:lnTo>
                <a:lnTo>
                  <a:pt x="603993" y="84841"/>
                </a:lnTo>
                <a:lnTo>
                  <a:pt x="657696" y="75724"/>
                </a:lnTo>
                <a:lnTo>
                  <a:pt x="713174" y="67056"/>
                </a:lnTo>
                <a:lnTo>
                  <a:pt x="770361" y="58850"/>
                </a:lnTo>
                <a:lnTo>
                  <a:pt x="829194" y="51119"/>
                </a:lnTo>
                <a:lnTo>
                  <a:pt x="889609" y="43878"/>
                </a:lnTo>
                <a:lnTo>
                  <a:pt x="951540" y="37139"/>
                </a:lnTo>
                <a:lnTo>
                  <a:pt x="1014924" y="30916"/>
                </a:lnTo>
                <a:lnTo>
                  <a:pt x="1079696" y="25223"/>
                </a:lnTo>
                <a:lnTo>
                  <a:pt x="1145792" y="20072"/>
                </a:lnTo>
                <a:lnTo>
                  <a:pt x="1213147" y="15476"/>
                </a:lnTo>
                <a:lnTo>
                  <a:pt x="1281698" y="11451"/>
                </a:lnTo>
                <a:lnTo>
                  <a:pt x="1351380" y="8007"/>
                </a:lnTo>
                <a:lnTo>
                  <a:pt x="1422128" y="5160"/>
                </a:lnTo>
                <a:lnTo>
                  <a:pt x="1493879" y="2922"/>
                </a:lnTo>
                <a:lnTo>
                  <a:pt x="1566567" y="1307"/>
                </a:lnTo>
                <a:lnTo>
                  <a:pt x="1640129" y="329"/>
                </a:lnTo>
                <a:lnTo>
                  <a:pt x="1714500" y="0"/>
                </a:lnTo>
                <a:lnTo>
                  <a:pt x="1788872" y="329"/>
                </a:lnTo>
                <a:lnTo>
                  <a:pt x="1862434" y="1307"/>
                </a:lnTo>
                <a:lnTo>
                  <a:pt x="1935122" y="2922"/>
                </a:lnTo>
                <a:lnTo>
                  <a:pt x="2006873" y="5160"/>
                </a:lnTo>
                <a:lnTo>
                  <a:pt x="2077621" y="8007"/>
                </a:lnTo>
                <a:lnTo>
                  <a:pt x="2147303" y="11451"/>
                </a:lnTo>
                <a:lnTo>
                  <a:pt x="2215854" y="15476"/>
                </a:lnTo>
                <a:lnTo>
                  <a:pt x="2283209" y="20072"/>
                </a:lnTo>
                <a:lnTo>
                  <a:pt x="2349305" y="25223"/>
                </a:lnTo>
                <a:lnTo>
                  <a:pt x="2414077" y="30916"/>
                </a:lnTo>
                <a:lnTo>
                  <a:pt x="2477461" y="37139"/>
                </a:lnTo>
                <a:lnTo>
                  <a:pt x="2539392" y="43878"/>
                </a:lnTo>
                <a:lnTo>
                  <a:pt x="2599807" y="51119"/>
                </a:lnTo>
                <a:lnTo>
                  <a:pt x="2658640" y="58850"/>
                </a:lnTo>
                <a:lnTo>
                  <a:pt x="2715827" y="67056"/>
                </a:lnTo>
                <a:lnTo>
                  <a:pt x="2771305" y="75724"/>
                </a:lnTo>
                <a:lnTo>
                  <a:pt x="2825008" y="84841"/>
                </a:lnTo>
                <a:lnTo>
                  <a:pt x="2876873" y="94394"/>
                </a:lnTo>
                <a:lnTo>
                  <a:pt x="2926835" y="104370"/>
                </a:lnTo>
                <a:lnTo>
                  <a:pt x="2974830" y="114754"/>
                </a:lnTo>
                <a:lnTo>
                  <a:pt x="3020793" y="125533"/>
                </a:lnTo>
                <a:lnTo>
                  <a:pt x="3064660" y="136695"/>
                </a:lnTo>
                <a:lnTo>
                  <a:pt x="3106367" y="148225"/>
                </a:lnTo>
                <a:lnTo>
                  <a:pt x="3145850" y="160111"/>
                </a:lnTo>
                <a:lnTo>
                  <a:pt x="3183043" y="172339"/>
                </a:lnTo>
                <a:lnTo>
                  <a:pt x="3250306" y="197767"/>
                </a:lnTo>
                <a:lnTo>
                  <a:pt x="3307642" y="224403"/>
                </a:lnTo>
                <a:lnTo>
                  <a:pt x="3354536" y="252139"/>
                </a:lnTo>
                <a:lnTo>
                  <a:pt x="3390473" y="280869"/>
                </a:lnTo>
                <a:lnTo>
                  <a:pt x="3414938" y="310486"/>
                </a:lnTo>
                <a:lnTo>
                  <a:pt x="3429001" y="356340"/>
                </a:lnTo>
                <a:lnTo>
                  <a:pt x="3427417" y="371797"/>
                </a:lnTo>
                <a:lnTo>
                  <a:pt x="3422708" y="387086"/>
                </a:lnTo>
                <a:lnTo>
                  <a:pt x="3390473" y="431810"/>
                </a:lnTo>
                <a:lnTo>
                  <a:pt x="3354536" y="460540"/>
                </a:lnTo>
                <a:lnTo>
                  <a:pt x="3307642" y="488277"/>
                </a:lnTo>
                <a:lnTo>
                  <a:pt x="3250306" y="514912"/>
                </a:lnTo>
                <a:lnTo>
                  <a:pt x="3183043" y="540341"/>
                </a:lnTo>
                <a:lnTo>
                  <a:pt x="3145850" y="552568"/>
                </a:lnTo>
                <a:lnTo>
                  <a:pt x="3106367" y="564454"/>
                </a:lnTo>
                <a:lnTo>
                  <a:pt x="3064660" y="575985"/>
                </a:lnTo>
                <a:lnTo>
                  <a:pt x="3020793" y="587146"/>
                </a:lnTo>
                <a:lnTo>
                  <a:pt x="2974830" y="597926"/>
                </a:lnTo>
                <a:lnTo>
                  <a:pt x="2926835" y="608310"/>
                </a:lnTo>
                <a:lnTo>
                  <a:pt x="2876873" y="618285"/>
                </a:lnTo>
                <a:lnTo>
                  <a:pt x="2825008" y="627838"/>
                </a:lnTo>
                <a:lnTo>
                  <a:pt x="2771305" y="636955"/>
                </a:lnTo>
                <a:lnTo>
                  <a:pt x="2715827" y="645624"/>
                </a:lnTo>
                <a:lnTo>
                  <a:pt x="2658640" y="653830"/>
                </a:lnTo>
                <a:lnTo>
                  <a:pt x="2599807" y="661560"/>
                </a:lnTo>
                <a:lnTo>
                  <a:pt x="2539392" y="668801"/>
                </a:lnTo>
                <a:lnTo>
                  <a:pt x="2477461" y="675540"/>
                </a:lnTo>
                <a:lnTo>
                  <a:pt x="2414077" y="681763"/>
                </a:lnTo>
                <a:lnTo>
                  <a:pt x="2349305" y="687457"/>
                </a:lnTo>
                <a:lnTo>
                  <a:pt x="2283209" y="692608"/>
                </a:lnTo>
                <a:lnTo>
                  <a:pt x="2215854" y="697203"/>
                </a:lnTo>
                <a:lnTo>
                  <a:pt x="2147303" y="701229"/>
                </a:lnTo>
                <a:lnTo>
                  <a:pt x="2077621" y="704672"/>
                </a:lnTo>
                <a:lnTo>
                  <a:pt x="2006873" y="707519"/>
                </a:lnTo>
                <a:lnTo>
                  <a:pt x="1935122" y="709757"/>
                </a:lnTo>
                <a:lnTo>
                  <a:pt x="1862434" y="711372"/>
                </a:lnTo>
                <a:lnTo>
                  <a:pt x="1788872" y="712351"/>
                </a:lnTo>
                <a:lnTo>
                  <a:pt x="1714500" y="712680"/>
                </a:lnTo>
                <a:lnTo>
                  <a:pt x="1640129" y="712351"/>
                </a:lnTo>
                <a:lnTo>
                  <a:pt x="1566567" y="711372"/>
                </a:lnTo>
                <a:lnTo>
                  <a:pt x="1493879" y="709757"/>
                </a:lnTo>
                <a:lnTo>
                  <a:pt x="1422128" y="707519"/>
                </a:lnTo>
                <a:lnTo>
                  <a:pt x="1351380" y="704672"/>
                </a:lnTo>
                <a:lnTo>
                  <a:pt x="1281698" y="701229"/>
                </a:lnTo>
                <a:lnTo>
                  <a:pt x="1213147" y="697203"/>
                </a:lnTo>
                <a:lnTo>
                  <a:pt x="1145792" y="692608"/>
                </a:lnTo>
                <a:lnTo>
                  <a:pt x="1079696" y="687457"/>
                </a:lnTo>
                <a:lnTo>
                  <a:pt x="1014924" y="681763"/>
                </a:lnTo>
                <a:lnTo>
                  <a:pt x="951540" y="675540"/>
                </a:lnTo>
                <a:lnTo>
                  <a:pt x="889609" y="668801"/>
                </a:lnTo>
                <a:lnTo>
                  <a:pt x="829194" y="661560"/>
                </a:lnTo>
                <a:lnTo>
                  <a:pt x="770361" y="653830"/>
                </a:lnTo>
                <a:lnTo>
                  <a:pt x="713174" y="645624"/>
                </a:lnTo>
                <a:lnTo>
                  <a:pt x="657696" y="636955"/>
                </a:lnTo>
                <a:lnTo>
                  <a:pt x="603993" y="627838"/>
                </a:lnTo>
                <a:lnTo>
                  <a:pt x="552128" y="618285"/>
                </a:lnTo>
                <a:lnTo>
                  <a:pt x="502166" y="608310"/>
                </a:lnTo>
                <a:lnTo>
                  <a:pt x="454171" y="597926"/>
                </a:lnTo>
                <a:lnTo>
                  <a:pt x="408208" y="587146"/>
                </a:lnTo>
                <a:lnTo>
                  <a:pt x="364341" y="575985"/>
                </a:lnTo>
                <a:lnTo>
                  <a:pt x="322634" y="564454"/>
                </a:lnTo>
                <a:lnTo>
                  <a:pt x="283151" y="552568"/>
                </a:lnTo>
                <a:lnTo>
                  <a:pt x="245958" y="540341"/>
                </a:lnTo>
                <a:lnTo>
                  <a:pt x="178694" y="514912"/>
                </a:lnTo>
                <a:lnTo>
                  <a:pt x="121359" y="488277"/>
                </a:lnTo>
                <a:lnTo>
                  <a:pt x="74465" y="460540"/>
                </a:lnTo>
                <a:lnTo>
                  <a:pt x="38528" y="431810"/>
                </a:lnTo>
                <a:lnTo>
                  <a:pt x="14063" y="402193"/>
                </a:lnTo>
                <a:lnTo>
                  <a:pt x="0" y="356340"/>
                </a:lnTo>
                <a:close/>
              </a:path>
            </a:pathLst>
          </a:custGeom>
          <a:ln w="1905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689161" y="3852948"/>
            <a:ext cx="1251065" cy="11762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271062" y="4397438"/>
            <a:ext cx="91439" cy="91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743201" y="3886201"/>
            <a:ext cx="1143000" cy="1066800"/>
          </a:xfrm>
          <a:custGeom>
            <a:avLst/>
            <a:gdLst/>
            <a:ahLst/>
            <a:cxnLst/>
            <a:rect l="l" t="t" r="r" b="b"/>
            <a:pathLst>
              <a:path w="1143000" h="1066800">
                <a:moveTo>
                  <a:pt x="0" y="533400"/>
                </a:moveTo>
                <a:lnTo>
                  <a:pt x="2097" y="487376"/>
                </a:lnTo>
                <a:lnTo>
                  <a:pt x="8276" y="442439"/>
                </a:lnTo>
                <a:lnTo>
                  <a:pt x="18365" y="398749"/>
                </a:lnTo>
                <a:lnTo>
                  <a:pt x="32191" y="356467"/>
                </a:lnTo>
                <a:lnTo>
                  <a:pt x="49584" y="315753"/>
                </a:lnTo>
                <a:lnTo>
                  <a:pt x="70372" y="276766"/>
                </a:lnTo>
                <a:lnTo>
                  <a:pt x="94383" y="239667"/>
                </a:lnTo>
                <a:lnTo>
                  <a:pt x="121447" y="204615"/>
                </a:lnTo>
                <a:lnTo>
                  <a:pt x="151390" y="171772"/>
                </a:lnTo>
                <a:lnTo>
                  <a:pt x="184042" y="141297"/>
                </a:lnTo>
                <a:lnTo>
                  <a:pt x="219232" y="113350"/>
                </a:lnTo>
                <a:lnTo>
                  <a:pt x="256787" y="88091"/>
                </a:lnTo>
                <a:lnTo>
                  <a:pt x="296536" y="65680"/>
                </a:lnTo>
                <a:lnTo>
                  <a:pt x="338308" y="46278"/>
                </a:lnTo>
                <a:lnTo>
                  <a:pt x="381930" y="30045"/>
                </a:lnTo>
                <a:lnTo>
                  <a:pt x="427232" y="17140"/>
                </a:lnTo>
                <a:lnTo>
                  <a:pt x="474042" y="7724"/>
                </a:lnTo>
                <a:lnTo>
                  <a:pt x="522189" y="1957"/>
                </a:lnTo>
                <a:lnTo>
                  <a:pt x="571500" y="0"/>
                </a:lnTo>
                <a:lnTo>
                  <a:pt x="620811" y="1957"/>
                </a:lnTo>
                <a:lnTo>
                  <a:pt x="668957" y="7724"/>
                </a:lnTo>
                <a:lnTo>
                  <a:pt x="715767" y="17140"/>
                </a:lnTo>
                <a:lnTo>
                  <a:pt x="761069" y="30045"/>
                </a:lnTo>
                <a:lnTo>
                  <a:pt x="804692" y="46278"/>
                </a:lnTo>
                <a:lnTo>
                  <a:pt x="846464" y="65680"/>
                </a:lnTo>
                <a:lnTo>
                  <a:pt x="886213" y="88091"/>
                </a:lnTo>
                <a:lnTo>
                  <a:pt x="923768" y="113350"/>
                </a:lnTo>
                <a:lnTo>
                  <a:pt x="958957" y="141297"/>
                </a:lnTo>
                <a:lnTo>
                  <a:pt x="991610" y="171772"/>
                </a:lnTo>
                <a:lnTo>
                  <a:pt x="1021553" y="204615"/>
                </a:lnTo>
                <a:lnTo>
                  <a:pt x="1048616" y="239667"/>
                </a:lnTo>
                <a:lnTo>
                  <a:pt x="1072628" y="276766"/>
                </a:lnTo>
                <a:lnTo>
                  <a:pt x="1093415" y="315753"/>
                </a:lnTo>
                <a:lnTo>
                  <a:pt x="1110809" y="356467"/>
                </a:lnTo>
                <a:lnTo>
                  <a:pt x="1124635" y="398749"/>
                </a:lnTo>
                <a:lnTo>
                  <a:pt x="1134724" y="442439"/>
                </a:lnTo>
                <a:lnTo>
                  <a:pt x="1140902" y="487376"/>
                </a:lnTo>
                <a:lnTo>
                  <a:pt x="1143000" y="533400"/>
                </a:lnTo>
                <a:lnTo>
                  <a:pt x="1140902" y="579424"/>
                </a:lnTo>
                <a:lnTo>
                  <a:pt x="1134724" y="624361"/>
                </a:lnTo>
                <a:lnTo>
                  <a:pt x="1124635" y="668050"/>
                </a:lnTo>
                <a:lnTo>
                  <a:pt x="1110809" y="710332"/>
                </a:lnTo>
                <a:lnTo>
                  <a:pt x="1093415" y="751047"/>
                </a:lnTo>
                <a:lnTo>
                  <a:pt x="1072628" y="790034"/>
                </a:lnTo>
                <a:lnTo>
                  <a:pt x="1048616" y="827133"/>
                </a:lnTo>
                <a:lnTo>
                  <a:pt x="1021553" y="862184"/>
                </a:lnTo>
                <a:lnTo>
                  <a:pt x="991610" y="895028"/>
                </a:lnTo>
                <a:lnTo>
                  <a:pt x="958957" y="925503"/>
                </a:lnTo>
                <a:lnTo>
                  <a:pt x="923768" y="953450"/>
                </a:lnTo>
                <a:lnTo>
                  <a:pt x="886213" y="978709"/>
                </a:lnTo>
                <a:lnTo>
                  <a:pt x="846464" y="1001119"/>
                </a:lnTo>
                <a:lnTo>
                  <a:pt x="804692" y="1020521"/>
                </a:lnTo>
                <a:lnTo>
                  <a:pt x="761069" y="1036755"/>
                </a:lnTo>
                <a:lnTo>
                  <a:pt x="715767" y="1049659"/>
                </a:lnTo>
                <a:lnTo>
                  <a:pt x="668957" y="1059075"/>
                </a:lnTo>
                <a:lnTo>
                  <a:pt x="620811" y="1064842"/>
                </a:lnTo>
                <a:lnTo>
                  <a:pt x="571500" y="1066800"/>
                </a:lnTo>
                <a:lnTo>
                  <a:pt x="522189" y="1064842"/>
                </a:lnTo>
                <a:lnTo>
                  <a:pt x="474042" y="1059075"/>
                </a:lnTo>
                <a:lnTo>
                  <a:pt x="427232" y="1049659"/>
                </a:lnTo>
                <a:lnTo>
                  <a:pt x="381930" y="1036755"/>
                </a:lnTo>
                <a:lnTo>
                  <a:pt x="338308" y="1020521"/>
                </a:lnTo>
                <a:lnTo>
                  <a:pt x="296536" y="1001119"/>
                </a:lnTo>
                <a:lnTo>
                  <a:pt x="256787" y="978709"/>
                </a:lnTo>
                <a:lnTo>
                  <a:pt x="219232" y="953450"/>
                </a:lnTo>
                <a:lnTo>
                  <a:pt x="184042" y="925503"/>
                </a:lnTo>
                <a:lnTo>
                  <a:pt x="151390" y="895028"/>
                </a:lnTo>
                <a:lnTo>
                  <a:pt x="121447" y="862184"/>
                </a:lnTo>
                <a:lnTo>
                  <a:pt x="94383" y="827133"/>
                </a:lnTo>
                <a:lnTo>
                  <a:pt x="70372" y="790034"/>
                </a:lnTo>
                <a:lnTo>
                  <a:pt x="49584" y="751047"/>
                </a:lnTo>
                <a:lnTo>
                  <a:pt x="32191" y="710332"/>
                </a:lnTo>
                <a:lnTo>
                  <a:pt x="18365" y="668050"/>
                </a:lnTo>
                <a:lnTo>
                  <a:pt x="8276" y="624361"/>
                </a:lnTo>
                <a:lnTo>
                  <a:pt x="2097" y="579424"/>
                </a:lnTo>
                <a:lnTo>
                  <a:pt x="0" y="533400"/>
                </a:lnTo>
                <a:close/>
              </a:path>
            </a:pathLst>
          </a:custGeom>
          <a:ln w="1905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124793" y="3005044"/>
            <a:ext cx="3616032" cy="8728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891248" y="3395751"/>
            <a:ext cx="91440" cy="91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181602" y="3035671"/>
            <a:ext cx="3505200" cy="762000"/>
          </a:xfrm>
          <a:custGeom>
            <a:avLst/>
            <a:gdLst/>
            <a:ahLst/>
            <a:cxnLst/>
            <a:rect l="l" t="t" r="r" b="b"/>
            <a:pathLst>
              <a:path w="3505200" h="762000">
                <a:moveTo>
                  <a:pt x="0" y="381000"/>
                </a:moveTo>
                <a:lnTo>
                  <a:pt x="1537" y="364894"/>
                </a:lnTo>
                <a:lnTo>
                  <a:pt x="6109" y="348959"/>
                </a:lnTo>
                <a:lnTo>
                  <a:pt x="37424" y="302309"/>
                </a:lnTo>
                <a:lnTo>
                  <a:pt x="72358" y="272303"/>
                </a:lnTo>
                <a:lnTo>
                  <a:pt x="117970" y="243296"/>
                </a:lnTo>
                <a:lnTo>
                  <a:pt x="173774" y="215394"/>
                </a:lnTo>
                <a:lnTo>
                  <a:pt x="239282" y="188702"/>
                </a:lnTo>
                <a:lnTo>
                  <a:pt x="275523" y="175843"/>
                </a:lnTo>
                <a:lnTo>
                  <a:pt x="314008" y="163326"/>
                </a:lnTo>
                <a:lnTo>
                  <a:pt x="354676" y="151165"/>
                </a:lnTo>
                <a:lnTo>
                  <a:pt x="397466" y="139373"/>
                </a:lnTo>
                <a:lnTo>
                  <a:pt x="442318" y="127963"/>
                </a:lnTo>
                <a:lnTo>
                  <a:pt x="489169" y="116947"/>
                </a:lnTo>
                <a:lnTo>
                  <a:pt x="537960" y="106341"/>
                </a:lnTo>
                <a:lnTo>
                  <a:pt x="588630" y="96155"/>
                </a:lnTo>
                <a:lnTo>
                  <a:pt x="641118" y="86405"/>
                </a:lnTo>
                <a:lnTo>
                  <a:pt x="695363" y="77103"/>
                </a:lnTo>
                <a:lnTo>
                  <a:pt x="751304" y="68262"/>
                </a:lnTo>
                <a:lnTo>
                  <a:pt x="808880" y="59896"/>
                </a:lnTo>
                <a:lnTo>
                  <a:pt x="868031" y="52017"/>
                </a:lnTo>
                <a:lnTo>
                  <a:pt x="928696" y="44640"/>
                </a:lnTo>
                <a:lnTo>
                  <a:pt x="990813" y="37776"/>
                </a:lnTo>
                <a:lnTo>
                  <a:pt x="1054323" y="31440"/>
                </a:lnTo>
                <a:lnTo>
                  <a:pt x="1119164" y="25645"/>
                </a:lnTo>
                <a:lnTo>
                  <a:pt x="1185275" y="20404"/>
                </a:lnTo>
                <a:lnTo>
                  <a:pt x="1252596" y="15730"/>
                </a:lnTo>
                <a:lnTo>
                  <a:pt x="1321066" y="11636"/>
                </a:lnTo>
                <a:lnTo>
                  <a:pt x="1390623" y="8135"/>
                </a:lnTo>
                <a:lnTo>
                  <a:pt x="1461208" y="5242"/>
                </a:lnTo>
                <a:lnTo>
                  <a:pt x="1532759" y="2968"/>
                </a:lnTo>
                <a:lnTo>
                  <a:pt x="1605215" y="1328"/>
                </a:lnTo>
                <a:lnTo>
                  <a:pt x="1678516" y="334"/>
                </a:lnTo>
                <a:lnTo>
                  <a:pt x="1752600" y="0"/>
                </a:lnTo>
                <a:lnTo>
                  <a:pt x="1826685" y="334"/>
                </a:lnTo>
                <a:lnTo>
                  <a:pt x="1899986" y="1328"/>
                </a:lnTo>
                <a:lnTo>
                  <a:pt x="1972442" y="2968"/>
                </a:lnTo>
                <a:lnTo>
                  <a:pt x="2043993" y="5242"/>
                </a:lnTo>
                <a:lnTo>
                  <a:pt x="2114578" y="8135"/>
                </a:lnTo>
                <a:lnTo>
                  <a:pt x="2184135" y="11636"/>
                </a:lnTo>
                <a:lnTo>
                  <a:pt x="2252605" y="15730"/>
                </a:lnTo>
                <a:lnTo>
                  <a:pt x="2319926" y="20404"/>
                </a:lnTo>
                <a:lnTo>
                  <a:pt x="2386037" y="25645"/>
                </a:lnTo>
                <a:lnTo>
                  <a:pt x="2450878" y="31440"/>
                </a:lnTo>
                <a:lnTo>
                  <a:pt x="2514388" y="37776"/>
                </a:lnTo>
                <a:lnTo>
                  <a:pt x="2576505" y="44640"/>
                </a:lnTo>
                <a:lnTo>
                  <a:pt x="2637170" y="52017"/>
                </a:lnTo>
                <a:lnTo>
                  <a:pt x="2696321" y="59896"/>
                </a:lnTo>
                <a:lnTo>
                  <a:pt x="2753897" y="68262"/>
                </a:lnTo>
                <a:lnTo>
                  <a:pt x="2809838" y="77103"/>
                </a:lnTo>
                <a:lnTo>
                  <a:pt x="2864083" y="86405"/>
                </a:lnTo>
                <a:lnTo>
                  <a:pt x="2916571" y="96155"/>
                </a:lnTo>
                <a:lnTo>
                  <a:pt x="2967241" y="106341"/>
                </a:lnTo>
                <a:lnTo>
                  <a:pt x="3016032" y="116947"/>
                </a:lnTo>
                <a:lnTo>
                  <a:pt x="3062883" y="127963"/>
                </a:lnTo>
                <a:lnTo>
                  <a:pt x="3107735" y="139373"/>
                </a:lnTo>
                <a:lnTo>
                  <a:pt x="3150525" y="151165"/>
                </a:lnTo>
                <a:lnTo>
                  <a:pt x="3191193" y="163326"/>
                </a:lnTo>
                <a:lnTo>
                  <a:pt x="3229678" y="175843"/>
                </a:lnTo>
                <a:lnTo>
                  <a:pt x="3265919" y="188702"/>
                </a:lnTo>
                <a:lnTo>
                  <a:pt x="3331427" y="215394"/>
                </a:lnTo>
                <a:lnTo>
                  <a:pt x="3387231" y="243296"/>
                </a:lnTo>
                <a:lnTo>
                  <a:pt x="3432843" y="272303"/>
                </a:lnTo>
                <a:lnTo>
                  <a:pt x="3467777" y="302309"/>
                </a:lnTo>
                <a:lnTo>
                  <a:pt x="3491546" y="333208"/>
                </a:lnTo>
                <a:lnTo>
                  <a:pt x="3505201" y="381000"/>
                </a:lnTo>
                <a:lnTo>
                  <a:pt x="3503664" y="397105"/>
                </a:lnTo>
                <a:lnTo>
                  <a:pt x="3499092" y="413040"/>
                </a:lnTo>
                <a:lnTo>
                  <a:pt x="3467777" y="459691"/>
                </a:lnTo>
                <a:lnTo>
                  <a:pt x="3432843" y="489696"/>
                </a:lnTo>
                <a:lnTo>
                  <a:pt x="3387231" y="518703"/>
                </a:lnTo>
                <a:lnTo>
                  <a:pt x="3331427" y="546606"/>
                </a:lnTo>
                <a:lnTo>
                  <a:pt x="3265919" y="573298"/>
                </a:lnTo>
                <a:lnTo>
                  <a:pt x="3229678" y="586157"/>
                </a:lnTo>
                <a:lnTo>
                  <a:pt x="3191193" y="598673"/>
                </a:lnTo>
                <a:lnTo>
                  <a:pt x="3150525" y="610834"/>
                </a:lnTo>
                <a:lnTo>
                  <a:pt x="3107735" y="622627"/>
                </a:lnTo>
                <a:lnTo>
                  <a:pt x="3062883" y="634037"/>
                </a:lnTo>
                <a:lnTo>
                  <a:pt x="3016032" y="645052"/>
                </a:lnTo>
                <a:lnTo>
                  <a:pt x="2967241" y="655659"/>
                </a:lnTo>
                <a:lnTo>
                  <a:pt x="2916571" y="665844"/>
                </a:lnTo>
                <a:lnTo>
                  <a:pt x="2864083" y="675594"/>
                </a:lnTo>
                <a:lnTo>
                  <a:pt x="2809838" y="684896"/>
                </a:lnTo>
                <a:lnTo>
                  <a:pt x="2753897" y="693737"/>
                </a:lnTo>
                <a:lnTo>
                  <a:pt x="2696321" y="702104"/>
                </a:lnTo>
                <a:lnTo>
                  <a:pt x="2637170" y="709982"/>
                </a:lnTo>
                <a:lnTo>
                  <a:pt x="2576505" y="717360"/>
                </a:lnTo>
                <a:lnTo>
                  <a:pt x="2514388" y="724223"/>
                </a:lnTo>
                <a:lnTo>
                  <a:pt x="2450878" y="730559"/>
                </a:lnTo>
                <a:lnTo>
                  <a:pt x="2386037" y="736354"/>
                </a:lnTo>
                <a:lnTo>
                  <a:pt x="2319926" y="741596"/>
                </a:lnTo>
                <a:lnTo>
                  <a:pt x="2252605" y="746270"/>
                </a:lnTo>
                <a:lnTo>
                  <a:pt x="2184135" y="750364"/>
                </a:lnTo>
                <a:lnTo>
                  <a:pt x="2114578" y="753864"/>
                </a:lnTo>
                <a:lnTo>
                  <a:pt x="2043993" y="756758"/>
                </a:lnTo>
                <a:lnTo>
                  <a:pt x="1972442" y="759031"/>
                </a:lnTo>
                <a:lnTo>
                  <a:pt x="1899986" y="760672"/>
                </a:lnTo>
                <a:lnTo>
                  <a:pt x="1826685" y="761666"/>
                </a:lnTo>
                <a:lnTo>
                  <a:pt x="1752600" y="762000"/>
                </a:lnTo>
                <a:lnTo>
                  <a:pt x="1678516" y="761666"/>
                </a:lnTo>
                <a:lnTo>
                  <a:pt x="1605215" y="760672"/>
                </a:lnTo>
                <a:lnTo>
                  <a:pt x="1532759" y="759031"/>
                </a:lnTo>
                <a:lnTo>
                  <a:pt x="1461208" y="756758"/>
                </a:lnTo>
                <a:lnTo>
                  <a:pt x="1390623" y="753864"/>
                </a:lnTo>
                <a:lnTo>
                  <a:pt x="1321066" y="750364"/>
                </a:lnTo>
                <a:lnTo>
                  <a:pt x="1252596" y="746270"/>
                </a:lnTo>
                <a:lnTo>
                  <a:pt x="1185275" y="741596"/>
                </a:lnTo>
                <a:lnTo>
                  <a:pt x="1119164" y="736354"/>
                </a:lnTo>
                <a:lnTo>
                  <a:pt x="1054323" y="730559"/>
                </a:lnTo>
                <a:lnTo>
                  <a:pt x="990813" y="724223"/>
                </a:lnTo>
                <a:lnTo>
                  <a:pt x="928696" y="717360"/>
                </a:lnTo>
                <a:lnTo>
                  <a:pt x="868031" y="709982"/>
                </a:lnTo>
                <a:lnTo>
                  <a:pt x="808880" y="702104"/>
                </a:lnTo>
                <a:lnTo>
                  <a:pt x="751304" y="693737"/>
                </a:lnTo>
                <a:lnTo>
                  <a:pt x="695363" y="684896"/>
                </a:lnTo>
                <a:lnTo>
                  <a:pt x="641118" y="675594"/>
                </a:lnTo>
                <a:lnTo>
                  <a:pt x="588630" y="665844"/>
                </a:lnTo>
                <a:lnTo>
                  <a:pt x="537960" y="655659"/>
                </a:lnTo>
                <a:lnTo>
                  <a:pt x="489169" y="645052"/>
                </a:lnTo>
                <a:lnTo>
                  <a:pt x="442318" y="634037"/>
                </a:lnTo>
                <a:lnTo>
                  <a:pt x="397466" y="622627"/>
                </a:lnTo>
                <a:lnTo>
                  <a:pt x="354676" y="610834"/>
                </a:lnTo>
                <a:lnTo>
                  <a:pt x="314008" y="598673"/>
                </a:lnTo>
                <a:lnTo>
                  <a:pt x="275523" y="586157"/>
                </a:lnTo>
                <a:lnTo>
                  <a:pt x="239282" y="573298"/>
                </a:lnTo>
                <a:lnTo>
                  <a:pt x="173774" y="546606"/>
                </a:lnTo>
                <a:lnTo>
                  <a:pt x="117970" y="518703"/>
                </a:lnTo>
                <a:lnTo>
                  <a:pt x="72358" y="489696"/>
                </a:lnTo>
                <a:lnTo>
                  <a:pt x="37424" y="459691"/>
                </a:lnTo>
                <a:lnTo>
                  <a:pt x="13655" y="428791"/>
                </a:lnTo>
                <a:lnTo>
                  <a:pt x="0" y="381000"/>
                </a:lnTo>
                <a:close/>
              </a:path>
            </a:pathLst>
          </a:custGeom>
          <a:ln w="1905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620977" y="3092335"/>
            <a:ext cx="1330032" cy="13300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244432" y="3711638"/>
            <a:ext cx="91439" cy="91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676400" y="3124201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1834" y="561960"/>
                </a:lnTo>
                <a:lnTo>
                  <a:pt x="7245" y="515323"/>
                </a:lnTo>
                <a:lnTo>
                  <a:pt x="16100" y="469825"/>
                </a:lnTo>
                <a:lnTo>
                  <a:pt x="28261" y="425600"/>
                </a:lnTo>
                <a:lnTo>
                  <a:pt x="43593" y="382785"/>
                </a:lnTo>
                <a:lnTo>
                  <a:pt x="61960" y="341514"/>
                </a:lnTo>
                <a:lnTo>
                  <a:pt x="83228" y="301924"/>
                </a:lnTo>
                <a:lnTo>
                  <a:pt x="107261" y="264150"/>
                </a:lnTo>
                <a:lnTo>
                  <a:pt x="133923" y="228327"/>
                </a:lnTo>
                <a:lnTo>
                  <a:pt x="163078" y="194591"/>
                </a:lnTo>
                <a:lnTo>
                  <a:pt x="194591" y="163078"/>
                </a:lnTo>
                <a:lnTo>
                  <a:pt x="228327" y="133923"/>
                </a:lnTo>
                <a:lnTo>
                  <a:pt x="264150" y="107261"/>
                </a:lnTo>
                <a:lnTo>
                  <a:pt x="301924" y="83228"/>
                </a:lnTo>
                <a:lnTo>
                  <a:pt x="341514" y="61960"/>
                </a:lnTo>
                <a:lnTo>
                  <a:pt x="382785" y="43593"/>
                </a:lnTo>
                <a:lnTo>
                  <a:pt x="425600" y="28261"/>
                </a:lnTo>
                <a:lnTo>
                  <a:pt x="469825" y="16100"/>
                </a:lnTo>
                <a:lnTo>
                  <a:pt x="515323" y="7245"/>
                </a:lnTo>
                <a:lnTo>
                  <a:pt x="561960" y="1834"/>
                </a:lnTo>
                <a:lnTo>
                  <a:pt x="609600" y="0"/>
                </a:lnTo>
                <a:lnTo>
                  <a:pt x="657239" y="1834"/>
                </a:lnTo>
                <a:lnTo>
                  <a:pt x="703876" y="7245"/>
                </a:lnTo>
                <a:lnTo>
                  <a:pt x="749375" y="16100"/>
                </a:lnTo>
                <a:lnTo>
                  <a:pt x="793599" y="28261"/>
                </a:lnTo>
                <a:lnTo>
                  <a:pt x="836415" y="43593"/>
                </a:lnTo>
                <a:lnTo>
                  <a:pt x="877685" y="61960"/>
                </a:lnTo>
                <a:lnTo>
                  <a:pt x="917276" y="83228"/>
                </a:lnTo>
                <a:lnTo>
                  <a:pt x="955050" y="107261"/>
                </a:lnTo>
                <a:lnTo>
                  <a:pt x="990873" y="133923"/>
                </a:lnTo>
                <a:lnTo>
                  <a:pt x="1024608" y="163078"/>
                </a:lnTo>
                <a:lnTo>
                  <a:pt x="1056122" y="194591"/>
                </a:lnTo>
                <a:lnTo>
                  <a:pt x="1085277" y="228327"/>
                </a:lnTo>
                <a:lnTo>
                  <a:pt x="1111939" y="264150"/>
                </a:lnTo>
                <a:lnTo>
                  <a:pt x="1135971" y="301924"/>
                </a:lnTo>
                <a:lnTo>
                  <a:pt x="1157239" y="341514"/>
                </a:lnTo>
                <a:lnTo>
                  <a:pt x="1175607" y="382785"/>
                </a:lnTo>
                <a:lnTo>
                  <a:pt x="1190939" y="425600"/>
                </a:lnTo>
                <a:lnTo>
                  <a:pt x="1203100" y="469825"/>
                </a:lnTo>
                <a:lnTo>
                  <a:pt x="1211954" y="515323"/>
                </a:lnTo>
                <a:lnTo>
                  <a:pt x="1217366" y="561960"/>
                </a:lnTo>
                <a:lnTo>
                  <a:pt x="1219200" y="609600"/>
                </a:lnTo>
                <a:lnTo>
                  <a:pt x="1217366" y="657239"/>
                </a:lnTo>
                <a:lnTo>
                  <a:pt x="1211954" y="703876"/>
                </a:lnTo>
                <a:lnTo>
                  <a:pt x="1203100" y="749375"/>
                </a:lnTo>
                <a:lnTo>
                  <a:pt x="1190939" y="793599"/>
                </a:lnTo>
                <a:lnTo>
                  <a:pt x="1175607" y="836415"/>
                </a:lnTo>
                <a:lnTo>
                  <a:pt x="1157239" y="877685"/>
                </a:lnTo>
                <a:lnTo>
                  <a:pt x="1135971" y="917276"/>
                </a:lnTo>
                <a:lnTo>
                  <a:pt x="1111939" y="955050"/>
                </a:lnTo>
                <a:lnTo>
                  <a:pt x="1085277" y="990873"/>
                </a:lnTo>
                <a:lnTo>
                  <a:pt x="1056122" y="1024608"/>
                </a:lnTo>
                <a:lnTo>
                  <a:pt x="1024608" y="1056122"/>
                </a:lnTo>
                <a:lnTo>
                  <a:pt x="990873" y="1085277"/>
                </a:lnTo>
                <a:lnTo>
                  <a:pt x="955050" y="1111939"/>
                </a:lnTo>
                <a:lnTo>
                  <a:pt x="917276" y="1135971"/>
                </a:lnTo>
                <a:lnTo>
                  <a:pt x="877685" y="1157239"/>
                </a:lnTo>
                <a:lnTo>
                  <a:pt x="836415" y="1175607"/>
                </a:lnTo>
                <a:lnTo>
                  <a:pt x="793599" y="1190939"/>
                </a:lnTo>
                <a:lnTo>
                  <a:pt x="749375" y="1203100"/>
                </a:lnTo>
                <a:lnTo>
                  <a:pt x="703876" y="1211954"/>
                </a:lnTo>
                <a:lnTo>
                  <a:pt x="657239" y="1217366"/>
                </a:lnTo>
                <a:lnTo>
                  <a:pt x="609600" y="1219200"/>
                </a:lnTo>
                <a:lnTo>
                  <a:pt x="561960" y="1217366"/>
                </a:lnTo>
                <a:lnTo>
                  <a:pt x="515323" y="1211954"/>
                </a:lnTo>
                <a:lnTo>
                  <a:pt x="469825" y="1203100"/>
                </a:lnTo>
                <a:lnTo>
                  <a:pt x="425600" y="1190939"/>
                </a:lnTo>
                <a:lnTo>
                  <a:pt x="382785" y="1175607"/>
                </a:lnTo>
                <a:lnTo>
                  <a:pt x="341514" y="1157239"/>
                </a:lnTo>
                <a:lnTo>
                  <a:pt x="301924" y="1135971"/>
                </a:lnTo>
                <a:lnTo>
                  <a:pt x="264150" y="1111939"/>
                </a:lnTo>
                <a:lnTo>
                  <a:pt x="228327" y="1085277"/>
                </a:lnTo>
                <a:lnTo>
                  <a:pt x="194591" y="1056122"/>
                </a:lnTo>
                <a:lnTo>
                  <a:pt x="163078" y="1024608"/>
                </a:lnTo>
                <a:lnTo>
                  <a:pt x="133923" y="990873"/>
                </a:lnTo>
                <a:lnTo>
                  <a:pt x="107261" y="955050"/>
                </a:lnTo>
                <a:lnTo>
                  <a:pt x="83228" y="917276"/>
                </a:lnTo>
                <a:lnTo>
                  <a:pt x="61960" y="877685"/>
                </a:lnTo>
                <a:lnTo>
                  <a:pt x="43593" y="836415"/>
                </a:lnTo>
                <a:lnTo>
                  <a:pt x="28261" y="793599"/>
                </a:lnTo>
                <a:lnTo>
                  <a:pt x="16100" y="749375"/>
                </a:lnTo>
                <a:lnTo>
                  <a:pt x="7245" y="703876"/>
                </a:lnTo>
                <a:lnTo>
                  <a:pt x="1834" y="657239"/>
                </a:lnTo>
                <a:lnTo>
                  <a:pt x="0" y="609600"/>
                </a:lnTo>
                <a:close/>
              </a:path>
            </a:pathLst>
          </a:custGeom>
          <a:ln w="1905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4750" y="845820"/>
            <a:ext cx="5274310" cy="67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83510" algn="l"/>
              </a:tabLst>
            </a:pPr>
            <a:r>
              <a:rPr spc="-5" dirty="0">
                <a:latin typeface="Arial"/>
                <a:cs typeface="Arial"/>
              </a:rPr>
              <a:t>Clustering	algorithms</a:t>
            </a:r>
          </a:p>
        </p:txBody>
      </p:sp>
      <p:sp>
        <p:nvSpPr>
          <p:cNvPr id="4" name="object 4"/>
          <p:cNvSpPr/>
          <p:nvPr/>
        </p:nvSpPr>
        <p:spPr>
          <a:xfrm>
            <a:off x="5433783" y="4191000"/>
            <a:ext cx="3209150" cy="2229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6800" y="1752600"/>
            <a:ext cx="7750809" cy="2600960"/>
          </a:xfrm>
          <a:custGeom>
            <a:avLst/>
            <a:gdLst/>
            <a:ahLst/>
            <a:cxnLst/>
            <a:rect l="l" t="t" r="r" b="b"/>
            <a:pathLst>
              <a:path w="7750809" h="2600960">
                <a:moveTo>
                  <a:pt x="0" y="2600540"/>
                </a:moveTo>
                <a:lnTo>
                  <a:pt x="7750644" y="2600540"/>
                </a:lnTo>
                <a:lnTo>
                  <a:pt x="7750644" y="0"/>
                </a:lnTo>
                <a:lnTo>
                  <a:pt x="0" y="0"/>
                </a:lnTo>
                <a:lnTo>
                  <a:pt x="0" y="26005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62015" y="1884969"/>
            <a:ext cx="3613150" cy="1508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 charset="0"/>
              <a:buChar char="•"/>
              <a:tabLst>
                <a:tab pos="317500" algn="l"/>
              </a:tabLst>
            </a:pPr>
            <a:r>
              <a:rPr lang="en-US" sz="2450" spc="-90" dirty="0">
                <a:latin typeface="Calibri"/>
                <a:cs typeface="Calibri"/>
              </a:rPr>
              <a:t>Partition algorithm (Flat)</a:t>
            </a:r>
            <a:endParaRPr lang="en-US" sz="2100" dirty="0">
              <a:latin typeface="Calibri"/>
              <a:cs typeface="Calibri"/>
            </a:endParaRPr>
          </a:p>
          <a:p>
            <a:pPr marL="812800" lvl="1" indent="-342900">
              <a:buFont typeface="Arial" charset="0"/>
              <a:buChar char="•"/>
              <a:tabLst>
                <a:tab pos="317500" algn="l"/>
              </a:tabLst>
            </a:pPr>
            <a:r>
              <a:rPr lang="en-US" sz="2450" spc="-90" dirty="0">
                <a:latin typeface="Calibri"/>
                <a:cs typeface="Calibri"/>
              </a:rPr>
              <a:t>K-means</a:t>
            </a:r>
          </a:p>
          <a:p>
            <a:pPr marL="812800" lvl="1" indent="-342900">
              <a:buFont typeface="Arial" charset="0"/>
              <a:buChar char="•"/>
              <a:tabLst>
                <a:tab pos="317500" algn="l"/>
              </a:tabLst>
            </a:pPr>
            <a:r>
              <a:rPr lang="en-US" sz="2450" spc="-90" dirty="0">
                <a:latin typeface="Calibri"/>
                <a:cs typeface="Calibri"/>
              </a:rPr>
              <a:t>Mixture Gaussian</a:t>
            </a:r>
          </a:p>
          <a:p>
            <a:pPr marL="812800" lvl="1" indent="-342900">
              <a:buFont typeface="Arial" charset="0"/>
              <a:buChar char="•"/>
              <a:tabLst>
                <a:tab pos="317500" algn="l"/>
              </a:tabLst>
            </a:pPr>
            <a:r>
              <a:rPr lang="en-US" sz="2450" spc="-90" dirty="0">
                <a:latin typeface="Calibri"/>
                <a:cs typeface="Calibri"/>
              </a:rPr>
              <a:t>Spectral clustering</a:t>
            </a:r>
          </a:p>
        </p:txBody>
      </p:sp>
      <p:sp>
        <p:nvSpPr>
          <p:cNvPr id="7" name="object 7"/>
          <p:cNvSpPr/>
          <p:nvPr/>
        </p:nvSpPr>
        <p:spPr>
          <a:xfrm>
            <a:off x="4951018" y="1884768"/>
            <a:ext cx="3648913" cy="22766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/>
          <p:cNvSpPr txBox="1"/>
          <p:nvPr/>
        </p:nvSpPr>
        <p:spPr>
          <a:xfrm>
            <a:off x="1142999" y="4511695"/>
            <a:ext cx="4290783" cy="1131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 charset="0"/>
              <a:buChar char="•"/>
              <a:tabLst>
                <a:tab pos="317500" algn="l"/>
              </a:tabLst>
            </a:pPr>
            <a:r>
              <a:rPr lang="en-US" sz="2450" spc="-90" dirty="0">
                <a:latin typeface="Calibri"/>
                <a:cs typeface="Calibri"/>
              </a:rPr>
              <a:t>Hierarchical algorithm</a:t>
            </a:r>
          </a:p>
          <a:p>
            <a:pPr marL="812800" lvl="1" indent="-342900">
              <a:buFont typeface="Arial" charset="0"/>
              <a:buChar char="•"/>
              <a:tabLst>
                <a:tab pos="317500" algn="l"/>
              </a:tabLst>
            </a:pPr>
            <a:r>
              <a:rPr lang="en-US" sz="2450" spc="-90" dirty="0">
                <a:latin typeface="Calibri"/>
                <a:cs typeface="Calibri"/>
              </a:rPr>
              <a:t>Bottom up – agglomerative</a:t>
            </a:r>
          </a:p>
          <a:p>
            <a:pPr marL="812800" lvl="1" indent="-342900">
              <a:buFont typeface="Arial" charset="0"/>
              <a:buChar char="•"/>
              <a:tabLst>
                <a:tab pos="317500" algn="l"/>
              </a:tabLst>
            </a:pPr>
            <a:r>
              <a:rPr lang="en-US" sz="2450" spc="-90" dirty="0">
                <a:latin typeface="Calibri"/>
                <a:cs typeface="Calibri"/>
              </a:rPr>
              <a:t>Top down -- divisive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7802" y="845820"/>
            <a:ext cx="508825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83510" algn="l"/>
              </a:tabLst>
            </a:pPr>
            <a:r>
              <a:rPr dirty="0">
                <a:latin typeface="Arial"/>
                <a:cs typeface="Arial"/>
              </a:rPr>
              <a:t>Clus</a:t>
            </a:r>
            <a:r>
              <a:rPr spc="-5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ering	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12239" y="1798320"/>
            <a:ext cx="7326630" cy="148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20"/>
              </a:lnSpc>
            </a:pPr>
            <a:r>
              <a:rPr sz="3200" b="1" spc="-10" dirty="0">
                <a:latin typeface="Calibri"/>
                <a:cs typeface="Calibri"/>
              </a:rPr>
              <a:t>Image</a:t>
            </a:r>
            <a:r>
              <a:rPr sz="3200" b="1" spc="-7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segmentation</a:t>
            </a:r>
            <a:endParaRPr sz="3200">
              <a:latin typeface="Calibri"/>
              <a:cs typeface="Calibri"/>
            </a:endParaRPr>
          </a:p>
          <a:p>
            <a:pPr marL="12700" marR="5080">
              <a:lnSpc>
                <a:spcPts val="3900"/>
              </a:lnSpc>
              <a:spcBef>
                <a:spcPts val="60"/>
              </a:spcBef>
            </a:pPr>
            <a:r>
              <a:rPr sz="3200" spc="-5" dirty="0">
                <a:latin typeface="Calibri"/>
                <a:cs typeface="Calibri"/>
              </a:rPr>
              <a:t>Goal: </a:t>
            </a:r>
            <a:r>
              <a:rPr sz="3200" spc="-10" dirty="0">
                <a:latin typeface="Calibri"/>
                <a:cs typeface="Calibri"/>
              </a:rPr>
              <a:t>Break </a:t>
            </a:r>
            <a:r>
              <a:rPr sz="3200" dirty="0">
                <a:latin typeface="Calibri"/>
                <a:cs typeface="Calibri"/>
              </a:rPr>
              <a:t>up the </a:t>
            </a:r>
            <a:r>
              <a:rPr sz="3200" spc="-10" dirty="0">
                <a:latin typeface="Calibri"/>
                <a:cs typeface="Calibri"/>
              </a:rPr>
              <a:t>image </a:t>
            </a:r>
            <a:r>
              <a:rPr sz="3200" spc="-20" dirty="0">
                <a:latin typeface="Calibri"/>
                <a:cs typeface="Calibri"/>
              </a:rPr>
              <a:t>into </a:t>
            </a:r>
            <a:r>
              <a:rPr sz="3200" dirty="0">
                <a:latin typeface="Calibri"/>
                <a:cs typeface="Calibri"/>
              </a:rPr>
              <a:t>meaningful </a:t>
            </a:r>
            <a:r>
              <a:rPr sz="3200" spc="-5" dirty="0">
                <a:latin typeface="Calibri"/>
                <a:cs typeface="Calibri"/>
              </a:rPr>
              <a:t>or  </a:t>
            </a:r>
            <a:r>
              <a:rPr sz="3200" spc="-10" dirty="0">
                <a:latin typeface="Calibri"/>
                <a:cs typeface="Calibri"/>
              </a:rPr>
              <a:t>perceptually </a:t>
            </a:r>
            <a:r>
              <a:rPr sz="3200" dirty="0">
                <a:latin typeface="Calibri"/>
                <a:cs typeface="Calibri"/>
              </a:rPr>
              <a:t>similar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regions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90800" y="3505200"/>
            <a:ext cx="4999037" cy="340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241540" y="6903719"/>
            <a:ext cx="205105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[Slide from James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Hayes]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87802" y="845820"/>
            <a:ext cx="508825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83510" algn="l"/>
              </a:tabLst>
            </a:pPr>
            <a:r>
              <a:rPr sz="4400" dirty="0">
                <a:solidFill>
                  <a:srgbClr val="000090"/>
                </a:solidFill>
                <a:latin typeface="Arial"/>
                <a:cs typeface="Arial"/>
              </a:rPr>
              <a:t>Clus</a:t>
            </a:r>
            <a:r>
              <a:rPr sz="4400" spc="-5" dirty="0">
                <a:solidFill>
                  <a:srgbClr val="000090"/>
                </a:solidFill>
                <a:latin typeface="Arial"/>
                <a:cs typeface="Arial"/>
              </a:rPr>
              <a:t>t</a:t>
            </a:r>
            <a:r>
              <a:rPr sz="4400" dirty="0">
                <a:solidFill>
                  <a:srgbClr val="000090"/>
                </a:solidFill>
                <a:latin typeface="Arial"/>
                <a:cs typeface="Arial"/>
              </a:rPr>
              <a:t>ering	examples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59067" y="1930773"/>
            <a:ext cx="2948940" cy="922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899"/>
              </a:lnSpc>
            </a:pPr>
            <a:r>
              <a:rPr sz="3000" b="1" spc="5" dirty="0">
                <a:solidFill>
                  <a:srgbClr val="78A9A9"/>
                </a:solidFill>
                <a:latin typeface="Arial"/>
                <a:cs typeface="Arial"/>
              </a:rPr>
              <a:t>Clustering </a:t>
            </a:r>
            <a:r>
              <a:rPr sz="3000" b="1" spc="10" dirty="0">
                <a:solidFill>
                  <a:srgbClr val="78A9A9"/>
                </a:solidFill>
                <a:latin typeface="Arial"/>
                <a:cs typeface="Arial"/>
              </a:rPr>
              <a:t>gene  </a:t>
            </a:r>
            <a:r>
              <a:rPr sz="3000" b="1" spc="5" dirty="0">
                <a:solidFill>
                  <a:srgbClr val="78A9A9"/>
                </a:solidFill>
                <a:latin typeface="Arial"/>
                <a:cs typeface="Arial"/>
              </a:rPr>
              <a:t>expression</a:t>
            </a:r>
            <a:r>
              <a:rPr sz="3000" b="1" spc="-60" dirty="0">
                <a:solidFill>
                  <a:srgbClr val="78A9A9"/>
                </a:solidFill>
                <a:latin typeface="Arial"/>
                <a:cs typeface="Arial"/>
              </a:rPr>
              <a:t> </a:t>
            </a:r>
            <a:r>
              <a:rPr sz="3000" b="1" spc="10" dirty="0">
                <a:solidFill>
                  <a:srgbClr val="78A9A9"/>
                </a:solidFill>
                <a:latin typeface="Arial"/>
                <a:cs typeface="Arial"/>
              </a:rPr>
              <a:t>data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03303" y="1928093"/>
            <a:ext cx="1693722" cy="4807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18123" y="6675938"/>
            <a:ext cx="1674495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10" dirty="0">
                <a:latin typeface="Arial"/>
                <a:cs typeface="Arial"/>
              </a:rPr>
              <a:t>Eisen </a:t>
            </a:r>
            <a:r>
              <a:rPr sz="1250" spc="-5" dirty="0">
                <a:latin typeface="Arial"/>
                <a:cs typeface="Arial"/>
              </a:rPr>
              <a:t>et al, PNAS</a:t>
            </a:r>
            <a:r>
              <a:rPr sz="1250" spc="-65" dirty="0">
                <a:latin typeface="Arial"/>
                <a:cs typeface="Arial"/>
              </a:rPr>
              <a:t> </a:t>
            </a:r>
            <a:r>
              <a:rPr sz="1250" spc="-10" dirty="0">
                <a:latin typeface="Arial"/>
                <a:cs typeface="Arial"/>
              </a:rPr>
              <a:t>1998</a:t>
            </a:r>
            <a:endParaRPr sz="1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x-none">
                <a:solidFill>
                  <a:srgbClr val="1C1C1C"/>
                </a:solidFill>
              </a:rPr>
              <a:t>Copyright © 2001, 2004, Andrew W. Moore</a:t>
            </a:r>
          </a:p>
        </p:txBody>
      </p:sp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" y="281940"/>
            <a:ext cx="2849880" cy="75438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/>
              <a:t>K-means</a:t>
            </a:r>
          </a:p>
        </p:txBody>
      </p:sp>
      <p:sp>
        <p:nvSpPr>
          <p:cNvPr id="592899" name="Text Box 3"/>
          <p:cNvSpPr txBox="1">
            <a:spLocks noChangeArrowheads="1"/>
          </p:cNvSpPr>
          <p:nvPr/>
        </p:nvSpPr>
        <p:spPr bwMode="auto">
          <a:xfrm>
            <a:off x="167640" y="952500"/>
            <a:ext cx="326898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charset="0"/>
              </a:defRPr>
            </a:lvl1pPr>
            <a:lvl2pPr marL="9747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charset="0"/>
              </a:defRPr>
            </a:lvl2pPr>
            <a:lvl3pPr marL="15462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charset="0"/>
              </a:defRPr>
            </a:lvl3pPr>
            <a:lvl4pPr marL="21177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charset="0"/>
              </a:defRPr>
            </a:lvl4pPr>
            <a:lvl5pPr marL="26892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charset="0"/>
              </a:defRPr>
            </a:lvl5pPr>
            <a:lvl6pPr marL="31464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36036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40608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45180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FontTx/>
              <a:buAutoNum type="arabicPeriod"/>
              <a:defRPr/>
            </a:pPr>
            <a:r>
              <a:rPr lang="en-US" altLang="x-none" sz="2200">
                <a:solidFill>
                  <a:srgbClr val="000000"/>
                </a:solidFill>
              </a:rPr>
              <a:t>Ask user how many clusters they’d like. </a:t>
            </a:r>
            <a:r>
              <a:rPr lang="en-US" altLang="x-none" sz="2200" i="1">
                <a:solidFill>
                  <a:srgbClr val="008000"/>
                </a:solidFill>
              </a:rPr>
              <a:t>(e.g. k=5) </a:t>
            </a:r>
            <a:endParaRPr lang="en-US" altLang="x-none" sz="2200">
              <a:solidFill>
                <a:srgbClr val="000000"/>
              </a:solidFill>
            </a:endParaRPr>
          </a:p>
        </p:txBody>
      </p:sp>
      <p:pic>
        <p:nvPicPr>
          <p:cNvPr id="7172" name="Picture 4" descr="km-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81940"/>
            <a:ext cx="6562408" cy="6764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2738041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CC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Tx/>
          <a:buNone/>
          <a:tabLst/>
          <a:defRPr kumimoji="0" lang="en-US" altLang="x-none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CC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Tx/>
          <a:buNone/>
          <a:tabLst/>
          <a:defRPr kumimoji="0" lang="en-US" altLang="x-none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1_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724</Words>
  <Application>Microsoft Macintosh PowerPoint</Application>
  <PresentationFormat>Custom</PresentationFormat>
  <Paragraphs>140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MS PGothic</vt:lpstr>
      <vt:lpstr>Arial</vt:lpstr>
      <vt:lpstr>Calibri</vt:lpstr>
      <vt:lpstr>Helvetica Light</vt:lpstr>
      <vt:lpstr>Tahoma</vt:lpstr>
      <vt:lpstr>Times New Roman</vt:lpstr>
      <vt:lpstr>Office Theme</vt:lpstr>
      <vt:lpstr>Blends</vt:lpstr>
      <vt:lpstr>White</vt:lpstr>
      <vt:lpstr>1_White</vt:lpstr>
      <vt:lpstr>K-means clustering</vt:lpstr>
      <vt:lpstr>Clustering</vt:lpstr>
      <vt:lpstr>Clustering</vt:lpstr>
      <vt:lpstr>Clustering</vt:lpstr>
      <vt:lpstr>Clustering</vt:lpstr>
      <vt:lpstr>Clustering algorithms</vt:lpstr>
      <vt:lpstr>Clustering examples</vt:lpstr>
      <vt:lpstr>PowerPoint Presentation</vt:lpstr>
      <vt:lpstr>K-means</vt:lpstr>
      <vt:lpstr>K-means</vt:lpstr>
      <vt:lpstr>K-means</vt:lpstr>
      <vt:lpstr>K-means</vt:lpstr>
      <vt:lpstr>K-means</vt:lpstr>
      <vt:lpstr>K-means example</vt:lpstr>
      <vt:lpstr>K-means is guaranteed to converge</vt:lpstr>
      <vt:lpstr>Example: K-Means for Segmentation</vt:lpstr>
      <vt:lpstr>Example: K-Means for Segmentation</vt:lpstr>
      <vt:lpstr>Example: K-Means for Segmentation</vt:lpstr>
      <vt:lpstr>K-Means for Segmentation</vt:lpstr>
      <vt:lpstr>Initialization</vt:lpstr>
      <vt:lpstr>Example of K-Means Getting Stuck</vt:lpstr>
      <vt:lpstr>PowerPoint Presentation</vt:lpstr>
      <vt:lpstr>K-means not able to properly cluster</vt:lpstr>
      <vt:lpstr>Changing the features can help</vt:lpstr>
      <vt:lpstr>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 Lecture 14</dc:title>
  <cp:lastModifiedBy>Microsoft Office User</cp:lastModifiedBy>
  <cp:revision>26</cp:revision>
  <dcterms:created xsi:type="dcterms:W3CDTF">2017-02-19T11:02:44Z</dcterms:created>
  <dcterms:modified xsi:type="dcterms:W3CDTF">2021-09-28T00:20:31Z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2017-02-19T00:00:00Z</vt:filetime>
  </property>
</Properties>
</file>