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4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7182" autoAdjust="0"/>
  </p:normalViewPr>
  <p:slideViewPr>
    <p:cSldViewPr snapToGrid="0">
      <p:cViewPr varScale="1">
        <p:scale>
          <a:sx n="75" d="100"/>
          <a:sy n="75" d="100"/>
        </p:scale>
        <p:origin x="931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2021年10月12日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2021年10月12日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dirty="0"/>
              <a:t>* </a:t>
            </a:r>
            <a:r>
              <a:rPr kumimoji="1" lang="en-US" altLang="zh-TW" dirty="0"/>
              <a:t>Asterisk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dirty="0"/>
              <a:t>/</a:t>
            </a:r>
            <a:r>
              <a:rPr kumimoji="1" lang="zh-TW" altLang="en-US" dirty="0"/>
              <a:t> </a:t>
            </a:r>
            <a:r>
              <a:rPr kumimoji="1" lang="en-US" altLang="zh-TW" dirty="0"/>
              <a:t>slash</a:t>
            </a:r>
          </a:p>
          <a:p>
            <a:r>
              <a:rPr kumimoji="1" lang="en-US" altLang="zh-TW" dirty="0"/>
              <a:t>()</a:t>
            </a:r>
            <a:r>
              <a:rPr kumimoji="1" lang="zh-TW" altLang="en-US" dirty="0"/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parentheses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8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15E525-9C3E-4326-970B-B82DB44E9A0C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AFF668-512B-49E1-880A-4B871F10FE7B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62AE81-84F8-47CC-92E8-D2865F2ED3DF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271451C-5D04-4E6B-84CB-5A1EAA0880D8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E10A8B-485F-4FBE-A7A6-61C0C4B4C3EE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9F7D5D-8F16-48D0-B19D-C1BE72DC840C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CD4762-48D0-44D5-AF42-4940BC36E32C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DFF713-B3BC-4926-93A2-A82113F26B4C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C07E70C-D126-40B4-8437-2D0BD0890681}" type="datetime2">
              <a:rPr lang="zh-TW" altLang="en-US" smtClean="0"/>
              <a:t>2021年10月12日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operators.as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docs/user_guide/10min.html" TargetMode="External"/><Relationship Id="rId4" Type="http://schemas.openxmlformats.org/officeDocument/2006/relationships/hyperlink" Target="https://scikit-learn.org/stabl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whatsnew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datatyp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6000" dirty="0"/>
              <a:t>Python Tutorial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968236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This tutorial is very simple. </a:t>
            </a:r>
          </a:p>
          <a:p>
            <a:r>
              <a:rPr lang="en-US" altLang="zh-TW" dirty="0"/>
              <a:t>If you want to learn more about python, please Google by yourself.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2CCA4-AD03-494E-939E-006EE140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7CC46-D1D6-4992-B472-32825926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Python operators were like most of the programming language</a:t>
            </a:r>
          </a:p>
          <a:p>
            <a:r>
              <a:rPr lang="en-US" altLang="zh-TW" sz="2400" dirty="0"/>
              <a:t>Apart from a few operators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FCB3C8-8600-4181-B37F-C1003F04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20" y="3001423"/>
            <a:ext cx="7916380" cy="7335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E3110D-4498-412D-82EA-909A0A19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919" y="3886200"/>
            <a:ext cx="7916381" cy="9864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3055E08-B771-4891-8B6E-4089A9092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3919" y="5023863"/>
            <a:ext cx="7916382" cy="107909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FC527BA-E2E8-4E5B-8BA4-17D6594C275A}"/>
              </a:ext>
            </a:extLst>
          </p:cNvPr>
          <p:cNvSpPr txBox="1"/>
          <p:nvPr/>
        </p:nvSpPr>
        <p:spPr>
          <a:xfrm>
            <a:off x="5350196" y="6216231"/>
            <a:ext cx="605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6"/>
              </a:rPr>
              <a:t>https://www.w3schools.com/python/python_operators.asp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70C78E-42CE-4DBC-8167-05FDAD81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11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48455-14DA-4302-A422-D418D787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2458"/>
            <a:ext cx="9601200" cy="1142385"/>
          </a:xfrm>
        </p:spPr>
        <p:txBody>
          <a:bodyPr/>
          <a:lstStyle/>
          <a:p>
            <a:r>
              <a:rPr lang="en-US" altLang="zh-TW" dirty="0"/>
              <a:t>Python Package for Data analysis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B48F8-D116-460E-8D55-F7CC2D91D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19805"/>
            <a:ext cx="9601200" cy="46880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600" b="1" dirty="0" err="1">
                <a:solidFill>
                  <a:srgbClr val="FF0000"/>
                </a:solidFill>
              </a:rPr>
              <a:t>Numpy</a:t>
            </a:r>
            <a:endParaRPr lang="en-US" altLang="zh-TW" sz="26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200" dirty="0"/>
              <a:t>support for large, multi-dimensional arrays and matrices, along with a large collection of high-level mathematical functions to operate on these arrays</a:t>
            </a:r>
          </a:p>
          <a:p>
            <a:r>
              <a:rPr lang="en-US" altLang="zh-TW" sz="2600" b="1" dirty="0" err="1"/>
              <a:t>Scipy</a:t>
            </a:r>
            <a:endParaRPr lang="en-US" altLang="zh-TW" b="1" dirty="0"/>
          </a:p>
          <a:p>
            <a:pPr lvl="1"/>
            <a:r>
              <a:rPr lang="en-US" altLang="zh-TW" sz="2200" dirty="0"/>
              <a:t>used for scientific computing and technical computing</a:t>
            </a:r>
          </a:p>
          <a:p>
            <a:r>
              <a:rPr lang="en-US" altLang="zh-TW" sz="2600" b="1" dirty="0" err="1">
                <a:solidFill>
                  <a:srgbClr val="FF0000"/>
                </a:solidFill>
              </a:rPr>
              <a:t>Scikit</a:t>
            </a:r>
            <a:r>
              <a:rPr lang="en-US" altLang="zh-TW" sz="2600" b="1" dirty="0">
                <a:solidFill>
                  <a:srgbClr val="FF0000"/>
                </a:solidFill>
              </a:rPr>
              <a:t>-learn</a:t>
            </a:r>
          </a:p>
          <a:p>
            <a:pPr lvl="1"/>
            <a:r>
              <a:rPr lang="en-US" altLang="zh-TW" sz="2200" dirty="0"/>
              <a:t>Simple and efficient tools for data mining and data analysis</a:t>
            </a:r>
          </a:p>
          <a:p>
            <a:r>
              <a:rPr lang="en-US" altLang="zh-TW" sz="2600" b="1" dirty="0">
                <a:solidFill>
                  <a:srgbClr val="FF0000"/>
                </a:solidFill>
              </a:rPr>
              <a:t>Pandas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200" dirty="0"/>
              <a:t>providing high-performance, easy-to-use data structures and data analysis tool</a:t>
            </a:r>
          </a:p>
          <a:p>
            <a:r>
              <a:rPr lang="en-US" altLang="zh-TW" sz="2600" b="1" dirty="0"/>
              <a:t>Matplotlib</a:t>
            </a:r>
            <a:endParaRPr lang="en-US" altLang="zh-TW" b="1" dirty="0"/>
          </a:p>
          <a:p>
            <a:pPr lvl="1"/>
            <a:r>
              <a:rPr lang="en-US" altLang="zh-TW" sz="2200" dirty="0"/>
              <a:t>Python 2D plotting library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50749D-98C3-4E55-B0B5-E571ADF6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1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64A82-34E4-4942-981E-1C8DB808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7942C-52FF-4F52-82B7-CEA2D7D8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241475"/>
            <a:ext cx="9601200" cy="1079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/>
              <a:t>Use command line to install python package. </a:t>
            </a:r>
          </a:p>
          <a:p>
            <a:pPr marL="0" indent="0" algn="ctr">
              <a:buNone/>
            </a:pPr>
            <a:r>
              <a:rPr lang="en-US" altLang="zh-TW" sz="2400" dirty="0"/>
              <a:t>Remember to </a:t>
            </a:r>
            <a:r>
              <a:rPr lang="en-US" altLang="zh-TW" sz="2400" dirty="0">
                <a:solidFill>
                  <a:srgbClr val="FF0000"/>
                </a:solidFill>
              </a:rPr>
              <a:t>run as administrator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ACC032-548A-41DB-9862-5D3723B0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E6B94C-0F69-4287-9251-9FDB9AA6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310" y="1735430"/>
            <a:ext cx="7831380" cy="34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7873E-EACF-40D2-9014-6CC8692D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5BC03-F773-49F7-9F71-EE15194F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Python Tutorial</a:t>
            </a:r>
          </a:p>
          <a:p>
            <a:pPr lvl="1"/>
            <a:r>
              <a:rPr lang="en-US" altLang="zh-TW" sz="2000" dirty="0">
                <a:hlinkClick r:id="rId2"/>
              </a:rPr>
              <a:t>https://www.w3schools.com/python/default.asp</a:t>
            </a:r>
            <a:endParaRPr lang="en-US" altLang="zh-TW" sz="2000" dirty="0"/>
          </a:p>
          <a:p>
            <a:r>
              <a:rPr lang="en-US" altLang="zh-TW" sz="2400" dirty="0" err="1"/>
              <a:t>Numpy</a:t>
            </a:r>
            <a:endParaRPr lang="en-US" altLang="zh-TW" sz="2400" dirty="0"/>
          </a:p>
          <a:p>
            <a:pPr lvl="1"/>
            <a:r>
              <a:rPr lang="en-US" altLang="zh-TW" sz="2000" dirty="0">
                <a:hlinkClick r:id="rId3"/>
              </a:rPr>
              <a:t>https://docs.scipy.org/doc/numpy/user/quickstart.html</a:t>
            </a:r>
            <a:endParaRPr lang="en-US" altLang="zh-TW" sz="2000" dirty="0"/>
          </a:p>
          <a:p>
            <a:r>
              <a:rPr lang="en-US" altLang="zh-TW" sz="2400" dirty="0" err="1"/>
              <a:t>Scikit</a:t>
            </a:r>
            <a:r>
              <a:rPr lang="en-US" altLang="zh-TW" sz="2400" dirty="0"/>
              <a:t>-learn</a:t>
            </a:r>
          </a:p>
          <a:p>
            <a:pPr lvl="1"/>
            <a:r>
              <a:rPr lang="en-US" altLang="zh-TW" sz="2200" dirty="0">
                <a:hlinkClick r:id="rId4"/>
              </a:rPr>
              <a:t>https://scikit-learn.org/stable/</a:t>
            </a:r>
            <a:endParaRPr lang="en-US" altLang="zh-TW" sz="2200" dirty="0"/>
          </a:p>
          <a:p>
            <a:r>
              <a:rPr lang="en-US" altLang="zh-TW" sz="2400" dirty="0"/>
              <a:t>Pandas</a:t>
            </a:r>
          </a:p>
          <a:p>
            <a:pPr lvl="1"/>
            <a:r>
              <a:rPr lang="en-US" altLang="zh-TW" sz="2000" dirty="0">
                <a:hlinkClick r:id="rId5"/>
              </a:rPr>
              <a:t>https://pandas.pydata.org/docs/user_guide/10min.html</a:t>
            </a:r>
            <a:endParaRPr lang="en-US" altLang="zh-TW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66C9D0-A27A-4496-A5A5-B666D0F7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69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395FA-B08F-4D3C-A985-EEA83ABC4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The end 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C9AA2-C748-4A67-AF02-74736E193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Thank you for your attention.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9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327A-0AE2-407F-B4F5-6965B287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EDD2C-896C-44F6-A108-8615EE13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Version</a:t>
            </a:r>
          </a:p>
          <a:p>
            <a:r>
              <a:rPr lang="en-US" altLang="zh-TW" sz="2400" dirty="0"/>
              <a:t>Download and Install</a:t>
            </a:r>
          </a:p>
          <a:p>
            <a:r>
              <a:rPr lang="en-US" altLang="zh-TW" sz="2400" dirty="0"/>
              <a:t>Built-in Data Types </a:t>
            </a:r>
          </a:p>
          <a:p>
            <a:r>
              <a:rPr lang="en-US" altLang="zh-TW" sz="2400" dirty="0"/>
              <a:t>IDE or editor</a:t>
            </a:r>
          </a:p>
          <a:p>
            <a:r>
              <a:rPr lang="en-US" altLang="zh-TW" sz="2400" dirty="0"/>
              <a:t>Package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9E1AE7-BDEE-47EC-B57E-07D199F0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9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063E4-17C7-4031-955F-1F893016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ECD4D-185D-4E1F-84D6-9FBF7853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Python 3.0 was released in 2008.</a:t>
            </a:r>
          </a:p>
          <a:p>
            <a:pPr marL="274320" lvl="1" indent="0">
              <a:buNone/>
            </a:pPr>
            <a:r>
              <a:rPr lang="en-US" altLang="zh-TW" sz="2400" dirty="0"/>
              <a:t>Its newest version 3.10, which was released in 2021</a:t>
            </a:r>
            <a:endParaRPr lang="zh-TW" altLang="en-US" sz="24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AC2279-09E0-42E2-A76F-9A37A672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82C132-05E0-1543-9DEF-F30A4373FB3A}"/>
              </a:ext>
            </a:extLst>
          </p:cNvPr>
          <p:cNvSpPr txBox="1"/>
          <p:nvPr/>
        </p:nvSpPr>
        <p:spPr>
          <a:xfrm>
            <a:off x="7578436" y="6216231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https://docs.python.org/3/whatsnew/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18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573E1-152D-42BF-A084-3BD0A711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– Step 1.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3C558-56F1-45B6-8F73-394C011C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https://www.python.org/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1AF370-1244-4742-95B5-B21BEA098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48" y="2469968"/>
            <a:ext cx="7074103" cy="3572305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F229DD8D-2E85-4C7C-BC53-96D9B567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7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C6353-E8D5-4ADE-BA3A-C998FD1A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– Step 2.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252618-E45F-4B68-B1A4-A7CF2420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63" y="2155725"/>
            <a:ext cx="9348874" cy="3441303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8E7354-0022-41D7-88A5-4A33A093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8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5E9B4-C2DA-4260-8FEE-B3DFC65C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– Step 3. Roll to the bottom of web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2DC26-3435-47CB-AE51-B7C29D03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352176"/>
            <a:ext cx="9601200" cy="6319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400" dirty="0"/>
              <a:t>If you use Windows 64 bit, we recommend this installer.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DD1B0A-3514-4BC8-A9E9-523122AD4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16" y="1655613"/>
            <a:ext cx="9083768" cy="3546774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6C802A-1CCA-466B-B0A3-E4164038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5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53E2E-A78A-44A7-B14B-63493AC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F0472-F257-4D48-9BDE-393E2431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We recommend choosing customize installation</a:t>
            </a:r>
          </a:p>
          <a:p>
            <a:pPr lvl="1"/>
            <a:r>
              <a:rPr lang="en-US" altLang="zh-TW" sz="2000" dirty="0"/>
              <a:t>Install launcher for all user</a:t>
            </a:r>
          </a:p>
          <a:p>
            <a:pPr lvl="1"/>
            <a:r>
              <a:rPr lang="en-US" altLang="zh-TW" sz="2000" dirty="0"/>
              <a:t>Add Python 3.8 to PATH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E8B99A-0362-44B9-A234-22A409D1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16" y="3184773"/>
            <a:ext cx="4786968" cy="294139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A8769-41A8-4ED1-9D80-3122E0D7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4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5990F-E85F-48D8-880B-E32F7FA8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 or Editor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F8086-4F18-42FF-837A-6592B530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VS code</a:t>
            </a:r>
          </a:p>
          <a:p>
            <a:pPr lvl="1"/>
            <a:r>
              <a:rPr lang="en-US" altLang="zh-TW" sz="2000" dirty="0"/>
              <a:t>You can install the Python extension.</a:t>
            </a:r>
            <a:endParaRPr lang="en-US" altLang="zh-TW" dirty="0"/>
          </a:p>
          <a:p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r>
              <a:rPr lang="en-US" altLang="zh-TW" sz="2400" dirty="0"/>
              <a:t>Anaconda</a:t>
            </a:r>
            <a:endParaRPr lang="en-US" altLang="zh-TW" dirty="0"/>
          </a:p>
          <a:p>
            <a:pPr lvl="1"/>
            <a:r>
              <a:rPr lang="en-US" altLang="zh-TW" sz="2000" dirty="0"/>
              <a:t>Anaconda is the standard platform for Python data science, it include many tools, e.g.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notebook, </a:t>
            </a:r>
            <a:r>
              <a:rPr lang="en-US" altLang="zh-TW" sz="2000" dirty="0" err="1"/>
              <a:t>spyder</a:t>
            </a:r>
            <a:endParaRPr lang="zh-TW" altLang="en-US" sz="20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93C271-86D4-4717-8C83-4C0DCF3A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30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B9D2B-6A24-4EC5-8682-D56AD8CE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Data Types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A3435-6941-47F7-8DAE-4C96611C4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Python has the following data types built-in by default, in these categories:</a:t>
            </a:r>
          </a:p>
          <a:p>
            <a:pPr lvl="1"/>
            <a:r>
              <a:rPr lang="en-US" altLang="zh-TW" sz="2000" dirty="0"/>
              <a:t>Text Type : str</a:t>
            </a:r>
          </a:p>
          <a:p>
            <a:pPr lvl="1"/>
            <a:r>
              <a:rPr lang="en-US" altLang="zh-TW" sz="2000" dirty="0"/>
              <a:t>Numeric Types : int, float, complex</a:t>
            </a:r>
          </a:p>
          <a:p>
            <a:pPr lvl="1"/>
            <a:r>
              <a:rPr lang="en-US" altLang="zh-TW" sz="2000" dirty="0"/>
              <a:t>Sequence Types: list, tuple, range</a:t>
            </a:r>
          </a:p>
          <a:p>
            <a:pPr lvl="1"/>
            <a:r>
              <a:rPr lang="en-US" altLang="zh-TW" sz="2000" dirty="0"/>
              <a:t>Mapping Type : </a:t>
            </a:r>
            <a:r>
              <a:rPr lang="en-US" altLang="zh-TW" sz="2000" dirty="0" err="1"/>
              <a:t>dict</a:t>
            </a:r>
            <a:endParaRPr lang="en-US" altLang="zh-TW" sz="2000" dirty="0"/>
          </a:p>
          <a:p>
            <a:pPr lvl="1"/>
            <a:r>
              <a:rPr lang="en-US" altLang="zh-TW" sz="2000" dirty="0"/>
              <a:t>Set Types : set, </a:t>
            </a:r>
            <a:r>
              <a:rPr lang="en-US" altLang="zh-TW" sz="2000" dirty="0" err="1"/>
              <a:t>frozenset</a:t>
            </a:r>
            <a:endParaRPr lang="en-US" altLang="zh-TW" sz="2000" dirty="0"/>
          </a:p>
          <a:p>
            <a:pPr lvl="1"/>
            <a:r>
              <a:rPr lang="en-US" altLang="zh-TW" sz="2000" dirty="0"/>
              <a:t>Boolean Type : bool</a:t>
            </a:r>
          </a:p>
          <a:p>
            <a:pPr lvl="1"/>
            <a:r>
              <a:rPr lang="en-US" altLang="zh-TW" sz="2000" dirty="0"/>
              <a:t>Binary Types : bytes, </a:t>
            </a:r>
            <a:r>
              <a:rPr lang="en-US" altLang="zh-TW" sz="2000" dirty="0" err="1"/>
              <a:t>bytearray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memoryview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0E03AF-A419-4115-8007-D50F1A1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81B75D-AB6B-4F4F-BDFE-5E9E58819A89}"/>
              </a:ext>
            </a:extLst>
          </p:cNvPr>
          <p:cNvSpPr txBox="1"/>
          <p:nvPr/>
        </p:nvSpPr>
        <p:spPr>
          <a:xfrm>
            <a:off x="5329440" y="6216231"/>
            <a:ext cx="608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https://www.w3schools.com/python/python_datatypes.asp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12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433</Words>
  <Application>Microsoft Office PowerPoint</Application>
  <PresentationFormat>寬螢幕</PresentationFormat>
  <Paragraphs>84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Microsoft JhengHei UI</vt:lpstr>
      <vt:lpstr>微軟正黑體</vt:lpstr>
      <vt:lpstr>Arial</vt:lpstr>
      <vt:lpstr>菱格線條 16x9</vt:lpstr>
      <vt:lpstr>Python Tutorial</vt:lpstr>
      <vt:lpstr>Outline</vt:lpstr>
      <vt:lpstr>Version</vt:lpstr>
      <vt:lpstr>Download – Step 1.</vt:lpstr>
      <vt:lpstr>Download – Step 2.</vt:lpstr>
      <vt:lpstr>Download – Step 3. Roll to the bottom of web</vt:lpstr>
      <vt:lpstr>Install</vt:lpstr>
      <vt:lpstr>IDE or Editor </vt:lpstr>
      <vt:lpstr>Built-in Data Types </vt:lpstr>
      <vt:lpstr>Operators</vt:lpstr>
      <vt:lpstr>Python Package for Data analysis </vt:lpstr>
      <vt:lpstr>Install package </vt:lpstr>
      <vt:lpstr>Learning Resources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Jeremy Chen</dc:creator>
  <cp:lastModifiedBy>楊緣智</cp:lastModifiedBy>
  <cp:revision>13</cp:revision>
  <dcterms:created xsi:type="dcterms:W3CDTF">2020-10-05T07:58:59Z</dcterms:created>
  <dcterms:modified xsi:type="dcterms:W3CDTF">2021-10-11T20:26:40Z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