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6" r:id="rId2"/>
    <p:sldId id="287" r:id="rId3"/>
    <p:sldId id="283" r:id="rId4"/>
    <p:sldId id="27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87" autoAdjust="0"/>
    <p:restoredTop sz="92287"/>
  </p:normalViewPr>
  <p:slideViewPr>
    <p:cSldViewPr>
      <p:cViewPr varScale="1">
        <p:scale>
          <a:sx n="112" d="100"/>
          <a:sy n="112" d="100"/>
        </p:scale>
        <p:origin x="2016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D32A-0F8F-4CE7-9B61-89142900FB2E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67B8-F8CB-4266-95E6-465C855AD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FD44-AE70-4BD6-A0B9-9DCA833B7738}" type="datetime1">
              <a:rPr lang="en-US" altLang="zh-TW" smtClean="0"/>
              <a:pPr/>
              <a:t>10/19/21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CCF3-9973-42DB-AB9B-D51ED4A2EA36}" type="datetime1">
              <a:rPr lang="en-US" altLang="zh-TW" smtClean="0"/>
              <a:pPr/>
              <a:t>10/19/21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8A7-4BC4-41FF-B586-CDB8FAD523BB}" type="datetime1">
              <a:rPr lang="en-US" altLang="zh-TW" smtClean="0"/>
              <a:pPr/>
              <a:t>10/19/21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10/19/21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2800-960D-43B2-BDEA-751E74D69463}" type="datetime1">
              <a:rPr lang="en-US" altLang="zh-TW" smtClean="0"/>
              <a:pPr/>
              <a:t>10/19/21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10/19/21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C904-45E1-47FB-8B3C-DCE050B8CAB9}" type="datetime1">
              <a:rPr lang="en-US" altLang="zh-TW" smtClean="0"/>
              <a:pPr/>
              <a:t>10/19/21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46D-E52C-4B9C-8C28-448DB4C18191}" type="datetime1">
              <a:rPr lang="en-US" altLang="zh-TW" smtClean="0"/>
              <a:pPr/>
              <a:t>10/19/21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BDE-0136-4DBC-BFA4-1AF1D0FC08DD}" type="datetime1">
              <a:rPr lang="en-US" altLang="zh-TW" smtClean="0"/>
              <a:pPr/>
              <a:t>10/19/21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5009-07D3-4986-A375-185CA75B0C35}" type="datetime1">
              <a:rPr lang="en-US" altLang="zh-TW" smtClean="0"/>
              <a:pPr/>
              <a:t>10/19/21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B664-5AE3-47B6-9CBC-641CF019B3FC}" type="datetime1">
              <a:rPr lang="en-US" altLang="zh-TW" smtClean="0"/>
              <a:pPr/>
              <a:t>10/19/21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03EC-7772-420D-BB3E-45ACEDCE2DBB}" type="datetime1">
              <a:rPr lang="en-US" altLang="zh-TW" smtClean="0"/>
              <a:pPr/>
              <a:t>10/19/21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69AD-DDBE-6D4E-9BE9-67DE2C77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A question from a student (朱訓威)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5DC44F-E88E-BF41-94CF-849AF56A0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TW" dirty="0"/>
                  <a:t>The student claimed “cosine distance doesn’t follow triangule inequality” and gave a example</a:t>
                </a:r>
              </a:p>
              <a:p>
                <a:pPr lvl="1"/>
                <a:r>
                  <a:rPr lang="en-US" b="0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TW" dirty="0"/>
                  <a:t>, CosDis(A, B) + CosDis(B,C) &lt; Cos(A,C).</a:t>
                </a:r>
              </a:p>
              <a:p>
                <a:r>
                  <a:rPr lang="en-TW" dirty="0"/>
                  <a:t>He is correct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5DC44F-E88E-BF41-94CF-849AF56A0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68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AF204-46B7-7C40-8910-63DE67BB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10/19/21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D73DD-A0B4-3F41-9CFB-8E1F74CD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8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80AE-3F1D-D84A-AEBB-B2F20DAD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3DB4CF-E952-4349-BED2-F765B77007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TW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𝐶𝑜𝑠𝐷𝑖𝑠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1+0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TW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𝐶𝑜𝑠𝐷𝑖𝑠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0=1</m:t>
                    </m:r>
                  </m:oMath>
                </a14:m>
                <a:endParaRPr lang="en-TW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𝐶𝑜𝑠𝐷𝑖𝑠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1+0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TW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𝐶𝑜𝑠𝐷𝑖𝑠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𝐶𝑜𝑠𝐷𝑖𝑠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=2−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≈0.59&lt;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𝐶𝑜𝑠𝐷𝑖𝑠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3DB4CF-E952-4349-BED2-F765B77007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C4F98-8D89-E744-97C6-86ADFB59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10/19/21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5075C-C705-5E40-BD7E-34CB1B75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9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</a:t>
            </a:r>
            <a:r>
              <a:rPr lang="en-US" dirty="0" err="1"/>
              <a:t>gini</a:t>
            </a:r>
            <a:r>
              <a:rPr lang="en-US" dirty="0"/>
              <a:t>-indices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Decision tree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𝐺𝑖𝑛𝑖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𝐷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dirty="0"/>
                  <a:t>Income inequality</a:t>
                </a:r>
              </a:p>
              <a:p>
                <a:pPr lvl="1"/>
                <a:r>
                  <a:rPr lang="en-US" dirty="0"/>
                  <a:t>Gini-index = A/(A+B)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10/19/21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600200"/>
            <a:ext cx="4733797" cy="47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“entropy” in decision tree classifier?</a:t>
            </a:r>
          </a:p>
          <a:p>
            <a:r>
              <a:rPr lang="en-US" dirty="0">
                <a:solidFill>
                  <a:schemeClr val="tx1"/>
                </a:solidFill>
              </a:rPr>
              <a:t>Explain random forest algorithm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10/19/21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155</Words>
  <Application>Microsoft Macintosh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Theme</vt:lpstr>
      <vt:lpstr>A question from a student (朱訓威)</vt:lpstr>
      <vt:lpstr>PowerPoint Presentation</vt:lpstr>
      <vt:lpstr>Two different gini-indices</vt:lpstr>
      <vt:lpstr>Review quizzes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Theory</dc:title>
  <dc:creator>Your User Name</dc:creator>
  <cp:lastModifiedBy>Hung-Hsuan</cp:lastModifiedBy>
  <cp:revision>263</cp:revision>
  <dcterms:created xsi:type="dcterms:W3CDTF">2008-08-10T06:15:56Z</dcterms:created>
  <dcterms:modified xsi:type="dcterms:W3CDTF">2021-10-19T05:40:43Z</dcterms:modified>
</cp:coreProperties>
</file>