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149"/>
  </p:normalViewPr>
  <p:slideViewPr>
    <p:cSldViewPr snapToGrid="0" snapToObjects="1">
      <p:cViewPr varScale="1">
        <p:scale>
          <a:sx n="78" d="100"/>
          <a:sy n="78" d="100"/>
        </p:scale>
        <p:origin x="2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2021/11/16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223-6DAE-CF4B-A8E9-2926F3FD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54F6-7591-B740-92A9-09D4BC89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apply logistic regression on multi-class classification?</a:t>
            </a:r>
          </a:p>
          <a:p>
            <a:r>
              <a:rPr lang="en-TW" dirty="0"/>
              <a:t>Explain multi-class classification vs multi-label classification</a:t>
            </a:r>
          </a:p>
          <a:p>
            <a:r>
              <a:rPr lang="en-TW" dirty="0"/>
              <a:t>Explain MacroF1, MicroF1, WeightedF1, and SamplesF1 scores</a:t>
            </a:r>
          </a:p>
          <a:p>
            <a:r>
              <a:rPr lang="en-US" dirty="0"/>
              <a:t>What is margin (in SVM)?</a:t>
            </a:r>
          </a:p>
          <a:p>
            <a:r>
              <a:rPr lang="en-US"/>
              <a:t>Why do we want to maximize the margin size?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9FC1-B7C5-244C-9ABE-86CBD4C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5F014-1149-C848-8AF3-ED3625AF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1_Office Theme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163</cp:revision>
  <dcterms:modified xsi:type="dcterms:W3CDTF">2021-11-16T01:25:28Z</dcterms:modified>
</cp:coreProperties>
</file>