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22" r:id="rId2"/>
    <p:sldId id="274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2424"/>
  </p:normalViewPr>
  <p:slideViewPr>
    <p:cSldViewPr snapToGrid="0" snapToObjects="1">
      <p:cViewPr varScale="1">
        <p:scale>
          <a:sx n="79" d="100"/>
          <a:sy n="79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FB460-ED84-6746-AE91-D996ADBF4C1E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C054-ECED-3C43-B48A-BA8C206E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DC3-8D79-4807-A9C4-F196662FB5E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D9DB-B3C6-40BF-AFE5-72BC14A3D01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85B-ABCB-4422-844C-F2BC793652B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DFCA-CD5C-4585-AA80-41EC3F0520D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62DB-6465-419C-B438-DC533770354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0745-FED9-4B52-B24A-482E5619DE6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1233-D7BF-4E89-96DE-E25B636C9F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81E-D0E9-4EA6-966A-77773C35F2B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E0C-16FF-457F-B40B-9BC34B62E2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7AA0-2A20-4D49-BD13-75CFB189381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EED53318-8D59-4880-A6DF-88AD7A8B670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2021/12/21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hangingPunct="1"/>
            <a:fld id="{526E00CB-8501-4F2D-848A-75EE1E677C4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</a:rPr>
              <a:pPr defTabSz="1300460" hangingPunct="1"/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“vanishing gradient”?</a:t>
            </a:r>
          </a:p>
          <a:p>
            <a:r>
              <a:rPr lang="en-US" dirty="0"/>
              <a:t>What is RELU?</a:t>
            </a:r>
          </a:p>
          <a:p>
            <a:r>
              <a:rPr lang="en-US" dirty="0"/>
              <a:t>What is gradient exploding and how to avoid it?</a:t>
            </a:r>
          </a:p>
          <a:p>
            <a:r>
              <a:rPr lang="en-US" dirty="0"/>
              <a:t>What is batch normalization?</a:t>
            </a:r>
          </a:p>
          <a:p>
            <a:r>
              <a:rPr lang="en-US" dirty="0"/>
              <a:t>Describe possible strategies to prevent overfitting in deep learning</a:t>
            </a:r>
          </a:p>
          <a:p>
            <a:r>
              <a:rPr lang="en-US" dirty="0"/>
              <a:t>What is a convolution?</a:t>
            </a:r>
          </a:p>
          <a:p>
            <a:r>
              <a:rPr lang="en-US" dirty="0"/>
              <a:t>Explain convolution layer in CNN</a:t>
            </a:r>
          </a:p>
          <a:p>
            <a:r>
              <a:rPr lang="en-US" dirty="0"/>
              <a:t>Explain pooling layer in CNN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3F8-C4B6-4D24-8FCA-2AC965A00CA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00CB-8501-4F2D-848A-75EE1E677C4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Input volume: 32x32x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; apply 10 </a:t>
            </a:r>
            <a:r>
              <a:rPr lang="en-US" dirty="0">
                <a:solidFill>
                  <a:srgbClr val="FF0000"/>
                </a:solidFill>
              </a:rPr>
              <a:t>5x5</a:t>
            </a:r>
            <a:r>
              <a:rPr lang="en-US" dirty="0"/>
              <a:t> filters with stride 1 and pad 2</a:t>
            </a:r>
          </a:p>
          <a:p>
            <a:pPr lvl="1"/>
            <a:r>
              <a:rPr lang="en-US" dirty="0"/>
              <a:t>What is the output volume size?</a:t>
            </a:r>
          </a:p>
          <a:p>
            <a:pPr lvl="2"/>
            <a:r>
              <a:rPr lang="en-US" dirty="0"/>
              <a:t>A: (1) for each filter, the output size is 32x32x1; (2) 10 such filters </a:t>
            </a:r>
            <a:r>
              <a:rPr lang="en-US" dirty="0">
                <a:sym typeface="Wingdings"/>
              </a:rPr>
              <a:t> 32 x 32 x 10</a:t>
            </a:r>
          </a:p>
          <a:p>
            <a:pPr lvl="1"/>
            <a:r>
              <a:rPr lang="en-US" dirty="0">
                <a:sym typeface="Wingdings"/>
              </a:rPr>
              <a:t>How many parameters to learn in this layer?</a:t>
            </a:r>
          </a:p>
          <a:p>
            <a:pPr lvl="2"/>
            <a:r>
              <a:rPr lang="en-US" dirty="0">
                <a:sym typeface="Wingdings"/>
              </a:rPr>
              <a:t>A: (1) each filter contains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5x5</a:t>
            </a:r>
            <a:r>
              <a:rPr lang="en-US" dirty="0">
                <a:sym typeface="Wingdings"/>
              </a:rPr>
              <a:t>x</a:t>
            </a:r>
            <a:r>
              <a:rPr lang="en-US" dirty="0">
                <a:solidFill>
                  <a:srgbClr val="0070C0"/>
                </a:solidFill>
                <a:sym typeface="Wingdings"/>
              </a:rPr>
              <a:t>3</a:t>
            </a:r>
            <a:r>
              <a:rPr lang="en-US" dirty="0">
                <a:sym typeface="Wingdings"/>
              </a:rPr>
              <a:t>+1 parameters (the +1 is the bias term); (2) 10 filters  76 x 10 = 760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3B59-6E60-4B88-BE39-34DD2E63E1C4}" type="datetime1">
              <a:rPr lang="en-US" altLang="zh-TW" smtClean="0"/>
              <a:pPr/>
              <a:t>12/21/21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383D-9AEA-4E07-9684-88A004FCDD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147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</vt:lpstr>
      <vt:lpstr>1_Office Theme</vt:lpstr>
      <vt:lpstr>Review quizzes</vt:lpstr>
      <vt:lpstr>Review quizzes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Hung-Hsuan</cp:lastModifiedBy>
  <cp:revision>223</cp:revision>
  <dcterms:modified xsi:type="dcterms:W3CDTF">2021-12-21T03:19:32Z</dcterms:modified>
</cp:coreProperties>
</file>