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12/3/13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12/3/13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</a:t>
            </a:r>
            <a:r>
              <a:rPr lang="en-US" dirty="0" smtClean="0"/>
              <a:t> Trivia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Ted Smith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term project is a GUI study </a:t>
            </a:r>
            <a:r>
              <a:rPr lang="en-US" dirty="0" smtClean="0"/>
              <a:t>game</a:t>
            </a:r>
            <a:r>
              <a:rPr lang="en-US" dirty="0"/>
              <a:t> </a:t>
            </a:r>
            <a:r>
              <a:rPr lang="en-US" dirty="0" smtClean="0"/>
              <a:t>called, “</a:t>
            </a:r>
            <a:r>
              <a:rPr lang="en-US" dirty="0" err="1" smtClean="0"/>
              <a:t>Jave</a:t>
            </a:r>
            <a:r>
              <a:rPr lang="en-US" dirty="0" smtClean="0"/>
              <a:t> Trivia!!!”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429000"/>
            <a:ext cx="7213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must input his/her name and then press okay.</a:t>
            </a:r>
          </a:p>
          <a:p>
            <a:r>
              <a:rPr lang="en-US" dirty="0" smtClean="0"/>
              <a:t>The player will play the game by clicking on the buttons to reveal the questions.</a:t>
            </a:r>
          </a:p>
          <a:p>
            <a:r>
              <a:rPr lang="en-US" dirty="0" smtClean="0"/>
              <a:t>To answer the questions players most choose the option corresponding to the given answer.</a:t>
            </a:r>
          </a:p>
          <a:p>
            <a:r>
              <a:rPr lang="en-US" dirty="0" smtClean="0"/>
              <a:t>After all questions are answered, the player must press the “I’m done!!” button to find out if they won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7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needs to score at least 300 points to win.</a:t>
            </a:r>
          </a:p>
          <a:p>
            <a:r>
              <a:rPr lang="en-US" dirty="0" smtClean="0"/>
              <a:t>The player receives points shown on the button that he/she click on if he/she answers the question shown correctly.</a:t>
            </a:r>
          </a:p>
          <a:p>
            <a:r>
              <a:rPr lang="en-US" dirty="0" smtClean="0"/>
              <a:t>The player loses half the points shown on the button the he/she click on if he/she answers the question shown incorrectly.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8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Correct!!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025" b="13025"/>
          <a:stretch>
            <a:fillRect/>
          </a:stretch>
        </p:blipFill>
        <p:spPr>
          <a:xfrm>
            <a:off x="2812271" y="2438401"/>
            <a:ext cx="3518448" cy="16754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44890"/>
            <a:ext cx="19431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50" y="4932190"/>
            <a:ext cx="1943100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06898" y="4944890"/>
            <a:ext cx="2293701" cy="2921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04679" y="32038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Incorrect!!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58" y="2156716"/>
            <a:ext cx="3501392" cy="167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98" y="5115511"/>
            <a:ext cx="19177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5115511"/>
            <a:ext cx="19431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85" y="2154033"/>
            <a:ext cx="3247373" cy="167813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94100" y="5115511"/>
            <a:ext cx="2024198" cy="2921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326</TotalTime>
  <Words>171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JavA Trivia Game</vt:lpstr>
      <vt:lpstr>Topic</vt:lpstr>
      <vt:lpstr>Instructions</vt:lpstr>
      <vt:lpstr>How to Win</vt:lpstr>
      <vt:lpstr>That’s Correct!!</vt:lpstr>
      <vt:lpstr>You Are Incorrect!!</vt:lpstr>
    </vt:vector>
  </TitlesOfParts>
  <Company>T2F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Trivia Game</dc:title>
  <dc:creator>Ted Smith</dc:creator>
  <cp:lastModifiedBy>Ted Smith</cp:lastModifiedBy>
  <cp:revision>6</cp:revision>
  <dcterms:created xsi:type="dcterms:W3CDTF">2013-12-03T18:02:52Z</dcterms:created>
  <dcterms:modified xsi:type="dcterms:W3CDTF">2013-12-03T23:29:36Z</dcterms:modified>
</cp:coreProperties>
</file>