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7eab38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7eab38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7eab38d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7eab38d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7eab38d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7eab38d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eab38d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7eab38d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7eab38d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7eab38d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7eab38d3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7eab38d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2013 TX Vehicle Crash</a:t>
            </a:r>
            <a:endParaRPr/>
          </a:p>
          <a:p>
            <a:pPr indent="0" lvl="0" marL="0" rtl="0" algn="l">
              <a:spcBef>
                <a:spcPts val="0"/>
              </a:spcBef>
              <a:spcAft>
                <a:spcPts val="0"/>
              </a:spcAft>
              <a:buNone/>
            </a:pPr>
            <a:r>
              <a:rPr lang="en"/>
              <a:t> Case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Taraneh Moll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66" name="Google Shape;166;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 </a:t>
            </a:r>
            <a:endParaRPr/>
          </a:p>
        </p:txBody>
      </p:sp>
      <p:sp>
        <p:nvSpPr>
          <p:cNvPr id="167" name="Google Shape;167;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Weather can’t be controlled, but speed limits can be reduced. By developing a marketing campaign to increase citizen awareness of the increased fatality rates on roads with speed limits of 85, there will be more understanding of the need to reduce speed limits to save lives.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a:p>
            <a:pPr indent="-495300" lvl="0" marL="457200" rtl="0" algn="l">
              <a:spcBef>
                <a:spcPts val="0"/>
              </a:spcBef>
              <a:spcAft>
                <a:spcPts val="0"/>
              </a:spcAft>
              <a:buSzPts val="4200"/>
              <a:buChar char="●"/>
            </a:pPr>
            <a:r>
              <a:rPr lang="en"/>
              <a:t>Lower Speed Limits</a:t>
            </a:r>
            <a:endParaRPr/>
          </a:p>
          <a:p>
            <a:pPr indent="-495300" lvl="0" marL="457200" rtl="0" algn="l">
              <a:spcBef>
                <a:spcPts val="0"/>
              </a:spcBef>
              <a:spcAft>
                <a:spcPts val="0"/>
              </a:spcAft>
              <a:buSzPts val="4200"/>
              <a:buChar char="●"/>
            </a:pPr>
            <a:r>
              <a:rPr lang="en"/>
              <a:t>Reduce all 85 speed limit roadways to Speed limit 65</a:t>
            </a:r>
            <a:endParaRPr/>
          </a:p>
          <a:p>
            <a:pPr indent="-495300" lvl="0" marL="457200" rtl="0" algn="l">
              <a:spcBef>
                <a:spcPts val="0"/>
              </a:spcBef>
              <a:spcAft>
                <a:spcPts val="0"/>
              </a:spcAft>
              <a:buSzPts val="4200"/>
              <a:buChar char="●"/>
            </a:pPr>
            <a:r>
              <a:rPr lang="en"/>
              <a:t>Enforce speed limits with increased highway patrol</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 Impact</a:t>
            </a:r>
            <a:endParaRPr/>
          </a:p>
        </p:txBody>
      </p:sp>
      <p:sp>
        <p:nvSpPr>
          <p:cNvPr id="178" name="Google Shape;178;p24"/>
          <p:cNvSpPr txBox="1"/>
          <p:nvPr>
            <p:ph idx="4294967295" type="subTitle"/>
          </p:nvPr>
        </p:nvSpPr>
        <p:spPr>
          <a:xfrm>
            <a:off x="2239350" y="1818100"/>
            <a:ext cx="47340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Decrease in fatal accidents in TX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Lots of Information</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have a large amount of data about car crashes in TX, but we don’t know what is important </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By narrowing information down to a specific focus area- fatalities we can see if we can find a solution to help reduce deaths by car accidents.</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need to look at patterns in fatal car crashes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Analyze the data from 2013 car crashes in Texas</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Find facts and patterns that are easy to understand and solve</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Develop a solution and </a:t>
            </a:r>
            <a:r>
              <a:rPr b="1" lang="en" sz="1600"/>
              <a:t>implementation plan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980000"/>
                </a:solidFill>
              </a:rPr>
              <a:t>Weather Affects Frequency of Car Crashes</a:t>
            </a:r>
            <a:endParaRPr>
              <a:solidFill>
                <a:srgbClr val="980000"/>
              </a:solidFill>
            </a:endParaRPr>
          </a:p>
        </p:txBody>
      </p:sp>
      <p:pic>
        <p:nvPicPr>
          <p:cNvPr id="126" name="Google Shape;126;p16"/>
          <p:cNvPicPr preferRelativeResize="0"/>
          <p:nvPr/>
        </p:nvPicPr>
        <p:blipFill rotWithShape="1">
          <a:blip r:embed="rId3">
            <a:alphaModFix/>
          </a:blip>
          <a:srcRect b="41614" l="27226" r="16381" t="18414"/>
          <a:stretch/>
        </p:blipFill>
        <p:spPr>
          <a:xfrm>
            <a:off x="484300" y="1268800"/>
            <a:ext cx="8098676" cy="3227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 </a:t>
            </a:r>
            <a:r>
              <a:rPr lang="en" sz="2400">
                <a:solidFill>
                  <a:srgbClr val="980000"/>
                </a:solidFill>
              </a:rPr>
              <a:t>Road Construction Does Not Affect Death by Car Crashes</a:t>
            </a:r>
            <a:endParaRPr sz="2400">
              <a:solidFill>
                <a:srgbClr val="980000"/>
              </a:solidFill>
            </a:endParaRPr>
          </a:p>
        </p:txBody>
      </p:sp>
      <p:pic>
        <p:nvPicPr>
          <p:cNvPr id="132" name="Google Shape;132;p17"/>
          <p:cNvPicPr preferRelativeResize="0"/>
          <p:nvPr/>
        </p:nvPicPr>
        <p:blipFill rotWithShape="1">
          <a:blip r:embed="rId3">
            <a:alphaModFix/>
          </a:blip>
          <a:srcRect b="13329" l="27230" r="0" t="19551"/>
          <a:stretch/>
        </p:blipFill>
        <p:spPr>
          <a:xfrm>
            <a:off x="734975" y="1017800"/>
            <a:ext cx="7223876" cy="3745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Speed Limit Increases Crash Incidences</a:t>
            </a:r>
            <a:endParaRPr>
              <a:solidFill>
                <a:srgbClr val="980000"/>
              </a:solidFill>
            </a:endParaRPr>
          </a:p>
        </p:txBody>
      </p:sp>
      <p:pic>
        <p:nvPicPr>
          <p:cNvPr id="138" name="Google Shape;138;p18"/>
          <p:cNvPicPr preferRelativeResize="0"/>
          <p:nvPr/>
        </p:nvPicPr>
        <p:blipFill rotWithShape="1">
          <a:blip r:embed="rId3">
            <a:alphaModFix/>
          </a:blip>
          <a:srcRect b="48023" l="27441" r="0" t="19923"/>
          <a:stretch/>
        </p:blipFill>
        <p:spPr>
          <a:xfrm>
            <a:off x="311700" y="1507988"/>
            <a:ext cx="8667150" cy="2152462"/>
          </a:xfrm>
          <a:prstGeom prst="rect">
            <a:avLst/>
          </a:prstGeom>
          <a:noFill/>
          <a:ln>
            <a:noFill/>
          </a:ln>
        </p:spPr>
      </p:pic>
      <p:sp>
        <p:nvSpPr>
          <p:cNvPr id="139" name="Google Shape;139;p18"/>
          <p:cNvSpPr txBox="1"/>
          <p:nvPr/>
        </p:nvSpPr>
        <p:spPr>
          <a:xfrm>
            <a:off x="1585000" y="3501975"/>
            <a:ext cx="48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Speed Limit of 85 had the most crashes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When do fatal car crashes occur most?</a:t>
            </a:r>
            <a:endParaRPr>
              <a:solidFill>
                <a:srgbClr val="980000"/>
              </a:solidFill>
            </a:endParaRPr>
          </a:p>
        </p:txBody>
      </p:sp>
      <p:pic>
        <p:nvPicPr>
          <p:cNvPr id="145" name="Google Shape;145;p19"/>
          <p:cNvPicPr preferRelativeResize="0"/>
          <p:nvPr/>
        </p:nvPicPr>
        <p:blipFill rotWithShape="1">
          <a:blip r:embed="rId3">
            <a:alphaModFix/>
          </a:blip>
          <a:srcRect b="43875" l="27230" r="0" t="19547"/>
          <a:stretch/>
        </p:blipFill>
        <p:spPr>
          <a:xfrm>
            <a:off x="371250" y="1744251"/>
            <a:ext cx="8461048" cy="2390924"/>
          </a:xfrm>
          <a:prstGeom prst="rect">
            <a:avLst/>
          </a:prstGeom>
          <a:noFill/>
          <a:ln>
            <a:noFill/>
          </a:ln>
        </p:spPr>
      </p:pic>
      <p:sp>
        <p:nvSpPr>
          <p:cNvPr id="146" name="Google Shape;146;p19"/>
          <p:cNvSpPr txBox="1"/>
          <p:nvPr/>
        </p:nvSpPr>
        <p:spPr>
          <a:xfrm>
            <a:off x="2247750" y="3876575"/>
            <a:ext cx="25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Mondays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980000"/>
                </a:solidFill>
              </a:rPr>
              <a:t>What times of year do fatal car crashes occur most?</a:t>
            </a:r>
            <a:endParaRPr sz="2700">
              <a:solidFill>
                <a:srgbClr val="980000"/>
              </a:solidFill>
            </a:endParaRPr>
          </a:p>
        </p:txBody>
      </p:sp>
      <p:pic>
        <p:nvPicPr>
          <p:cNvPr id="152" name="Google Shape;152;p20"/>
          <p:cNvPicPr preferRelativeResize="0"/>
          <p:nvPr/>
        </p:nvPicPr>
        <p:blipFill rotWithShape="1">
          <a:blip r:embed="rId3">
            <a:alphaModFix/>
          </a:blip>
          <a:srcRect b="11824" l="27079" r="3326" t="19551"/>
          <a:stretch/>
        </p:blipFill>
        <p:spPr>
          <a:xfrm>
            <a:off x="633776" y="1110325"/>
            <a:ext cx="6314649" cy="3501026"/>
          </a:xfrm>
          <a:prstGeom prst="rect">
            <a:avLst/>
          </a:prstGeom>
          <a:noFill/>
          <a:ln>
            <a:noFill/>
          </a:ln>
        </p:spPr>
      </p:pic>
      <p:sp>
        <p:nvSpPr>
          <p:cNvPr id="153" name="Google Shape;153;p20"/>
          <p:cNvSpPr txBox="1"/>
          <p:nvPr/>
        </p:nvSpPr>
        <p:spPr>
          <a:xfrm>
            <a:off x="6454750" y="1845100"/>
            <a:ext cx="20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June and December</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What day of the month has the highest fatalities?</a:t>
            </a:r>
            <a:endParaRPr>
              <a:solidFill>
                <a:srgbClr val="980000"/>
              </a:solidFill>
            </a:endParaRPr>
          </a:p>
        </p:txBody>
      </p:sp>
      <p:pic>
        <p:nvPicPr>
          <p:cNvPr id="159" name="Google Shape;159;p21"/>
          <p:cNvPicPr preferRelativeResize="0"/>
          <p:nvPr/>
        </p:nvPicPr>
        <p:blipFill rotWithShape="1">
          <a:blip r:embed="rId3">
            <a:alphaModFix/>
          </a:blip>
          <a:srcRect b="12953" l="27441" r="1852" t="19547"/>
          <a:stretch/>
        </p:blipFill>
        <p:spPr>
          <a:xfrm>
            <a:off x="446800" y="1081500"/>
            <a:ext cx="6901227" cy="3703876"/>
          </a:xfrm>
          <a:prstGeom prst="rect">
            <a:avLst/>
          </a:prstGeom>
          <a:noFill/>
          <a:ln>
            <a:noFill/>
          </a:ln>
        </p:spPr>
      </p:pic>
      <p:sp>
        <p:nvSpPr>
          <p:cNvPr id="160" name="Google Shape;160;p21"/>
          <p:cNvSpPr txBox="1"/>
          <p:nvPr/>
        </p:nvSpPr>
        <p:spPr>
          <a:xfrm>
            <a:off x="7520925" y="1600175"/>
            <a:ext cx="102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5th of the month</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