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BC35-A418-47AA-8A9B-31722CBF0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5E9F7-E0FB-4345-93AF-DD11178D2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4E1DE-36A2-431A-8B29-309AC1FE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17E9-4BF2-4A57-9B98-B2853B89847B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C7BCD-2CF1-4114-8A94-AF04D923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F798-0B93-4DA2-8519-3B9BB45F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A1DE-A5C7-464C-97F1-5340EB6B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8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2B14-AD6B-4BAB-9505-E287A49F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348E9-D5A9-43AE-9312-5B525B831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E1AD9-C52A-49CA-968B-8EF2406F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17E9-4BF2-4A57-9B98-B2853B89847B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37C8D-7286-416D-8FD4-6B3AE53C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5F24E-CEAE-4BCD-A4DB-6A0775B8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A1DE-A5C7-464C-97F1-5340EB6B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0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FE64C-2C08-429E-A895-76492CEDD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33648-E0E5-4D22-B942-FC2C563DC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87A78-F46C-4C36-BD6A-1A39FB04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17E9-4BF2-4A57-9B98-B2853B89847B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E017B-4F9F-45CE-ABEA-967E3AE0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E1FD3-C21B-4C2C-963C-8A9D5CCD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A1DE-A5C7-464C-97F1-5340EB6B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6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35F6-8412-4B86-B18A-F05A5539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F9C0D-6C77-4DCC-B7C0-891092CC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07EDB-9AC9-45B0-AB21-996F68AA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17E9-4BF2-4A57-9B98-B2853B89847B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C2DE5-7688-4AFE-9555-A4616F33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81E17-AE59-4837-B745-7754CB40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A1DE-A5C7-464C-97F1-5340EB6B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5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B8AF-3EFD-4D29-B5CE-14BBF36FA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21FBF-6988-4E33-AD5F-C835E317C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D45EB-9475-4518-9A59-6AA07E28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17E9-4BF2-4A57-9B98-B2853B89847B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1E6B3-623C-4AD3-AE94-1A0E7F76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37801-CD2D-4195-A76B-802C10FF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A1DE-A5C7-464C-97F1-5340EB6B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C25B-1FC0-4810-8D61-33C69657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DE15-CEC9-4A78-8F7A-AE8A06A73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71F83-BC75-447A-8A61-0376BA7D1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D49D5-A6B0-4AB3-8EC3-2646A9E3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17E9-4BF2-4A57-9B98-B2853B89847B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FAF47-3DF9-4A7E-B465-D9287EEC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3CF9E-7A01-49E7-9AFC-A16BB33C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A1DE-A5C7-464C-97F1-5340EB6B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0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64F0-DF63-40E2-A83F-F9C1BAE0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B3920-5E4D-425B-8ADA-31F2D35EC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2FDB2-BC8B-47FF-AF4B-A45CDCA28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BEA71-6DAF-48DB-9998-3AA4D91A5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0D1E5-9ACE-401A-8F85-54C11D8D8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E6630-8506-4807-B192-B3F43D6F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17E9-4BF2-4A57-9B98-B2853B89847B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732AC-1159-4D41-A5A5-2FBD8819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E9CAFF-D733-4CD6-881C-AE9E5646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A1DE-A5C7-464C-97F1-5340EB6B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2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1C0A-BF2D-4E20-955A-43102C3E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1A128-CCF1-401C-8394-614416BC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17E9-4BF2-4A57-9B98-B2853B89847B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4DEA0-ACC2-4B29-88AA-653DB85B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65E53-4167-4B7A-878B-572EF358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A1DE-A5C7-464C-97F1-5340EB6B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6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3C036-C175-46A8-8917-5DBC910C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17E9-4BF2-4A57-9B98-B2853B89847B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A2F4F4-2C53-4101-B732-CFE2A832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75EFB-CF4D-46FE-8BB9-B56DD4E1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A1DE-A5C7-464C-97F1-5340EB6B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8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9A99-4BDB-43D3-8D8B-14768D6A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713B9-F1D5-481B-958A-B02AB0BB2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00F47-8356-48EC-9EBA-90F18AC09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5804A-95EA-4ED3-80B5-B5312320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17E9-4BF2-4A57-9B98-B2853B89847B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94A2A-1E00-49D1-B2DB-ACE23DD8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86C42-B1E8-4D6F-9F24-5A72A15A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A1DE-A5C7-464C-97F1-5340EB6B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1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B40D-9DBA-4059-879A-77C98304C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86A7E-4166-4908-97D9-9F41E7B6B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5762F-5D2F-470C-8990-659A8E10A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5BB5E-924B-4A54-AC52-97579F56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17E9-4BF2-4A57-9B98-B2853B89847B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1C765-8103-4904-86CD-BD8B29CB4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0A384-AC88-419A-AD7E-1E35CC4B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A1DE-A5C7-464C-97F1-5340EB6B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E0247-B0E7-4C1C-9A15-A7BE7DC1D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A982E-8525-42A6-B71B-243D229B7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59B30-21E1-4782-AF4F-E5E4C6C6C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917E9-4BF2-4A57-9B98-B2853B89847B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FB61D-5510-4FC1-980F-0A70D1517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62E2C-C38E-4991-A46D-A8C2A5EC2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EA1DE-A5C7-464C-97F1-5340EB6B5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6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A672-39EA-47FB-91C9-39601CFC8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 Profile Database </a:t>
            </a:r>
            <a:br>
              <a:rPr lang="en-US" dirty="0"/>
            </a:br>
            <a:r>
              <a:rPr lang="en-US" dirty="0"/>
              <a:t>and User Lists</a:t>
            </a:r>
          </a:p>
        </p:txBody>
      </p:sp>
    </p:spTree>
    <p:extLst>
      <p:ext uri="{BB962C8B-B14F-4D97-AF65-F5344CB8AC3E}">
        <p14:creationId xmlns:p14="http://schemas.microsoft.com/office/powerpoint/2010/main" val="3460583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0472F7E-73A3-40AD-880C-07C4908B9396}"/>
              </a:ext>
            </a:extLst>
          </p:cNvPr>
          <p:cNvSpPr/>
          <p:nvPr/>
        </p:nvSpPr>
        <p:spPr>
          <a:xfrm>
            <a:off x="6954400" y="850716"/>
            <a:ext cx="1866507" cy="86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Golden</a:t>
            </a:r>
          </a:p>
          <a:p>
            <a:pPr algn="ctr"/>
            <a:r>
              <a:rPr lang="en-US" dirty="0"/>
              <a:t>Inventory CSV **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37729C-AC7A-4562-8F78-B4E2BE83B12A}"/>
              </a:ext>
            </a:extLst>
          </p:cNvPr>
          <p:cNvSpPr/>
          <p:nvPr/>
        </p:nvSpPr>
        <p:spPr>
          <a:xfrm>
            <a:off x="1168927" y="850716"/>
            <a:ext cx="1866507" cy="86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Golden</a:t>
            </a:r>
          </a:p>
          <a:p>
            <a:pPr algn="ctr"/>
            <a:r>
              <a:rPr lang="en-US" dirty="0"/>
              <a:t>Sources 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22DD80-06A0-4805-B505-09949F0A93C3}"/>
              </a:ext>
            </a:extLst>
          </p:cNvPr>
          <p:cNvSpPr txBox="1"/>
          <p:nvPr/>
        </p:nvSpPr>
        <p:spPr>
          <a:xfrm>
            <a:off x="698844" y="1731143"/>
            <a:ext cx="2794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Workday HR, Westlake AD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C1F81E-FB4C-406B-8192-E4D843565F18}"/>
              </a:ext>
            </a:extLst>
          </p:cNvPr>
          <p:cNvSpPr/>
          <p:nvPr/>
        </p:nvSpPr>
        <p:spPr>
          <a:xfrm>
            <a:off x="4038195" y="888424"/>
            <a:ext cx="1866507" cy="8672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Inventory Golden Sources Script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AA638D-846C-44C8-AE4C-8D3F8909B002}"/>
              </a:ext>
            </a:extLst>
          </p:cNvPr>
          <p:cNvCxnSpPr>
            <a:cxnSpLocks/>
          </p:cNvCxnSpPr>
          <p:nvPr/>
        </p:nvCxnSpPr>
        <p:spPr>
          <a:xfrm>
            <a:off x="6032154" y="1284349"/>
            <a:ext cx="7714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D3D44F-A75A-48D9-9967-D8B5CCAC0831}"/>
              </a:ext>
            </a:extLst>
          </p:cNvPr>
          <p:cNvCxnSpPr>
            <a:cxnSpLocks/>
          </p:cNvCxnSpPr>
          <p:nvPr/>
        </p:nvCxnSpPr>
        <p:spPr>
          <a:xfrm>
            <a:off x="3179979" y="1284349"/>
            <a:ext cx="7714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2EA67C-70D2-4718-B90B-59239DE22195}"/>
              </a:ext>
            </a:extLst>
          </p:cNvPr>
          <p:cNvSpPr txBox="1"/>
          <p:nvPr/>
        </p:nvSpPr>
        <p:spPr>
          <a:xfrm>
            <a:off x="1165320" y="314335"/>
            <a:ext cx="7646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Create Profile DB Update CSV From Golden Sources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51FDE65-BEC4-40BE-AC6F-4A86E730C8A1}"/>
              </a:ext>
            </a:extLst>
          </p:cNvPr>
          <p:cNvSpPr/>
          <p:nvPr/>
        </p:nvSpPr>
        <p:spPr>
          <a:xfrm>
            <a:off x="6954399" y="3103893"/>
            <a:ext cx="1866507" cy="86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Updated </a:t>
            </a:r>
          </a:p>
          <a:p>
            <a:pPr algn="ctr"/>
            <a:r>
              <a:rPr lang="en-US" dirty="0"/>
              <a:t>Profile DB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17DD5F-0C24-4144-88DB-D8A9290C1DED}"/>
              </a:ext>
            </a:extLst>
          </p:cNvPr>
          <p:cNvSpPr/>
          <p:nvPr/>
        </p:nvSpPr>
        <p:spPr>
          <a:xfrm>
            <a:off x="4038194" y="5180915"/>
            <a:ext cx="1866507" cy="8672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User List Script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A42B03B-877B-400A-AB59-7EA5729B8A96}"/>
              </a:ext>
            </a:extLst>
          </p:cNvPr>
          <p:cNvCxnSpPr>
            <a:cxnSpLocks/>
          </p:cNvCxnSpPr>
          <p:nvPr/>
        </p:nvCxnSpPr>
        <p:spPr>
          <a:xfrm>
            <a:off x="3179978" y="5639307"/>
            <a:ext cx="7714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DE1FC99-3F78-4DD0-B675-391A2C371B94}"/>
              </a:ext>
            </a:extLst>
          </p:cNvPr>
          <p:cNvSpPr/>
          <p:nvPr/>
        </p:nvSpPr>
        <p:spPr>
          <a:xfrm>
            <a:off x="6954399" y="5216709"/>
            <a:ext cx="1866507" cy="795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Updated SC User Lists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3E8EE9-3CBA-4FF2-9275-C69017E06ABC}"/>
              </a:ext>
            </a:extLst>
          </p:cNvPr>
          <p:cNvSpPr/>
          <p:nvPr/>
        </p:nvSpPr>
        <p:spPr>
          <a:xfrm>
            <a:off x="1162640" y="3084990"/>
            <a:ext cx="1866507" cy="86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Golden</a:t>
            </a:r>
          </a:p>
          <a:p>
            <a:pPr algn="ctr"/>
            <a:r>
              <a:rPr lang="en-US" dirty="0"/>
              <a:t>Inventory CSV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A06411-0BD1-429D-8090-4CA9EF2F4B24}"/>
              </a:ext>
            </a:extLst>
          </p:cNvPr>
          <p:cNvSpPr/>
          <p:nvPr/>
        </p:nvSpPr>
        <p:spPr>
          <a:xfrm>
            <a:off x="4064741" y="3103893"/>
            <a:ext cx="1866507" cy="8672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Profile DB Script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A770860-E9FD-4D52-9C19-9D041B486427}"/>
              </a:ext>
            </a:extLst>
          </p:cNvPr>
          <p:cNvCxnSpPr>
            <a:cxnSpLocks/>
          </p:cNvCxnSpPr>
          <p:nvPr/>
        </p:nvCxnSpPr>
        <p:spPr>
          <a:xfrm>
            <a:off x="3149961" y="3546329"/>
            <a:ext cx="7714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291BD8-1E09-4902-BEDD-AD66285B5531}"/>
              </a:ext>
            </a:extLst>
          </p:cNvPr>
          <p:cNvCxnSpPr>
            <a:cxnSpLocks/>
          </p:cNvCxnSpPr>
          <p:nvPr/>
        </p:nvCxnSpPr>
        <p:spPr>
          <a:xfrm>
            <a:off x="6037923" y="3546329"/>
            <a:ext cx="7714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355E905-8D38-4883-AD3E-3923DDC24EBF}"/>
              </a:ext>
            </a:extLst>
          </p:cNvPr>
          <p:cNvSpPr txBox="1"/>
          <p:nvPr/>
        </p:nvSpPr>
        <p:spPr>
          <a:xfrm>
            <a:off x="3178946" y="2554675"/>
            <a:ext cx="3721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Update Profile Database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29983794-C4D4-46EF-817F-85A6E58D7E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95894" y="1960103"/>
            <a:ext cx="5822625" cy="436024"/>
          </a:xfrm>
          <a:prstGeom prst="bentConnector3">
            <a:avLst>
              <a:gd name="adj1" fmla="val 29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DE0EB02-707D-4B45-91EC-A4C44757C3C2}"/>
              </a:ext>
            </a:extLst>
          </p:cNvPr>
          <p:cNvCxnSpPr>
            <a:cxnSpLocks/>
          </p:cNvCxnSpPr>
          <p:nvPr/>
        </p:nvCxnSpPr>
        <p:spPr>
          <a:xfrm>
            <a:off x="2095893" y="2396128"/>
            <a:ext cx="0" cy="558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08746284-2E1F-4FC4-9559-64D466FDC892}"/>
              </a:ext>
            </a:extLst>
          </p:cNvPr>
          <p:cNvSpPr/>
          <p:nvPr/>
        </p:nvSpPr>
        <p:spPr>
          <a:xfrm>
            <a:off x="1162640" y="5205674"/>
            <a:ext cx="1866507" cy="86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Updated </a:t>
            </a:r>
          </a:p>
          <a:p>
            <a:pPr algn="ctr"/>
            <a:r>
              <a:rPr lang="en-US" dirty="0"/>
              <a:t>Profile DB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A95492-0987-45DD-87D2-B53812B0B741}"/>
              </a:ext>
            </a:extLst>
          </p:cNvPr>
          <p:cNvCxnSpPr>
            <a:cxnSpLocks/>
          </p:cNvCxnSpPr>
          <p:nvPr/>
        </p:nvCxnSpPr>
        <p:spPr>
          <a:xfrm>
            <a:off x="6032153" y="5614548"/>
            <a:ext cx="7714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B8A576D-C70B-4392-A59F-5D74098C4D3C}"/>
              </a:ext>
            </a:extLst>
          </p:cNvPr>
          <p:cNvSpPr txBox="1"/>
          <p:nvPr/>
        </p:nvSpPr>
        <p:spPr>
          <a:xfrm>
            <a:off x="2567610" y="4639390"/>
            <a:ext cx="4884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Update Site Collection User Lists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01DBEC46-74AA-434C-9D09-FE076DED1D4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95894" y="4252694"/>
            <a:ext cx="5822623" cy="261429"/>
          </a:xfrm>
          <a:prstGeom prst="bentConnector3">
            <a:avLst>
              <a:gd name="adj1" fmla="val 13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484F2C8-7841-4DBE-ABFF-FA8E5295B891}"/>
              </a:ext>
            </a:extLst>
          </p:cNvPr>
          <p:cNvCxnSpPr/>
          <p:nvPr/>
        </p:nvCxnSpPr>
        <p:spPr>
          <a:xfrm>
            <a:off x="2095893" y="4514124"/>
            <a:ext cx="0" cy="603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9346A1D-20B9-4B11-852D-BBCBB659B476}"/>
              </a:ext>
            </a:extLst>
          </p:cNvPr>
          <p:cNvSpPr txBox="1"/>
          <p:nvPr/>
        </p:nvSpPr>
        <p:spPr>
          <a:xfrm>
            <a:off x="56564" y="1031670"/>
            <a:ext cx="1046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C6757A2-86E3-4FBB-80E8-FC83C3510BD8}"/>
              </a:ext>
            </a:extLst>
          </p:cNvPr>
          <p:cNvSpPr txBox="1"/>
          <p:nvPr/>
        </p:nvSpPr>
        <p:spPr>
          <a:xfrm>
            <a:off x="62349" y="3287790"/>
            <a:ext cx="1046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2: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42FEA99-F2D1-4E91-9089-E82B5763F54A}"/>
              </a:ext>
            </a:extLst>
          </p:cNvPr>
          <p:cNvSpPr txBox="1"/>
          <p:nvPr/>
        </p:nvSpPr>
        <p:spPr>
          <a:xfrm>
            <a:off x="56564" y="5408474"/>
            <a:ext cx="1046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3: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B6FCD4F-8202-4FD6-AE4D-6D6D70C73613}"/>
              </a:ext>
            </a:extLst>
          </p:cNvPr>
          <p:cNvSpPr txBox="1"/>
          <p:nvPr/>
        </p:nvSpPr>
        <p:spPr>
          <a:xfrm>
            <a:off x="3745741" y="1750512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sqlDBConnAndQuery1.ps1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E613FFC-049E-427B-8DD0-D51429D638E4}"/>
              </a:ext>
            </a:extLst>
          </p:cNvPr>
          <p:cNvSpPr txBox="1"/>
          <p:nvPr/>
        </p:nvSpPr>
        <p:spPr>
          <a:xfrm>
            <a:off x="3328112" y="3978027"/>
            <a:ext cx="381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spSetUserProfileDataAdminGInput.ps1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D02F242-5E30-4E71-8B1E-9D5EBDECD947}"/>
              </a:ext>
            </a:extLst>
          </p:cNvPr>
          <p:cNvSpPr txBox="1"/>
          <p:nvPr/>
        </p:nvSpPr>
        <p:spPr>
          <a:xfrm>
            <a:off x="3343823" y="6012387"/>
            <a:ext cx="299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spSetUserListDataAdmin1.ps1</a:t>
            </a:r>
          </a:p>
        </p:txBody>
      </p:sp>
      <p:sp>
        <p:nvSpPr>
          <p:cNvPr id="113" name="Right Brace 112">
            <a:extLst>
              <a:ext uri="{FF2B5EF4-FFF2-40B4-BE49-F238E27FC236}">
                <a16:creationId xmlns:a16="http://schemas.microsoft.com/office/drawing/2014/main" id="{58D8041A-7120-48F6-B9B0-AB256248E0AE}"/>
              </a:ext>
            </a:extLst>
          </p:cNvPr>
          <p:cNvSpPr/>
          <p:nvPr/>
        </p:nvSpPr>
        <p:spPr>
          <a:xfrm>
            <a:off x="9096866" y="796915"/>
            <a:ext cx="425744" cy="545012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A9D4327-9BAE-4611-B34D-EA7CC1A06DAE}"/>
              </a:ext>
            </a:extLst>
          </p:cNvPr>
          <p:cNvSpPr/>
          <p:nvPr/>
        </p:nvSpPr>
        <p:spPr>
          <a:xfrm>
            <a:off x="9803875" y="3103893"/>
            <a:ext cx="1866507" cy="86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“Handoff” Script Commands</a:t>
            </a:r>
          </a:p>
        </p:txBody>
      </p:sp>
    </p:spTree>
    <p:extLst>
      <p:ext uri="{BB962C8B-B14F-4D97-AF65-F5344CB8AC3E}">
        <p14:creationId xmlns:p14="http://schemas.microsoft.com/office/powerpoint/2010/main" val="58060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63F51C9-6DF6-4928-A363-6162C94CACDE}"/>
              </a:ext>
            </a:extLst>
          </p:cNvPr>
          <p:cNvSpPr txBox="1"/>
          <p:nvPr/>
        </p:nvSpPr>
        <p:spPr>
          <a:xfrm>
            <a:off x="2171927" y="1634989"/>
            <a:ext cx="7317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Inventory Profile DB Change Comparison Script?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646BDD-A832-43EA-ADA6-E40B0FD56338}"/>
              </a:ext>
            </a:extLst>
          </p:cNvPr>
          <p:cNvSpPr/>
          <p:nvPr/>
        </p:nvSpPr>
        <p:spPr>
          <a:xfrm>
            <a:off x="429488" y="2148782"/>
            <a:ext cx="1866507" cy="86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 DB Inventory CSV </a:t>
            </a:r>
          </a:p>
          <a:p>
            <a:pPr algn="ctr"/>
            <a:r>
              <a:rPr lang="en-US" dirty="0"/>
              <a:t>Old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05D62E-C2A5-4612-BB92-5F98C17D8301}"/>
              </a:ext>
            </a:extLst>
          </p:cNvPr>
          <p:cNvSpPr/>
          <p:nvPr/>
        </p:nvSpPr>
        <p:spPr>
          <a:xfrm>
            <a:off x="3397359" y="2158209"/>
            <a:ext cx="1866507" cy="86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 DB Inventory CSV New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4EAF1-B497-485F-BE5D-D8DD5B9FBCF3}"/>
              </a:ext>
            </a:extLst>
          </p:cNvPr>
          <p:cNvSpPr/>
          <p:nvPr/>
        </p:nvSpPr>
        <p:spPr>
          <a:xfrm>
            <a:off x="6413598" y="2148245"/>
            <a:ext cx="1866507" cy="8672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 Inventory Comparison Script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ABD4F9-BD30-4A15-B8D5-E7C5EFBC4835}"/>
              </a:ext>
            </a:extLst>
          </p:cNvPr>
          <p:cNvCxnSpPr>
            <a:cxnSpLocks/>
          </p:cNvCxnSpPr>
          <p:nvPr/>
        </p:nvCxnSpPr>
        <p:spPr>
          <a:xfrm>
            <a:off x="5444780" y="2582415"/>
            <a:ext cx="7714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50C967-FF84-4436-AEB3-9DB6BE487265}"/>
              </a:ext>
            </a:extLst>
          </p:cNvPr>
          <p:cNvCxnSpPr>
            <a:cxnSpLocks/>
          </p:cNvCxnSpPr>
          <p:nvPr/>
        </p:nvCxnSpPr>
        <p:spPr>
          <a:xfrm>
            <a:off x="2447055" y="2591842"/>
            <a:ext cx="7714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826119A-8490-4BEB-97D2-5223DAF90842}"/>
              </a:ext>
            </a:extLst>
          </p:cNvPr>
          <p:cNvSpPr/>
          <p:nvPr/>
        </p:nvSpPr>
        <p:spPr>
          <a:xfrm>
            <a:off x="9360935" y="2157680"/>
            <a:ext cx="1866507" cy="86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 Inventory Comparison CSV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1F5856-395D-42C5-BBA5-2A2CC4968B71}"/>
              </a:ext>
            </a:extLst>
          </p:cNvPr>
          <p:cNvCxnSpPr>
            <a:cxnSpLocks/>
          </p:cNvCxnSpPr>
          <p:nvPr/>
        </p:nvCxnSpPr>
        <p:spPr>
          <a:xfrm>
            <a:off x="8434648" y="2545748"/>
            <a:ext cx="7714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24F0826-D646-4A1E-AD6E-FF7E24C55AEC}"/>
              </a:ext>
            </a:extLst>
          </p:cNvPr>
          <p:cNvSpPr txBox="1"/>
          <p:nvPr/>
        </p:nvSpPr>
        <p:spPr>
          <a:xfrm>
            <a:off x="1300707" y="3574547"/>
            <a:ext cx="9059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Inventory Site Collection User List Change Comparison Script?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1AE4CE-CE17-4836-85CA-1BA65A5EB834}"/>
              </a:ext>
            </a:extLst>
          </p:cNvPr>
          <p:cNvSpPr/>
          <p:nvPr/>
        </p:nvSpPr>
        <p:spPr>
          <a:xfrm>
            <a:off x="429488" y="4107731"/>
            <a:ext cx="1866507" cy="86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 DB Inventory CSV </a:t>
            </a:r>
          </a:p>
          <a:p>
            <a:pPr algn="ctr"/>
            <a:r>
              <a:rPr lang="en-US" dirty="0"/>
              <a:t>Old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44A6ED-EAB2-4B69-997E-D9536AABA4D1}"/>
              </a:ext>
            </a:extLst>
          </p:cNvPr>
          <p:cNvSpPr/>
          <p:nvPr/>
        </p:nvSpPr>
        <p:spPr>
          <a:xfrm>
            <a:off x="3397359" y="4107731"/>
            <a:ext cx="1866507" cy="86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 DB Inventory CSV New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A212CA-7C2E-4048-B32B-0888451BEE5E}"/>
              </a:ext>
            </a:extLst>
          </p:cNvPr>
          <p:cNvSpPr/>
          <p:nvPr/>
        </p:nvSpPr>
        <p:spPr>
          <a:xfrm>
            <a:off x="6413598" y="4126048"/>
            <a:ext cx="1866507" cy="8672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 Inventory Comparison Script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A5DB92-FA89-47B9-8F21-AC5A1A92C677}"/>
              </a:ext>
            </a:extLst>
          </p:cNvPr>
          <p:cNvCxnSpPr>
            <a:cxnSpLocks/>
          </p:cNvCxnSpPr>
          <p:nvPr/>
        </p:nvCxnSpPr>
        <p:spPr>
          <a:xfrm>
            <a:off x="5444780" y="4531937"/>
            <a:ext cx="7714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19B4FD-0F71-4BA3-8CCA-A409977F99B5}"/>
              </a:ext>
            </a:extLst>
          </p:cNvPr>
          <p:cNvCxnSpPr>
            <a:cxnSpLocks/>
          </p:cNvCxnSpPr>
          <p:nvPr/>
        </p:nvCxnSpPr>
        <p:spPr>
          <a:xfrm>
            <a:off x="2447055" y="4541364"/>
            <a:ext cx="7714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7491CD2-9D47-4F0D-BCBA-68B67AD132A4}"/>
              </a:ext>
            </a:extLst>
          </p:cNvPr>
          <p:cNvSpPr/>
          <p:nvPr/>
        </p:nvSpPr>
        <p:spPr>
          <a:xfrm>
            <a:off x="9360935" y="4135483"/>
            <a:ext cx="1866507" cy="86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 Inventory Comparison CSV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BD44400-2F2E-4119-A09C-D8DD9DE69455}"/>
              </a:ext>
            </a:extLst>
          </p:cNvPr>
          <p:cNvCxnSpPr>
            <a:cxnSpLocks/>
          </p:cNvCxnSpPr>
          <p:nvPr/>
        </p:nvCxnSpPr>
        <p:spPr>
          <a:xfrm>
            <a:off x="8434648" y="4570686"/>
            <a:ext cx="7714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E93EFC2-F9F7-419B-9EBE-A08B2F8880BB}"/>
              </a:ext>
            </a:extLst>
          </p:cNvPr>
          <p:cNvSpPr txBox="1"/>
          <p:nvPr/>
        </p:nvSpPr>
        <p:spPr>
          <a:xfrm>
            <a:off x="2171926" y="381248"/>
            <a:ext cx="7317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Potential Utilities?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5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0578-856B-48E3-AE7E-5A2437C3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Completed\Near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EC5B3-3785-419A-ABDF-F2DB6744B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12" y="1608804"/>
            <a:ext cx="10705708" cy="3283707"/>
          </a:xfrm>
        </p:spPr>
        <p:txBody>
          <a:bodyPr/>
          <a:lstStyle/>
          <a:p>
            <a:r>
              <a:rPr lang="en-US" sz="2400" dirty="0"/>
              <a:t>Profile Inventory Script – spGetUserProfileDataAdmin2.ps1 </a:t>
            </a:r>
          </a:p>
          <a:p>
            <a:r>
              <a:rPr lang="en-US" sz="2400" dirty="0"/>
              <a:t>Update Profile DB Script –   spSetUserProfileDataAdmin3.ps1 </a:t>
            </a:r>
          </a:p>
          <a:p>
            <a:r>
              <a:rPr lang="en-US" sz="2400" dirty="0"/>
              <a:t>Update User List Script – spSetUserListDataAdmin1.ps1 </a:t>
            </a:r>
          </a:p>
          <a:p>
            <a:r>
              <a:rPr lang="en-US" sz="2400" dirty="0"/>
              <a:t>Field Comparison Mapping – Atlas to SP Mappings</a:t>
            </a:r>
          </a:p>
          <a:p>
            <a:r>
              <a:rPr lang="en-US" sz="2400" dirty="0"/>
              <a:t>Golden Source Inventory Script – sqlDBConnAndQuery1.ps1</a:t>
            </a:r>
          </a:p>
          <a:p>
            <a:r>
              <a:rPr lang="en-US" sz="2400" dirty="0"/>
              <a:t>Update Profile DB from Golden Inventory Script – spSetUserProfileDataGInput.ps1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6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0971-F2AE-49A7-BCFD-3E1E9273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372"/>
          </a:xfrm>
        </p:spPr>
        <p:txBody>
          <a:bodyPr/>
          <a:lstStyle/>
          <a:p>
            <a:r>
              <a:rPr lang="en-US" dirty="0"/>
              <a:t>Latest Work 3/21/2022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9773F-4113-4AF6-A28B-36D748D73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195"/>
            <a:ext cx="10515600" cy="1603375"/>
          </a:xfrm>
        </p:spPr>
        <p:txBody>
          <a:bodyPr/>
          <a:lstStyle/>
          <a:p>
            <a:r>
              <a:rPr lang="en-US" dirty="0"/>
              <a:t>Added Logging to the Update User List Script</a:t>
            </a:r>
          </a:p>
          <a:p>
            <a:r>
              <a:rPr lang="en-US" dirty="0"/>
              <a:t>Created Mapping Comparison File (V1)</a:t>
            </a:r>
          </a:p>
          <a:p>
            <a:r>
              <a:rPr lang="en-US" dirty="0"/>
              <a:t>Creating Golden Inventory Script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C065CB-7D04-4B33-A94E-EBED7E89EBEE}"/>
              </a:ext>
            </a:extLst>
          </p:cNvPr>
          <p:cNvSpPr txBox="1">
            <a:spLocks/>
          </p:cNvSpPr>
          <p:nvPr/>
        </p:nvSpPr>
        <p:spPr>
          <a:xfrm>
            <a:off x="838200" y="2940214"/>
            <a:ext cx="10515600" cy="794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Latest Work 3/22/2022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048E12-129A-4F70-883C-302E1B0D5755}"/>
              </a:ext>
            </a:extLst>
          </p:cNvPr>
          <p:cNvSpPr txBox="1">
            <a:spLocks/>
          </p:cNvSpPr>
          <p:nvPr/>
        </p:nvSpPr>
        <p:spPr>
          <a:xfrm>
            <a:off x="838200" y="3845938"/>
            <a:ext cx="10515600" cy="1131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Updated Design Solution</a:t>
            </a:r>
          </a:p>
          <a:p>
            <a:r>
              <a:rPr lang="en-US" dirty="0"/>
              <a:t>Working to Complete Golden Inventory to Profile DB Update Script</a:t>
            </a:r>
          </a:p>
        </p:txBody>
      </p:sp>
    </p:spTree>
    <p:extLst>
      <p:ext uri="{BB962C8B-B14F-4D97-AF65-F5344CB8AC3E}">
        <p14:creationId xmlns:p14="http://schemas.microsoft.com/office/powerpoint/2010/main" val="156758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0971-F2AE-49A7-BCFD-3E1E9273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9773F-4113-4AF6-A28B-36D748D73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2"/>
            <a:ext cx="10515600" cy="1973376"/>
          </a:xfrm>
        </p:spPr>
        <p:txBody>
          <a:bodyPr>
            <a:normAutofit/>
          </a:bodyPr>
          <a:lstStyle/>
          <a:p>
            <a:r>
              <a:rPr lang="en-US" dirty="0"/>
              <a:t>Test Each Script’s Results to Ensure Data Integrity</a:t>
            </a:r>
          </a:p>
          <a:p>
            <a:r>
              <a:rPr lang="en-US" dirty="0"/>
              <a:t>Document Scripts More Thoroughly</a:t>
            </a:r>
          </a:p>
          <a:p>
            <a:r>
              <a:rPr lang="en-US" dirty="0"/>
              <a:t>Test Script in a New Environment</a:t>
            </a:r>
          </a:p>
        </p:txBody>
      </p:sp>
    </p:spTree>
    <p:extLst>
      <p:ext uri="{BB962C8B-B14F-4D97-AF65-F5344CB8AC3E}">
        <p14:creationId xmlns:p14="http://schemas.microsoft.com/office/powerpoint/2010/main" val="75760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6963</TotalTime>
  <Words>252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Update Profile Database  and User Lists</vt:lpstr>
      <vt:lpstr>PowerPoint Presentation</vt:lpstr>
      <vt:lpstr>PowerPoint Presentation</vt:lpstr>
      <vt:lpstr>Work Completed\Near Complete</vt:lpstr>
      <vt:lpstr>Latest Work 3/21/2022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Molskow, Tom (Contractor)</dc:creator>
  <cp:lastModifiedBy>Molskow, Tom (Contractor)</cp:lastModifiedBy>
  <cp:revision>36</cp:revision>
  <dcterms:created xsi:type="dcterms:W3CDTF">2022-03-14T20:28:08Z</dcterms:created>
  <dcterms:modified xsi:type="dcterms:W3CDTF">2022-03-25T17:53:09Z</dcterms:modified>
</cp:coreProperties>
</file>