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7" r:id="rId8"/>
    <p:sldId id="260" r:id="rId9"/>
    <p:sldId id="259" r:id="rId10"/>
    <p:sldId id="268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66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06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1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5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1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6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4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2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9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4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3CCB6B-F20C-4E7F-82ED-7FE7EEE420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C56C0-3143-4DC6-A1FF-9286E6030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27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173A-7BAB-4E52-B913-0E4CCA8F2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0" y="1566862"/>
            <a:ext cx="10896600" cy="2047875"/>
          </a:xfrm>
        </p:spPr>
        <p:txBody>
          <a:bodyPr/>
          <a:lstStyle/>
          <a:p>
            <a:pPr algn="ctr"/>
            <a:r>
              <a:rPr lang="en-US" dirty="0"/>
              <a:t>Power Apps </a:t>
            </a:r>
            <a:br>
              <a:rPr lang="en-US" dirty="0"/>
            </a:br>
            <a:r>
              <a:rPr lang="en-US" dirty="0"/>
              <a:t>Prototype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B23FE-C112-4FF3-B432-EAEB90848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9788"/>
            <a:ext cx="9144000" cy="1655762"/>
          </a:xfrm>
        </p:spPr>
        <p:txBody>
          <a:bodyPr/>
          <a:lstStyle/>
          <a:p>
            <a:pPr algn="r"/>
            <a:r>
              <a:rPr lang="en-US" b="1" dirty="0"/>
              <a:t>Tom Molskow</a:t>
            </a:r>
          </a:p>
          <a:p>
            <a:pPr algn="r"/>
            <a:r>
              <a:rPr lang="en-US" b="1" dirty="0"/>
              <a:t>Senior SharePoint Architect</a:t>
            </a:r>
          </a:p>
          <a:p>
            <a:pPr algn="r"/>
            <a:r>
              <a:rPr lang="en-US" b="1" dirty="0"/>
              <a:t>Tek Systems</a:t>
            </a:r>
          </a:p>
        </p:txBody>
      </p:sp>
    </p:spTree>
    <p:extLst>
      <p:ext uri="{BB962C8B-B14F-4D97-AF65-F5344CB8AC3E}">
        <p14:creationId xmlns:p14="http://schemas.microsoft.com/office/powerpoint/2010/main" val="318195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B780-AB3E-40C8-A7D6-561D7CDF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26788" cy="1400530"/>
          </a:xfrm>
        </p:spPr>
        <p:txBody>
          <a:bodyPr/>
          <a:lstStyle/>
          <a:p>
            <a:r>
              <a:rPr lang="en-US" sz="4400" dirty="0"/>
              <a:t>Conclusions</a:t>
            </a:r>
            <a:br>
              <a:rPr lang="en-US" sz="44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CCAA-7C0F-41CA-A095-010A3E87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2014818"/>
            <a:ext cx="11126789" cy="4624107"/>
          </a:xfrm>
        </p:spPr>
        <p:txBody>
          <a:bodyPr>
            <a:normAutofit/>
          </a:bodyPr>
          <a:lstStyle/>
          <a:p>
            <a:r>
              <a:rPr lang="en-US" sz="2400" dirty="0"/>
              <a:t>Power Apps Provides Security Trimming for SharePoint Online Data</a:t>
            </a:r>
          </a:p>
          <a:p>
            <a:r>
              <a:rPr lang="en-US" sz="2400" dirty="0"/>
              <a:t>Power Apps has a Rich Dashboarding Capability</a:t>
            </a:r>
          </a:p>
          <a:p>
            <a:r>
              <a:rPr lang="en-US" sz="2400" dirty="0"/>
              <a:t>Power Apps Integrates with Power Automate</a:t>
            </a:r>
          </a:p>
          <a:p>
            <a:r>
              <a:rPr lang="en-US" sz="2400" dirty="0"/>
              <a:t>Power Apps Integrates with SharePoint Online</a:t>
            </a:r>
          </a:p>
          <a:p>
            <a:r>
              <a:rPr lang="en-US" sz="2400" dirty="0"/>
              <a:t>NM PED Already Owns Licenses for Power Apps </a:t>
            </a:r>
          </a:p>
        </p:txBody>
      </p:sp>
    </p:spTree>
    <p:extLst>
      <p:ext uri="{BB962C8B-B14F-4D97-AF65-F5344CB8AC3E}">
        <p14:creationId xmlns:p14="http://schemas.microsoft.com/office/powerpoint/2010/main" val="91784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5B780-AB3E-40C8-A7D6-561D7CDF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Questions?</a:t>
            </a:r>
            <a:br>
              <a:rPr lang="en-US" sz="4800">
                <a:solidFill>
                  <a:srgbClr val="EBEBEB"/>
                </a:solidFill>
              </a:rPr>
            </a:br>
            <a:br>
              <a:rPr lang="en-US" sz="4800">
                <a:solidFill>
                  <a:srgbClr val="EBEBEB"/>
                </a:solidFill>
              </a:rPr>
            </a:br>
            <a:endParaRPr lang="en-US" sz="4800">
              <a:solidFill>
                <a:srgbClr val="EBEBEB"/>
              </a:solidFill>
            </a:endParaRP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Quizzical burrowing owl looking forward">
            <a:extLst>
              <a:ext uri="{FF2B5EF4-FFF2-40B4-BE49-F238E27FC236}">
                <a16:creationId xmlns:a16="http://schemas.microsoft.com/office/drawing/2014/main" id="{FF6EE741-609E-41C7-B187-007F98E4A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60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174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B780-AB3E-40C8-A7D6-561D7CDF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26788" cy="1400530"/>
          </a:xfrm>
        </p:spPr>
        <p:txBody>
          <a:bodyPr/>
          <a:lstStyle/>
          <a:p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CCAA-7C0F-41CA-A095-010A3E87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2014818"/>
            <a:ext cx="11126789" cy="46241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3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B780-AB3E-40C8-A7D6-561D7CDF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26788" cy="140053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CCAA-7C0F-41CA-A095-010A3E87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2014818"/>
            <a:ext cx="11359623" cy="462410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What is Power Apps?</a:t>
            </a:r>
          </a:p>
          <a:p>
            <a:r>
              <a:rPr lang="en-US" sz="2800" dirty="0"/>
              <a:t>What are we Demonstrating?</a:t>
            </a:r>
          </a:p>
          <a:p>
            <a:r>
              <a:rPr lang="en-US" sz="2800" dirty="0"/>
              <a:t>Prototype Dashboard Quick Overview</a:t>
            </a:r>
          </a:p>
          <a:p>
            <a:r>
              <a:rPr lang="en-US" sz="2800" dirty="0"/>
              <a:t>Power Apps Integrated Security</a:t>
            </a:r>
          </a:p>
          <a:p>
            <a:r>
              <a:rPr lang="en-US" sz="2800" dirty="0"/>
              <a:t>Power Apps Dashboarding Capabilities</a:t>
            </a:r>
          </a:p>
          <a:p>
            <a:r>
              <a:rPr lang="en-US" sz="2600" dirty="0"/>
              <a:t>Power Apps and Power Automate</a:t>
            </a:r>
          </a:p>
          <a:p>
            <a:r>
              <a:rPr lang="en-US" sz="2600" dirty="0"/>
              <a:t>Power Apps and SharePoint Online</a:t>
            </a:r>
          </a:p>
          <a:p>
            <a:r>
              <a:rPr lang="en-US" sz="2600" dirty="0"/>
              <a:t>Conclusion</a:t>
            </a:r>
          </a:p>
          <a:p>
            <a:r>
              <a:rPr lang="en-US" sz="2600" dirty="0"/>
              <a:t>Questions?</a:t>
            </a:r>
          </a:p>
          <a:p>
            <a:endParaRPr lang="en-US" sz="28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16C05B3-3BB1-47B9-8150-E1A419D583CC}"/>
              </a:ext>
            </a:extLst>
          </p:cNvPr>
          <p:cNvSpPr/>
          <p:nvPr/>
        </p:nvSpPr>
        <p:spPr>
          <a:xfrm>
            <a:off x="7586130" y="3649133"/>
            <a:ext cx="1261533" cy="1811867"/>
          </a:xfrm>
          <a:prstGeom prst="rightBrace">
            <a:avLst>
              <a:gd name="adj1" fmla="val 8333"/>
              <a:gd name="adj2" fmla="val 48598"/>
            </a:avLst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DFA5D-BD2F-430E-B516-858FE00201A6}"/>
              </a:ext>
            </a:extLst>
          </p:cNvPr>
          <p:cNvSpPr txBox="1"/>
          <p:nvPr/>
        </p:nvSpPr>
        <p:spPr>
          <a:xfrm>
            <a:off x="8989349" y="4272678"/>
            <a:ext cx="2880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Demonstrations</a:t>
            </a:r>
          </a:p>
        </p:txBody>
      </p:sp>
    </p:spTree>
    <p:extLst>
      <p:ext uri="{BB962C8B-B14F-4D97-AF65-F5344CB8AC3E}">
        <p14:creationId xmlns:p14="http://schemas.microsoft.com/office/powerpoint/2010/main" val="349301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B780-AB3E-40C8-A7D6-561D7CDF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26788" cy="1400530"/>
          </a:xfrm>
        </p:spPr>
        <p:txBody>
          <a:bodyPr/>
          <a:lstStyle/>
          <a:p>
            <a:r>
              <a:rPr lang="en-US" sz="4400" dirty="0"/>
              <a:t>What is Power Apps?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CCAA-7C0F-41CA-A095-010A3E87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323976"/>
            <a:ext cx="11126789" cy="5314950"/>
          </a:xfrm>
        </p:spPr>
        <p:txBody>
          <a:bodyPr>
            <a:normAutofit/>
          </a:bodyPr>
          <a:lstStyle/>
          <a:p>
            <a:r>
              <a:rPr lang="en-US" sz="2400" dirty="0"/>
              <a:t>Microsoft’s Replacement for InfoPath Forms</a:t>
            </a:r>
          </a:p>
          <a:p>
            <a:r>
              <a:rPr lang="en-US" sz="2400" dirty="0"/>
              <a:t>Only Works with SharePoint Online</a:t>
            </a:r>
          </a:p>
          <a:p>
            <a:r>
              <a:rPr lang="en-US" sz="2400" dirty="0"/>
              <a:t>Much More Advanced than InfoPath Forms</a:t>
            </a:r>
          </a:p>
          <a:p>
            <a:r>
              <a:rPr lang="en-US" sz="2400" dirty="0"/>
              <a:t>Advanced Form Design Features</a:t>
            </a:r>
          </a:p>
          <a:p>
            <a:r>
              <a:rPr lang="en-US" sz="2400" dirty="0"/>
              <a:t>Advanced Dashboard Charting Features</a:t>
            </a:r>
          </a:p>
          <a:p>
            <a:r>
              <a:rPr lang="en-US" sz="2400" dirty="0"/>
              <a:t>Other Features Include Tight Integration With:</a:t>
            </a:r>
          </a:p>
          <a:p>
            <a:pPr lvl="1"/>
            <a:r>
              <a:rPr lang="en-US" sz="2200" dirty="0"/>
              <a:t>Power BI</a:t>
            </a:r>
          </a:p>
          <a:p>
            <a:pPr lvl="1"/>
            <a:r>
              <a:rPr lang="en-US" sz="2200" dirty="0"/>
              <a:t>Power Automate</a:t>
            </a:r>
          </a:p>
          <a:p>
            <a:pPr lvl="1"/>
            <a:r>
              <a:rPr lang="en-US" sz="2200" dirty="0"/>
              <a:t>SharePoint Online </a:t>
            </a:r>
          </a:p>
          <a:p>
            <a:pPr lvl="1"/>
            <a:r>
              <a:rPr lang="en-US" sz="2200" dirty="0"/>
              <a:t>SharePoint Online Security</a:t>
            </a:r>
          </a:p>
          <a:p>
            <a:r>
              <a:rPr lang="en-US" sz="2400" dirty="0"/>
              <a:t>Already Owned by NMPED</a:t>
            </a:r>
          </a:p>
        </p:txBody>
      </p:sp>
    </p:spTree>
    <p:extLst>
      <p:ext uri="{BB962C8B-B14F-4D97-AF65-F5344CB8AC3E}">
        <p14:creationId xmlns:p14="http://schemas.microsoft.com/office/powerpoint/2010/main" val="164748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B780-AB3E-40C8-A7D6-561D7CDF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26788" cy="1400530"/>
          </a:xfrm>
        </p:spPr>
        <p:txBody>
          <a:bodyPr/>
          <a:lstStyle/>
          <a:p>
            <a:r>
              <a:rPr lang="en-US" sz="4400" dirty="0"/>
              <a:t>What are we Demonstrating?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CCAA-7C0F-41CA-A095-010A3E87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352550"/>
            <a:ext cx="11126789" cy="5286375"/>
          </a:xfrm>
        </p:spPr>
        <p:txBody>
          <a:bodyPr>
            <a:normAutofit/>
          </a:bodyPr>
          <a:lstStyle/>
          <a:p>
            <a:r>
              <a:rPr lang="en-US" sz="2400" dirty="0"/>
              <a:t>Demonstrating Power Apps Security Trimming</a:t>
            </a:r>
          </a:p>
          <a:p>
            <a:r>
              <a:rPr lang="en-US" sz="2400" dirty="0"/>
              <a:t>Demonstrating Power Apps Dashboard Capabilities</a:t>
            </a:r>
          </a:p>
          <a:p>
            <a:r>
              <a:rPr lang="en-US" sz="2400" dirty="0"/>
              <a:t>Demonstrating Power Apps Integration with SharePoint Online</a:t>
            </a:r>
          </a:p>
          <a:p>
            <a:r>
              <a:rPr lang="en-US" sz="2400" dirty="0"/>
              <a:t>Demonstrating Power Apps Integration with Power Automate</a:t>
            </a:r>
          </a:p>
          <a:p>
            <a:endParaRPr lang="en-US" sz="2400" dirty="0"/>
          </a:p>
          <a:p>
            <a:endParaRPr lang="en-US" sz="2400" dirty="0"/>
          </a:p>
          <a:p>
            <a:pPr lvl="2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93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B780-AB3E-40C8-A7D6-561D7CDF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26788" cy="1400530"/>
          </a:xfrm>
        </p:spPr>
        <p:txBody>
          <a:bodyPr/>
          <a:lstStyle/>
          <a:p>
            <a:r>
              <a:rPr lang="en-US" sz="4400" dirty="0"/>
              <a:t>Power Apps Integrated Security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CCAA-7C0F-41CA-A095-010A3E87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405218"/>
            <a:ext cx="11126789" cy="4783915"/>
          </a:xfrm>
        </p:spPr>
        <p:txBody>
          <a:bodyPr>
            <a:normAutofit/>
          </a:bodyPr>
          <a:lstStyle/>
          <a:p>
            <a:r>
              <a:rPr lang="en-US" sz="2400" dirty="0"/>
              <a:t>Since Power Apps are Tightly Integrated with SharePoint Online it can Easily Security Trim Items Displayed in the Dashboard</a:t>
            </a:r>
          </a:p>
          <a:p>
            <a:r>
              <a:rPr lang="en-US" sz="2400" dirty="0"/>
              <a:t>Items are Logged by Users – They are Given Edit Access</a:t>
            </a:r>
          </a:p>
          <a:p>
            <a:r>
              <a:rPr lang="en-US" sz="2400" dirty="0"/>
              <a:t>Items are Assigned to Users – They are Given Edit Access</a:t>
            </a:r>
          </a:p>
          <a:p>
            <a:r>
              <a:rPr lang="en-US" sz="2400" dirty="0"/>
              <a:t>All Other Access is Removed</a:t>
            </a:r>
          </a:p>
          <a:p>
            <a:r>
              <a:rPr lang="en-US" sz="2400" dirty="0"/>
              <a:t>Users Can Only See those Items that They have Logged or Been Assigned To</a:t>
            </a:r>
          </a:p>
          <a:p>
            <a:endParaRPr lang="en-US" sz="2200" dirty="0"/>
          </a:p>
          <a:p>
            <a:pPr marL="0" indent="0" algn="ctr">
              <a:buNone/>
            </a:pPr>
            <a:r>
              <a:rPr lang="en-US" sz="2400" b="1" dirty="0"/>
              <a:t>INTEGRATED SECURITY DEMONSTRATION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570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B780-AB3E-40C8-A7D6-561D7CDF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26788" cy="1400530"/>
          </a:xfrm>
        </p:spPr>
        <p:txBody>
          <a:bodyPr/>
          <a:lstStyle/>
          <a:p>
            <a:r>
              <a:rPr lang="en-US" sz="4400" dirty="0"/>
              <a:t>Power Apps Dashboarding Capability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CCAA-7C0F-41CA-A095-010A3E87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352550"/>
            <a:ext cx="11126789" cy="5286375"/>
          </a:xfrm>
        </p:spPr>
        <p:txBody>
          <a:bodyPr>
            <a:normAutofit/>
          </a:bodyPr>
          <a:lstStyle/>
          <a:p>
            <a:r>
              <a:rPr lang="en-US" sz="2400" dirty="0"/>
              <a:t>Dashboards Displays Include:</a:t>
            </a:r>
          </a:p>
          <a:p>
            <a:pPr lvl="1"/>
            <a:r>
              <a:rPr lang="en-US" sz="2400" dirty="0"/>
              <a:t>All Tickets – Summarized List with Link to Item</a:t>
            </a:r>
          </a:p>
          <a:p>
            <a:pPr lvl="1"/>
            <a:r>
              <a:rPr lang="en-US" sz="2400" dirty="0"/>
              <a:t>All Tickets by Status – Icons</a:t>
            </a:r>
          </a:p>
          <a:p>
            <a:pPr lvl="1"/>
            <a:r>
              <a:rPr lang="en-US" sz="2400" dirty="0"/>
              <a:t>All Tickets by Status – Pie Chart</a:t>
            </a:r>
          </a:p>
          <a:p>
            <a:pPr lvl="1"/>
            <a:r>
              <a:rPr lang="en-US" sz="2400" dirty="0"/>
              <a:t>All Tickets by Priority – Line Graph</a:t>
            </a:r>
          </a:p>
          <a:p>
            <a:pPr lvl="1"/>
            <a:r>
              <a:rPr lang="en-US" sz="2400" dirty="0"/>
              <a:t>All “Won’t Fix” Tickets – List </a:t>
            </a:r>
          </a:p>
          <a:p>
            <a:pPr lvl="1"/>
            <a:r>
              <a:rPr lang="en-US" sz="2400" dirty="0"/>
              <a:t>All “Blocked Tickets” – List </a:t>
            </a:r>
          </a:p>
          <a:p>
            <a:pPr lvl="1"/>
            <a:r>
              <a:rPr lang="en-US" sz="2400" dirty="0"/>
              <a:t>All Tickets Number – Number Display  </a:t>
            </a:r>
          </a:p>
          <a:p>
            <a:pPr lvl="1"/>
            <a:r>
              <a:rPr lang="en-US" sz="2400" dirty="0"/>
              <a:t>My Assigned Tickets Number – Number Display</a:t>
            </a:r>
          </a:p>
          <a:p>
            <a:pPr lvl="1"/>
            <a:r>
              <a:rPr lang="en-US" sz="2400" dirty="0"/>
              <a:t>My New Tickets Number – Number Display </a:t>
            </a:r>
          </a:p>
          <a:p>
            <a:pPr lvl="1"/>
            <a:endParaRPr lang="en-US" sz="2400" dirty="0"/>
          </a:p>
          <a:p>
            <a:pPr lvl="2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4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B780-AB3E-40C8-A7D6-561D7CDF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26788" cy="1400530"/>
          </a:xfrm>
        </p:spPr>
        <p:txBody>
          <a:bodyPr/>
          <a:lstStyle/>
          <a:p>
            <a:r>
              <a:rPr lang="en-US" sz="4400" dirty="0"/>
              <a:t>Power Apps Dashboarding Capabilities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CCAA-7C0F-41CA-A095-010A3E87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352550"/>
            <a:ext cx="11126789" cy="5286375"/>
          </a:xfrm>
        </p:spPr>
        <p:txBody>
          <a:bodyPr>
            <a:normAutofit/>
          </a:bodyPr>
          <a:lstStyle/>
          <a:p>
            <a:r>
              <a:rPr lang="en-US" sz="2400" dirty="0"/>
              <a:t>(Continued) Dashboards Displays Include:</a:t>
            </a:r>
          </a:p>
          <a:p>
            <a:pPr lvl="1"/>
            <a:r>
              <a:rPr lang="en-US" sz="2400" dirty="0"/>
              <a:t>My Assigned Tickets by Status – Pie Chart </a:t>
            </a:r>
          </a:p>
          <a:p>
            <a:pPr lvl="1"/>
            <a:r>
              <a:rPr lang="en-US" sz="2400" dirty="0"/>
              <a:t>Tickets Assigned to Me – Summarized List with Link to Item</a:t>
            </a:r>
          </a:p>
          <a:p>
            <a:pPr lvl="1"/>
            <a:r>
              <a:rPr lang="en-US" sz="2400" dirty="0"/>
              <a:t>Tickets Assigned to Me by Status – Pie Chart</a:t>
            </a:r>
          </a:p>
          <a:p>
            <a:pPr lvl="1"/>
            <a:r>
              <a:rPr lang="en-US" sz="2400" dirty="0"/>
              <a:t>Tickets Assigned to Me by Priority – Bar Chart</a:t>
            </a:r>
          </a:p>
          <a:p>
            <a:pPr lvl="1"/>
            <a:r>
              <a:rPr lang="en-US" sz="2400" dirty="0"/>
              <a:t>Tickets Assigned to Me by Category – Bar Chart</a:t>
            </a:r>
          </a:p>
          <a:p>
            <a:pPr lvl="1"/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DASHBOARDING CAPABILITIES DEMONSTRATION</a:t>
            </a:r>
          </a:p>
          <a:p>
            <a:pPr lvl="2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1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B780-AB3E-40C8-A7D6-561D7CDF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26788" cy="1400530"/>
          </a:xfrm>
        </p:spPr>
        <p:txBody>
          <a:bodyPr/>
          <a:lstStyle/>
          <a:p>
            <a:r>
              <a:rPr lang="en-US" sz="4400" dirty="0"/>
              <a:t>Power Apps and Power Automate</a:t>
            </a:r>
            <a:br>
              <a:rPr lang="en-US" sz="3600" dirty="0"/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CCAA-7C0F-41CA-A095-010A3E87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329268"/>
            <a:ext cx="11126789" cy="5309658"/>
          </a:xfrm>
        </p:spPr>
        <p:txBody>
          <a:bodyPr>
            <a:normAutofit/>
          </a:bodyPr>
          <a:lstStyle/>
          <a:p>
            <a:r>
              <a:rPr lang="en-US" sz="2400" dirty="0"/>
              <a:t>Microsoft’s Replacement for SharePoint Designer 2010 and SharePoint Designer 2013 Workflows </a:t>
            </a:r>
          </a:p>
          <a:p>
            <a:r>
              <a:rPr lang="en-US" sz="2400" dirty="0"/>
              <a:t>Only Works with SharePoint Online</a:t>
            </a:r>
          </a:p>
          <a:p>
            <a:r>
              <a:rPr lang="en-US" sz="2400" dirty="0"/>
              <a:t>Advanced Workflow Features and Easy GUI Design Capabilities</a:t>
            </a:r>
          </a:p>
          <a:p>
            <a:r>
              <a:rPr lang="en-US" sz="2400" dirty="0"/>
              <a:t>Suite of “Connectors” Supporting Full CRUD Operations with a Wide Variety of Data Sources </a:t>
            </a:r>
          </a:p>
          <a:p>
            <a:r>
              <a:rPr lang="en-US" sz="2400" dirty="0"/>
              <a:t>Power Apps Tightly Integrates with Power Automate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b="1" dirty="0"/>
              <a:t>DASHBOARDING CAPABILITIES DEMONSTRATION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273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B780-AB3E-40C8-A7D6-561D7CDF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126788" cy="1400530"/>
          </a:xfrm>
        </p:spPr>
        <p:txBody>
          <a:bodyPr/>
          <a:lstStyle/>
          <a:p>
            <a:r>
              <a:rPr lang="en-US" sz="4400" dirty="0"/>
              <a:t>Power Apps and SharePoint Online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CCAA-7C0F-41CA-A095-010A3E87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312332"/>
            <a:ext cx="11126789" cy="5326593"/>
          </a:xfrm>
        </p:spPr>
        <p:txBody>
          <a:bodyPr/>
          <a:lstStyle/>
          <a:p>
            <a:r>
              <a:rPr lang="en-US" sz="2400" dirty="0"/>
              <a:t>Microsoft’s Replacement for SharePoint On-Premise (2003, 2007, 2010, 2013, 2016, 2019)</a:t>
            </a:r>
          </a:p>
          <a:p>
            <a:r>
              <a:rPr lang="en-US" sz="2400" dirty="0"/>
              <a:t>Classic (More Like On-Premise) and Modern (More Advanced) Versions</a:t>
            </a:r>
          </a:p>
          <a:p>
            <a:r>
              <a:rPr lang="en-US" sz="2400" dirty="0"/>
              <a:t>Provides Advanced Capabilities for Online Data Management</a:t>
            </a:r>
          </a:p>
          <a:p>
            <a:r>
              <a:rPr lang="en-US" sz="2400" dirty="0"/>
              <a:t>Tightly Integrates with Power Apps and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2561244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8F651722C5BD4E9A2521A005C9559D" ma:contentTypeVersion="2" ma:contentTypeDescription="Create a new document." ma:contentTypeScope="" ma:versionID="92f60150b8afaacd62076d3250831373">
  <xsd:schema xmlns:xsd="http://www.w3.org/2001/XMLSchema" xmlns:xs="http://www.w3.org/2001/XMLSchema" xmlns:p="http://schemas.microsoft.com/office/2006/metadata/properties" xmlns:ns3="300e9ab0-d7ed-4d42-a3d6-1f489287d19d" targetNamespace="http://schemas.microsoft.com/office/2006/metadata/properties" ma:root="true" ma:fieldsID="208c7b4540492b185ed5cef4784f6137" ns3:_="">
    <xsd:import namespace="300e9ab0-d7ed-4d42-a3d6-1f489287d1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e9ab0-d7ed-4d42-a3d6-1f489287d1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E8D270-0244-4741-A6C2-AA07678CD4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9DE1B-A76E-475A-A3EE-A382A6ED6E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0e9ab0-d7ed-4d42-a3d6-1f489287d1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80B0CC-B01B-45CF-A520-2CE25AAF160B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300e9ab0-d7ed-4d42-a3d6-1f489287d19d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</TotalTime>
  <Words>484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 Apps  Prototype Demo</vt:lpstr>
      <vt:lpstr>Overview</vt:lpstr>
      <vt:lpstr>What is Power Apps? </vt:lpstr>
      <vt:lpstr>What are we Demonstrating? </vt:lpstr>
      <vt:lpstr>Power Apps Integrated Security </vt:lpstr>
      <vt:lpstr>Power Apps Dashboarding Capability </vt:lpstr>
      <vt:lpstr>Power Apps Dashboarding Capabilities </vt:lpstr>
      <vt:lpstr>Power Apps and Power Automate  </vt:lpstr>
      <vt:lpstr>Power Apps and SharePoint Online </vt:lpstr>
      <vt:lpstr>Conclusions  </vt:lpstr>
      <vt:lpstr>Questions? 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Grants Management Project Power Apps Prototype</dc:title>
  <dc:creator>Moslow, Thomas, PED</dc:creator>
  <cp:lastModifiedBy>Moslow, Thomas, PED</cp:lastModifiedBy>
  <cp:revision>2</cp:revision>
  <dcterms:created xsi:type="dcterms:W3CDTF">2022-05-03T16:28:43Z</dcterms:created>
  <dcterms:modified xsi:type="dcterms:W3CDTF">2022-05-03T20:21:05Z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0x0101000D8F651722C5BD4E9A2521A005C9559D</vt:lpwstr>
  </property>
</Properties>
</file>