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39" r:id="rId2"/>
    <p:sldId id="355" r:id="rId3"/>
    <p:sldId id="359" r:id="rId4"/>
    <p:sldId id="364" r:id="rId5"/>
    <p:sldId id="365" r:id="rId6"/>
    <p:sldId id="367" r:id="rId7"/>
    <p:sldId id="366" r:id="rId8"/>
    <p:sldId id="368" r:id="rId9"/>
    <p:sldId id="369" r:id="rId10"/>
    <p:sldId id="35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section slide, and table of contents" id="{6E77BA57-DD46-47E9-A903-70AABFF88902}">
          <p14:sldIdLst>
            <p14:sldId id="339"/>
          </p14:sldIdLst>
        </p14:section>
        <p14:section name="Content slides" id="{F91E1669-C435-4FA9-AFA7-CCF542CFF952}">
          <p14:sldIdLst>
            <p14:sldId id="355"/>
            <p14:sldId id="359"/>
            <p14:sldId id="364"/>
            <p14:sldId id="365"/>
            <p14:sldId id="367"/>
            <p14:sldId id="366"/>
            <p14:sldId id="368"/>
            <p14:sldId id="369"/>
          </p14:sldIdLst>
        </p14:section>
        <p14:section name="Closing, Contact &amp; Thank You slides" id="{079F359E-EAA5-474F-8450-DC6808C8647D}">
          <p14:sldIdLst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FEFEFF"/>
    <a:srgbClr val="E8E9F1"/>
    <a:srgbClr val="FFFFFF"/>
    <a:srgbClr val="ECECEF"/>
    <a:srgbClr val="00689D"/>
    <a:srgbClr val="3F7E44"/>
    <a:srgbClr val="FD6925"/>
    <a:srgbClr val="4C9F38"/>
    <a:srgbClr val="FF3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6069" autoAdjust="0"/>
  </p:normalViewPr>
  <p:slideViewPr>
    <p:cSldViewPr snapToGrid="0">
      <p:cViewPr varScale="1">
        <p:scale>
          <a:sx n="62" d="100"/>
          <a:sy n="62" d="100"/>
        </p:scale>
        <p:origin x="72" y="1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5EE7A180-8B55-4601-A0F0-4D1F201244DA}" type="datetimeFigureOut">
              <a:rPr lang="fr-FR" smtClean="0"/>
              <a:pPr/>
              <a:t>21/04/2024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9BE9453D-9CCC-4051-9DF8-37E3D8CCF79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87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9453D-9CCC-4051-9DF8-37E3D8CCF79B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167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thalesgroup.com/" TargetMode="External"/><Relationship Id="rId7" Type="http://schemas.openxmlformats.org/officeDocument/2006/relationships/hyperlink" Target="https://www.youtube.com/user/thethalesgroup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thalesgroup" TargetMode="External"/><Relationship Id="rId5" Type="http://schemas.openxmlformats.org/officeDocument/2006/relationships/hyperlink" Target="https://www.facebook.com/thalesgroup" TargetMode="External"/><Relationship Id="rId4" Type="http://schemas.openxmlformats.org/officeDocument/2006/relationships/hyperlink" Target="https://www.linkedin.com/company/thales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9.sv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9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thalesgroup.com/" TargetMode="Externa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2A98F7-F159-F60F-46D6-839BCF4392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8" b="8"/>
          <a:stretch/>
        </p:blipFill>
        <p:spPr>
          <a:xfrm>
            <a:off x="0" y="0"/>
            <a:ext cx="1218896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2B3475-6FA1-E38C-363D-23108F8B1BFB}"/>
              </a:ext>
            </a:extLst>
          </p:cNvPr>
          <p:cNvSpPr/>
          <p:nvPr userDrawn="1"/>
        </p:nvSpPr>
        <p:spPr>
          <a:xfrm>
            <a:off x="10083800" y="219075"/>
            <a:ext cx="2108200" cy="691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aphic 10">
            <a:extLst>
              <a:ext uri="{FF2B5EF4-FFF2-40B4-BE49-F238E27FC236}">
                <a16:creationId xmlns:a16="http://schemas.microsoft.com/office/drawing/2014/main" id="{CA068553-962D-7E77-C347-394CC904794C}"/>
              </a:ext>
            </a:extLst>
          </p:cNvPr>
          <p:cNvGrpSpPr/>
          <p:nvPr userDrawn="1"/>
        </p:nvGrpSpPr>
        <p:grpSpPr>
          <a:xfrm rot="3961346">
            <a:off x="-3509591" y="1372783"/>
            <a:ext cx="10851195" cy="7716768"/>
            <a:chOff x="-2115223" y="1287251"/>
            <a:chExt cx="8966242" cy="637629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9431AD7-672B-F4E4-7018-CF9738388DAA}"/>
                </a:ext>
              </a:extLst>
            </p:cNvPr>
            <p:cNvSpPr/>
            <p:nvPr/>
          </p:nvSpPr>
          <p:spPr>
            <a:xfrm>
              <a:off x="-2115223" y="1287251"/>
              <a:ext cx="8966242" cy="6376294"/>
            </a:xfrm>
            <a:custGeom>
              <a:avLst/>
              <a:gdLst>
                <a:gd name="connsiteX0" fmla="*/ 1801447 w 8966242"/>
                <a:gd name="connsiteY0" fmla="*/ 6376295 h 6376294"/>
                <a:gd name="connsiteX1" fmla="*/ 0 w 8966242"/>
                <a:gd name="connsiteY1" fmla="*/ 6173158 h 6376294"/>
                <a:gd name="connsiteX2" fmla="*/ 3243396 w 8966242"/>
                <a:gd name="connsiteY2" fmla="*/ 21714 h 6376294"/>
                <a:gd name="connsiteX3" fmla="*/ 5582315 w 8966242"/>
                <a:gd name="connsiteY3" fmla="*/ 0 h 6376294"/>
                <a:gd name="connsiteX4" fmla="*/ 8966243 w 8966242"/>
                <a:gd name="connsiteY4" fmla="*/ 6089854 h 6376294"/>
                <a:gd name="connsiteX5" fmla="*/ 7114468 w 8966242"/>
                <a:gd name="connsiteY5" fmla="*/ 6326881 h 637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66242" h="6376294">
                  <a:moveTo>
                    <a:pt x="1801447" y="6376295"/>
                  </a:moveTo>
                  <a:cubicBezTo>
                    <a:pt x="1081944" y="6374367"/>
                    <a:pt x="686628" y="6333984"/>
                    <a:pt x="0" y="6173158"/>
                  </a:cubicBezTo>
                  <a:lnTo>
                    <a:pt x="3243396" y="21714"/>
                  </a:lnTo>
                  <a:lnTo>
                    <a:pt x="5582315" y="0"/>
                  </a:lnTo>
                  <a:lnTo>
                    <a:pt x="8966243" y="6089854"/>
                  </a:lnTo>
                  <a:cubicBezTo>
                    <a:pt x="8480723" y="6217398"/>
                    <a:pt x="8185353" y="6285483"/>
                    <a:pt x="7114468" y="6326881"/>
                  </a:cubicBezTo>
                </a:path>
              </a:pathLst>
            </a:custGeom>
            <a:solidFill>
              <a:srgbClr val="2C2F73">
                <a:alpha val="67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ABE54C2-8273-C40C-0BEC-801B4F0B0364}"/>
                </a:ext>
              </a:extLst>
            </p:cNvPr>
            <p:cNvSpPr/>
            <p:nvPr/>
          </p:nvSpPr>
          <p:spPr>
            <a:xfrm rot="-250200">
              <a:off x="1223486" y="4790578"/>
              <a:ext cx="2186617" cy="2129998"/>
            </a:xfrm>
            <a:custGeom>
              <a:avLst/>
              <a:gdLst>
                <a:gd name="connsiteX0" fmla="*/ 2186617 w 2186617"/>
                <a:gd name="connsiteY0" fmla="*/ 1064999 h 2129998"/>
                <a:gd name="connsiteX1" fmla="*/ 1093309 w 2186617"/>
                <a:gd name="connsiteY1" fmla="*/ 2129999 h 2129998"/>
                <a:gd name="connsiteX2" fmla="*/ 0 w 2186617"/>
                <a:gd name="connsiteY2" fmla="*/ 1064999 h 2129998"/>
                <a:gd name="connsiteX3" fmla="*/ 1093309 w 2186617"/>
                <a:gd name="connsiteY3" fmla="*/ 0 h 2129998"/>
                <a:gd name="connsiteX4" fmla="*/ 2186617 w 2186617"/>
                <a:gd name="connsiteY4" fmla="*/ 1064999 h 212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6617" h="2129998">
                  <a:moveTo>
                    <a:pt x="2186617" y="1064999"/>
                  </a:moveTo>
                  <a:cubicBezTo>
                    <a:pt x="2186617" y="1653182"/>
                    <a:pt x="1697126" y="2129999"/>
                    <a:pt x="1093309" y="2129999"/>
                  </a:cubicBezTo>
                  <a:cubicBezTo>
                    <a:pt x="489491" y="2129999"/>
                    <a:pt x="0" y="1653182"/>
                    <a:pt x="0" y="1064999"/>
                  </a:cubicBezTo>
                  <a:cubicBezTo>
                    <a:pt x="0" y="476817"/>
                    <a:pt x="489491" y="0"/>
                    <a:pt x="1093309" y="0"/>
                  </a:cubicBezTo>
                  <a:cubicBezTo>
                    <a:pt x="1697126" y="0"/>
                    <a:pt x="2186617" y="476817"/>
                    <a:pt x="2186617" y="1064999"/>
                  </a:cubicBezTo>
                  <a:close/>
                </a:path>
              </a:pathLst>
            </a:custGeom>
            <a:solidFill>
              <a:srgbClr val="2C2F73">
                <a:alpha val="80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955C8B-0CAA-E815-B2C3-731EF01A03B1}"/>
                </a:ext>
              </a:extLst>
            </p:cNvPr>
            <p:cNvSpPr/>
            <p:nvPr/>
          </p:nvSpPr>
          <p:spPr>
            <a:xfrm>
              <a:off x="-2115223" y="1287251"/>
              <a:ext cx="8966242" cy="6376294"/>
            </a:xfrm>
            <a:custGeom>
              <a:avLst/>
              <a:gdLst>
                <a:gd name="connsiteX0" fmla="*/ 1801447 w 8966242"/>
                <a:gd name="connsiteY0" fmla="*/ 6376295 h 6376294"/>
                <a:gd name="connsiteX1" fmla="*/ 0 w 8966242"/>
                <a:gd name="connsiteY1" fmla="*/ 6173158 h 6376294"/>
                <a:gd name="connsiteX2" fmla="*/ 3243396 w 8966242"/>
                <a:gd name="connsiteY2" fmla="*/ 21714 h 6376294"/>
                <a:gd name="connsiteX3" fmla="*/ 5582315 w 8966242"/>
                <a:gd name="connsiteY3" fmla="*/ 0 h 6376294"/>
                <a:gd name="connsiteX4" fmla="*/ 8966243 w 8966242"/>
                <a:gd name="connsiteY4" fmla="*/ 6089854 h 6376294"/>
                <a:gd name="connsiteX5" fmla="*/ 7114468 w 8966242"/>
                <a:gd name="connsiteY5" fmla="*/ 6326881 h 6376294"/>
                <a:gd name="connsiteX6" fmla="*/ 4483426 w 8966242"/>
                <a:gd name="connsiteY6" fmla="*/ 1152768 h 6376294"/>
                <a:gd name="connsiteX7" fmla="*/ 4315295 w 8966242"/>
                <a:gd name="connsiteY7" fmla="*/ 1154290 h 6376294"/>
                <a:gd name="connsiteX8" fmla="*/ 1801447 w 8966242"/>
                <a:gd name="connsiteY8" fmla="*/ 6376295 h 637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66242" h="6376294">
                  <a:moveTo>
                    <a:pt x="1801447" y="6376295"/>
                  </a:moveTo>
                  <a:cubicBezTo>
                    <a:pt x="1081944" y="6374367"/>
                    <a:pt x="686628" y="6333984"/>
                    <a:pt x="0" y="6173158"/>
                  </a:cubicBezTo>
                  <a:lnTo>
                    <a:pt x="3243396" y="21714"/>
                  </a:lnTo>
                  <a:lnTo>
                    <a:pt x="5582315" y="0"/>
                  </a:lnTo>
                  <a:lnTo>
                    <a:pt x="8966243" y="6089854"/>
                  </a:lnTo>
                  <a:cubicBezTo>
                    <a:pt x="8480723" y="6217398"/>
                    <a:pt x="8185353" y="6285483"/>
                    <a:pt x="7114468" y="6326881"/>
                  </a:cubicBezTo>
                  <a:lnTo>
                    <a:pt x="4483426" y="1152768"/>
                  </a:lnTo>
                  <a:lnTo>
                    <a:pt x="4315295" y="1154290"/>
                  </a:lnTo>
                  <a:lnTo>
                    <a:pt x="1801447" y="6376295"/>
                  </a:lnTo>
                  <a:close/>
                </a:path>
              </a:pathLst>
            </a:custGeom>
            <a:solidFill>
              <a:srgbClr val="2C2F73">
                <a:alpha val="80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13" name="Title 146">
            <a:extLst>
              <a:ext uri="{FF2B5EF4-FFF2-40B4-BE49-F238E27FC236}">
                <a16:creationId xmlns:a16="http://schemas.microsoft.com/office/drawing/2014/main" id="{A71C9AF5-7C53-980E-3913-667C7DB10F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2662254"/>
            <a:ext cx="3815273" cy="1661993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fr-FR" sz="4000" b="1" dirty="0">
                <a:solidFill>
                  <a:schemeClr val="bg1"/>
                </a:solidFill>
              </a:rPr>
              <a:t>Titre du ppt sur deux ou trois lignes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86C7C7-E3F1-C112-8757-C612FE8014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9500" y="4628182"/>
            <a:ext cx="3815273" cy="60298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pc="300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SOUS-TITRE DU PPT SUR UNE OU DEUX LIGNES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F45B7-71C6-1485-8A5A-3C39FEF1F517}"/>
              </a:ext>
            </a:extLst>
          </p:cNvPr>
          <p:cNvSpPr txBox="1"/>
          <p:nvPr userDrawn="1"/>
        </p:nvSpPr>
        <p:spPr>
          <a:xfrm>
            <a:off x="1079500" y="5769997"/>
            <a:ext cx="1673012" cy="171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sz="1100" noProof="0" dirty="0">
                <a:solidFill>
                  <a:schemeClr val="bg1"/>
                </a:solidFill>
              </a:rPr>
              <a:t>www.thalesgroup.com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F4E9A8-1999-5D6E-9945-B5F1E5257898}"/>
              </a:ext>
            </a:extLst>
          </p:cNvPr>
          <p:cNvGrpSpPr/>
          <p:nvPr userDrawn="1"/>
        </p:nvGrpSpPr>
        <p:grpSpPr>
          <a:xfrm>
            <a:off x="10330251" y="410247"/>
            <a:ext cx="1391849" cy="309268"/>
            <a:chOff x="10330251" y="410247"/>
            <a:chExt cx="1391849" cy="30926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F665580-D061-6573-58D8-CB0573008A96}"/>
                </a:ext>
              </a:extLst>
            </p:cNvPr>
            <p:cNvSpPr/>
            <p:nvPr/>
          </p:nvSpPr>
          <p:spPr>
            <a:xfrm>
              <a:off x="11543732" y="410247"/>
              <a:ext cx="178368" cy="165135"/>
            </a:xfrm>
            <a:custGeom>
              <a:avLst/>
              <a:gdLst>
                <a:gd name="connsiteX0" fmla="*/ 590550 w 590550"/>
                <a:gd name="connsiteY0" fmla="*/ 401003 h 546735"/>
                <a:gd name="connsiteX1" fmla="*/ 509588 w 590550"/>
                <a:gd name="connsiteY1" fmla="*/ 515303 h 546735"/>
                <a:gd name="connsiteX2" fmla="*/ 264795 w 590550"/>
                <a:gd name="connsiteY2" fmla="*/ 546735 h 546735"/>
                <a:gd name="connsiteX3" fmla="*/ 0 w 590550"/>
                <a:gd name="connsiteY3" fmla="*/ 521970 h 546735"/>
                <a:gd name="connsiteX4" fmla="*/ 0 w 590550"/>
                <a:gd name="connsiteY4" fmla="*/ 436245 h 546735"/>
                <a:gd name="connsiteX5" fmla="*/ 469583 w 590550"/>
                <a:gd name="connsiteY5" fmla="*/ 436245 h 546735"/>
                <a:gd name="connsiteX6" fmla="*/ 469583 w 590550"/>
                <a:gd name="connsiteY6" fmla="*/ 319088 h 546735"/>
                <a:gd name="connsiteX7" fmla="*/ 137160 w 590550"/>
                <a:gd name="connsiteY7" fmla="*/ 319088 h 546735"/>
                <a:gd name="connsiteX8" fmla="*/ 0 w 590550"/>
                <a:gd name="connsiteY8" fmla="*/ 194310 h 546735"/>
                <a:gd name="connsiteX9" fmla="*/ 0 w 590550"/>
                <a:gd name="connsiteY9" fmla="*/ 142875 h 546735"/>
                <a:gd name="connsiteX10" fmla="*/ 84773 w 590550"/>
                <a:gd name="connsiteY10" fmla="*/ 26670 h 546735"/>
                <a:gd name="connsiteX11" fmla="*/ 318135 w 590550"/>
                <a:gd name="connsiteY11" fmla="*/ 0 h 546735"/>
                <a:gd name="connsiteX12" fmla="*/ 582930 w 590550"/>
                <a:gd name="connsiteY12" fmla="*/ 25718 h 546735"/>
                <a:gd name="connsiteX13" fmla="*/ 582930 w 590550"/>
                <a:gd name="connsiteY13" fmla="*/ 111443 h 546735"/>
                <a:gd name="connsiteX14" fmla="*/ 120968 w 590550"/>
                <a:gd name="connsiteY14" fmla="*/ 111443 h 546735"/>
                <a:gd name="connsiteX15" fmla="*/ 120968 w 590550"/>
                <a:gd name="connsiteY15" fmla="*/ 209550 h 546735"/>
                <a:gd name="connsiteX16" fmla="*/ 453390 w 590550"/>
                <a:gd name="connsiteY16" fmla="*/ 209550 h 546735"/>
                <a:gd name="connsiteX17" fmla="*/ 590550 w 590550"/>
                <a:gd name="connsiteY17" fmla="*/ 334328 h 546735"/>
                <a:gd name="connsiteX18" fmla="*/ 590550 w 590550"/>
                <a:gd name="connsiteY18" fmla="*/ 401003 h 54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0550" h="546735">
                  <a:moveTo>
                    <a:pt x="590550" y="401003"/>
                  </a:moveTo>
                  <a:cubicBezTo>
                    <a:pt x="590550" y="475298"/>
                    <a:pt x="568643" y="497205"/>
                    <a:pt x="509588" y="515303"/>
                  </a:cubicBezTo>
                  <a:cubicBezTo>
                    <a:pt x="445770" y="534353"/>
                    <a:pt x="332423" y="546735"/>
                    <a:pt x="264795" y="546735"/>
                  </a:cubicBezTo>
                  <a:cubicBezTo>
                    <a:pt x="184785" y="546735"/>
                    <a:pt x="84773" y="541973"/>
                    <a:pt x="0" y="521970"/>
                  </a:cubicBezTo>
                  <a:lnTo>
                    <a:pt x="0" y="436245"/>
                  </a:lnTo>
                  <a:lnTo>
                    <a:pt x="469583" y="436245"/>
                  </a:lnTo>
                  <a:lnTo>
                    <a:pt x="469583" y="319088"/>
                  </a:lnTo>
                  <a:lnTo>
                    <a:pt x="137160" y="319088"/>
                  </a:lnTo>
                  <a:cubicBezTo>
                    <a:pt x="37148" y="319088"/>
                    <a:pt x="0" y="291465"/>
                    <a:pt x="0" y="194310"/>
                  </a:cubicBezTo>
                  <a:lnTo>
                    <a:pt x="0" y="142875"/>
                  </a:lnTo>
                  <a:cubicBezTo>
                    <a:pt x="0" y="65723"/>
                    <a:pt x="22860" y="42863"/>
                    <a:pt x="84773" y="26670"/>
                  </a:cubicBezTo>
                  <a:cubicBezTo>
                    <a:pt x="147638" y="10478"/>
                    <a:pt x="250508" y="0"/>
                    <a:pt x="318135" y="0"/>
                  </a:cubicBezTo>
                  <a:cubicBezTo>
                    <a:pt x="400050" y="0"/>
                    <a:pt x="498158" y="6668"/>
                    <a:pt x="582930" y="25718"/>
                  </a:cubicBezTo>
                  <a:lnTo>
                    <a:pt x="582930" y="111443"/>
                  </a:lnTo>
                  <a:lnTo>
                    <a:pt x="120968" y="111443"/>
                  </a:lnTo>
                  <a:lnTo>
                    <a:pt x="120968" y="209550"/>
                  </a:lnTo>
                  <a:lnTo>
                    <a:pt x="453390" y="209550"/>
                  </a:lnTo>
                  <a:cubicBezTo>
                    <a:pt x="553403" y="209550"/>
                    <a:pt x="590550" y="236220"/>
                    <a:pt x="590550" y="334328"/>
                  </a:cubicBezTo>
                  <a:lnTo>
                    <a:pt x="590550" y="4010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22B49B-E2FE-AF58-34F4-ECF03432B581}"/>
                </a:ext>
              </a:extLst>
            </p:cNvPr>
            <p:cNvSpPr/>
            <p:nvPr/>
          </p:nvSpPr>
          <p:spPr>
            <a:xfrm>
              <a:off x="11304085" y="410247"/>
              <a:ext cx="176067" cy="164847"/>
            </a:xfrm>
            <a:custGeom>
              <a:avLst/>
              <a:gdLst>
                <a:gd name="connsiteX0" fmla="*/ 582930 w 582930"/>
                <a:gd name="connsiteY0" fmla="*/ 521018 h 545782"/>
                <a:gd name="connsiteX1" fmla="*/ 292418 w 582930"/>
                <a:gd name="connsiteY1" fmla="*/ 545783 h 545782"/>
                <a:gd name="connsiteX2" fmla="*/ 0 w 582930"/>
                <a:gd name="connsiteY2" fmla="*/ 521018 h 545782"/>
                <a:gd name="connsiteX3" fmla="*/ 0 w 582930"/>
                <a:gd name="connsiteY3" fmla="*/ 25718 h 545782"/>
                <a:gd name="connsiteX4" fmla="*/ 290513 w 582930"/>
                <a:gd name="connsiteY4" fmla="*/ 0 h 545782"/>
                <a:gd name="connsiteX5" fmla="*/ 579120 w 582930"/>
                <a:gd name="connsiteY5" fmla="*/ 25718 h 545782"/>
                <a:gd name="connsiteX6" fmla="*/ 579120 w 582930"/>
                <a:gd name="connsiteY6" fmla="*/ 114300 h 545782"/>
                <a:gd name="connsiteX7" fmla="*/ 139065 w 582930"/>
                <a:gd name="connsiteY7" fmla="*/ 114300 h 545782"/>
                <a:gd name="connsiteX8" fmla="*/ 139065 w 582930"/>
                <a:gd name="connsiteY8" fmla="*/ 213360 h 545782"/>
                <a:gd name="connsiteX9" fmla="*/ 425768 w 582930"/>
                <a:gd name="connsiteY9" fmla="*/ 213360 h 545782"/>
                <a:gd name="connsiteX10" fmla="*/ 425768 w 582930"/>
                <a:gd name="connsiteY10" fmla="*/ 316230 h 545782"/>
                <a:gd name="connsiteX11" fmla="*/ 139065 w 582930"/>
                <a:gd name="connsiteY11" fmla="*/ 316230 h 545782"/>
                <a:gd name="connsiteX12" fmla="*/ 139065 w 582930"/>
                <a:gd name="connsiteY12" fmla="*/ 433388 h 545782"/>
                <a:gd name="connsiteX13" fmla="*/ 581025 w 582930"/>
                <a:gd name="connsiteY13" fmla="*/ 433388 h 545782"/>
                <a:gd name="connsiteX14" fmla="*/ 581025 w 582930"/>
                <a:gd name="connsiteY14" fmla="*/ 521018 h 54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2930" h="545782">
                  <a:moveTo>
                    <a:pt x="582930" y="521018"/>
                  </a:moveTo>
                  <a:cubicBezTo>
                    <a:pt x="485775" y="540068"/>
                    <a:pt x="387668" y="545783"/>
                    <a:pt x="292418" y="545783"/>
                  </a:cubicBezTo>
                  <a:cubicBezTo>
                    <a:pt x="197168" y="545783"/>
                    <a:pt x="98107" y="540068"/>
                    <a:pt x="0" y="521018"/>
                  </a:cubicBezTo>
                  <a:lnTo>
                    <a:pt x="0" y="25718"/>
                  </a:lnTo>
                  <a:cubicBezTo>
                    <a:pt x="97155" y="6668"/>
                    <a:pt x="196215" y="0"/>
                    <a:pt x="290513" y="0"/>
                  </a:cubicBezTo>
                  <a:cubicBezTo>
                    <a:pt x="385763" y="0"/>
                    <a:pt x="481965" y="5715"/>
                    <a:pt x="579120" y="25718"/>
                  </a:cubicBezTo>
                  <a:lnTo>
                    <a:pt x="579120" y="114300"/>
                  </a:lnTo>
                  <a:lnTo>
                    <a:pt x="139065" y="114300"/>
                  </a:lnTo>
                  <a:lnTo>
                    <a:pt x="139065" y="213360"/>
                  </a:lnTo>
                  <a:lnTo>
                    <a:pt x="425768" y="213360"/>
                  </a:lnTo>
                  <a:lnTo>
                    <a:pt x="425768" y="316230"/>
                  </a:lnTo>
                  <a:lnTo>
                    <a:pt x="139065" y="316230"/>
                  </a:lnTo>
                  <a:lnTo>
                    <a:pt x="139065" y="433388"/>
                  </a:lnTo>
                  <a:lnTo>
                    <a:pt x="581025" y="433388"/>
                  </a:lnTo>
                  <a:lnTo>
                    <a:pt x="581025" y="52101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42001D-947E-6CD0-8A72-B6885C261917}"/>
                </a:ext>
              </a:extLst>
            </p:cNvPr>
            <p:cNvSpPr/>
            <p:nvPr/>
          </p:nvSpPr>
          <p:spPr>
            <a:xfrm>
              <a:off x="11096085" y="413987"/>
              <a:ext cx="157654" cy="161107"/>
            </a:xfrm>
            <a:custGeom>
              <a:avLst/>
              <a:gdLst>
                <a:gd name="connsiteX0" fmla="*/ 521970 w 521969"/>
                <a:gd name="connsiteY0" fmla="*/ 508635 h 533399"/>
                <a:gd name="connsiteX1" fmla="*/ 261938 w 521969"/>
                <a:gd name="connsiteY1" fmla="*/ 533400 h 533399"/>
                <a:gd name="connsiteX2" fmla="*/ 0 w 521969"/>
                <a:gd name="connsiteY2" fmla="*/ 508635 h 533399"/>
                <a:gd name="connsiteX3" fmla="*/ 0 w 521969"/>
                <a:gd name="connsiteY3" fmla="*/ 0 h 533399"/>
                <a:gd name="connsiteX4" fmla="*/ 140017 w 521969"/>
                <a:gd name="connsiteY4" fmla="*/ 0 h 533399"/>
                <a:gd name="connsiteX5" fmla="*/ 140017 w 521969"/>
                <a:gd name="connsiteY5" fmla="*/ 414338 h 533399"/>
                <a:gd name="connsiteX6" fmla="*/ 521970 w 521969"/>
                <a:gd name="connsiteY6" fmla="*/ 414338 h 533399"/>
                <a:gd name="connsiteX7" fmla="*/ 521970 w 521969"/>
                <a:gd name="connsiteY7" fmla="*/ 508635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1969" h="533399">
                  <a:moveTo>
                    <a:pt x="521970" y="508635"/>
                  </a:moveTo>
                  <a:cubicBezTo>
                    <a:pt x="434340" y="527685"/>
                    <a:pt x="346710" y="533400"/>
                    <a:pt x="261938" y="533400"/>
                  </a:cubicBezTo>
                  <a:cubicBezTo>
                    <a:pt x="177165" y="533400"/>
                    <a:pt x="87630" y="528638"/>
                    <a:pt x="0" y="508635"/>
                  </a:cubicBezTo>
                  <a:lnTo>
                    <a:pt x="0" y="0"/>
                  </a:lnTo>
                  <a:lnTo>
                    <a:pt x="140017" y="0"/>
                  </a:lnTo>
                  <a:lnTo>
                    <a:pt x="140017" y="414338"/>
                  </a:lnTo>
                  <a:lnTo>
                    <a:pt x="521970" y="414338"/>
                  </a:lnTo>
                  <a:lnTo>
                    <a:pt x="521970" y="50863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261ADE-EE5F-6DEA-7785-CDCE3D5DB54A}"/>
                </a:ext>
              </a:extLst>
            </p:cNvPr>
            <p:cNvSpPr/>
            <p:nvPr/>
          </p:nvSpPr>
          <p:spPr>
            <a:xfrm>
              <a:off x="10820476" y="414274"/>
              <a:ext cx="224974" cy="160244"/>
            </a:xfrm>
            <a:custGeom>
              <a:avLst/>
              <a:gdLst>
                <a:gd name="connsiteX0" fmla="*/ 744855 w 744855"/>
                <a:gd name="connsiteY0" fmla="*/ 511493 h 530542"/>
                <a:gd name="connsiteX1" fmla="*/ 590550 w 744855"/>
                <a:gd name="connsiteY1" fmla="*/ 530543 h 530542"/>
                <a:gd name="connsiteX2" fmla="*/ 374333 w 744855"/>
                <a:gd name="connsiteY2" fmla="*/ 94298 h 530542"/>
                <a:gd name="connsiteX3" fmla="*/ 361950 w 744855"/>
                <a:gd name="connsiteY3" fmla="*/ 94298 h 530542"/>
                <a:gd name="connsiteX4" fmla="*/ 146685 w 744855"/>
                <a:gd name="connsiteY4" fmla="*/ 530543 h 530542"/>
                <a:gd name="connsiteX5" fmla="*/ 0 w 744855"/>
                <a:gd name="connsiteY5" fmla="*/ 511493 h 530542"/>
                <a:gd name="connsiteX6" fmla="*/ 273368 w 744855"/>
                <a:gd name="connsiteY6" fmla="*/ 0 h 530542"/>
                <a:gd name="connsiteX7" fmla="*/ 468630 w 744855"/>
                <a:gd name="connsiteY7" fmla="*/ 0 h 530542"/>
                <a:gd name="connsiteX8" fmla="*/ 744855 w 744855"/>
                <a:gd name="connsiteY8" fmla="*/ 511493 h 53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55" h="530542">
                  <a:moveTo>
                    <a:pt x="744855" y="511493"/>
                  </a:moveTo>
                  <a:cubicBezTo>
                    <a:pt x="698183" y="524828"/>
                    <a:pt x="636270" y="529590"/>
                    <a:pt x="590550" y="530543"/>
                  </a:cubicBezTo>
                  <a:lnTo>
                    <a:pt x="374333" y="94298"/>
                  </a:lnTo>
                  <a:lnTo>
                    <a:pt x="361950" y="94298"/>
                  </a:lnTo>
                  <a:lnTo>
                    <a:pt x="146685" y="530543"/>
                  </a:lnTo>
                  <a:cubicBezTo>
                    <a:pt x="100965" y="529590"/>
                    <a:pt x="46673" y="524828"/>
                    <a:pt x="0" y="511493"/>
                  </a:cubicBezTo>
                  <a:lnTo>
                    <a:pt x="273368" y="0"/>
                  </a:lnTo>
                  <a:lnTo>
                    <a:pt x="468630" y="0"/>
                  </a:lnTo>
                  <a:lnTo>
                    <a:pt x="744855" y="51149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8AD565-1C54-41B8-0E02-5620150E5691}"/>
                </a:ext>
              </a:extLst>
            </p:cNvPr>
            <p:cNvSpPr/>
            <p:nvPr/>
          </p:nvSpPr>
          <p:spPr>
            <a:xfrm>
              <a:off x="10904483" y="502020"/>
              <a:ext cx="54949" cy="54661"/>
            </a:xfrm>
            <a:custGeom>
              <a:avLst/>
              <a:gdLst>
                <a:gd name="connsiteX0" fmla="*/ 181927 w 181927"/>
                <a:gd name="connsiteY0" fmla="*/ 90488 h 180975"/>
                <a:gd name="connsiteX1" fmla="*/ 90488 w 181927"/>
                <a:gd name="connsiteY1" fmla="*/ 180975 h 180975"/>
                <a:gd name="connsiteX2" fmla="*/ 0 w 181927"/>
                <a:gd name="connsiteY2" fmla="*/ 90488 h 180975"/>
                <a:gd name="connsiteX3" fmla="*/ 90488 w 181927"/>
                <a:gd name="connsiteY3" fmla="*/ 0 h 180975"/>
                <a:gd name="connsiteX4" fmla="*/ 181927 w 181927"/>
                <a:gd name="connsiteY4" fmla="*/ 9048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" h="180975">
                  <a:moveTo>
                    <a:pt x="181927" y="90488"/>
                  </a:moveTo>
                  <a:cubicBezTo>
                    <a:pt x="181927" y="140970"/>
                    <a:pt x="140970" y="180975"/>
                    <a:pt x="90488" y="180975"/>
                  </a:cubicBezTo>
                  <a:cubicBezTo>
                    <a:pt x="40005" y="180975"/>
                    <a:pt x="0" y="140017"/>
                    <a:pt x="0" y="90488"/>
                  </a:cubicBezTo>
                  <a:cubicBezTo>
                    <a:pt x="0" y="40005"/>
                    <a:pt x="40957" y="0"/>
                    <a:pt x="90488" y="0"/>
                  </a:cubicBezTo>
                  <a:cubicBezTo>
                    <a:pt x="140970" y="0"/>
                    <a:pt x="181927" y="40005"/>
                    <a:pt x="181927" y="90488"/>
                  </a:cubicBezTo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9C99B5F-5F8B-8696-1D2A-F9EFE50CED2E}"/>
                </a:ext>
              </a:extLst>
            </p:cNvPr>
            <p:cNvSpPr/>
            <p:nvPr/>
          </p:nvSpPr>
          <p:spPr>
            <a:xfrm>
              <a:off x="10579967" y="411398"/>
              <a:ext cx="189588" cy="162833"/>
            </a:xfrm>
            <a:custGeom>
              <a:avLst/>
              <a:gdLst>
                <a:gd name="connsiteX0" fmla="*/ 627697 w 627697"/>
                <a:gd name="connsiteY0" fmla="*/ 521018 h 539114"/>
                <a:gd name="connsiteX1" fmla="*/ 487680 w 627697"/>
                <a:gd name="connsiteY1" fmla="*/ 539115 h 539114"/>
                <a:gd name="connsiteX2" fmla="*/ 487680 w 627697"/>
                <a:gd name="connsiteY2" fmla="*/ 317183 h 539114"/>
                <a:gd name="connsiteX3" fmla="*/ 140017 w 627697"/>
                <a:gd name="connsiteY3" fmla="*/ 317183 h 539114"/>
                <a:gd name="connsiteX4" fmla="*/ 140017 w 627697"/>
                <a:gd name="connsiteY4" fmla="*/ 539115 h 539114"/>
                <a:gd name="connsiteX5" fmla="*/ 0 w 627697"/>
                <a:gd name="connsiteY5" fmla="*/ 521018 h 539114"/>
                <a:gd name="connsiteX6" fmla="*/ 0 w 627697"/>
                <a:gd name="connsiteY6" fmla="*/ 18098 h 539114"/>
                <a:gd name="connsiteX7" fmla="*/ 140017 w 627697"/>
                <a:gd name="connsiteY7" fmla="*/ 0 h 539114"/>
                <a:gd name="connsiteX8" fmla="*/ 140017 w 627697"/>
                <a:gd name="connsiteY8" fmla="*/ 214313 h 539114"/>
                <a:gd name="connsiteX9" fmla="*/ 487680 w 627697"/>
                <a:gd name="connsiteY9" fmla="*/ 214313 h 539114"/>
                <a:gd name="connsiteX10" fmla="*/ 487680 w 627697"/>
                <a:gd name="connsiteY10" fmla="*/ 0 h 539114"/>
                <a:gd name="connsiteX11" fmla="*/ 627697 w 627697"/>
                <a:gd name="connsiteY11" fmla="*/ 18098 h 539114"/>
                <a:gd name="connsiteX12" fmla="*/ 627697 w 627697"/>
                <a:gd name="connsiteY12" fmla="*/ 521018 h 53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7697" h="539114">
                  <a:moveTo>
                    <a:pt x="627697" y="521018"/>
                  </a:moveTo>
                  <a:cubicBezTo>
                    <a:pt x="582930" y="534353"/>
                    <a:pt x="535305" y="538163"/>
                    <a:pt x="487680" y="539115"/>
                  </a:cubicBezTo>
                  <a:lnTo>
                    <a:pt x="487680" y="317183"/>
                  </a:lnTo>
                  <a:lnTo>
                    <a:pt x="140017" y="317183"/>
                  </a:lnTo>
                  <a:lnTo>
                    <a:pt x="140017" y="539115"/>
                  </a:lnTo>
                  <a:cubicBezTo>
                    <a:pt x="92392" y="538163"/>
                    <a:pt x="44767" y="533400"/>
                    <a:pt x="0" y="521018"/>
                  </a:cubicBezTo>
                  <a:lnTo>
                    <a:pt x="0" y="18098"/>
                  </a:lnTo>
                  <a:cubicBezTo>
                    <a:pt x="44767" y="4762"/>
                    <a:pt x="92392" y="952"/>
                    <a:pt x="140017" y="0"/>
                  </a:cubicBezTo>
                  <a:lnTo>
                    <a:pt x="140017" y="214313"/>
                  </a:lnTo>
                  <a:lnTo>
                    <a:pt x="487680" y="214313"/>
                  </a:lnTo>
                  <a:lnTo>
                    <a:pt x="487680" y="0"/>
                  </a:lnTo>
                  <a:cubicBezTo>
                    <a:pt x="535305" y="952"/>
                    <a:pt x="582930" y="5715"/>
                    <a:pt x="627697" y="18098"/>
                  </a:cubicBezTo>
                  <a:lnTo>
                    <a:pt x="627697" y="52101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3DE4D8-A28C-42F9-BC49-25C37949B2E5}"/>
                </a:ext>
              </a:extLst>
            </p:cNvPr>
            <p:cNvSpPr/>
            <p:nvPr/>
          </p:nvSpPr>
          <p:spPr>
            <a:xfrm>
              <a:off x="10330251" y="410247"/>
              <a:ext cx="190451" cy="161395"/>
            </a:xfrm>
            <a:custGeom>
              <a:avLst/>
              <a:gdLst>
                <a:gd name="connsiteX0" fmla="*/ 630555 w 630554"/>
                <a:gd name="connsiteY0" fmla="*/ 115253 h 534352"/>
                <a:gd name="connsiteX1" fmla="*/ 384810 w 630554"/>
                <a:gd name="connsiteY1" fmla="*/ 115253 h 534352"/>
                <a:gd name="connsiteX2" fmla="*/ 384810 w 630554"/>
                <a:gd name="connsiteY2" fmla="*/ 534353 h 534352"/>
                <a:gd name="connsiteX3" fmla="*/ 245745 w 630554"/>
                <a:gd name="connsiteY3" fmla="*/ 534353 h 534352"/>
                <a:gd name="connsiteX4" fmla="*/ 245745 w 630554"/>
                <a:gd name="connsiteY4" fmla="*/ 115253 h 534352"/>
                <a:gd name="connsiteX5" fmla="*/ 0 w 630554"/>
                <a:gd name="connsiteY5" fmla="*/ 115253 h 534352"/>
                <a:gd name="connsiteX6" fmla="*/ 0 w 630554"/>
                <a:gd name="connsiteY6" fmla="*/ 25718 h 534352"/>
                <a:gd name="connsiteX7" fmla="*/ 315278 w 630554"/>
                <a:gd name="connsiteY7" fmla="*/ 0 h 534352"/>
                <a:gd name="connsiteX8" fmla="*/ 630555 w 630554"/>
                <a:gd name="connsiteY8" fmla="*/ 25718 h 534352"/>
                <a:gd name="connsiteX9" fmla="*/ 630555 w 630554"/>
                <a:gd name="connsiteY9" fmla="*/ 115253 h 5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0554" h="534352">
                  <a:moveTo>
                    <a:pt x="630555" y="115253"/>
                  </a:moveTo>
                  <a:lnTo>
                    <a:pt x="384810" y="115253"/>
                  </a:lnTo>
                  <a:lnTo>
                    <a:pt x="384810" y="534353"/>
                  </a:lnTo>
                  <a:lnTo>
                    <a:pt x="245745" y="534353"/>
                  </a:lnTo>
                  <a:lnTo>
                    <a:pt x="245745" y="115253"/>
                  </a:lnTo>
                  <a:lnTo>
                    <a:pt x="0" y="115253"/>
                  </a:lnTo>
                  <a:lnTo>
                    <a:pt x="0" y="25718"/>
                  </a:lnTo>
                  <a:cubicBezTo>
                    <a:pt x="105728" y="6668"/>
                    <a:pt x="212408" y="0"/>
                    <a:pt x="315278" y="0"/>
                  </a:cubicBezTo>
                  <a:cubicBezTo>
                    <a:pt x="418148" y="0"/>
                    <a:pt x="524828" y="5715"/>
                    <a:pt x="630555" y="25718"/>
                  </a:cubicBezTo>
                  <a:lnTo>
                    <a:pt x="630555" y="11525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D97325A-2459-7623-7EC4-13E41347A84E}"/>
                </a:ext>
              </a:extLst>
            </p:cNvPr>
            <p:cNvSpPr/>
            <p:nvPr/>
          </p:nvSpPr>
          <p:spPr>
            <a:xfrm>
              <a:off x="10331977" y="626878"/>
              <a:ext cx="55236" cy="73937"/>
            </a:xfrm>
            <a:custGeom>
              <a:avLst/>
              <a:gdLst>
                <a:gd name="connsiteX0" fmla="*/ 178118 w 182879"/>
                <a:gd name="connsiteY0" fmla="*/ 67627 h 244792"/>
                <a:gd name="connsiteX1" fmla="*/ 142875 w 182879"/>
                <a:gd name="connsiteY1" fmla="*/ 121920 h 244792"/>
                <a:gd name="connsiteX2" fmla="*/ 142875 w 182879"/>
                <a:gd name="connsiteY2" fmla="*/ 122872 h 244792"/>
                <a:gd name="connsiteX3" fmla="*/ 182880 w 182879"/>
                <a:gd name="connsiteY3" fmla="*/ 179070 h 244792"/>
                <a:gd name="connsiteX4" fmla="*/ 99060 w 182879"/>
                <a:gd name="connsiteY4" fmla="*/ 244792 h 244792"/>
                <a:gd name="connsiteX5" fmla="*/ 4763 w 182879"/>
                <a:gd name="connsiteY5" fmla="*/ 241935 h 244792"/>
                <a:gd name="connsiteX6" fmla="*/ 0 w 182879"/>
                <a:gd name="connsiteY6" fmla="*/ 237172 h 244792"/>
                <a:gd name="connsiteX7" fmla="*/ 0 w 182879"/>
                <a:gd name="connsiteY7" fmla="*/ 8572 h 244792"/>
                <a:gd name="connsiteX8" fmla="*/ 4763 w 182879"/>
                <a:gd name="connsiteY8" fmla="*/ 3810 h 244792"/>
                <a:gd name="connsiteX9" fmla="*/ 91440 w 182879"/>
                <a:gd name="connsiteY9" fmla="*/ 0 h 244792"/>
                <a:gd name="connsiteX10" fmla="*/ 178118 w 182879"/>
                <a:gd name="connsiteY10" fmla="*/ 67627 h 244792"/>
                <a:gd name="connsiteX11" fmla="*/ 49530 w 182879"/>
                <a:gd name="connsiteY11" fmla="*/ 42863 h 244792"/>
                <a:gd name="connsiteX12" fmla="*/ 49530 w 182879"/>
                <a:gd name="connsiteY12" fmla="*/ 104775 h 244792"/>
                <a:gd name="connsiteX13" fmla="*/ 80963 w 182879"/>
                <a:gd name="connsiteY13" fmla="*/ 104775 h 244792"/>
                <a:gd name="connsiteX14" fmla="*/ 128588 w 182879"/>
                <a:gd name="connsiteY14" fmla="*/ 74295 h 244792"/>
                <a:gd name="connsiteX15" fmla="*/ 86678 w 182879"/>
                <a:gd name="connsiteY15" fmla="*/ 42863 h 244792"/>
                <a:gd name="connsiteX16" fmla="*/ 49530 w 182879"/>
                <a:gd name="connsiteY16" fmla="*/ 42863 h 244792"/>
                <a:gd name="connsiteX17" fmla="*/ 49530 w 182879"/>
                <a:gd name="connsiteY17" fmla="*/ 140017 h 244792"/>
                <a:gd name="connsiteX18" fmla="*/ 49530 w 182879"/>
                <a:gd name="connsiteY18" fmla="*/ 201930 h 244792"/>
                <a:gd name="connsiteX19" fmla="*/ 96203 w 182879"/>
                <a:gd name="connsiteY19" fmla="*/ 201930 h 244792"/>
                <a:gd name="connsiteX20" fmla="*/ 134303 w 182879"/>
                <a:gd name="connsiteY20" fmla="*/ 172402 h 244792"/>
                <a:gd name="connsiteX21" fmla="*/ 97155 w 182879"/>
                <a:gd name="connsiteY21" fmla="*/ 140017 h 244792"/>
                <a:gd name="connsiteX22" fmla="*/ 49530 w 182879"/>
                <a:gd name="connsiteY22" fmla="*/ 140017 h 24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79" h="244792">
                  <a:moveTo>
                    <a:pt x="178118" y="67627"/>
                  </a:moveTo>
                  <a:cubicBezTo>
                    <a:pt x="178118" y="100965"/>
                    <a:pt x="168593" y="117157"/>
                    <a:pt x="142875" y="121920"/>
                  </a:cubicBezTo>
                  <a:lnTo>
                    <a:pt x="142875" y="122872"/>
                  </a:lnTo>
                  <a:cubicBezTo>
                    <a:pt x="174308" y="126682"/>
                    <a:pt x="182880" y="145732"/>
                    <a:pt x="182880" y="179070"/>
                  </a:cubicBezTo>
                  <a:cubicBezTo>
                    <a:pt x="182880" y="229552"/>
                    <a:pt x="157163" y="244792"/>
                    <a:pt x="99060" y="244792"/>
                  </a:cubicBezTo>
                  <a:cubicBezTo>
                    <a:pt x="73343" y="244792"/>
                    <a:pt x="32385" y="243840"/>
                    <a:pt x="4763" y="241935"/>
                  </a:cubicBezTo>
                  <a:cubicBezTo>
                    <a:pt x="952" y="241935"/>
                    <a:pt x="0" y="240982"/>
                    <a:pt x="0" y="237172"/>
                  </a:cubicBezTo>
                  <a:lnTo>
                    <a:pt x="0" y="8572"/>
                  </a:lnTo>
                  <a:cubicBezTo>
                    <a:pt x="0" y="4763"/>
                    <a:pt x="952" y="4763"/>
                    <a:pt x="4763" y="3810"/>
                  </a:cubicBezTo>
                  <a:cubicBezTo>
                    <a:pt x="32385" y="952"/>
                    <a:pt x="65723" y="0"/>
                    <a:pt x="91440" y="0"/>
                  </a:cubicBezTo>
                  <a:cubicBezTo>
                    <a:pt x="152400" y="952"/>
                    <a:pt x="178118" y="17145"/>
                    <a:pt x="178118" y="67627"/>
                  </a:cubicBezTo>
                  <a:close/>
                  <a:moveTo>
                    <a:pt x="49530" y="42863"/>
                  </a:moveTo>
                  <a:lnTo>
                    <a:pt x="49530" y="104775"/>
                  </a:lnTo>
                  <a:lnTo>
                    <a:pt x="80963" y="104775"/>
                  </a:lnTo>
                  <a:cubicBezTo>
                    <a:pt x="116205" y="104775"/>
                    <a:pt x="128588" y="100965"/>
                    <a:pt x="128588" y="74295"/>
                  </a:cubicBezTo>
                  <a:cubicBezTo>
                    <a:pt x="128588" y="49530"/>
                    <a:pt x="116205" y="42863"/>
                    <a:pt x="86678" y="42863"/>
                  </a:cubicBezTo>
                  <a:lnTo>
                    <a:pt x="49530" y="42863"/>
                  </a:lnTo>
                  <a:close/>
                  <a:moveTo>
                    <a:pt x="49530" y="140017"/>
                  </a:moveTo>
                  <a:lnTo>
                    <a:pt x="49530" y="201930"/>
                  </a:lnTo>
                  <a:lnTo>
                    <a:pt x="96203" y="201930"/>
                  </a:lnTo>
                  <a:cubicBezTo>
                    <a:pt x="122873" y="201930"/>
                    <a:pt x="134303" y="195263"/>
                    <a:pt x="134303" y="172402"/>
                  </a:cubicBezTo>
                  <a:cubicBezTo>
                    <a:pt x="134303" y="146685"/>
                    <a:pt x="121920" y="140017"/>
                    <a:pt x="97155" y="140017"/>
                  </a:cubicBezTo>
                  <a:lnTo>
                    <a:pt x="49530" y="140017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DAA6DC-52CB-80BE-B94A-6CB7C941C19D}"/>
                </a:ext>
              </a:extLst>
            </p:cNvPr>
            <p:cNvSpPr/>
            <p:nvPr/>
          </p:nvSpPr>
          <p:spPr>
            <a:xfrm>
              <a:off x="10396419" y="647592"/>
              <a:ext cx="46606" cy="53223"/>
            </a:xfrm>
            <a:custGeom>
              <a:avLst/>
              <a:gdLst>
                <a:gd name="connsiteX0" fmla="*/ 149543 w 154305"/>
                <a:gd name="connsiteY0" fmla="*/ 0 h 176212"/>
                <a:gd name="connsiteX1" fmla="*/ 154305 w 154305"/>
                <a:gd name="connsiteY1" fmla="*/ 4763 h 176212"/>
                <a:gd name="connsiteX2" fmla="*/ 154305 w 154305"/>
                <a:gd name="connsiteY2" fmla="*/ 164783 h 176212"/>
                <a:gd name="connsiteX3" fmla="*/ 149543 w 154305"/>
                <a:gd name="connsiteY3" fmla="*/ 170498 h 176212"/>
                <a:gd name="connsiteX4" fmla="*/ 75248 w 154305"/>
                <a:gd name="connsiteY4" fmla="*/ 176213 h 176212"/>
                <a:gd name="connsiteX5" fmla="*/ 0 w 154305"/>
                <a:gd name="connsiteY5" fmla="*/ 100965 h 176212"/>
                <a:gd name="connsiteX6" fmla="*/ 0 w 154305"/>
                <a:gd name="connsiteY6" fmla="*/ 4763 h 176212"/>
                <a:gd name="connsiteX7" fmla="*/ 4763 w 154305"/>
                <a:gd name="connsiteY7" fmla="*/ 0 h 176212"/>
                <a:gd name="connsiteX8" fmla="*/ 41910 w 154305"/>
                <a:gd name="connsiteY8" fmla="*/ 0 h 176212"/>
                <a:gd name="connsiteX9" fmla="*/ 46672 w 154305"/>
                <a:gd name="connsiteY9" fmla="*/ 4763 h 176212"/>
                <a:gd name="connsiteX10" fmla="*/ 46672 w 154305"/>
                <a:gd name="connsiteY10" fmla="*/ 88583 h 176212"/>
                <a:gd name="connsiteX11" fmla="*/ 80010 w 154305"/>
                <a:gd name="connsiteY11" fmla="*/ 135255 h 176212"/>
                <a:gd name="connsiteX12" fmla="*/ 107632 w 154305"/>
                <a:gd name="connsiteY12" fmla="*/ 135255 h 176212"/>
                <a:gd name="connsiteX13" fmla="*/ 107632 w 154305"/>
                <a:gd name="connsiteY13" fmla="*/ 4763 h 176212"/>
                <a:gd name="connsiteX14" fmla="*/ 112395 w 154305"/>
                <a:gd name="connsiteY14" fmla="*/ 0 h 176212"/>
                <a:gd name="connsiteX15" fmla="*/ 149543 w 154305"/>
                <a:gd name="connsiteY15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4305" h="176212">
                  <a:moveTo>
                    <a:pt x="149543" y="0"/>
                  </a:moveTo>
                  <a:cubicBezTo>
                    <a:pt x="152400" y="0"/>
                    <a:pt x="154305" y="1905"/>
                    <a:pt x="154305" y="4763"/>
                  </a:cubicBezTo>
                  <a:lnTo>
                    <a:pt x="154305" y="164783"/>
                  </a:lnTo>
                  <a:cubicBezTo>
                    <a:pt x="154305" y="168592"/>
                    <a:pt x="153352" y="169545"/>
                    <a:pt x="149543" y="170498"/>
                  </a:cubicBezTo>
                  <a:cubicBezTo>
                    <a:pt x="128588" y="174308"/>
                    <a:pt x="98107" y="176213"/>
                    <a:pt x="75248" y="176213"/>
                  </a:cubicBezTo>
                  <a:cubicBezTo>
                    <a:pt x="15240" y="176213"/>
                    <a:pt x="0" y="164783"/>
                    <a:pt x="0" y="100965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lnTo>
                    <a:pt x="41910" y="0"/>
                  </a:lnTo>
                  <a:cubicBezTo>
                    <a:pt x="44768" y="0"/>
                    <a:pt x="46672" y="1905"/>
                    <a:pt x="46672" y="4763"/>
                  </a:cubicBezTo>
                  <a:lnTo>
                    <a:pt x="46672" y="88583"/>
                  </a:lnTo>
                  <a:cubicBezTo>
                    <a:pt x="46672" y="133350"/>
                    <a:pt x="51435" y="135255"/>
                    <a:pt x="80010" y="135255"/>
                  </a:cubicBezTo>
                  <a:lnTo>
                    <a:pt x="107632" y="135255"/>
                  </a:lnTo>
                  <a:lnTo>
                    <a:pt x="107632" y="4763"/>
                  </a:lnTo>
                  <a:cubicBezTo>
                    <a:pt x="107632" y="1905"/>
                    <a:pt x="109538" y="0"/>
                    <a:pt x="112395" y="0"/>
                  </a:cubicBezTo>
                  <a:lnTo>
                    <a:pt x="149543" y="0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C8A389-A141-B75D-79B8-28AF4CE2F2CC}"/>
                </a:ext>
              </a:extLst>
            </p:cNvPr>
            <p:cNvSpPr/>
            <p:nvPr/>
          </p:nvSpPr>
          <p:spPr>
            <a:xfrm>
              <a:off x="10452807" y="625708"/>
              <a:ext cx="16398" cy="74532"/>
            </a:xfrm>
            <a:custGeom>
              <a:avLst/>
              <a:gdLst>
                <a:gd name="connsiteX0" fmla="*/ 54293 w 54292"/>
                <a:gd name="connsiteY0" fmla="*/ 24830 h 246762"/>
                <a:gd name="connsiteX1" fmla="*/ 27623 w 54292"/>
                <a:gd name="connsiteY1" fmla="*/ 49595 h 246762"/>
                <a:gd name="connsiteX2" fmla="*/ 0 w 54292"/>
                <a:gd name="connsiteY2" fmla="*/ 24830 h 246762"/>
                <a:gd name="connsiteX3" fmla="*/ 27623 w 54292"/>
                <a:gd name="connsiteY3" fmla="*/ 65 h 246762"/>
                <a:gd name="connsiteX4" fmla="*/ 54293 w 54292"/>
                <a:gd name="connsiteY4" fmla="*/ 24830 h 246762"/>
                <a:gd name="connsiteX5" fmla="*/ 45720 w 54292"/>
                <a:gd name="connsiteY5" fmla="*/ 72455 h 246762"/>
                <a:gd name="connsiteX6" fmla="*/ 50483 w 54292"/>
                <a:gd name="connsiteY6" fmla="*/ 77218 h 246762"/>
                <a:gd name="connsiteX7" fmla="*/ 50483 w 54292"/>
                <a:gd name="connsiteY7" fmla="*/ 242000 h 246762"/>
                <a:gd name="connsiteX8" fmla="*/ 45720 w 54292"/>
                <a:gd name="connsiteY8" fmla="*/ 246763 h 246762"/>
                <a:gd name="connsiteX9" fmla="*/ 8573 w 54292"/>
                <a:gd name="connsiteY9" fmla="*/ 246763 h 246762"/>
                <a:gd name="connsiteX10" fmla="*/ 3810 w 54292"/>
                <a:gd name="connsiteY10" fmla="*/ 242000 h 246762"/>
                <a:gd name="connsiteX11" fmla="*/ 3810 w 54292"/>
                <a:gd name="connsiteY11" fmla="*/ 77218 h 246762"/>
                <a:gd name="connsiteX12" fmla="*/ 8573 w 54292"/>
                <a:gd name="connsiteY12" fmla="*/ 72455 h 246762"/>
                <a:gd name="connsiteX13" fmla="*/ 45720 w 54292"/>
                <a:gd name="connsiteY13" fmla="*/ 72455 h 24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292" h="246762">
                  <a:moveTo>
                    <a:pt x="54293" y="24830"/>
                  </a:moveTo>
                  <a:cubicBezTo>
                    <a:pt x="54293" y="41023"/>
                    <a:pt x="44768" y="49595"/>
                    <a:pt x="27623" y="49595"/>
                  </a:cubicBezTo>
                  <a:cubicBezTo>
                    <a:pt x="10478" y="49595"/>
                    <a:pt x="0" y="40070"/>
                    <a:pt x="0" y="24830"/>
                  </a:cubicBezTo>
                  <a:cubicBezTo>
                    <a:pt x="0" y="8638"/>
                    <a:pt x="9525" y="65"/>
                    <a:pt x="27623" y="65"/>
                  </a:cubicBezTo>
                  <a:cubicBezTo>
                    <a:pt x="44768" y="-887"/>
                    <a:pt x="54293" y="8638"/>
                    <a:pt x="54293" y="24830"/>
                  </a:cubicBezTo>
                  <a:close/>
                  <a:moveTo>
                    <a:pt x="45720" y="72455"/>
                  </a:moveTo>
                  <a:cubicBezTo>
                    <a:pt x="48578" y="72455"/>
                    <a:pt x="50483" y="74360"/>
                    <a:pt x="50483" y="77218"/>
                  </a:cubicBezTo>
                  <a:lnTo>
                    <a:pt x="50483" y="242000"/>
                  </a:lnTo>
                  <a:cubicBezTo>
                    <a:pt x="50483" y="245810"/>
                    <a:pt x="48578" y="246763"/>
                    <a:pt x="45720" y="246763"/>
                  </a:cubicBezTo>
                  <a:lnTo>
                    <a:pt x="8573" y="246763"/>
                  </a:lnTo>
                  <a:cubicBezTo>
                    <a:pt x="5715" y="246763"/>
                    <a:pt x="3810" y="244858"/>
                    <a:pt x="3810" y="242000"/>
                  </a:cubicBezTo>
                  <a:lnTo>
                    <a:pt x="3810" y="77218"/>
                  </a:lnTo>
                  <a:cubicBezTo>
                    <a:pt x="3810" y="74360"/>
                    <a:pt x="5715" y="72455"/>
                    <a:pt x="8573" y="72455"/>
                  </a:cubicBezTo>
                  <a:lnTo>
                    <a:pt x="45720" y="72455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0D759C2-467B-AE90-55E2-326A6B3409EE}"/>
                </a:ext>
              </a:extLst>
            </p:cNvPr>
            <p:cNvSpPr/>
            <p:nvPr/>
          </p:nvSpPr>
          <p:spPr>
            <a:xfrm>
              <a:off x="10479275" y="627454"/>
              <a:ext cx="14097" cy="73074"/>
            </a:xfrm>
            <a:custGeom>
              <a:avLst/>
              <a:gdLst>
                <a:gd name="connsiteX0" fmla="*/ 41910 w 46672"/>
                <a:gd name="connsiteY0" fmla="*/ 952 h 241935"/>
                <a:gd name="connsiteX1" fmla="*/ 46673 w 46672"/>
                <a:gd name="connsiteY1" fmla="*/ 5715 h 241935"/>
                <a:gd name="connsiteX2" fmla="*/ 46673 w 46672"/>
                <a:gd name="connsiteY2" fmla="*/ 237173 h 241935"/>
                <a:gd name="connsiteX3" fmla="*/ 41910 w 46672"/>
                <a:gd name="connsiteY3" fmla="*/ 241935 h 241935"/>
                <a:gd name="connsiteX4" fmla="*/ 4763 w 46672"/>
                <a:gd name="connsiteY4" fmla="*/ 241935 h 241935"/>
                <a:gd name="connsiteX5" fmla="*/ 0 w 46672"/>
                <a:gd name="connsiteY5" fmla="*/ 237173 h 241935"/>
                <a:gd name="connsiteX6" fmla="*/ 0 w 46672"/>
                <a:gd name="connsiteY6" fmla="*/ 4763 h 241935"/>
                <a:gd name="connsiteX7" fmla="*/ 4763 w 46672"/>
                <a:gd name="connsiteY7" fmla="*/ 0 h 241935"/>
                <a:gd name="connsiteX8" fmla="*/ 41910 w 46672"/>
                <a:gd name="connsiteY8" fmla="*/ 0 h 2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672" h="241935">
                  <a:moveTo>
                    <a:pt x="41910" y="952"/>
                  </a:moveTo>
                  <a:cubicBezTo>
                    <a:pt x="44768" y="952"/>
                    <a:pt x="46673" y="2858"/>
                    <a:pt x="46673" y="5715"/>
                  </a:cubicBezTo>
                  <a:lnTo>
                    <a:pt x="46673" y="237173"/>
                  </a:lnTo>
                  <a:cubicBezTo>
                    <a:pt x="46673" y="240983"/>
                    <a:pt x="44768" y="241935"/>
                    <a:pt x="41910" y="241935"/>
                  </a:cubicBezTo>
                  <a:lnTo>
                    <a:pt x="4763" y="241935"/>
                  </a:lnTo>
                  <a:cubicBezTo>
                    <a:pt x="1905" y="241935"/>
                    <a:pt x="0" y="240030"/>
                    <a:pt x="0" y="237173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lnTo>
                    <a:pt x="41910" y="0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5F19C90-DFA1-BC69-ED22-A816A6ED2B07}"/>
                </a:ext>
              </a:extLst>
            </p:cNvPr>
            <p:cNvSpPr/>
            <p:nvPr/>
          </p:nvSpPr>
          <p:spPr>
            <a:xfrm>
              <a:off x="10502578" y="627741"/>
              <a:ext cx="47181" cy="73074"/>
            </a:xfrm>
            <a:custGeom>
              <a:avLst/>
              <a:gdLst>
                <a:gd name="connsiteX0" fmla="*/ 151448 w 156210"/>
                <a:gd name="connsiteY0" fmla="*/ 0 h 241935"/>
                <a:gd name="connsiteX1" fmla="*/ 156210 w 156210"/>
                <a:gd name="connsiteY1" fmla="*/ 4763 h 241935"/>
                <a:gd name="connsiteX2" fmla="*/ 156210 w 156210"/>
                <a:gd name="connsiteY2" fmla="*/ 228600 h 241935"/>
                <a:gd name="connsiteX3" fmla="*/ 149542 w 156210"/>
                <a:gd name="connsiteY3" fmla="*/ 236220 h 241935"/>
                <a:gd name="connsiteX4" fmla="*/ 80963 w 156210"/>
                <a:gd name="connsiteY4" fmla="*/ 241935 h 241935"/>
                <a:gd name="connsiteX5" fmla="*/ 0 w 156210"/>
                <a:gd name="connsiteY5" fmla="*/ 153352 h 241935"/>
                <a:gd name="connsiteX6" fmla="*/ 71438 w 156210"/>
                <a:gd name="connsiteY6" fmla="*/ 64770 h 241935"/>
                <a:gd name="connsiteX7" fmla="*/ 109538 w 156210"/>
                <a:gd name="connsiteY7" fmla="*/ 66675 h 241935"/>
                <a:gd name="connsiteX8" fmla="*/ 109538 w 156210"/>
                <a:gd name="connsiteY8" fmla="*/ 4763 h 241935"/>
                <a:gd name="connsiteX9" fmla="*/ 114300 w 156210"/>
                <a:gd name="connsiteY9" fmla="*/ 0 h 241935"/>
                <a:gd name="connsiteX10" fmla="*/ 151448 w 156210"/>
                <a:gd name="connsiteY10" fmla="*/ 0 h 241935"/>
                <a:gd name="connsiteX11" fmla="*/ 82867 w 156210"/>
                <a:gd name="connsiteY11" fmla="*/ 104775 h 241935"/>
                <a:gd name="connsiteX12" fmla="*/ 47625 w 156210"/>
                <a:gd name="connsiteY12" fmla="*/ 153352 h 241935"/>
                <a:gd name="connsiteX13" fmla="*/ 80963 w 156210"/>
                <a:gd name="connsiteY13" fmla="*/ 201930 h 241935"/>
                <a:gd name="connsiteX14" fmla="*/ 110490 w 156210"/>
                <a:gd name="connsiteY14" fmla="*/ 200025 h 241935"/>
                <a:gd name="connsiteX15" fmla="*/ 110490 w 156210"/>
                <a:gd name="connsiteY15" fmla="*/ 104775 h 241935"/>
                <a:gd name="connsiteX16" fmla="*/ 82867 w 156210"/>
                <a:gd name="connsiteY16" fmla="*/ 104775 h 2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210" h="241935">
                  <a:moveTo>
                    <a:pt x="151448" y="0"/>
                  </a:moveTo>
                  <a:cubicBezTo>
                    <a:pt x="155257" y="0"/>
                    <a:pt x="156210" y="1905"/>
                    <a:pt x="156210" y="4763"/>
                  </a:cubicBezTo>
                  <a:lnTo>
                    <a:pt x="156210" y="228600"/>
                  </a:lnTo>
                  <a:cubicBezTo>
                    <a:pt x="156210" y="233363"/>
                    <a:pt x="153352" y="236220"/>
                    <a:pt x="149542" y="236220"/>
                  </a:cubicBezTo>
                  <a:cubicBezTo>
                    <a:pt x="123825" y="240030"/>
                    <a:pt x="102870" y="241935"/>
                    <a:pt x="80963" y="241935"/>
                  </a:cubicBezTo>
                  <a:cubicBezTo>
                    <a:pt x="15240" y="241935"/>
                    <a:pt x="0" y="223838"/>
                    <a:pt x="0" y="153352"/>
                  </a:cubicBezTo>
                  <a:cubicBezTo>
                    <a:pt x="0" y="84773"/>
                    <a:pt x="14288" y="64770"/>
                    <a:pt x="71438" y="64770"/>
                  </a:cubicBezTo>
                  <a:cubicBezTo>
                    <a:pt x="85725" y="64770"/>
                    <a:pt x="98107" y="65723"/>
                    <a:pt x="109538" y="66675"/>
                  </a:cubicBezTo>
                  <a:lnTo>
                    <a:pt x="109538" y="4763"/>
                  </a:lnTo>
                  <a:cubicBezTo>
                    <a:pt x="109538" y="952"/>
                    <a:pt x="110490" y="0"/>
                    <a:pt x="114300" y="0"/>
                  </a:cubicBezTo>
                  <a:lnTo>
                    <a:pt x="151448" y="0"/>
                  </a:lnTo>
                  <a:close/>
                  <a:moveTo>
                    <a:pt x="82867" y="104775"/>
                  </a:moveTo>
                  <a:cubicBezTo>
                    <a:pt x="51435" y="104775"/>
                    <a:pt x="47625" y="113348"/>
                    <a:pt x="47625" y="153352"/>
                  </a:cubicBezTo>
                  <a:cubicBezTo>
                    <a:pt x="47625" y="190500"/>
                    <a:pt x="50482" y="201930"/>
                    <a:pt x="80963" y="201930"/>
                  </a:cubicBezTo>
                  <a:cubicBezTo>
                    <a:pt x="88582" y="201930"/>
                    <a:pt x="101917" y="200977"/>
                    <a:pt x="110490" y="200025"/>
                  </a:cubicBezTo>
                  <a:lnTo>
                    <a:pt x="110490" y="104775"/>
                  </a:lnTo>
                  <a:lnTo>
                    <a:pt x="82867" y="104775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B07630B-4E42-43D0-A62A-16C777025D39}"/>
                </a:ext>
              </a:extLst>
            </p:cNvPr>
            <p:cNvSpPr/>
            <p:nvPr/>
          </p:nvSpPr>
          <p:spPr>
            <a:xfrm>
              <a:off x="10559828" y="625708"/>
              <a:ext cx="16398" cy="74532"/>
            </a:xfrm>
            <a:custGeom>
              <a:avLst/>
              <a:gdLst>
                <a:gd name="connsiteX0" fmla="*/ 54292 w 54292"/>
                <a:gd name="connsiteY0" fmla="*/ 24830 h 246762"/>
                <a:gd name="connsiteX1" fmla="*/ 27622 w 54292"/>
                <a:gd name="connsiteY1" fmla="*/ 49595 h 246762"/>
                <a:gd name="connsiteX2" fmla="*/ 0 w 54292"/>
                <a:gd name="connsiteY2" fmla="*/ 24830 h 246762"/>
                <a:gd name="connsiteX3" fmla="*/ 27622 w 54292"/>
                <a:gd name="connsiteY3" fmla="*/ 65 h 246762"/>
                <a:gd name="connsiteX4" fmla="*/ 54292 w 54292"/>
                <a:gd name="connsiteY4" fmla="*/ 24830 h 246762"/>
                <a:gd name="connsiteX5" fmla="*/ 44767 w 54292"/>
                <a:gd name="connsiteY5" fmla="*/ 72455 h 246762"/>
                <a:gd name="connsiteX6" fmla="*/ 49530 w 54292"/>
                <a:gd name="connsiteY6" fmla="*/ 77218 h 246762"/>
                <a:gd name="connsiteX7" fmla="*/ 49530 w 54292"/>
                <a:gd name="connsiteY7" fmla="*/ 242000 h 246762"/>
                <a:gd name="connsiteX8" fmla="*/ 44767 w 54292"/>
                <a:gd name="connsiteY8" fmla="*/ 246763 h 246762"/>
                <a:gd name="connsiteX9" fmla="*/ 7620 w 54292"/>
                <a:gd name="connsiteY9" fmla="*/ 246763 h 246762"/>
                <a:gd name="connsiteX10" fmla="*/ 2857 w 54292"/>
                <a:gd name="connsiteY10" fmla="*/ 242000 h 246762"/>
                <a:gd name="connsiteX11" fmla="*/ 2857 w 54292"/>
                <a:gd name="connsiteY11" fmla="*/ 77218 h 246762"/>
                <a:gd name="connsiteX12" fmla="*/ 7620 w 54292"/>
                <a:gd name="connsiteY12" fmla="*/ 72455 h 246762"/>
                <a:gd name="connsiteX13" fmla="*/ 44767 w 54292"/>
                <a:gd name="connsiteY13" fmla="*/ 72455 h 24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292" h="246762">
                  <a:moveTo>
                    <a:pt x="54292" y="24830"/>
                  </a:moveTo>
                  <a:cubicBezTo>
                    <a:pt x="54292" y="41023"/>
                    <a:pt x="44767" y="49595"/>
                    <a:pt x="27622" y="49595"/>
                  </a:cubicBezTo>
                  <a:cubicBezTo>
                    <a:pt x="10477" y="49595"/>
                    <a:pt x="0" y="40070"/>
                    <a:pt x="0" y="24830"/>
                  </a:cubicBezTo>
                  <a:cubicBezTo>
                    <a:pt x="0" y="8638"/>
                    <a:pt x="9525" y="65"/>
                    <a:pt x="27622" y="65"/>
                  </a:cubicBezTo>
                  <a:cubicBezTo>
                    <a:pt x="44767" y="-887"/>
                    <a:pt x="54292" y="8638"/>
                    <a:pt x="54292" y="24830"/>
                  </a:cubicBezTo>
                  <a:close/>
                  <a:moveTo>
                    <a:pt x="44767" y="72455"/>
                  </a:moveTo>
                  <a:cubicBezTo>
                    <a:pt x="47625" y="72455"/>
                    <a:pt x="49530" y="74360"/>
                    <a:pt x="49530" y="77218"/>
                  </a:cubicBezTo>
                  <a:lnTo>
                    <a:pt x="49530" y="242000"/>
                  </a:lnTo>
                  <a:cubicBezTo>
                    <a:pt x="49530" y="245810"/>
                    <a:pt x="47625" y="246763"/>
                    <a:pt x="44767" y="246763"/>
                  </a:cubicBezTo>
                  <a:lnTo>
                    <a:pt x="7620" y="246763"/>
                  </a:lnTo>
                  <a:cubicBezTo>
                    <a:pt x="4763" y="246763"/>
                    <a:pt x="2857" y="244858"/>
                    <a:pt x="2857" y="242000"/>
                  </a:cubicBezTo>
                  <a:lnTo>
                    <a:pt x="2857" y="77218"/>
                  </a:lnTo>
                  <a:cubicBezTo>
                    <a:pt x="2857" y="74360"/>
                    <a:pt x="4763" y="72455"/>
                    <a:pt x="7620" y="72455"/>
                  </a:cubicBezTo>
                  <a:lnTo>
                    <a:pt x="44767" y="72455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EDF3864-2B93-5297-1402-76AF2B9CB479}"/>
                </a:ext>
              </a:extLst>
            </p:cNvPr>
            <p:cNvSpPr/>
            <p:nvPr/>
          </p:nvSpPr>
          <p:spPr>
            <a:xfrm>
              <a:off x="10585721" y="647017"/>
              <a:ext cx="46893" cy="53223"/>
            </a:xfrm>
            <a:custGeom>
              <a:avLst/>
              <a:gdLst>
                <a:gd name="connsiteX0" fmla="*/ 155257 w 155257"/>
                <a:gd name="connsiteY0" fmla="*/ 75247 h 176212"/>
                <a:gd name="connsiteX1" fmla="*/ 155257 w 155257"/>
                <a:gd name="connsiteY1" fmla="*/ 171450 h 176212"/>
                <a:gd name="connsiteX2" fmla="*/ 150495 w 155257"/>
                <a:gd name="connsiteY2" fmla="*/ 176213 h 176212"/>
                <a:gd name="connsiteX3" fmla="*/ 113347 w 155257"/>
                <a:gd name="connsiteY3" fmla="*/ 176213 h 176212"/>
                <a:gd name="connsiteX4" fmla="*/ 108585 w 155257"/>
                <a:gd name="connsiteY4" fmla="*/ 171450 h 176212"/>
                <a:gd name="connsiteX5" fmla="*/ 108585 w 155257"/>
                <a:gd name="connsiteY5" fmla="*/ 87630 h 176212"/>
                <a:gd name="connsiteX6" fmla="*/ 75247 w 155257"/>
                <a:gd name="connsiteY6" fmla="*/ 40957 h 176212"/>
                <a:gd name="connsiteX7" fmla="*/ 46672 w 155257"/>
                <a:gd name="connsiteY7" fmla="*/ 40957 h 176212"/>
                <a:gd name="connsiteX8" fmla="*/ 46672 w 155257"/>
                <a:gd name="connsiteY8" fmla="*/ 171450 h 176212"/>
                <a:gd name="connsiteX9" fmla="*/ 41910 w 155257"/>
                <a:gd name="connsiteY9" fmla="*/ 176213 h 176212"/>
                <a:gd name="connsiteX10" fmla="*/ 4763 w 155257"/>
                <a:gd name="connsiteY10" fmla="*/ 176213 h 176212"/>
                <a:gd name="connsiteX11" fmla="*/ 0 w 155257"/>
                <a:gd name="connsiteY11" fmla="*/ 171450 h 176212"/>
                <a:gd name="connsiteX12" fmla="*/ 0 w 155257"/>
                <a:gd name="connsiteY12" fmla="*/ 10477 h 176212"/>
                <a:gd name="connsiteX13" fmla="*/ 4763 w 155257"/>
                <a:gd name="connsiteY13" fmla="*/ 5715 h 176212"/>
                <a:gd name="connsiteX14" fmla="*/ 79057 w 155257"/>
                <a:gd name="connsiteY14" fmla="*/ 0 h 176212"/>
                <a:gd name="connsiteX15" fmla="*/ 155257 w 155257"/>
                <a:gd name="connsiteY15" fmla="*/ 75247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5257" h="176212">
                  <a:moveTo>
                    <a:pt x="155257" y="75247"/>
                  </a:moveTo>
                  <a:lnTo>
                    <a:pt x="155257" y="171450"/>
                  </a:lnTo>
                  <a:cubicBezTo>
                    <a:pt x="155257" y="175260"/>
                    <a:pt x="153352" y="176213"/>
                    <a:pt x="150495" y="176213"/>
                  </a:cubicBezTo>
                  <a:lnTo>
                    <a:pt x="113347" y="176213"/>
                  </a:lnTo>
                  <a:cubicBezTo>
                    <a:pt x="110490" y="176213"/>
                    <a:pt x="108585" y="174307"/>
                    <a:pt x="108585" y="171450"/>
                  </a:cubicBezTo>
                  <a:lnTo>
                    <a:pt x="108585" y="87630"/>
                  </a:lnTo>
                  <a:cubicBezTo>
                    <a:pt x="108585" y="42863"/>
                    <a:pt x="103822" y="40957"/>
                    <a:pt x="75247" y="40957"/>
                  </a:cubicBezTo>
                  <a:lnTo>
                    <a:pt x="46672" y="40957"/>
                  </a:lnTo>
                  <a:lnTo>
                    <a:pt x="46672" y="171450"/>
                  </a:lnTo>
                  <a:cubicBezTo>
                    <a:pt x="46672" y="175260"/>
                    <a:pt x="44767" y="176213"/>
                    <a:pt x="41910" y="176213"/>
                  </a:cubicBezTo>
                  <a:lnTo>
                    <a:pt x="4763" y="176213"/>
                  </a:lnTo>
                  <a:cubicBezTo>
                    <a:pt x="1905" y="176213"/>
                    <a:pt x="0" y="174307"/>
                    <a:pt x="0" y="171450"/>
                  </a:cubicBezTo>
                  <a:lnTo>
                    <a:pt x="0" y="10477"/>
                  </a:lnTo>
                  <a:cubicBezTo>
                    <a:pt x="0" y="6667"/>
                    <a:pt x="1905" y="6667"/>
                    <a:pt x="4763" y="5715"/>
                  </a:cubicBezTo>
                  <a:cubicBezTo>
                    <a:pt x="25717" y="952"/>
                    <a:pt x="56197" y="0"/>
                    <a:pt x="79057" y="0"/>
                  </a:cubicBezTo>
                  <a:cubicBezTo>
                    <a:pt x="140017" y="952"/>
                    <a:pt x="155257" y="12382"/>
                    <a:pt x="155257" y="75247"/>
                  </a:cubicBez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C811877-CB37-A646-53EB-C8AC17F1D12F}"/>
                </a:ext>
              </a:extLst>
            </p:cNvPr>
            <p:cNvSpPr/>
            <p:nvPr/>
          </p:nvSpPr>
          <p:spPr>
            <a:xfrm>
              <a:off x="10642108" y="647017"/>
              <a:ext cx="46893" cy="72498"/>
            </a:xfrm>
            <a:custGeom>
              <a:avLst/>
              <a:gdLst>
                <a:gd name="connsiteX0" fmla="*/ 148590 w 155257"/>
                <a:gd name="connsiteY0" fmla="*/ 6667 h 240029"/>
                <a:gd name="connsiteX1" fmla="*/ 155257 w 155257"/>
                <a:gd name="connsiteY1" fmla="*/ 14288 h 240029"/>
                <a:gd name="connsiteX2" fmla="*/ 155257 w 155257"/>
                <a:gd name="connsiteY2" fmla="*/ 172402 h 240029"/>
                <a:gd name="connsiteX3" fmla="*/ 79057 w 155257"/>
                <a:gd name="connsiteY3" fmla="*/ 240030 h 240029"/>
                <a:gd name="connsiteX4" fmla="*/ 21907 w 155257"/>
                <a:gd name="connsiteY4" fmla="*/ 235267 h 240029"/>
                <a:gd name="connsiteX5" fmla="*/ 17145 w 155257"/>
                <a:gd name="connsiteY5" fmla="*/ 230505 h 240029"/>
                <a:gd name="connsiteX6" fmla="*/ 17145 w 155257"/>
                <a:gd name="connsiteY6" fmla="*/ 206692 h 240029"/>
                <a:gd name="connsiteX7" fmla="*/ 21907 w 155257"/>
                <a:gd name="connsiteY7" fmla="*/ 201930 h 240029"/>
                <a:gd name="connsiteX8" fmla="*/ 75248 w 155257"/>
                <a:gd name="connsiteY8" fmla="*/ 201930 h 240029"/>
                <a:gd name="connsiteX9" fmla="*/ 109538 w 155257"/>
                <a:gd name="connsiteY9" fmla="*/ 175260 h 240029"/>
                <a:gd name="connsiteX10" fmla="*/ 109538 w 155257"/>
                <a:gd name="connsiteY10" fmla="*/ 173355 h 240029"/>
                <a:gd name="connsiteX11" fmla="*/ 71438 w 155257"/>
                <a:gd name="connsiteY11" fmla="*/ 177165 h 240029"/>
                <a:gd name="connsiteX12" fmla="*/ 0 w 155257"/>
                <a:gd name="connsiteY12" fmla="*/ 85725 h 240029"/>
                <a:gd name="connsiteX13" fmla="*/ 80963 w 155257"/>
                <a:gd name="connsiteY13" fmla="*/ 0 h 240029"/>
                <a:gd name="connsiteX14" fmla="*/ 148590 w 155257"/>
                <a:gd name="connsiteY14" fmla="*/ 6667 h 240029"/>
                <a:gd name="connsiteX15" fmla="*/ 78105 w 155257"/>
                <a:gd name="connsiteY15" fmla="*/ 40957 h 240029"/>
                <a:gd name="connsiteX16" fmla="*/ 44767 w 155257"/>
                <a:gd name="connsiteY16" fmla="*/ 89535 h 240029"/>
                <a:gd name="connsiteX17" fmla="*/ 80963 w 155257"/>
                <a:gd name="connsiteY17" fmla="*/ 138113 h 240029"/>
                <a:gd name="connsiteX18" fmla="*/ 108585 w 155257"/>
                <a:gd name="connsiteY18" fmla="*/ 136207 h 240029"/>
                <a:gd name="connsiteX19" fmla="*/ 108585 w 155257"/>
                <a:gd name="connsiteY19" fmla="*/ 40957 h 240029"/>
                <a:gd name="connsiteX20" fmla="*/ 78105 w 155257"/>
                <a:gd name="connsiteY20" fmla="*/ 40957 h 24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5257" h="240029">
                  <a:moveTo>
                    <a:pt x="148590" y="6667"/>
                  </a:moveTo>
                  <a:cubicBezTo>
                    <a:pt x="152400" y="7620"/>
                    <a:pt x="155257" y="10477"/>
                    <a:pt x="155257" y="14288"/>
                  </a:cubicBezTo>
                  <a:lnTo>
                    <a:pt x="155257" y="172402"/>
                  </a:lnTo>
                  <a:cubicBezTo>
                    <a:pt x="155257" y="219075"/>
                    <a:pt x="145732" y="240030"/>
                    <a:pt x="79057" y="240030"/>
                  </a:cubicBezTo>
                  <a:cubicBezTo>
                    <a:pt x="60007" y="240030"/>
                    <a:pt x="40005" y="239077"/>
                    <a:pt x="21907" y="235267"/>
                  </a:cubicBezTo>
                  <a:cubicBezTo>
                    <a:pt x="19050" y="235267"/>
                    <a:pt x="17145" y="233363"/>
                    <a:pt x="17145" y="230505"/>
                  </a:cubicBezTo>
                  <a:lnTo>
                    <a:pt x="17145" y="206692"/>
                  </a:lnTo>
                  <a:cubicBezTo>
                    <a:pt x="17145" y="202882"/>
                    <a:pt x="18098" y="201930"/>
                    <a:pt x="21907" y="201930"/>
                  </a:cubicBezTo>
                  <a:lnTo>
                    <a:pt x="75248" y="201930"/>
                  </a:lnTo>
                  <a:cubicBezTo>
                    <a:pt x="102870" y="201930"/>
                    <a:pt x="109538" y="195263"/>
                    <a:pt x="109538" y="175260"/>
                  </a:cubicBezTo>
                  <a:lnTo>
                    <a:pt x="109538" y="173355"/>
                  </a:lnTo>
                  <a:cubicBezTo>
                    <a:pt x="96202" y="176213"/>
                    <a:pt x="84773" y="177165"/>
                    <a:pt x="71438" y="177165"/>
                  </a:cubicBezTo>
                  <a:cubicBezTo>
                    <a:pt x="15240" y="177165"/>
                    <a:pt x="0" y="157163"/>
                    <a:pt x="0" y="85725"/>
                  </a:cubicBezTo>
                  <a:cubicBezTo>
                    <a:pt x="0" y="18097"/>
                    <a:pt x="15240" y="0"/>
                    <a:pt x="80963" y="0"/>
                  </a:cubicBezTo>
                  <a:cubicBezTo>
                    <a:pt x="104775" y="952"/>
                    <a:pt x="130492" y="2857"/>
                    <a:pt x="148590" y="6667"/>
                  </a:cubicBezTo>
                  <a:close/>
                  <a:moveTo>
                    <a:pt x="78105" y="40957"/>
                  </a:moveTo>
                  <a:cubicBezTo>
                    <a:pt x="47625" y="40957"/>
                    <a:pt x="44767" y="52388"/>
                    <a:pt x="44767" y="89535"/>
                  </a:cubicBezTo>
                  <a:cubicBezTo>
                    <a:pt x="44767" y="129540"/>
                    <a:pt x="49530" y="138113"/>
                    <a:pt x="80963" y="138113"/>
                  </a:cubicBezTo>
                  <a:cubicBezTo>
                    <a:pt x="88582" y="138113"/>
                    <a:pt x="100013" y="138113"/>
                    <a:pt x="108585" y="136207"/>
                  </a:cubicBezTo>
                  <a:lnTo>
                    <a:pt x="108585" y="40957"/>
                  </a:lnTo>
                  <a:lnTo>
                    <a:pt x="78105" y="40957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42F282F-225B-75A2-268D-B3DF05474690}"/>
                </a:ext>
              </a:extLst>
            </p:cNvPr>
            <p:cNvSpPr/>
            <p:nvPr/>
          </p:nvSpPr>
          <p:spPr>
            <a:xfrm>
              <a:off x="10716907" y="647017"/>
              <a:ext cx="44880" cy="53798"/>
            </a:xfrm>
            <a:custGeom>
              <a:avLst/>
              <a:gdLst>
                <a:gd name="connsiteX0" fmla="*/ 148590 w 148590"/>
                <a:gd name="connsiteY0" fmla="*/ 54292 h 178117"/>
                <a:gd name="connsiteX1" fmla="*/ 148590 w 148590"/>
                <a:gd name="connsiteY1" fmla="*/ 161925 h 178117"/>
                <a:gd name="connsiteX2" fmla="*/ 141923 w 148590"/>
                <a:gd name="connsiteY2" fmla="*/ 171450 h 178117"/>
                <a:gd name="connsiteX3" fmla="*/ 71438 w 148590"/>
                <a:gd name="connsiteY3" fmla="*/ 178117 h 178117"/>
                <a:gd name="connsiteX4" fmla="*/ 0 w 148590"/>
                <a:gd name="connsiteY4" fmla="*/ 124777 h 178117"/>
                <a:gd name="connsiteX5" fmla="*/ 63818 w 148590"/>
                <a:gd name="connsiteY5" fmla="*/ 73342 h 178117"/>
                <a:gd name="connsiteX6" fmla="*/ 102870 w 148590"/>
                <a:gd name="connsiteY6" fmla="*/ 73342 h 178117"/>
                <a:gd name="connsiteX7" fmla="*/ 102870 w 148590"/>
                <a:gd name="connsiteY7" fmla="*/ 61913 h 178117"/>
                <a:gd name="connsiteX8" fmla="*/ 73343 w 148590"/>
                <a:gd name="connsiteY8" fmla="*/ 40005 h 178117"/>
                <a:gd name="connsiteX9" fmla="*/ 17145 w 148590"/>
                <a:gd name="connsiteY9" fmla="*/ 40005 h 178117"/>
                <a:gd name="connsiteX10" fmla="*/ 12383 w 148590"/>
                <a:gd name="connsiteY10" fmla="*/ 35242 h 178117"/>
                <a:gd name="connsiteX11" fmla="*/ 12383 w 148590"/>
                <a:gd name="connsiteY11" fmla="*/ 9525 h 178117"/>
                <a:gd name="connsiteX12" fmla="*/ 17145 w 148590"/>
                <a:gd name="connsiteY12" fmla="*/ 4763 h 178117"/>
                <a:gd name="connsiteX13" fmla="*/ 73343 w 148590"/>
                <a:gd name="connsiteY13" fmla="*/ 0 h 178117"/>
                <a:gd name="connsiteX14" fmla="*/ 148590 w 148590"/>
                <a:gd name="connsiteY14" fmla="*/ 54292 h 178117"/>
                <a:gd name="connsiteX15" fmla="*/ 66675 w 148590"/>
                <a:gd name="connsiteY15" fmla="*/ 102870 h 178117"/>
                <a:gd name="connsiteX16" fmla="*/ 44768 w 148590"/>
                <a:gd name="connsiteY16" fmla="*/ 121920 h 178117"/>
                <a:gd name="connsiteX17" fmla="*/ 71438 w 148590"/>
                <a:gd name="connsiteY17" fmla="*/ 140970 h 178117"/>
                <a:gd name="connsiteX18" fmla="*/ 102870 w 148590"/>
                <a:gd name="connsiteY18" fmla="*/ 138113 h 178117"/>
                <a:gd name="connsiteX19" fmla="*/ 102870 w 148590"/>
                <a:gd name="connsiteY19" fmla="*/ 103822 h 178117"/>
                <a:gd name="connsiteX20" fmla="*/ 66675 w 148590"/>
                <a:gd name="connsiteY20" fmla="*/ 103822 h 17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8590" h="178117">
                  <a:moveTo>
                    <a:pt x="148590" y="54292"/>
                  </a:moveTo>
                  <a:lnTo>
                    <a:pt x="148590" y="161925"/>
                  </a:lnTo>
                  <a:cubicBezTo>
                    <a:pt x="148590" y="166688"/>
                    <a:pt x="147638" y="169545"/>
                    <a:pt x="141923" y="171450"/>
                  </a:cubicBezTo>
                  <a:cubicBezTo>
                    <a:pt x="120015" y="176213"/>
                    <a:pt x="92393" y="178117"/>
                    <a:pt x="71438" y="178117"/>
                  </a:cubicBezTo>
                  <a:cubicBezTo>
                    <a:pt x="24765" y="178117"/>
                    <a:pt x="0" y="173355"/>
                    <a:pt x="0" y="124777"/>
                  </a:cubicBezTo>
                  <a:cubicBezTo>
                    <a:pt x="953" y="82867"/>
                    <a:pt x="22860" y="73342"/>
                    <a:pt x="63818" y="73342"/>
                  </a:cubicBezTo>
                  <a:lnTo>
                    <a:pt x="102870" y="73342"/>
                  </a:lnTo>
                  <a:lnTo>
                    <a:pt x="102870" y="61913"/>
                  </a:lnTo>
                  <a:cubicBezTo>
                    <a:pt x="102870" y="46672"/>
                    <a:pt x="93345" y="40005"/>
                    <a:pt x="73343" y="40005"/>
                  </a:cubicBezTo>
                  <a:lnTo>
                    <a:pt x="17145" y="40005"/>
                  </a:lnTo>
                  <a:cubicBezTo>
                    <a:pt x="13335" y="40005"/>
                    <a:pt x="12383" y="39052"/>
                    <a:pt x="12383" y="35242"/>
                  </a:cubicBezTo>
                  <a:lnTo>
                    <a:pt x="12383" y="9525"/>
                  </a:lnTo>
                  <a:cubicBezTo>
                    <a:pt x="12383" y="5715"/>
                    <a:pt x="13335" y="4763"/>
                    <a:pt x="17145" y="4763"/>
                  </a:cubicBezTo>
                  <a:cubicBezTo>
                    <a:pt x="36195" y="952"/>
                    <a:pt x="54293" y="0"/>
                    <a:pt x="73343" y="0"/>
                  </a:cubicBezTo>
                  <a:cubicBezTo>
                    <a:pt x="135255" y="952"/>
                    <a:pt x="148590" y="20955"/>
                    <a:pt x="148590" y="54292"/>
                  </a:cubicBezTo>
                  <a:close/>
                  <a:moveTo>
                    <a:pt x="66675" y="102870"/>
                  </a:moveTo>
                  <a:cubicBezTo>
                    <a:pt x="50483" y="102870"/>
                    <a:pt x="44768" y="108585"/>
                    <a:pt x="44768" y="121920"/>
                  </a:cubicBezTo>
                  <a:cubicBezTo>
                    <a:pt x="44768" y="137160"/>
                    <a:pt x="51435" y="140970"/>
                    <a:pt x="71438" y="140970"/>
                  </a:cubicBezTo>
                  <a:cubicBezTo>
                    <a:pt x="78105" y="140970"/>
                    <a:pt x="93345" y="140017"/>
                    <a:pt x="102870" y="138113"/>
                  </a:cubicBezTo>
                  <a:lnTo>
                    <a:pt x="102870" y="103822"/>
                  </a:lnTo>
                  <a:lnTo>
                    <a:pt x="66675" y="103822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694CA1-D9D7-784F-92C4-C0ADA4156AB3}"/>
                </a:ext>
              </a:extLst>
            </p:cNvPr>
            <p:cNvSpPr/>
            <p:nvPr/>
          </p:nvSpPr>
          <p:spPr>
            <a:xfrm>
              <a:off x="10787679" y="627166"/>
              <a:ext cx="36249" cy="73074"/>
            </a:xfrm>
            <a:custGeom>
              <a:avLst/>
              <a:gdLst>
                <a:gd name="connsiteX0" fmla="*/ 115253 w 120015"/>
                <a:gd name="connsiteY0" fmla="*/ 2857 h 241935"/>
                <a:gd name="connsiteX1" fmla="*/ 120015 w 120015"/>
                <a:gd name="connsiteY1" fmla="*/ 8573 h 241935"/>
                <a:gd name="connsiteX2" fmla="*/ 120015 w 120015"/>
                <a:gd name="connsiteY2" fmla="*/ 34290 h 241935"/>
                <a:gd name="connsiteX3" fmla="*/ 114300 w 120015"/>
                <a:gd name="connsiteY3" fmla="*/ 39052 h 241935"/>
                <a:gd name="connsiteX4" fmla="*/ 89535 w 120015"/>
                <a:gd name="connsiteY4" fmla="*/ 39052 h 241935"/>
                <a:gd name="connsiteX5" fmla="*/ 72390 w 120015"/>
                <a:gd name="connsiteY5" fmla="*/ 51435 h 241935"/>
                <a:gd name="connsiteX6" fmla="*/ 72390 w 120015"/>
                <a:gd name="connsiteY6" fmla="*/ 67627 h 241935"/>
                <a:gd name="connsiteX7" fmla="*/ 110490 w 120015"/>
                <a:gd name="connsiteY7" fmla="*/ 67627 h 241935"/>
                <a:gd name="connsiteX8" fmla="*/ 114300 w 120015"/>
                <a:gd name="connsiteY8" fmla="*/ 73342 h 241935"/>
                <a:gd name="connsiteX9" fmla="*/ 109538 w 120015"/>
                <a:gd name="connsiteY9" fmla="*/ 99060 h 241935"/>
                <a:gd name="connsiteX10" fmla="*/ 103822 w 120015"/>
                <a:gd name="connsiteY10" fmla="*/ 103823 h 241935"/>
                <a:gd name="connsiteX11" fmla="*/ 72390 w 120015"/>
                <a:gd name="connsiteY11" fmla="*/ 103823 h 241935"/>
                <a:gd name="connsiteX12" fmla="*/ 72390 w 120015"/>
                <a:gd name="connsiteY12" fmla="*/ 237173 h 241935"/>
                <a:gd name="connsiteX13" fmla="*/ 67628 w 120015"/>
                <a:gd name="connsiteY13" fmla="*/ 241935 h 241935"/>
                <a:gd name="connsiteX14" fmla="*/ 30480 w 120015"/>
                <a:gd name="connsiteY14" fmla="*/ 241935 h 241935"/>
                <a:gd name="connsiteX15" fmla="*/ 25717 w 120015"/>
                <a:gd name="connsiteY15" fmla="*/ 237173 h 241935"/>
                <a:gd name="connsiteX16" fmla="*/ 25717 w 120015"/>
                <a:gd name="connsiteY16" fmla="*/ 103823 h 241935"/>
                <a:gd name="connsiteX17" fmla="*/ 5715 w 120015"/>
                <a:gd name="connsiteY17" fmla="*/ 103823 h 241935"/>
                <a:gd name="connsiteX18" fmla="*/ 0 w 120015"/>
                <a:gd name="connsiteY18" fmla="*/ 99060 h 241935"/>
                <a:gd name="connsiteX19" fmla="*/ 0 w 120015"/>
                <a:gd name="connsiteY19" fmla="*/ 72390 h 241935"/>
                <a:gd name="connsiteX20" fmla="*/ 5715 w 120015"/>
                <a:gd name="connsiteY20" fmla="*/ 67627 h 241935"/>
                <a:gd name="connsiteX21" fmla="*/ 25717 w 120015"/>
                <a:gd name="connsiteY21" fmla="*/ 67627 h 241935"/>
                <a:gd name="connsiteX22" fmla="*/ 25717 w 120015"/>
                <a:gd name="connsiteY22" fmla="*/ 43815 h 241935"/>
                <a:gd name="connsiteX23" fmla="*/ 80010 w 120015"/>
                <a:gd name="connsiteY23" fmla="*/ 0 h 241935"/>
                <a:gd name="connsiteX24" fmla="*/ 115253 w 120015"/>
                <a:gd name="connsiteY24" fmla="*/ 2857 h 2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0015" h="241935">
                  <a:moveTo>
                    <a:pt x="115253" y="2857"/>
                  </a:moveTo>
                  <a:cubicBezTo>
                    <a:pt x="119063" y="3810"/>
                    <a:pt x="120015" y="4763"/>
                    <a:pt x="120015" y="8573"/>
                  </a:cubicBezTo>
                  <a:lnTo>
                    <a:pt x="120015" y="34290"/>
                  </a:lnTo>
                  <a:cubicBezTo>
                    <a:pt x="120015" y="38100"/>
                    <a:pt x="118110" y="39052"/>
                    <a:pt x="114300" y="39052"/>
                  </a:cubicBezTo>
                  <a:lnTo>
                    <a:pt x="89535" y="39052"/>
                  </a:lnTo>
                  <a:cubicBezTo>
                    <a:pt x="77153" y="39052"/>
                    <a:pt x="72390" y="40957"/>
                    <a:pt x="72390" y="51435"/>
                  </a:cubicBezTo>
                  <a:lnTo>
                    <a:pt x="72390" y="67627"/>
                  </a:lnTo>
                  <a:lnTo>
                    <a:pt x="110490" y="67627"/>
                  </a:lnTo>
                  <a:cubicBezTo>
                    <a:pt x="114300" y="67627"/>
                    <a:pt x="115253" y="69532"/>
                    <a:pt x="114300" y="73342"/>
                  </a:cubicBezTo>
                  <a:lnTo>
                    <a:pt x="109538" y="99060"/>
                  </a:lnTo>
                  <a:cubicBezTo>
                    <a:pt x="108585" y="101917"/>
                    <a:pt x="106680" y="103823"/>
                    <a:pt x="103822" y="103823"/>
                  </a:cubicBezTo>
                  <a:lnTo>
                    <a:pt x="72390" y="103823"/>
                  </a:lnTo>
                  <a:lnTo>
                    <a:pt x="72390" y="237173"/>
                  </a:lnTo>
                  <a:cubicBezTo>
                    <a:pt x="72390" y="240982"/>
                    <a:pt x="70485" y="241935"/>
                    <a:pt x="67628" y="241935"/>
                  </a:cubicBezTo>
                  <a:lnTo>
                    <a:pt x="30480" y="241935"/>
                  </a:lnTo>
                  <a:cubicBezTo>
                    <a:pt x="27622" y="241935"/>
                    <a:pt x="25717" y="240030"/>
                    <a:pt x="25717" y="237173"/>
                  </a:cubicBezTo>
                  <a:lnTo>
                    <a:pt x="25717" y="103823"/>
                  </a:lnTo>
                  <a:lnTo>
                    <a:pt x="5715" y="103823"/>
                  </a:lnTo>
                  <a:cubicBezTo>
                    <a:pt x="1905" y="103823"/>
                    <a:pt x="0" y="101917"/>
                    <a:pt x="0" y="99060"/>
                  </a:cubicBezTo>
                  <a:lnTo>
                    <a:pt x="0" y="72390"/>
                  </a:lnTo>
                  <a:cubicBezTo>
                    <a:pt x="0" y="69532"/>
                    <a:pt x="1905" y="67627"/>
                    <a:pt x="5715" y="67627"/>
                  </a:cubicBezTo>
                  <a:lnTo>
                    <a:pt x="25717" y="67627"/>
                  </a:lnTo>
                  <a:lnTo>
                    <a:pt x="25717" y="43815"/>
                  </a:lnTo>
                  <a:cubicBezTo>
                    <a:pt x="25717" y="4763"/>
                    <a:pt x="52388" y="0"/>
                    <a:pt x="80010" y="0"/>
                  </a:cubicBezTo>
                  <a:cubicBezTo>
                    <a:pt x="91440" y="0"/>
                    <a:pt x="103822" y="952"/>
                    <a:pt x="115253" y="2857"/>
                  </a:cubicBez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AB798A9-55A0-DC69-8B19-4A8589208769}"/>
                </a:ext>
              </a:extLst>
            </p:cNvPr>
            <p:cNvSpPr/>
            <p:nvPr/>
          </p:nvSpPr>
          <p:spPr>
            <a:xfrm>
              <a:off x="10828531" y="647592"/>
              <a:ext cx="46606" cy="53223"/>
            </a:xfrm>
            <a:custGeom>
              <a:avLst/>
              <a:gdLst>
                <a:gd name="connsiteX0" fmla="*/ 149542 w 154304"/>
                <a:gd name="connsiteY0" fmla="*/ 0 h 176212"/>
                <a:gd name="connsiteX1" fmla="*/ 154305 w 154304"/>
                <a:gd name="connsiteY1" fmla="*/ 4763 h 176212"/>
                <a:gd name="connsiteX2" fmla="*/ 154305 w 154304"/>
                <a:gd name="connsiteY2" fmla="*/ 164783 h 176212"/>
                <a:gd name="connsiteX3" fmla="*/ 149542 w 154304"/>
                <a:gd name="connsiteY3" fmla="*/ 170498 h 176212"/>
                <a:gd name="connsiteX4" fmla="*/ 75248 w 154304"/>
                <a:gd name="connsiteY4" fmla="*/ 176213 h 176212"/>
                <a:gd name="connsiteX5" fmla="*/ 0 w 154304"/>
                <a:gd name="connsiteY5" fmla="*/ 100965 h 176212"/>
                <a:gd name="connsiteX6" fmla="*/ 0 w 154304"/>
                <a:gd name="connsiteY6" fmla="*/ 4763 h 176212"/>
                <a:gd name="connsiteX7" fmla="*/ 4763 w 154304"/>
                <a:gd name="connsiteY7" fmla="*/ 0 h 176212"/>
                <a:gd name="connsiteX8" fmla="*/ 41910 w 154304"/>
                <a:gd name="connsiteY8" fmla="*/ 0 h 176212"/>
                <a:gd name="connsiteX9" fmla="*/ 46673 w 154304"/>
                <a:gd name="connsiteY9" fmla="*/ 4763 h 176212"/>
                <a:gd name="connsiteX10" fmla="*/ 46673 w 154304"/>
                <a:gd name="connsiteY10" fmla="*/ 88583 h 176212"/>
                <a:gd name="connsiteX11" fmla="*/ 80010 w 154304"/>
                <a:gd name="connsiteY11" fmla="*/ 135255 h 176212"/>
                <a:gd name="connsiteX12" fmla="*/ 107633 w 154304"/>
                <a:gd name="connsiteY12" fmla="*/ 135255 h 176212"/>
                <a:gd name="connsiteX13" fmla="*/ 107633 w 154304"/>
                <a:gd name="connsiteY13" fmla="*/ 4763 h 176212"/>
                <a:gd name="connsiteX14" fmla="*/ 112395 w 154304"/>
                <a:gd name="connsiteY14" fmla="*/ 0 h 176212"/>
                <a:gd name="connsiteX15" fmla="*/ 149542 w 154304"/>
                <a:gd name="connsiteY15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4304" h="176212">
                  <a:moveTo>
                    <a:pt x="149542" y="0"/>
                  </a:moveTo>
                  <a:cubicBezTo>
                    <a:pt x="152400" y="0"/>
                    <a:pt x="154305" y="1905"/>
                    <a:pt x="154305" y="4763"/>
                  </a:cubicBezTo>
                  <a:lnTo>
                    <a:pt x="154305" y="164783"/>
                  </a:lnTo>
                  <a:cubicBezTo>
                    <a:pt x="154305" y="168592"/>
                    <a:pt x="153353" y="169545"/>
                    <a:pt x="149542" y="170498"/>
                  </a:cubicBezTo>
                  <a:cubicBezTo>
                    <a:pt x="128588" y="174308"/>
                    <a:pt x="98108" y="176213"/>
                    <a:pt x="75248" y="176213"/>
                  </a:cubicBezTo>
                  <a:cubicBezTo>
                    <a:pt x="15240" y="176213"/>
                    <a:pt x="0" y="164783"/>
                    <a:pt x="0" y="100965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lnTo>
                    <a:pt x="41910" y="0"/>
                  </a:lnTo>
                  <a:cubicBezTo>
                    <a:pt x="44767" y="0"/>
                    <a:pt x="46673" y="1905"/>
                    <a:pt x="46673" y="4763"/>
                  </a:cubicBezTo>
                  <a:lnTo>
                    <a:pt x="46673" y="88583"/>
                  </a:lnTo>
                  <a:cubicBezTo>
                    <a:pt x="46673" y="133350"/>
                    <a:pt x="51435" y="135255"/>
                    <a:pt x="80010" y="135255"/>
                  </a:cubicBezTo>
                  <a:lnTo>
                    <a:pt x="107633" y="135255"/>
                  </a:lnTo>
                  <a:lnTo>
                    <a:pt x="107633" y="4763"/>
                  </a:lnTo>
                  <a:cubicBezTo>
                    <a:pt x="107633" y="1905"/>
                    <a:pt x="109538" y="0"/>
                    <a:pt x="112395" y="0"/>
                  </a:cubicBezTo>
                  <a:lnTo>
                    <a:pt x="149542" y="0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162BD0-ED20-9109-6394-E65ACD2557A7}"/>
                </a:ext>
              </a:extLst>
            </p:cNvPr>
            <p:cNvSpPr/>
            <p:nvPr/>
          </p:nvSpPr>
          <p:spPr>
            <a:xfrm>
              <a:off x="10882330" y="633134"/>
              <a:ext cx="31934" cy="67968"/>
            </a:xfrm>
            <a:custGeom>
              <a:avLst/>
              <a:gdLst>
                <a:gd name="connsiteX0" fmla="*/ 64770 w 105727"/>
                <a:gd name="connsiteY0" fmla="*/ 243 h 225032"/>
                <a:gd name="connsiteX1" fmla="*/ 69533 w 105727"/>
                <a:gd name="connsiteY1" fmla="*/ 5005 h 225032"/>
                <a:gd name="connsiteX2" fmla="*/ 69533 w 105727"/>
                <a:gd name="connsiteY2" fmla="*/ 49773 h 225032"/>
                <a:gd name="connsiteX3" fmla="*/ 98108 w 105727"/>
                <a:gd name="connsiteY3" fmla="*/ 49773 h 225032"/>
                <a:gd name="connsiteX4" fmla="*/ 103823 w 105727"/>
                <a:gd name="connsiteY4" fmla="*/ 54535 h 225032"/>
                <a:gd name="connsiteX5" fmla="*/ 103823 w 105727"/>
                <a:gd name="connsiteY5" fmla="*/ 79300 h 225032"/>
                <a:gd name="connsiteX6" fmla="*/ 98108 w 105727"/>
                <a:gd name="connsiteY6" fmla="*/ 84063 h 225032"/>
                <a:gd name="connsiteX7" fmla="*/ 69533 w 105727"/>
                <a:gd name="connsiteY7" fmla="*/ 84063 h 225032"/>
                <a:gd name="connsiteX8" fmla="*/ 69533 w 105727"/>
                <a:gd name="connsiteY8" fmla="*/ 168835 h 225032"/>
                <a:gd name="connsiteX9" fmla="*/ 87630 w 105727"/>
                <a:gd name="connsiteY9" fmla="*/ 185028 h 225032"/>
                <a:gd name="connsiteX10" fmla="*/ 100013 w 105727"/>
                <a:gd name="connsiteY10" fmla="*/ 185028 h 225032"/>
                <a:gd name="connsiteX11" fmla="*/ 105728 w 105727"/>
                <a:gd name="connsiteY11" fmla="*/ 189790 h 225032"/>
                <a:gd name="connsiteX12" fmla="*/ 105728 w 105727"/>
                <a:gd name="connsiteY12" fmla="*/ 216460 h 225032"/>
                <a:gd name="connsiteX13" fmla="*/ 100965 w 105727"/>
                <a:gd name="connsiteY13" fmla="*/ 222175 h 225032"/>
                <a:gd name="connsiteX14" fmla="*/ 74295 w 105727"/>
                <a:gd name="connsiteY14" fmla="*/ 225033 h 225032"/>
                <a:gd name="connsiteX15" fmla="*/ 22860 w 105727"/>
                <a:gd name="connsiteY15" fmla="*/ 185028 h 225032"/>
                <a:gd name="connsiteX16" fmla="*/ 22860 w 105727"/>
                <a:gd name="connsiteY16" fmla="*/ 83110 h 225032"/>
                <a:gd name="connsiteX17" fmla="*/ 4763 w 105727"/>
                <a:gd name="connsiteY17" fmla="*/ 83110 h 225032"/>
                <a:gd name="connsiteX18" fmla="*/ 0 w 105727"/>
                <a:gd name="connsiteY18" fmla="*/ 78348 h 225032"/>
                <a:gd name="connsiteX19" fmla="*/ 0 w 105727"/>
                <a:gd name="connsiteY19" fmla="*/ 53583 h 225032"/>
                <a:gd name="connsiteX20" fmla="*/ 4763 w 105727"/>
                <a:gd name="connsiteY20" fmla="*/ 48820 h 225032"/>
                <a:gd name="connsiteX21" fmla="*/ 22860 w 105727"/>
                <a:gd name="connsiteY21" fmla="*/ 48820 h 225032"/>
                <a:gd name="connsiteX22" fmla="*/ 22860 w 105727"/>
                <a:gd name="connsiteY22" fmla="*/ 14530 h 225032"/>
                <a:gd name="connsiteX23" fmla="*/ 27623 w 105727"/>
                <a:gd name="connsiteY23" fmla="*/ 9768 h 225032"/>
                <a:gd name="connsiteX24" fmla="*/ 64770 w 105727"/>
                <a:gd name="connsiteY24" fmla="*/ 243 h 22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5727" h="225032">
                  <a:moveTo>
                    <a:pt x="64770" y="243"/>
                  </a:moveTo>
                  <a:cubicBezTo>
                    <a:pt x="67628" y="-710"/>
                    <a:pt x="69533" y="1195"/>
                    <a:pt x="69533" y="5005"/>
                  </a:cubicBezTo>
                  <a:lnTo>
                    <a:pt x="69533" y="49773"/>
                  </a:lnTo>
                  <a:lnTo>
                    <a:pt x="98108" y="49773"/>
                  </a:lnTo>
                  <a:cubicBezTo>
                    <a:pt x="101918" y="49773"/>
                    <a:pt x="103823" y="51678"/>
                    <a:pt x="103823" y="54535"/>
                  </a:cubicBezTo>
                  <a:lnTo>
                    <a:pt x="103823" y="79300"/>
                  </a:lnTo>
                  <a:cubicBezTo>
                    <a:pt x="103823" y="82158"/>
                    <a:pt x="101918" y="84063"/>
                    <a:pt x="98108" y="84063"/>
                  </a:cubicBezTo>
                  <a:lnTo>
                    <a:pt x="69533" y="84063"/>
                  </a:lnTo>
                  <a:lnTo>
                    <a:pt x="69533" y="168835"/>
                  </a:lnTo>
                  <a:cubicBezTo>
                    <a:pt x="69533" y="182170"/>
                    <a:pt x="74295" y="185028"/>
                    <a:pt x="87630" y="185028"/>
                  </a:cubicBezTo>
                  <a:lnTo>
                    <a:pt x="100013" y="185028"/>
                  </a:lnTo>
                  <a:cubicBezTo>
                    <a:pt x="103823" y="185028"/>
                    <a:pt x="105728" y="185980"/>
                    <a:pt x="105728" y="189790"/>
                  </a:cubicBezTo>
                  <a:lnTo>
                    <a:pt x="105728" y="216460"/>
                  </a:lnTo>
                  <a:cubicBezTo>
                    <a:pt x="105728" y="220270"/>
                    <a:pt x="103823" y="222175"/>
                    <a:pt x="100965" y="222175"/>
                  </a:cubicBezTo>
                  <a:cubicBezTo>
                    <a:pt x="90488" y="224080"/>
                    <a:pt x="80963" y="225033"/>
                    <a:pt x="74295" y="225033"/>
                  </a:cubicBezTo>
                  <a:cubicBezTo>
                    <a:pt x="47625" y="225033"/>
                    <a:pt x="22860" y="224080"/>
                    <a:pt x="22860" y="185028"/>
                  </a:cubicBezTo>
                  <a:lnTo>
                    <a:pt x="22860" y="83110"/>
                  </a:lnTo>
                  <a:lnTo>
                    <a:pt x="4763" y="83110"/>
                  </a:lnTo>
                  <a:cubicBezTo>
                    <a:pt x="953" y="83110"/>
                    <a:pt x="0" y="81205"/>
                    <a:pt x="0" y="78348"/>
                  </a:cubicBezTo>
                  <a:lnTo>
                    <a:pt x="0" y="53583"/>
                  </a:lnTo>
                  <a:cubicBezTo>
                    <a:pt x="0" y="50725"/>
                    <a:pt x="1905" y="48820"/>
                    <a:pt x="4763" y="48820"/>
                  </a:cubicBezTo>
                  <a:lnTo>
                    <a:pt x="22860" y="48820"/>
                  </a:lnTo>
                  <a:lnTo>
                    <a:pt x="22860" y="14530"/>
                  </a:lnTo>
                  <a:cubicBezTo>
                    <a:pt x="22860" y="11673"/>
                    <a:pt x="23813" y="9768"/>
                    <a:pt x="27623" y="9768"/>
                  </a:cubicBezTo>
                  <a:lnTo>
                    <a:pt x="64770" y="243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70B87E-B8F7-F4A5-3B5E-9ABB52017EC5}"/>
                </a:ext>
              </a:extLst>
            </p:cNvPr>
            <p:cNvSpPr/>
            <p:nvPr/>
          </p:nvSpPr>
          <p:spPr>
            <a:xfrm>
              <a:off x="10921456" y="647592"/>
              <a:ext cx="46606" cy="53223"/>
            </a:xfrm>
            <a:custGeom>
              <a:avLst/>
              <a:gdLst>
                <a:gd name="connsiteX0" fmla="*/ 149542 w 154304"/>
                <a:gd name="connsiteY0" fmla="*/ 0 h 176212"/>
                <a:gd name="connsiteX1" fmla="*/ 154305 w 154304"/>
                <a:gd name="connsiteY1" fmla="*/ 4763 h 176212"/>
                <a:gd name="connsiteX2" fmla="*/ 154305 w 154304"/>
                <a:gd name="connsiteY2" fmla="*/ 164783 h 176212"/>
                <a:gd name="connsiteX3" fmla="*/ 149542 w 154304"/>
                <a:gd name="connsiteY3" fmla="*/ 170498 h 176212"/>
                <a:gd name="connsiteX4" fmla="*/ 75247 w 154304"/>
                <a:gd name="connsiteY4" fmla="*/ 176213 h 176212"/>
                <a:gd name="connsiteX5" fmla="*/ 0 w 154304"/>
                <a:gd name="connsiteY5" fmla="*/ 100965 h 176212"/>
                <a:gd name="connsiteX6" fmla="*/ 0 w 154304"/>
                <a:gd name="connsiteY6" fmla="*/ 4763 h 176212"/>
                <a:gd name="connsiteX7" fmla="*/ 4763 w 154304"/>
                <a:gd name="connsiteY7" fmla="*/ 0 h 176212"/>
                <a:gd name="connsiteX8" fmla="*/ 41910 w 154304"/>
                <a:gd name="connsiteY8" fmla="*/ 0 h 176212"/>
                <a:gd name="connsiteX9" fmla="*/ 46672 w 154304"/>
                <a:gd name="connsiteY9" fmla="*/ 4763 h 176212"/>
                <a:gd name="connsiteX10" fmla="*/ 46672 w 154304"/>
                <a:gd name="connsiteY10" fmla="*/ 88583 h 176212"/>
                <a:gd name="connsiteX11" fmla="*/ 80010 w 154304"/>
                <a:gd name="connsiteY11" fmla="*/ 135255 h 176212"/>
                <a:gd name="connsiteX12" fmla="*/ 107633 w 154304"/>
                <a:gd name="connsiteY12" fmla="*/ 135255 h 176212"/>
                <a:gd name="connsiteX13" fmla="*/ 107633 w 154304"/>
                <a:gd name="connsiteY13" fmla="*/ 4763 h 176212"/>
                <a:gd name="connsiteX14" fmla="*/ 112395 w 154304"/>
                <a:gd name="connsiteY14" fmla="*/ 0 h 176212"/>
                <a:gd name="connsiteX15" fmla="*/ 149542 w 154304"/>
                <a:gd name="connsiteY15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4304" h="176212">
                  <a:moveTo>
                    <a:pt x="149542" y="0"/>
                  </a:moveTo>
                  <a:cubicBezTo>
                    <a:pt x="152400" y="0"/>
                    <a:pt x="154305" y="1905"/>
                    <a:pt x="154305" y="4763"/>
                  </a:cubicBezTo>
                  <a:lnTo>
                    <a:pt x="154305" y="164783"/>
                  </a:lnTo>
                  <a:cubicBezTo>
                    <a:pt x="154305" y="168592"/>
                    <a:pt x="153353" y="169545"/>
                    <a:pt x="149542" y="170498"/>
                  </a:cubicBezTo>
                  <a:cubicBezTo>
                    <a:pt x="128588" y="174308"/>
                    <a:pt x="98108" y="176213"/>
                    <a:pt x="75247" y="176213"/>
                  </a:cubicBezTo>
                  <a:cubicBezTo>
                    <a:pt x="15240" y="176213"/>
                    <a:pt x="0" y="164783"/>
                    <a:pt x="0" y="100965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lnTo>
                    <a:pt x="41910" y="0"/>
                  </a:lnTo>
                  <a:cubicBezTo>
                    <a:pt x="44767" y="0"/>
                    <a:pt x="46672" y="1905"/>
                    <a:pt x="46672" y="4763"/>
                  </a:cubicBezTo>
                  <a:lnTo>
                    <a:pt x="46672" y="88583"/>
                  </a:lnTo>
                  <a:cubicBezTo>
                    <a:pt x="46672" y="133350"/>
                    <a:pt x="51435" y="135255"/>
                    <a:pt x="80010" y="135255"/>
                  </a:cubicBezTo>
                  <a:lnTo>
                    <a:pt x="107633" y="135255"/>
                  </a:lnTo>
                  <a:lnTo>
                    <a:pt x="107633" y="4763"/>
                  </a:lnTo>
                  <a:cubicBezTo>
                    <a:pt x="107633" y="1905"/>
                    <a:pt x="109538" y="0"/>
                    <a:pt x="112395" y="0"/>
                  </a:cubicBezTo>
                  <a:lnTo>
                    <a:pt x="149542" y="0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3D2030B-20E6-9CC7-D63A-E71A20C3BF3E}"/>
                </a:ext>
              </a:extLst>
            </p:cNvPr>
            <p:cNvSpPr/>
            <p:nvPr/>
          </p:nvSpPr>
          <p:spPr>
            <a:xfrm>
              <a:off x="10978994" y="647305"/>
              <a:ext cx="31071" cy="53223"/>
            </a:xfrm>
            <a:custGeom>
              <a:avLst/>
              <a:gdLst>
                <a:gd name="connsiteX0" fmla="*/ 98108 w 102870"/>
                <a:gd name="connsiteY0" fmla="*/ 2857 h 176212"/>
                <a:gd name="connsiteX1" fmla="*/ 102870 w 102870"/>
                <a:gd name="connsiteY1" fmla="*/ 9525 h 176212"/>
                <a:gd name="connsiteX2" fmla="*/ 102870 w 102870"/>
                <a:gd name="connsiteY2" fmla="*/ 35242 h 176212"/>
                <a:gd name="connsiteX3" fmla="*/ 97155 w 102870"/>
                <a:gd name="connsiteY3" fmla="*/ 40005 h 176212"/>
                <a:gd name="connsiteX4" fmla="*/ 67628 w 102870"/>
                <a:gd name="connsiteY4" fmla="*/ 40005 h 176212"/>
                <a:gd name="connsiteX5" fmla="*/ 45720 w 102870"/>
                <a:gd name="connsiteY5" fmla="*/ 56198 h 176212"/>
                <a:gd name="connsiteX6" fmla="*/ 45720 w 102870"/>
                <a:gd name="connsiteY6" fmla="*/ 171450 h 176212"/>
                <a:gd name="connsiteX7" fmla="*/ 40958 w 102870"/>
                <a:gd name="connsiteY7" fmla="*/ 176213 h 176212"/>
                <a:gd name="connsiteX8" fmla="*/ 4763 w 102870"/>
                <a:gd name="connsiteY8" fmla="*/ 176213 h 176212"/>
                <a:gd name="connsiteX9" fmla="*/ 0 w 102870"/>
                <a:gd name="connsiteY9" fmla="*/ 171450 h 176212"/>
                <a:gd name="connsiteX10" fmla="*/ 0 w 102870"/>
                <a:gd name="connsiteY10" fmla="*/ 43815 h 176212"/>
                <a:gd name="connsiteX11" fmla="*/ 56197 w 102870"/>
                <a:gd name="connsiteY11" fmla="*/ 0 h 176212"/>
                <a:gd name="connsiteX12" fmla="*/ 98108 w 102870"/>
                <a:gd name="connsiteY12" fmla="*/ 2857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2870" h="176212">
                  <a:moveTo>
                    <a:pt x="98108" y="2857"/>
                  </a:moveTo>
                  <a:cubicBezTo>
                    <a:pt x="101917" y="3810"/>
                    <a:pt x="102870" y="4763"/>
                    <a:pt x="102870" y="9525"/>
                  </a:cubicBezTo>
                  <a:lnTo>
                    <a:pt x="102870" y="35242"/>
                  </a:lnTo>
                  <a:cubicBezTo>
                    <a:pt x="102870" y="38100"/>
                    <a:pt x="100965" y="40005"/>
                    <a:pt x="97155" y="40005"/>
                  </a:cubicBezTo>
                  <a:lnTo>
                    <a:pt x="67628" y="40005"/>
                  </a:lnTo>
                  <a:cubicBezTo>
                    <a:pt x="51435" y="40005"/>
                    <a:pt x="45720" y="42863"/>
                    <a:pt x="45720" y="56198"/>
                  </a:cubicBezTo>
                  <a:lnTo>
                    <a:pt x="45720" y="171450"/>
                  </a:lnTo>
                  <a:cubicBezTo>
                    <a:pt x="45720" y="175260"/>
                    <a:pt x="43815" y="176213"/>
                    <a:pt x="40958" y="176213"/>
                  </a:cubicBezTo>
                  <a:lnTo>
                    <a:pt x="4763" y="176213"/>
                  </a:lnTo>
                  <a:cubicBezTo>
                    <a:pt x="1905" y="176213"/>
                    <a:pt x="0" y="174307"/>
                    <a:pt x="0" y="171450"/>
                  </a:cubicBezTo>
                  <a:lnTo>
                    <a:pt x="0" y="43815"/>
                  </a:lnTo>
                  <a:cubicBezTo>
                    <a:pt x="0" y="4763"/>
                    <a:pt x="27622" y="0"/>
                    <a:pt x="56197" y="0"/>
                  </a:cubicBezTo>
                  <a:cubicBezTo>
                    <a:pt x="65722" y="0"/>
                    <a:pt x="86678" y="952"/>
                    <a:pt x="98108" y="2857"/>
                  </a:cubicBez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C4A6785-D869-8112-CE2A-97130C1160B1}"/>
                </a:ext>
              </a:extLst>
            </p:cNvPr>
            <p:cNvSpPr/>
            <p:nvPr/>
          </p:nvSpPr>
          <p:spPr>
            <a:xfrm>
              <a:off x="11015531" y="647581"/>
              <a:ext cx="46318" cy="53521"/>
            </a:xfrm>
            <a:custGeom>
              <a:avLst/>
              <a:gdLst>
                <a:gd name="connsiteX0" fmla="*/ 153353 w 153352"/>
                <a:gd name="connsiteY0" fmla="*/ 85762 h 177201"/>
                <a:gd name="connsiteX1" fmla="*/ 153353 w 153352"/>
                <a:gd name="connsiteY1" fmla="*/ 95287 h 177201"/>
                <a:gd name="connsiteX2" fmla="*/ 143828 w 153352"/>
                <a:gd name="connsiteY2" fmla="*/ 103860 h 177201"/>
                <a:gd name="connsiteX3" fmla="*/ 46673 w 153352"/>
                <a:gd name="connsiteY3" fmla="*/ 103860 h 177201"/>
                <a:gd name="connsiteX4" fmla="*/ 81915 w 153352"/>
                <a:gd name="connsiteY4" fmla="*/ 137197 h 177201"/>
                <a:gd name="connsiteX5" fmla="*/ 137160 w 153352"/>
                <a:gd name="connsiteY5" fmla="*/ 137197 h 177201"/>
                <a:gd name="connsiteX6" fmla="*/ 141923 w 153352"/>
                <a:gd name="connsiteY6" fmla="*/ 141960 h 177201"/>
                <a:gd name="connsiteX7" fmla="*/ 141923 w 153352"/>
                <a:gd name="connsiteY7" fmla="*/ 167677 h 177201"/>
                <a:gd name="connsiteX8" fmla="*/ 137160 w 153352"/>
                <a:gd name="connsiteY8" fmla="*/ 172439 h 177201"/>
                <a:gd name="connsiteX9" fmla="*/ 78105 w 153352"/>
                <a:gd name="connsiteY9" fmla="*/ 177202 h 177201"/>
                <a:gd name="connsiteX10" fmla="*/ 0 w 153352"/>
                <a:gd name="connsiteY10" fmla="*/ 88620 h 177201"/>
                <a:gd name="connsiteX11" fmla="*/ 78105 w 153352"/>
                <a:gd name="connsiteY11" fmla="*/ 37 h 177201"/>
                <a:gd name="connsiteX12" fmla="*/ 153353 w 153352"/>
                <a:gd name="connsiteY12" fmla="*/ 85762 h 177201"/>
                <a:gd name="connsiteX13" fmla="*/ 45720 w 153352"/>
                <a:gd name="connsiteY13" fmla="*/ 73379 h 177201"/>
                <a:gd name="connsiteX14" fmla="*/ 107633 w 153352"/>
                <a:gd name="connsiteY14" fmla="*/ 73379 h 177201"/>
                <a:gd name="connsiteX15" fmla="*/ 77153 w 153352"/>
                <a:gd name="connsiteY15" fmla="*/ 39089 h 177201"/>
                <a:gd name="connsiteX16" fmla="*/ 45720 w 153352"/>
                <a:gd name="connsiteY16" fmla="*/ 73379 h 17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3352" h="177201">
                  <a:moveTo>
                    <a:pt x="153353" y="85762"/>
                  </a:moveTo>
                  <a:lnTo>
                    <a:pt x="153353" y="95287"/>
                  </a:lnTo>
                  <a:cubicBezTo>
                    <a:pt x="153353" y="101954"/>
                    <a:pt x="151448" y="103860"/>
                    <a:pt x="143828" y="103860"/>
                  </a:cubicBezTo>
                  <a:lnTo>
                    <a:pt x="46673" y="103860"/>
                  </a:lnTo>
                  <a:cubicBezTo>
                    <a:pt x="47625" y="131482"/>
                    <a:pt x="54292" y="137197"/>
                    <a:pt x="81915" y="137197"/>
                  </a:cubicBezTo>
                  <a:lnTo>
                    <a:pt x="137160" y="137197"/>
                  </a:lnTo>
                  <a:cubicBezTo>
                    <a:pt x="140017" y="137197"/>
                    <a:pt x="141923" y="139102"/>
                    <a:pt x="141923" y="141960"/>
                  </a:cubicBezTo>
                  <a:lnTo>
                    <a:pt x="141923" y="167677"/>
                  </a:lnTo>
                  <a:cubicBezTo>
                    <a:pt x="141923" y="171487"/>
                    <a:pt x="140017" y="172439"/>
                    <a:pt x="137160" y="172439"/>
                  </a:cubicBezTo>
                  <a:cubicBezTo>
                    <a:pt x="120967" y="176250"/>
                    <a:pt x="98108" y="177202"/>
                    <a:pt x="78105" y="177202"/>
                  </a:cubicBezTo>
                  <a:cubicBezTo>
                    <a:pt x="15240" y="177202"/>
                    <a:pt x="0" y="159104"/>
                    <a:pt x="0" y="88620"/>
                  </a:cubicBezTo>
                  <a:cubicBezTo>
                    <a:pt x="0" y="17182"/>
                    <a:pt x="15240" y="37"/>
                    <a:pt x="78105" y="37"/>
                  </a:cubicBezTo>
                  <a:cubicBezTo>
                    <a:pt x="138113" y="-915"/>
                    <a:pt x="153353" y="16229"/>
                    <a:pt x="153353" y="85762"/>
                  </a:cubicBezTo>
                  <a:close/>
                  <a:moveTo>
                    <a:pt x="45720" y="73379"/>
                  </a:moveTo>
                  <a:lnTo>
                    <a:pt x="107633" y="73379"/>
                  </a:lnTo>
                  <a:cubicBezTo>
                    <a:pt x="107633" y="45757"/>
                    <a:pt x="100013" y="39089"/>
                    <a:pt x="77153" y="39089"/>
                  </a:cubicBezTo>
                  <a:cubicBezTo>
                    <a:pt x="54292" y="39089"/>
                    <a:pt x="46673" y="45757"/>
                    <a:pt x="45720" y="73379"/>
                  </a:cubicBez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9CDDE60-D1A1-55F2-C8DE-05C5CD1EC76E}"/>
                </a:ext>
              </a:extLst>
            </p:cNvPr>
            <p:cNvSpPr/>
            <p:nvPr/>
          </p:nvSpPr>
          <p:spPr>
            <a:xfrm>
              <a:off x="11087350" y="649031"/>
              <a:ext cx="72705" cy="51784"/>
            </a:xfrm>
            <a:custGeom>
              <a:avLst/>
              <a:gdLst>
                <a:gd name="connsiteX0" fmla="*/ 236563 w 240716"/>
                <a:gd name="connsiteY0" fmla="*/ 0 h 171450"/>
                <a:gd name="connsiteX1" fmla="*/ 240373 w 240716"/>
                <a:gd name="connsiteY1" fmla="*/ 4763 h 171450"/>
                <a:gd name="connsiteX2" fmla="*/ 212751 w 240716"/>
                <a:gd name="connsiteY2" fmla="*/ 136208 h 171450"/>
                <a:gd name="connsiteX3" fmla="*/ 176556 w 240716"/>
                <a:gd name="connsiteY3" fmla="*/ 171450 h 171450"/>
                <a:gd name="connsiteX4" fmla="*/ 140361 w 240716"/>
                <a:gd name="connsiteY4" fmla="*/ 136208 h 171450"/>
                <a:gd name="connsiteX5" fmla="*/ 120358 w 240716"/>
                <a:gd name="connsiteY5" fmla="*/ 49530 h 171450"/>
                <a:gd name="connsiteX6" fmla="*/ 100356 w 240716"/>
                <a:gd name="connsiteY6" fmla="*/ 136208 h 171450"/>
                <a:gd name="connsiteX7" fmla="*/ 64161 w 240716"/>
                <a:gd name="connsiteY7" fmla="*/ 171450 h 171450"/>
                <a:gd name="connsiteX8" fmla="*/ 27966 w 240716"/>
                <a:gd name="connsiteY8" fmla="*/ 136208 h 171450"/>
                <a:gd name="connsiteX9" fmla="*/ 344 w 240716"/>
                <a:gd name="connsiteY9" fmla="*/ 4763 h 171450"/>
                <a:gd name="connsiteX10" fmla="*/ 4154 w 240716"/>
                <a:gd name="connsiteY10" fmla="*/ 0 h 171450"/>
                <a:gd name="connsiteX11" fmla="*/ 27013 w 240716"/>
                <a:gd name="connsiteY11" fmla="*/ 0 h 171450"/>
                <a:gd name="connsiteX12" fmla="*/ 30823 w 240716"/>
                <a:gd name="connsiteY12" fmla="*/ 4763 h 171450"/>
                <a:gd name="connsiteX13" fmla="*/ 56541 w 240716"/>
                <a:gd name="connsiteY13" fmla="*/ 132398 h 171450"/>
                <a:gd name="connsiteX14" fmla="*/ 65113 w 240716"/>
                <a:gd name="connsiteY14" fmla="*/ 143827 h 171450"/>
                <a:gd name="connsiteX15" fmla="*/ 73686 w 240716"/>
                <a:gd name="connsiteY15" fmla="*/ 132398 h 171450"/>
                <a:gd name="connsiteX16" fmla="*/ 103213 w 240716"/>
                <a:gd name="connsiteY16" fmla="*/ 9525 h 171450"/>
                <a:gd name="connsiteX17" fmla="*/ 107976 w 240716"/>
                <a:gd name="connsiteY17" fmla="*/ 4763 h 171450"/>
                <a:gd name="connsiteX18" fmla="*/ 133694 w 240716"/>
                <a:gd name="connsiteY18" fmla="*/ 4763 h 171450"/>
                <a:gd name="connsiteX19" fmla="*/ 138456 w 240716"/>
                <a:gd name="connsiteY19" fmla="*/ 9525 h 171450"/>
                <a:gd name="connsiteX20" fmla="*/ 168936 w 240716"/>
                <a:gd name="connsiteY20" fmla="*/ 132398 h 171450"/>
                <a:gd name="connsiteX21" fmla="*/ 177508 w 240716"/>
                <a:gd name="connsiteY21" fmla="*/ 143827 h 171450"/>
                <a:gd name="connsiteX22" fmla="*/ 186081 w 240716"/>
                <a:gd name="connsiteY22" fmla="*/ 132398 h 171450"/>
                <a:gd name="connsiteX23" fmla="*/ 211798 w 240716"/>
                <a:gd name="connsiteY23" fmla="*/ 4763 h 171450"/>
                <a:gd name="connsiteX24" fmla="*/ 215608 w 240716"/>
                <a:gd name="connsiteY24" fmla="*/ 0 h 171450"/>
                <a:gd name="connsiteX25" fmla="*/ 236563 w 240716"/>
                <a:gd name="connsiteY25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40716" h="171450">
                  <a:moveTo>
                    <a:pt x="236563" y="0"/>
                  </a:moveTo>
                  <a:cubicBezTo>
                    <a:pt x="240373" y="0"/>
                    <a:pt x="241326" y="952"/>
                    <a:pt x="240373" y="4763"/>
                  </a:cubicBezTo>
                  <a:lnTo>
                    <a:pt x="212751" y="136208"/>
                  </a:lnTo>
                  <a:cubicBezTo>
                    <a:pt x="206083" y="166688"/>
                    <a:pt x="201321" y="171450"/>
                    <a:pt x="176556" y="171450"/>
                  </a:cubicBezTo>
                  <a:cubicBezTo>
                    <a:pt x="148933" y="171450"/>
                    <a:pt x="147981" y="167640"/>
                    <a:pt x="140361" y="136208"/>
                  </a:cubicBezTo>
                  <a:lnTo>
                    <a:pt x="120358" y="49530"/>
                  </a:lnTo>
                  <a:lnTo>
                    <a:pt x="100356" y="136208"/>
                  </a:lnTo>
                  <a:cubicBezTo>
                    <a:pt x="92736" y="167640"/>
                    <a:pt x="91783" y="171450"/>
                    <a:pt x="64161" y="171450"/>
                  </a:cubicBezTo>
                  <a:cubicBezTo>
                    <a:pt x="39396" y="171450"/>
                    <a:pt x="34633" y="166688"/>
                    <a:pt x="27966" y="136208"/>
                  </a:cubicBezTo>
                  <a:lnTo>
                    <a:pt x="344" y="4763"/>
                  </a:lnTo>
                  <a:cubicBezTo>
                    <a:pt x="-609" y="952"/>
                    <a:pt x="344" y="0"/>
                    <a:pt x="4154" y="0"/>
                  </a:cubicBezTo>
                  <a:lnTo>
                    <a:pt x="27013" y="0"/>
                  </a:lnTo>
                  <a:cubicBezTo>
                    <a:pt x="28919" y="0"/>
                    <a:pt x="29871" y="952"/>
                    <a:pt x="30823" y="4763"/>
                  </a:cubicBezTo>
                  <a:lnTo>
                    <a:pt x="56541" y="132398"/>
                  </a:lnTo>
                  <a:cubicBezTo>
                    <a:pt x="59398" y="142875"/>
                    <a:pt x="61304" y="143827"/>
                    <a:pt x="65113" y="143827"/>
                  </a:cubicBezTo>
                  <a:cubicBezTo>
                    <a:pt x="70829" y="143827"/>
                    <a:pt x="70829" y="142875"/>
                    <a:pt x="73686" y="132398"/>
                  </a:cubicBezTo>
                  <a:lnTo>
                    <a:pt x="103213" y="9525"/>
                  </a:lnTo>
                  <a:cubicBezTo>
                    <a:pt x="104166" y="5715"/>
                    <a:pt x="105119" y="4763"/>
                    <a:pt x="107976" y="4763"/>
                  </a:cubicBezTo>
                  <a:lnTo>
                    <a:pt x="133694" y="4763"/>
                  </a:lnTo>
                  <a:cubicBezTo>
                    <a:pt x="136551" y="4763"/>
                    <a:pt x="137504" y="5715"/>
                    <a:pt x="138456" y="9525"/>
                  </a:cubicBezTo>
                  <a:lnTo>
                    <a:pt x="168936" y="132398"/>
                  </a:lnTo>
                  <a:cubicBezTo>
                    <a:pt x="171794" y="142875"/>
                    <a:pt x="171794" y="143827"/>
                    <a:pt x="177508" y="143827"/>
                  </a:cubicBezTo>
                  <a:cubicBezTo>
                    <a:pt x="181319" y="143827"/>
                    <a:pt x="183223" y="142875"/>
                    <a:pt x="186081" y="132398"/>
                  </a:cubicBezTo>
                  <a:lnTo>
                    <a:pt x="211798" y="4763"/>
                  </a:lnTo>
                  <a:cubicBezTo>
                    <a:pt x="212751" y="952"/>
                    <a:pt x="213704" y="0"/>
                    <a:pt x="215608" y="0"/>
                  </a:cubicBezTo>
                  <a:lnTo>
                    <a:pt x="236563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C9DD4D-1B8A-DF11-B11E-28767E380DAE}"/>
                </a:ext>
              </a:extLst>
            </p:cNvPr>
            <p:cNvSpPr/>
            <p:nvPr/>
          </p:nvSpPr>
          <p:spPr>
            <a:xfrm>
              <a:off x="11167719" y="648168"/>
              <a:ext cx="42578" cy="52360"/>
            </a:xfrm>
            <a:custGeom>
              <a:avLst/>
              <a:gdLst>
                <a:gd name="connsiteX0" fmla="*/ 140970 w 140969"/>
                <a:gd name="connsiteY0" fmla="*/ 82868 h 173355"/>
                <a:gd name="connsiteX1" fmla="*/ 140970 w 140969"/>
                <a:gd name="connsiteY1" fmla="*/ 91440 h 173355"/>
                <a:gd name="connsiteX2" fmla="*/ 129540 w 140969"/>
                <a:gd name="connsiteY2" fmla="*/ 100013 h 173355"/>
                <a:gd name="connsiteX3" fmla="*/ 30480 w 140969"/>
                <a:gd name="connsiteY3" fmla="*/ 100013 h 173355"/>
                <a:gd name="connsiteX4" fmla="*/ 71438 w 140969"/>
                <a:gd name="connsiteY4" fmla="*/ 147638 h 173355"/>
                <a:gd name="connsiteX5" fmla="*/ 122872 w 140969"/>
                <a:gd name="connsiteY5" fmla="*/ 147638 h 173355"/>
                <a:gd name="connsiteX6" fmla="*/ 127635 w 140969"/>
                <a:gd name="connsiteY6" fmla="*/ 152400 h 173355"/>
                <a:gd name="connsiteX7" fmla="*/ 127635 w 140969"/>
                <a:gd name="connsiteY7" fmla="*/ 165735 h 173355"/>
                <a:gd name="connsiteX8" fmla="*/ 122872 w 140969"/>
                <a:gd name="connsiteY8" fmla="*/ 170498 h 173355"/>
                <a:gd name="connsiteX9" fmla="*/ 70485 w 140969"/>
                <a:gd name="connsiteY9" fmla="*/ 173355 h 173355"/>
                <a:gd name="connsiteX10" fmla="*/ 0 w 140969"/>
                <a:gd name="connsiteY10" fmla="*/ 86678 h 173355"/>
                <a:gd name="connsiteX11" fmla="*/ 70485 w 140969"/>
                <a:gd name="connsiteY11" fmla="*/ 0 h 173355"/>
                <a:gd name="connsiteX12" fmla="*/ 140970 w 140969"/>
                <a:gd name="connsiteY12" fmla="*/ 82868 h 173355"/>
                <a:gd name="connsiteX13" fmla="*/ 30480 w 140969"/>
                <a:gd name="connsiteY13" fmla="*/ 76200 h 173355"/>
                <a:gd name="connsiteX14" fmla="*/ 111442 w 140969"/>
                <a:gd name="connsiteY14" fmla="*/ 76200 h 173355"/>
                <a:gd name="connsiteX15" fmla="*/ 72390 w 140969"/>
                <a:gd name="connsiteY15" fmla="*/ 26670 h 173355"/>
                <a:gd name="connsiteX16" fmla="*/ 30480 w 140969"/>
                <a:gd name="connsiteY16" fmla="*/ 76200 h 173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0969" h="173355">
                  <a:moveTo>
                    <a:pt x="140970" y="82868"/>
                  </a:moveTo>
                  <a:lnTo>
                    <a:pt x="140970" y="91440"/>
                  </a:lnTo>
                  <a:cubicBezTo>
                    <a:pt x="140970" y="98108"/>
                    <a:pt x="139065" y="100013"/>
                    <a:pt x="129540" y="100013"/>
                  </a:cubicBezTo>
                  <a:lnTo>
                    <a:pt x="30480" y="100013"/>
                  </a:lnTo>
                  <a:cubicBezTo>
                    <a:pt x="31432" y="138113"/>
                    <a:pt x="38100" y="147638"/>
                    <a:pt x="71438" y="147638"/>
                  </a:cubicBezTo>
                  <a:lnTo>
                    <a:pt x="122872" y="147638"/>
                  </a:lnTo>
                  <a:cubicBezTo>
                    <a:pt x="125730" y="147638"/>
                    <a:pt x="127635" y="149543"/>
                    <a:pt x="127635" y="152400"/>
                  </a:cubicBezTo>
                  <a:lnTo>
                    <a:pt x="127635" y="165735"/>
                  </a:lnTo>
                  <a:cubicBezTo>
                    <a:pt x="127635" y="168593"/>
                    <a:pt x="125730" y="170498"/>
                    <a:pt x="122872" y="170498"/>
                  </a:cubicBezTo>
                  <a:cubicBezTo>
                    <a:pt x="106680" y="172403"/>
                    <a:pt x="89535" y="173355"/>
                    <a:pt x="70485" y="173355"/>
                  </a:cubicBezTo>
                  <a:cubicBezTo>
                    <a:pt x="12382" y="173355"/>
                    <a:pt x="0" y="156210"/>
                    <a:pt x="0" y="86678"/>
                  </a:cubicBezTo>
                  <a:cubicBezTo>
                    <a:pt x="0" y="17145"/>
                    <a:pt x="12382" y="0"/>
                    <a:pt x="70485" y="0"/>
                  </a:cubicBezTo>
                  <a:cubicBezTo>
                    <a:pt x="126682" y="953"/>
                    <a:pt x="140017" y="17145"/>
                    <a:pt x="140970" y="82868"/>
                  </a:cubicBezTo>
                  <a:close/>
                  <a:moveTo>
                    <a:pt x="30480" y="76200"/>
                  </a:moveTo>
                  <a:lnTo>
                    <a:pt x="111442" y="76200"/>
                  </a:lnTo>
                  <a:cubicBezTo>
                    <a:pt x="110490" y="37148"/>
                    <a:pt x="103822" y="26670"/>
                    <a:pt x="72390" y="26670"/>
                  </a:cubicBezTo>
                  <a:cubicBezTo>
                    <a:pt x="38100" y="26670"/>
                    <a:pt x="31432" y="37148"/>
                    <a:pt x="30480" y="7620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7C46E1-E459-F799-00D6-63B33122C9E9}"/>
                </a:ext>
              </a:extLst>
            </p:cNvPr>
            <p:cNvSpPr/>
            <p:nvPr/>
          </p:nvSpPr>
          <p:spPr>
            <a:xfrm>
              <a:off x="11240217" y="648630"/>
              <a:ext cx="37687" cy="52472"/>
            </a:xfrm>
            <a:custGeom>
              <a:avLst/>
              <a:gdLst>
                <a:gd name="connsiteX0" fmla="*/ 120015 w 124777"/>
                <a:gd name="connsiteY0" fmla="*/ 2279 h 173728"/>
                <a:gd name="connsiteX1" fmla="*/ 124778 w 124777"/>
                <a:gd name="connsiteY1" fmla="*/ 7994 h 173728"/>
                <a:gd name="connsiteX2" fmla="*/ 124778 w 124777"/>
                <a:gd name="connsiteY2" fmla="*/ 21329 h 173728"/>
                <a:gd name="connsiteX3" fmla="*/ 120015 w 124777"/>
                <a:gd name="connsiteY3" fmla="*/ 26091 h 173728"/>
                <a:gd name="connsiteX4" fmla="*/ 73343 w 124777"/>
                <a:gd name="connsiteY4" fmla="*/ 26091 h 173728"/>
                <a:gd name="connsiteX5" fmla="*/ 31433 w 124777"/>
                <a:gd name="connsiteY5" fmla="*/ 87051 h 173728"/>
                <a:gd name="connsiteX6" fmla="*/ 73343 w 124777"/>
                <a:gd name="connsiteY6" fmla="*/ 147059 h 173728"/>
                <a:gd name="connsiteX7" fmla="*/ 120015 w 124777"/>
                <a:gd name="connsiteY7" fmla="*/ 147059 h 173728"/>
                <a:gd name="connsiteX8" fmla="*/ 124778 w 124777"/>
                <a:gd name="connsiteY8" fmla="*/ 151821 h 173728"/>
                <a:gd name="connsiteX9" fmla="*/ 124778 w 124777"/>
                <a:gd name="connsiteY9" fmla="*/ 165156 h 173728"/>
                <a:gd name="connsiteX10" fmla="*/ 120015 w 124777"/>
                <a:gd name="connsiteY10" fmla="*/ 170871 h 173728"/>
                <a:gd name="connsiteX11" fmla="*/ 72390 w 124777"/>
                <a:gd name="connsiteY11" fmla="*/ 173729 h 173728"/>
                <a:gd name="connsiteX12" fmla="*/ 0 w 124777"/>
                <a:gd name="connsiteY12" fmla="*/ 87051 h 173728"/>
                <a:gd name="connsiteX13" fmla="*/ 72390 w 124777"/>
                <a:gd name="connsiteY13" fmla="*/ 374 h 173728"/>
                <a:gd name="connsiteX14" fmla="*/ 120015 w 124777"/>
                <a:gd name="connsiteY14" fmla="*/ 2279 h 17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4777" h="173728">
                  <a:moveTo>
                    <a:pt x="120015" y="2279"/>
                  </a:moveTo>
                  <a:cubicBezTo>
                    <a:pt x="122873" y="2279"/>
                    <a:pt x="124778" y="4184"/>
                    <a:pt x="124778" y="7994"/>
                  </a:cubicBezTo>
                  <a:lnTo>
                    <a:pt x="124778" y="21329"/>
                  </a:lnTo>
                  <a:cubicBezTo>
                    <a:pt x="124778" y="24186"/>
                    <a:pt x="122873" y="26091"/>
                    <a:pt x="120015" y="26091"/>
                  </a:cubicBezTo>
                  <a:lnTo>
                    <a:pt x="73343" y="26091"/>
                  </a:lnTo>
                  <a:cubicBezTo>
                    <a:pt x="36195" y="26091"/>
                    <a:pt x="31433" y="38474"/>
                    <a:pt x="31433" y="87051"/>
                  </a:cubicBezTo>
                  <a:cubicBezTo>
                    <a:pt x="31433" y="135629"/>
                    <a:pt x="36195" y="147059"/>
                    <a:pt x="73343" y="147059"/>
                  </a:cubicBezTo>
                  <a:lnTo>
                    <a:pt x="120015" y="147059"/>
                  </a:lnTo>
                  <a:cubicBezTo>
                    <a:pt x="122873" y="147059"/>
                    <a:pt x="124778" y="148964"/>
                    <a:pt x="124778" y="151821"/>
                  </a:cubicBezTo>
                  <a:lnTo>
                    <a:pt x="124778" y="165156"/>
                  </a:lnTo>
                  <a:cubicBezTo>
                    <a:pt x="124778" y="168014"/>
                    <a:pt x="122873" y="169919"/>
                    <a:pt x="120015" y="170871"/>
                  </a:cubicBezTo>
                  <a:cubicBezTo>
                    <a:pt x="103823" y="172776"/>
                    <a:pt x="85725" y="173729"/>
                    <a:pt x="72390" y="173729"/>
                  </a:cubicBezTo>
                  <a:cubicBezTo>
                    <a:pt x="12383" y="173729"/>
                    <a:pt x="0" y="156584"/>
                    <a:pt x="0" y="87051"/>
                  </a:cubicBezTo>
                  <a:cubicBezTo>
                    <a:pt x="0" y="17519"/>
                    <a:pt x="11430" y="374"/>
                    <a:pt x="72390" y="374"/>
                  </a:cubicBezTo>
                  <a:cubicBezTo>
                    <a:pt x="85725" y="-579"/>
                    <a:pt x="103823" y="374"/>
                    <a:pt x="120015" y="227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29C765F-AE11-4AD7-5F2C-EE28ED91898C}"/>
                </a:ext>
              </a:extLst>
            </p:cNvPr>
            <p:cNvSpPr/>
            <p:nvPr/>
          </p:nvSpPr>
          <p:spPr>
            <a:xfrm>
              <a:off x="11284522" y="648455"/>
              <a:ext cx="40564" cy="52072"/>
            </a:xfrm>
            <a:custGeom>
              <a:avLst/>
              <a:gdLst>
                <a:gd name="connsiteX0" fmla="*/ 134302 w 134302"/>
                <a:gd name="connsiteY0" fmla="*/ 48577 h 172402"/>
                <a:gd name="connsiteX1" fmla="*/ 134302 w 134302"/>
                <a:gd name="connsiteY1" fmla="*/ 157163 h 172402"/>
                <a:gd name="connsiteX2" fmla="*/ 128588 w 134302"/>
                <a:gd name="connsiteY2" fmla="*/ 165735 h 172402"/>
                <a:gd name="connsiteX3" fmla="*/ 60007 w 134302"/>
                <a:gd name="connsiteY3" fmla="*/ 172402 h 172402"/>
                <a:gd name="connsiteX4" fmla="*/ 0 w 134302"/>
                <a:gd name="connsiteY4" fmla="*/ 121920 h 172402"/>
                <a:gd name="connsiteX5" fmla="*/ 55245 w 134302"/>
                <a:gd name="connsiteY5" fmla="*/ 74295 h 172402"/>
                <a:gd name="connsiteX6" fmla="*/ 105727 w 134302"/>
                <a:gd name="connsiteY6" fmla="*/ 74295 h 172402"/>
                <a:gd name="connsiteX7" fmla="*/ 105727 w 134302"/>
                <a:gd name="connsiteY7" fmla="*/ 53340 h 172402"/>
                <a:gd name="connsiteX8" fmla="*/ 65722 w 134302"/>
                <a:gd name="connsiteY8" fmla="*/ 25717 h 172402"/>
                <a:gd name="connsiteX9" fmla="*/ 19050 w 134302"/>
                <a:gd name="connsiteY9" fmla="*/ 25717 h 172402"/>
                <a:gd name="connsiteX10" fmla="*/ 14288 w 134302"/>
                <a:gd name="connsiteY10" fmla="*/ 20955 h 172402"/>
                <a:gd name="connsiteX11" fmla="*/ 14288 w 134302"/>
                <a:gd name="connsiteY11" fmla="*/ 8572 h 172402"/>
                <a:gd name="connsiteX12" fmla="*/ 19050 w 134302"/>
                <a:gd name="connsiteY12" fmla="*/ 3810 h 172402"/>
                <a:gd name="connsiteX13" fmla="*/ 65722 w 134302"/>
                <a:gd name="connsiteY13" fmla="*/ 0 h 172402"/>
                <a:gd name="connsiteX14" fmla="*/ 134302 w 134302"/>
                <a:gd name="connsiteY14" fmla="*/ 48577 h 172402"/>
                <a:gd name="connsiteX15" fmla="*/ 54292 w 134302"/>
                <a:gd name="connsiteY15" fmla="*/ 99060 h 172402"/>
                <a:gd name="connsiteX16" fmla="*/ 28575 w 134302"/>
                <a:gd name="connsiteY16" fmla="*/ 121920 h 172402"/>
                <a:gd name="connsiteX17" fmla="*/ 64770 w 134302"/>
                <a:gd name="connsiteY17" fmla="*/ 146685 h 172402"/>
                <a:gd name="connsiteX18" fmla="*/ 104775 w 134302"/>
                <a:gd name="connsiteY18" fmla="*/ 142875 h 172402"/>
                <a:gd name="connsiteX19" fmla="*/ 104775 w 134302"/>
                <a:gd name="connsiteY19" fmla="*/ 98107 h 172402"/>
                <a:gd name="connsiteX20" fmla="*/ 54292 w 134302"/>
                <a:gd name="connsiteY20" fmla="*/ 98107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4302" h="172402">
                  <a:moveTo>
                    <a:pt x="134302" y="48577"/>
                  </a:moveTo>
                  <a:lnTo>
                    <a:pt x="134302" y="157163"/>
                  </a:lnTo>
                  <a:cubicBezTo>
                    <a:pt x="134302" y="160020"/>
                    <a:pt x="134302" y="163830"/>
                    <a:pt x="128588" y="165735"/>
                  </a:cubicBezTo>
                  <a:cubicBezTo>
                    <a:pt x="118110" y="169545"/>
                    <a:pt x="90488" y="172402"/>
                    <a:pt x="60007" y="172402"/>
                  </a:cubicBezTo>
                  <a:cubicBezTo>
                    <a:pt x="19050" y="172402"/>
                    <a:pt x="0" y="163830"/>
                    <a:pt x="0" y="121920"/>
                  </a:cubicBezTo>
                  <a:cubicBezTo>
                    <a:pt x="0" y="84772"/>
                    <a:pt x="20002" y="74295"/>
                    <a:pt x="55245" y="74295"/>
                  </a:cubicBezTo>
                  <a:lnTo>
                    <a:pt x="105727" y="74295"/>
                  </a:lnTo>
                  <a:lnTo>
                    <a:pt x="105727" y="53340"/>
                  </a:lnTo>
                  <a:cubicBezTo>
                    <a:pt x="105727" y="34290"/>
                    <a:pt x="94297" y="25717"/>
                    <a:pt x="65722" y="25717"/>
                  </a:cubicBezTo>
                  <a:lnTo>
                    <a:pt x="19050" y="25717"/>
                  </a:lnTo>
                  <a:cubicBezTo>
                    <a:pt x="15240" y="25717"/>
                    <a:pt x="14288" y="24765"/>
                    <a:pt x="14288" y="20955"/>
                  </a:cubicBezTo>
                  <a:lnTo>
                    <a:pt x="14288" y="8572"/>
                  </a:lnTo>
                  <a:cubicBezTo>
                    <a:pt x="14288" y="4763"/>
                    <a:pt x="15240" y="3810"/>
                    <a:pt x="19050" y="3810"/>
                  </a:cubicBezTo>
                  <a:cubicBezTo>
                    <a:pt x="37147" y="952"/>
                    <a:pt x="53340" y="0"/>
                    <a:pt x="65722" y="0"/>
                  </a:cubicBezTo>
                  <a:cubicBezTo>
                    <a:pt x="112395" y="0"/>
                    <a:pt x="134302" y="15240"/>
                    <a:pt x="134302" y="48577"/>
                  </a:cubicBezTo>
                  <a:close/>
                  <a:moveTo>
                    <a:pt x="54292" y="99060"/>
                  </a:moveTo>
                  <a:cubicBezTo>
                    <a:pt x="37147" y="99060"/>
                    <a:pt x="28575" y="104775"/>
                    <a:pt x="28575" y="121920"/>
                  </a:cubicBezTo>
                  <a:cubicBezTo>
                    <a:pt x="28575" y="142875"/>
                    <a:pt x="39052" y="146685"/>
                    <a:pt x="64770" y="146685"/>
                  </a:cubicBezTo>
                  <a:cubicBezTo>
                    <a:pt x="74295" y="146685"/>
                    <a:pt x="92392" y="145732"/>
                    <a:pt x="104775" y="142875"/>
                  </a:cubicBezTo>
                  <a:lnTo>
                    <a:pt x="104775" y="98107"/>
                  </a:lnTo>
                  <a:lnTo>
                    <a:pt x="54292" y="981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9313239-81C6-D342-4386-58ECF003A718}"/>
                </a:ext>
              </a:extLst>
            </p:cNvPr>
            <p:cNvSpPr/>
            <p:nvPr/>
          </p:nvSpPr>
          <p:spPr>
            <a:xfrm>
              <a:off x="11337169" y="648719"/>
              <a:ext cx="43154" cy="51521"/>
            </a:xfrm>
            <a:custGeom>
              <a:avLst/>
              <a:gdLst>
                <a:gd name="connsiteX0" fmla="*/ 142875 w 142875"/>
                <a:gd name="connsiteY0" fmla="*/ 71517 h 170577"/>
                <a:gd name="connsiteX1" fmla="*/ 142875 w 142875"/>
                <a:gd name="connsiteY1" fmla="*/ 165815 h 170577"/>
                <a:gd name="connsiteX2" fmla="*/ 137160 w 142875"/>
                <a:gd name="connsiteY2" fmla="*/ 170577 h 170577"/>
                <a:gd name="connsiteX3" fmla="*/ 117157 w 142875"/>
                <a:gd name="connsiteY3" fmla="*/ 170577 h 170577"/>
                <a:gd name="connsiteX4" fmla="*/ 112395 w 142875"/>
                <a:gd name="connsiteY4" fmla="*/ 165815 h 170577"/>
                <a:gd name="connsiteX5" fmla="*/ 112395 w 142875"/>
                <a:gd name="connsiteY5" fmla="*/ 74375 h 170577"/>
                <a:gd name="connsiteX6" fmla="*/ 73343 w 142875"/>
                <a:gd name="connsiteY6" fmla="*/ 24845 h 170577"/>
                <a:gd name="connsiteX7" fmla="*/ 30480 w 142875"/>
                <a:gd name="connsiteY7" fmla="*/ 24845 h 170577"/>
                <a:gd name="connsiteX8" fmla="*/ 30480 w 142875"/>
                <a:gd name="connsiteY8" fmla="*/ 165815 h 170577"/>
                <a:gd name="connsiteX9" fmla="*/ 25718 w 142875"/>
                <a:gd name="connsiteY9" fmla="*/ 170577 h 170577"/>
                <a:gd name="connsiteX10" fmla="*/ 4763 w 142875"/>
                <a:gd name="connsiteY10" fmla="*/ 170577 h 170577"/>
                <a:gd name="connsiteX11" fmla="*/ 0 w 142875"/>
                <a:gd name="connsiteY11" fmla="*/ 165815 h 170577"/>
                <a:gd name="connsiteX12" fmla="*/ 0 w 142875"/>
                <a:gd name="connsiteY12" fmla="*/ 9605 h 170577"/>
                <a:gd name="connsiteX13" fmla="*/ 4763 w 142875"/>
                <a:gd name="connsiteY13" fmla="*/ 4842 h 170577"/>
                <a:gd name="connsiteX14" fmla="*/ 69532 w 142875"/>
                <a:gd name="connsiteY14" fmla="*/ 80 h 170577"/>
                <a:gd name="connsiteX15" fmla="*/ 142875 w 142875"/>
                <a:gd name="connsiteY15" fmla="*/ 71517 h 17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875" h="170577">
                  <a:moveTo>
                    <a:pt x="142875" y="71517"/>
                  </a:moveTo>
                  <a:lnTo>
                    <a:pt x="142875" y="165815"/>
                  </a:lnTo>
                  <a:cubicBezTo>
                    <a:pt x="142875" y="168672"/>
                    <a:pt x="140970" y="170577"/>
                    <a:pt x="137160" y="170577"/>
                  </a:cubicBezTo>
                  <a:lnTo>
                    <a:pt x="117157" y="170577"/>
                  </a:lnTo>
                  <a:cubicBezTo>
                    <a:pt x="114300" y="170577"/>
                    <a:pt x="112395" y="168672"/>
                    <a:pt x="112395" y="165815"/>
                  </a:cubicBezTo>
                  <a:lnTo>
                    <a:pt x="112395" y="74375"/>
                  </a:lnTo>
                  <a:cubicBezTo>
                    <a:pt x="112395" y="26750"/>
                    <a:pt x="102870" y="24845"/>
                    <a:pt x="73343" y="24845"/>
                  </a:cubicBezTo>
                  <a:lnTo>
                    <a:pt x="30480" y="24845"/>
                  </a:lnTo>
                  <a:lnTo>
                    <a:pt x="30480" y="165815"/>
                  </a:lnTo>
                  <a:cubicBezTo>
                    <a:pt x="30480" y="168672"/>
                    <a:pt x="28575" y="170577"/>
                    <a:pt x="25718" y="170577"/>
                  </a:cubicBezTo>
                  <a:lnTo>
                    <a:pt x="4763" y="170577"/>
                  </a:lnTo>
                  <a:cubicBezTo>
                    <a:pt x="1905" y="170577"/>
                    <a:pt x="0" y="168672"/>
                    <a:pt x="0" y="165815"/>
                  </a:cubicBezTo>
                  <a:lnTo>
                    <a:pt x="0" y="9605"/>
                  </a:lnTo>
                  <a:cubicBezTo>
                    <a:pt x="0" y="5795"/>
                    <a:pt x="1905" y="4842"/>
                    <a:pt x="4763" y="4842"/>
                  </a:cubicBezTo>
                  <a:cubicBezTo>
                    <a:pt x="28575" y="80"/>
                    <a:pt x="54293" y="80"/>
                    <a:pt x="69532" y="80"/>
                  </a:cubicBezTo>
                  <a:cubicBezTo>
                    <a:pt x="125730" y="-873"/>
                    <a:pt x="142875" y="5795"/>
                    <a:pt x="142875" y="7151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7C5A421-FD22-5DBB-74CB-6FBD67B837D1}"/>
                </a:ext>
              </a:extLst>
            </p:cNvPr>
            <p:cNvSpPr/>
            <p:nvPr/>
          </p:nvSpPr>
          <p:spPr>
            <a:xfrm>
              <a:off x="11411106" y="648455"/>
              <a:ext cx="40564" cy="52072"/>
            </a:xfrm>
            <a:custGeom>
              <a:avLst/>
              <a:gdLst>
                <a:gd name="connsiteX0" fmla="*/ 134302 w 134302"/>
                <a:gd name="connsiteY0" fmla="*/ 48577 h 172402"/>
                <a:gd name="connsiteX1" fmla="*/ 134302 w 134302"/>
                <a:gd name="connsiteY1" fmla="*/ 157163 h 172402"/>
                <a:gd name="connsiteX2" fmla="*/ 128588 w 134302"/>
                <a:gd name="connsiteY2" fmla="*/ 165735 h 172402"/>
                <a:gd name="connsiteX3" fmla="*/ 60007 w 134302"/>
                <a:gd name="connsiteY3" fmla="*/ 172402 h 172402"/>
                <a:gd name="connsiteX4" fmla="*/ 0 w 134302"/>
                <a:gd name="connsiteY4" fmla="*/ 121920 h 172402"/>
                <a:gd name="connsiteX5" fmla="*/ 55245 w 134302"/>
                <a:gd name="connsiteY5" fmla="*/ 74295 h 172402"/>
                <a:gd name="connsiteX6" fmla="*/ 105727 w 134302"/>
                <a:gd name="connsiteY6" fmla="*/ 74295 h 172402"/>
                <a:gd name="connsiteX7" fmla="*/ 105727 w 134302"/>
                <a:gd name="connsiteY7" fmla="*/ 53340 h 172402"/>
                <a:gd name="connsiteX8" fmla="*/ 65722 w 134302"/>
                <a:gd name="connsiteY8" fmla="*/ 25717 h 172402"/>
                <a:gd name="connsiteX9" fmla="*/ 19050 w 134302"/>
                <a:gd name="connsiteY9" fmla="*/ 25717 h 172402"/>
                <a:gd name="connsiteX10" fmla="*/ 14288 w 134302"/>
                <a:gd name="connsiteY10" fmla="*/ 20955 h 172402"/>
                <a:gd name="connsiteX11" fmla="*/ 14288 w 134302"/>
                <a:gd name="connsiteY11" fmla="*/ 8572 h 172402"/>
                <a:gd name="connsiteX12" fmla="*/ 19050 w 134302"/>
                <a:gd name="connsiteY12" fmla="*/ 3810 h 172402"/>
                <a:gd name="connsiteX13" fmla="*/ 65722 w 134302"/>
                <a:gd name="connsiteY13" fmla="*/ 0 h 172402"/>
                <a:gd name="connsiteX14" fmla="*/ 134302 w 134302"/>
                <a:gd name="connsiteY14" fmla="*/ 48577 h 172402"/>
                <a:gd name="connsiteX15" fmla="*/ 54292 w 134302"/>
                <a:gd name="connsiteY15" fmla="*/ 99060 h 172402"/>
                <a:gd name="connsiteX16" fmla="*/ 28575 w 134302"/>
                <a:gd name="connsiteY16" fmla="*/ 121920 h 172402"/>
                <a:gd name="connsiteX17" fmla="*/ 64770 w 134302"/>
                <a:gd name="connsiteY17" fmla="*/ 146685 h 172402"/>
                <a:gd name="connsiteX18" fmla="*/ 104775 w 134302"/>
                <a:gd name="connsiteY18" fmla="*/ 142875 h 172402"/>
                <a:gd name="connsiteX19" fmla="*/ 104775 w 134302"/>
                <a:gd name="connsiteY19" fmla="*/ 98107 h 172402"/>
                <a:gd name="connsiteX20" fmla="*/ 54292 w 134302"/>
                <a:gd name="connsiteY20" fmla="*/ 98107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4302" h="172402">
                  <a:moveTo>
                    <a:pt x="134302" y="48577"/>
                  </a:moveTo>
                  <a:lnTo>
                    <a:pt x="134302" y="157163"/>
                  </a:lnTo>
                  <a:cubicBezTo>
                    <a:pt x="134302" y="160020"/>
                    <a:pt x="134302" y="163830"/>
                    <a:pt x="128588" y="165735"/>
                  </a:cubicBezTo>
                  <a:cubicBezTo>
                    <a:pt x="118110" y="169545"/>
                    <a:pt x="90488" y="172402"/>
                    <a:pt x="60007" y="172402"/>
                  </a:cubicBezTo>
                  <a:cubicBezTo>
                    <a:pt x="19050" y="172402"/>
                    <a:pt x="0" y="163830"/>
                    <a:pt x="0" y="121920"/>
                  </a:cubicBezTo>
                  <a:cubicBezTo>
                    <a:pt x="0" y="84772"/>
                    <a:pt x="20002" y="74295"/>
                    <a:pt x="55245" y="74295"/>
                  </a:cubicBezTo>
                  <a:lnTo>
                    <a:pt x="105727" y="74295"/>
                  </a:lnTo>
                  <a:lnTo>
                    <a:pt x="105727" y="53340"/>
                  </a:lnTo>
                  <a:cubicBezTo>
                    <a:pt x="105727" y="34290"/>
                    <a:pt x="94297" y="25717"/>
                    <a:pt x="65722" y="25717"/>
                  </a:cubicBezTo>
                  <a:lnTo>
                    <a:pt x="19050" y="25717"/>
                  </a:lnTo>
                  <a:cubicBezTo>
                    <a:pt x="15240" y="25717"/>
                    <a:pt x="14288" y="24765"/>
                    <a:pt x="14288" y="20955"/>
                  </a:cubicBezTo>
                  <a:lnTo>
                    <a:pt x="14288" y="8572"/>
                  </a:lnTo>
                  <a:cubicBezTo>
                    <a:pt x="14288" y="4763"/>
                    <a:pt x="15240" y="3810"/>
                    <a:pt x="19050" y="3810"/>
                  </a:cubicBezTo>
                  <a:cubicBezTo>
                    <a:pt x="37147" y="952"/>
                    <a:pt x="53340" y="0"/>
                    <a:pt x="65722" y="0"/>
                  </a:cubicBezTo>
                  <a:cubicBezTo>
                    <a:pt x="112395" y="0"/>
                    <a:pt x="134302" y="15240"/>
                    <a:pt x="134302" y="48577"/>
                  </a:cubicBezTo>
                  <a:close/>
                  <a:moveTo>
                    <a:pt x="54292" y="99060"/>
                  </a:moveTo>
                  <a:cubicBezTo>
                    <a:pt x="37147" y="99060"/>
                    <a:pt x="28575" y="104775"/>
                    <a:pt x="28575" y="121920"/>
                  </a:cubicBezTo>
                  <a:cubicBezTo>
                    <a:pt x="28575" y="142875"/>
                    <a:pt x="39052" y="146685"/>
                    <a:pt x="64770" y="146685"/>
                  </a:cubicBezTo>
                  <a:cubicBezTo>
                    <a:pt x="74295" y="146685"/>
                    <a:pt x="92392" y="145732"/>
                    <a:pt x="104775" y="142875"/>
                  </a:cubicBezTo>
                  <a:lnTo>
                    <a:pt x="104775" y="98107"/>
                  </a:lnTo>
                  <a:lnTo>
                    <a:pt x="54292" y="981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7D44B-0985-71B2-58F3-AD3931D1B103}"/>
                </a:ext>
              </a:extLst>
            </p:cNvPr>
            <p:cNvSpPr/>
            <p:nvPr/>
          </p:nvSpPr>
          <p:spPr>
            <a:xfrm>
              <a:off x="11464041" y="629180"/>
              <a:ext cx="9206" cy="71060"/>
            </a:xfrm>
            <a:custGeom>
              <a:avLst/>
              <a:gdLst>
                <a:gd name="connsiteX0" fmla="*/ 25717 w 30479"/>
                <a:gd name="connsiteY0" fmla="*/ 0 h 235267"/>
                <a:gd name="connsiteX1" fmla="*/ 30480 w 30479"/>
                <a:gd name="connsiteY1" fmla="*/ 4763 h 235267"/>
                <a:gd name="connsiteX2" fmla="*/ 30480 w 30479"/>
                <a:gd name="connsiteY2" fmla="*/ 230505 h 235267"/>
                <a:gd name="connsiteX3" fmla="*/ 25717 w 30479"/>
                <a:gd name="connsiteY3" fmla="*/ 235268 h 235267"/>
                <a:gd name="connsiteX4" fmla="*/ 4763 w 30479"/>
                <a:gd name="connsiteY4" fmla="*/ 235268 h 235267"/>
                <a:gd name="connsiteX5" fmla="*/ 0 w 30479"/>
                <a:gd name="connsiteY5" fmla="*/ 230505 h 235267"/>
                <a:gd name="connsiteX6" fmla="*/ 0 w 30479"/>
                <a:gd name="connsiteY6" fmla="*/ 4763 h 235267"/>
                <a:gd name="connsiteX7" fmla="*/ 4763 w 30479"/>
                <a:gd name="connsiteY7" fmla="*/ 0 h 235267"/>
                <a:gd name="connsiteX8" fmla="*/ 25717 w 30479"/>
                <a:gd name="connsiteY8" fmla="*/ 0 h 23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79" h="235267">
                  <a:moveTo>
                    <a:pt x="25717" y="0"/>
                  </a:moveTo>
                  <a:cubicBezTo>
                    <a:pt x="28575" y="0"/>
                    <a:pt x="30480" y="1905"/>
                    <a:pt x="30480" y="4763"/>
                  </a:cubicBezTo>
                  <a:lnTo>
                    <a:pt x="30480" y="230505"/>
                  </a:lnTo>
                  <a:cubicBezTo>
                    <a:pt x="30480" y="233363"/>
                    <a:pt x="28575" y="235268"/>
                    <a:pt x="25717" y="235268"/>
                  </a:cubicBezTo>
                  <a:lnTo>
                    <a:pt x="4763" y="235268"/>
                  </a:lnTo>
                  <a:cubicBezTo>
                    <a:pt x="1905" y="235268"/>
                    <a:pt x="0" y="233363"/>
                    <a:pt x="0" y="230505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lnTo>
                    <a:pt x="25717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3E5E319-2ECE-F0A5-4706-BC0222D82226}"/>
                </a:ext>
              </a:extLst>
            </p:cNvPr>
            <p:cNvSpPr/>
            <p:nvPr/>
          </p:nvSpPr>
          <p:spPr>
            <a:xfrm>
              <a:off x="11485906" y="629180"/>
              <a:ext cx="9206" cy="71060"/>
            </a:xfrm>
            <a:custGeom>
              <a:avLst/>
              <a:gdLst>
                <a:gd name="connsiteX0" fmla="*/ 25717 w 30479"/>
                <a:gd name="connsiteY0" fmla="*/ 0 h 235267"/>
                <a:gd name="connsiteX1" fmla="*/ 30480 w 30479"/>
                <a:gd name="connsiteY1" fmla="*/ 4763 h 235267"/>
                <a:gd name="connsiteX2" fmla="*/ 30480 w 30479"/>
                <a:gd name="connsiteY2" fmla="*/ 230505 h 235267"/>
                <a:gd name="connsiteX3" fmla="*/ 25717 w 30479"/>
                <a:gd name="connsiteY3" fmla="*/ 235268 h 235267"/>
                <a:gd name="connsiteX4" fmla="*/ 4763 w 30479"/>
                <a:gd name="connsiteY4" fmla="*/ 235268 h 235267"/>
                <a:gd name="connsiteX5" fmla="*/ 0 w 30479"/>
                <a:gd name="connsiteY5" fmla="*/ 230505 h 235267"/>
                <a:gd name="connsiteX6" fmla="*/ 0 w 30479"/>
                <a:gd name="connsiteY6" fmla="*/ 4763 h 235267"/>
                <a:gd name="connsiteX7" fmla="*/ 4763 w 30479"/>
                <a:gd name="connsiteY7" fmla="*/ 0 h 235267"/>
                <a:gd name="connsiteX8" fmla="*/ 25717 w 30479"/>
                <a:gd name="connsiteY8" fmla="*/ 0 h 23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79" h="235267">
                  <a:moveTo>
                    <a:pt x="25717" y="0"/>
                  </a:moveTo>
                  <a:cubicBezTo>
                    <a:pt x="28575" y="0"/>
                    <a:pt x="30480" y="1905"/>
                    <a:pt x="30480" y="4763"/>
                  </a:cubicBezTo>
                  <a:lnTo>
                    <a:pt x="30480" y="230505"/>
                  </a:lnTo>
                  <a:cubicBezTo>
                    <a:pt x="30480" y="233363"/>
                    <a:pt x="28575" y="235268"/>
                    <a:pt x="25717" y="235268"/>
                  </a:cubicBezTo>
                  <a:lnTo>
                    <a:pt x="4763" y="235268"/>
                  </a:lnTo>
                  <a:cubicBezTo>
                    <a:pt x="1905" y="235268"/>
                    <a:pt x="0" y="233363"/>
                    <a:pt x="0" y="230505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lnTo>
                    <a:pt x="25717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3D85373-87B9-276B-A908-359C7C0EB621}"/>
                </a:ext>
              </a:extLst>
            </p:cNvPr>
            <p:cNvSpPr/>
            <p:nvPr/>
          </p:nvSpPr>
          <p:spPr>
            <a:xfrm>
              <a:off x="11525607" y="634571"/>
              <a:ext cx="27618" cy="66531"/>
            </a:xfrm>
            <a:custGeom>
              <a:avLst/>
              <a:gdLst>
                <a:gd name="connsiteX0" fmla="*/ 45720 w 91440"/>
                <a:gd name="connsiteY0" fmla="*/ 248 h 220275"/>
                <a:gd name="connsiteX1" fmla="*/ 51435 w 91440"/>
                <a:gd name="connsiteY1" fmla="*/ 4058 h 220275"/>
                <a:gd name="connsiteX2" fmla="*/ 51435 w 91440"/>
                <a:gd name="connsiteY2" fmla="*/ 47873 h 220275"/>
                <a:gd name="connsiteX3" fmla="*/ 83820 w 91440"/>
                <a:gd name="connsiteY3" fmla="*/ 47873 h 220275"/>
                <a:gd name="connsiteX4" fmla="*/ 88582 w 91440"/>
                <a:gd name="connsiteY4" fmla="*/ 52635 h 220275"/>
                <a:gd name="connsiteX5" fmla="*/ 88582 w 91440"/>
                <a:gd name="connsiteY5" fmla="*/ 66923 h 220275"/>
                <a:gd name="connsiteX6" fmla="*/ 83820 w 91440"/>
                <a:gd name="connsiteY6" fmla="*/ 71685 h 220275"/>
                <a:gd name="connsiteX7" fmla="*/ 51435 w 91440"/>
                <a:gd name="connsiteY7" fmla="*/ 71685 h 220275"/>
                <a:gd name="connsiteX8" fmla="*/ 51435 w 91440"/>
                <a:gd name="connsiteY8" fmla="*/ 176460 h 220275"/>
                <a:gd name="connsiteX9" fmla="*/ 71438 w 91440"/>
                <a:gd name="connsiteY9" fmla="*/ 193605 h 220275"/>
                <a:gd name="connsiteX10" fmla="*/ 86678 w 91440"/>
                <a:gd name="connsiteY10" fmla="*/ 193605 h 220275"/>
                <a:gd name="connsiteX11" fmla="*/ 91440 w 91440"/>
                <a:gd name="connsiteY11" fmla="*/ 198368 h 220275"/>
                <a:gd name="connsiteX12" fmla="*/ 91440 w 91440"/>
                <a:gd name="connsiteY12" fmla="*/ 213608 h 220275"/>
                <a:gd name="connsiteX13" fmla="*/ 86678 w 91440"/>
                <a:gd name="connsiteY13" fmla="*/ 218370 h 220275"/>
                <a:gd name="connsiteX14" fmla="*/ 69532 w 91440"/>
                <a:gd name="connsiteY14" fmla="*/ 220275 h 220275"/>
                <a:gd name="connsiteX15" fmla="*/ 21907 w 91440"/>
                <a:gd name="connsiteY15" fmla="*/ 185033 h 220275"/>
                <a:gd name="connsiteX16" fmla="*/ 21907 w 91440"/>
                <a:gd name="connsiteY16" fmla="*/ 71685 h 220275"/>
                <a:gd name="connsiteX17" fmla="*/ 4763 w 91440"/>
                <a:gd name="connsiteY17" fmla="*/ 71685 h 220275"/>
                <a:gd name="connsiteX18" fmla="*/ 0 w 91440"/>
                <a:gd name="connsiteY18" fmla="*/ 66923 h 220275"/>
                <a:gd name="connsiteX19" fmla="*/ 0 w 91440"/>
                <a:gd name="connsiteY19" fmla="*/ 52635 h 220275"/>
                <a:gd name="connsiteX20" fmla="*/ 4763 w 91440"/>
                <a:gd name="connsiteY20" fmla="*/ 47873 h 220275"/>
                <a:gd name="connsiteX21" fmla="*/ 21907 w 91440"/>
                <a:gd name="connsiteY21" fmla="*/ 47873 h 220275"/>
                <a:gd name="connsiteX22" fmla="*/ 21907 w 91440"/>
                <a:gd name="connsiteY22" fmla="*/ 10725 h 220275"/>
                <a:gd name="connsiteX23" fmla="*/ 25718 w 91440"/>
                <a:gd name="connsiteY23" fmla="*/ 5963 h 220275"/>
                <a:gd name="connsiteX24" fmla="*/ 45720 w 91440"/>
                <a:gd name="connsiteY24" fmla="*/ 248 h 22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440" h="220275">
                  <a:moveTo>
                    <a:pt x="45720" y="248"/>
                  </a:moveTo>
                  <a:cubicBezTo>
                    <a:pt x="49530" y="-705"/>
                    <a:pt x="51435" y="1200"/>
                    <a:pt x="51435" y="4058"/>
                  </a:cubicBezTo>
                  <a:lnTo>
                    <a:pt x="51435" y="47873"/>
                  </a:lnTo>
                  <a:lnTo>
                    <a:pt x="83820" y="47873"/>
                  </a:lnTo>
                  <a:cubicBezTo>
                    <a:pt x="87630" y="47873"/>
                    <a:pt x="88582" y="49778"/>
                    <a:pt x="88582" y="52635"/>
                  </a:cubicBezTo>
                  <a:lnTo>
                    <a:pt x="88582" y="66923"/>
                  </a:lnTo>
                  <a:cubicBezTo>
                    <a:pt x="88582" y="69780"/>
                    <a:pt x="86678" y="71685"/>
                    <a:pt x="83820" y="71685"/>
                  </a:cubicBezTo>
                  <a:lnTo>
                    <a:pt x="51435" y="71685"/>
                  </a:lnTo>
                  <a:lnTo>
                    <a:pt x="51435" y="176460"/>
                  </a:lnTo>
                  <a:cubicBezTo>
                    <a:pt x="51435" y="189795"/>
                    <a:pt x="55245" y="193605"/>
                    <a:pt x="71438" y="193605"/>
                  </a:cubicBezTo>
                  <a:lnTo>
                    <a:pt x="86678" y="193605"/>
                  </a:lnTo>
                  <a:cubicBezTo>
                    <a:pt x="90488" y="193605"/>
                    <a:pt x="91440" y="194558"/>
                    <a:pt x="91440" y="198368"/>
                  </a:cubicBezTo>
                  <a:lnTo>
                    <a:pt x="91440" y="213608"/>
                  </a:lnTo>
                  <a:cubicBezTo>
                    <a:pt x="91440" y="216465"/>
                    <a:pt x="89535" y="218370"/>
                    <a:pt x="86678" y="218370"/>
                  </a:cubicBezTo>
                  <a:cubicBezTo>
                    <a:pt x="80010" y="220275"/>
                    <a:pt x="72390" y="220275"/>
                    <a:pt x="69532" y="220275"/>
                  </a:cubicBezTo>
                  <a:cubicBezTo>
                    <a:pt x="47625" y="220275"/>
                    <a:pt x="21907" y="220275"/>
                    <a:pt x="21907" y="185033"/>
                  </a:cubicBezTo>
                  <a:lnTo>
                    <a:pt x="21907" y="71685"/>
                  </a:lnTo>
                  <a:lnTo>
                    <a:pt x="4763" y="71685"/>
                  </a:lnTo>
                  <a:cubicBezTo>
                    <a:pt x="1905" y="71685"/>
                    <a:pt x="0" y="69780"/>
                    <a:pt x="0" y="66923"/>
                  </a:cubicBezTo>
                  <a:lnTo>
                    <a:pt x="0" y="52635"/>
                  </a:lnTo>
                  <a:cubicBezTo>
                    <a:pt x="0" y="49778"/>
                    <a:pt x="1905" y="47873"/>
                    <a:pt x="4763" y="47873"/>
                  </a:cubicBezTo>
                  <a:lnTo>
                    <a:pt x="21907" y="47873"/>
                  </a:lnTo>
                  <a:lnTo>
                    <a:pt x="21907" y="10725"/>
                  </a:lnTo>
                  <a:cubicBezTo>
                    <a:pt x="21907" y="7868"/>
                    <a:pt x="22860" y="5963"/>
                    <a:pt x="25718" y="5963"/>
                  </a:cubicBezTo>
                  <a:lnTo>
                    <a:pt x="45720" y="2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4D421C5-F752-D954-C32B-3F6BFC46191E}"/>
                </a:ext>
              </a:extLst>
            </p:cNvPr>
            <p:cNvSpPr/>
            <p:nvPr/>
          </p:nvSpPr>
          <p:spPr>
            <a:xfrm>
              <a:off x="11561568" y="648455"/>
              <a:ext cx="26468" cy="52360"/>
            </a:xfrm>
            <a:custGeom>
              <a:avLst/>
              <a:gdLst>
                <a:gd name="connsiteX0" fmla="*/ 82868 w 87630"/>
                <a:gd name="connsiteY0" fmla="*/ 3810 h 173354"/>
                <a:gd name="connsiteX1" fmla="*/ 87630 w 87630"/>
                <a:gd name="connsiteY1" fmla="*/ 9525 h 173354"/>
                <a:gd name="connsiteX2" fmla="*/ 87630 w 87630"/>
                <a:gd name="connsiteY2" fmla="*/ 22860 h 173354"/>
                <a:gd name="connsiteX3" fmla="*/ 82868 w 87630"/>
                <a:gd name="connsiteY3" fmla="*/ 27622 h 173354"/>
                <a:gd name="connsiteX4" fmla="*/ 56197 w 87630"/>
                <a:gd name="connsiteY4" fmla="*/ 27622 h 173354"/>
                <a:gd name="connsiteX5" fmla="*/ 29528 w 87630"/>
                <a:gd name="connsiteY5" fmla="*/ 44767 h 173354"/>
                <a:gd name="connsiteX6" fmla="*/ 29528 w 87630"/>
                <a:gd name="connsiteY6" fmla="*/ 168592 h 173354"/>
                <a:gd name="connsiteX7" fmla="*/ 24765 w 87630"/>
                <a:gd name="connsiteY7" fmla="*/ 173355 h 173354"/>
                <a:gd name="connsiteX8" fmla="*/ 4763 w 87630"/>
                <a:gd name="connsiteY8" fmla="*/ 173355 h 173354"/>
                <a:gd name="connsiteX9" fmla="*/ 0 w 87630"/>
                <a:gd name="connsiteY9" fmla="*/ 168592 h 173354"/>
                <a:gd name="connsiteX10" fmla="*/ 0 w 87630"/>
                <a:gd name="connsiteY10" fmla="*/ 36195 h 173354"/>
                <a:gd name="connsiteX11" fmla="*/ 49530 w 87630"/>
                <a:gd name="connsiteY11" fmla="*/ 0 h 173354"/>
                <a:gd name="connsiteX12" fmla="*/ 82868 w 87630"/>
                <a:gd name="connsiteY12" fmla="*/ 3810 h 17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630" h="173354">
                  <a:moveTo>
                    <a:pt x="82868" y="3810"/>
                  </a:moveTo>
                  <a:cubicBezTo>
                    <a:pt x="85725" y="4763"/>
                    <a:pt x="87630" y="5715"/>
                    <a:pt x="87630" y="9525"/>
                  </a:cubicBezTo>
                  <a:lnTo>
                    <a:pt x="87630" y="22860"/>
                  </a:lnTo>
                  <a:cubicBezTo>
                    <a:pt x="87630" y="25717"/>
                    <a:pt x="85725" y="27622"/>
                    <a:pt x="82868" y="27622"/>
                  </a:cubicBezTo>
                  <a:lnTo>
                    <a:pt x="56197" y="27622"/>
                  </a:lnTo>
                  <a:cubicBezTo>
                    <a:pt x="34290" y="27622"/>
                    <a:pt x="29528" y="31432"/>
                    <a:pt x="29528" y="44767"/>
                  </a:cubicBezTo>
                  <a:lnTo>
                    <a:pt x="29528" y="168592"/>
                  </a:lnTo>
                  <a:cubicBezTo>
                    <a:pt x="29528" y="171450"/>
                    <a:pt x="27622" y="173355"/>
                    <a:pt x="24765" y="173355"/>
                  </a:cubicBezTo>
                  <a:lnTo>
                    <a:pt x="4763" y="173355"/>
                  </a:lnTo>
                  <a:cubicBezTo>
                    <a:pt x="1905" y="173355"/>
                    <a:pt x="0" y="171450"/>
                    <a:pt x="0" y="168592"/>
                  </a:cubicBezTo>
                  <a:lnTo>
                    <a:pt x="0" y="36195"/>
                  </a:lnTo>
                  <a:cubicBezTo>
                    <a:pt x="0" y="952"/>
                    <a:pt x="31432" y="0"/>
                    <a:pt x="49530" y="0"/>
                  </a:cubicBezTo>
                  <a:cubicBezTo>
                    <a:pt x="55245" y="0"/>
                    <a:pt x="77153" y="952"/>
                    <a:pt x="82868" y="381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A21394D-E2DD-CCF4-A6C5-DDD06B039894}"/>
                </a:ext>
              </a:extLst>
            </p:cNvPr>
            <p:cNvSpPr/>
            <p:nvPr/>
          </p:nvSpPr>
          <p:spPr>
            <a:xfrm>
              <a:off x="11595228" y="648743"/>
              <a:ext cx="42866" cy="52072"/>
            </a:xfrm>
            <a:custGeom>
              <a:avLst/>
              <a:gdLst>
                <a:gd name="connsiteX0" fmla="*/ 137160 w 141922"/>
                <a:gd name="connsiteY0" fmla="*/ 952 h 172402"/>
                <a:gd name="connsiteX1" fmla="*/ 141922 w 141922"/>
                <a:gd name="connsiteY1" fmla="*/ 5715 h 172402"/>
                <a:gd name="connsiteX2" fmla="*/ 141922 w 141922"/>
                <a:gd name="connsiteY2" fmla="*/ 162877 h 172402"/>
                <a:gd name="connsiteX3" fmla="*/ 137160 w 141922"/>
                <a:gd name="connsiteY3" fmla="*/ 167640 h 172402"/>
                <a:gd name="connsiteX4" fmla="*/ 72390 w 141922"/>
                <a:gd name="connsiteY4" fmla="*/ 172402 h 172402"/>
                <a:gd name="connsiteX5" fmla="*/ 0 w 141922"/>
                <a:gd name="connsiteY5" fmla="*/ 99060 h 172402"/>
                <a:gd name="connsiteX6" fmla="*/ 0 w 141922"/>
                <a:gd name="connsiteY6" fmla="*/ 4763 h 172402"/>
                <a:gd name="connsiteX7" fmla="*/ 5715 w 141922"/>
                <a:gd name="connsiteY7" fmla="*/ 0 h 172402"/>
                <a:gd name="connsiteX8" fmla="*/ 25717 w 141922"/>
                <a:gd name="connsiteY8" fmla="*/ 0 h 172402"/>
                <a:gd name="connsiteX9" fmla="*/ 30480 w 141922"/>
                <a:gd name="connsiteY9" fmla="*/ 4763 h 172402"/>
                <a:gd name="connsiteX10" fmla="*/ 30480 w 141922"/>
                <a:gd name="connsiteY10" fmla="*/ 96202 h 172402"/>
                <a:gd name="connsiteX11" fmla="*/ 69532 w 141922"/>
                <a:gd name="connsiteY11" fmla="*/ 145732 h 172402"/>
                <a:gd name="connsiteX12" fmla="*/ 112395 w 141922"/>
                <a:gd name="connsiteY12" fmla="*/ 145732 h 172402"/>
                <a:gd name="connsiteX13" fmla="*/ 112395 w 141922"/>
                <a:gd name="connsiteY13" fmla="*/ 5715 h 172402"/>
                <a:gd name="connsiteX14" fmla="*/ 117157 w 141922"/>
                <a:gd name="connsiteY14" fmla="*/ 952 h 172402"/>
                <a:gd name="connsiteX15" fmla="*/ 137160 w 141922"/>
                <a:gd name="connsiteY15" fmla="*/ 952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1922" h="172402">
                  <a:moveTo>
                    <a:pt x="137160" y="952"/>
                  </a:moveTo>
                  <a:cubicBezTo>
                    <a:pt x="140017" y="952"/>
                    <a:pt x="141922" y="2857"/>
                    <a:pt x="141922" y="5715"/>
                  </a:cubicBezTo>
                  <a:lnTo>
                    <a:pt x="141922" y="162877"/>
                  </a:lnTo>
                  <a:cubicBezTo>
                    <a:pt x="141922" y="166688"/>
                    <a:pt x="140017" y="166688"/>
                    <a:pt x="137160" y="167640"/>
                  </a:cubicBezTo>
                  <a:cubicBezTo>
                    <a:pt x="112395" y="172402"/>
                    <a:pt x="86677" y="172402"/>
                    <a:pt x="72390" y="172402"/>
                  </a:cubicBezTo>
                  <a:cubicBezTo>
                    <a:pt x="17145" y="172402"/>
                    <a:pt x="0" y="164782"/>
                    <a:pt x="0" y="99060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5715" y="0"/>
                  </a:cubicBezTo>
                  <a:lnTo>
                    <a:pt x="25717" y="0"/>
                  </a:lnTo>
                  <a:cubicBezTo>
                    <a:pt x="28575" y="0"/>
                    <a:pt x="30480" y="1905"/>
                    <a:pt x="30480" y="4763"/>
                  </a:cubicBezTo>
                  <a:lnTo>
                    <a:pt x="30480" y="96202"/>
                  </a:lnTo>
                  <a:cubicBezTo>
                    <a:pt x="30480" y="143827"/>
                    <a:pt x="40005" y="145732"/>
                    <a:pt x="69532" y="145732"/>
                  </a:cubicBezTo>
                  <a:lnTo>
                    <a:pt x="112395" y="145732"/>
                  </a:lnTo>
                  <a:lnTo>
                    <a:pt x="112395" y="5715"/>
                  </a:lnTo>
                  <a:cubicBezTo>
                    <a:pt x="112395" y="2857"/>
                    <a:pt x="114300" y="952"/>
                    <a:pt x="117157" y="952"/>
                  </a:cubicBezTo>
                  <a:lnTo>
                    <a:pt x="137160" y="95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891BDD-55F9-08D3-A65B-96BC5D5A9326}"/>
                </a:ext>
              </a:extLst>
            </p:cNvPr>
            <p:cNvSpPr/>
            <p:nvPr/>
          </p:nvSpPr>
          <p:spPr>
            <a:xfrm>
              <a:off x="11648451" y="648168"/>
              <a:ext cx="37687" cy="52647"/>
            </a:xfrm>
            <a:custGeom>
              <a:avLst/>
              <a:gdLst>
                <a:gd name="connsiteX0" fmla="*/ 114300 w 124777"/>
                <a:gd name="connsiteY0" fmla="*/ 3810 h 174307"/>
                <a:gd name="connsiteX1" fmla="*/ 119063 w 124777"/>
                <a:gd name="connsiteY1" fmla="*/ 8573 h 174307"/>
                <a:gd name="connsiteX2" fmla="*/ 119063 w 124777"/>
                <a:gd name="connsiteY2" fmla="*/ 21908 h 174307"/>
                <a:gd name="connsiteX3" fmla="*/ 114300 w 124777"/>
                <a:gd name="connsiteY3" fmla="*/ 26670 h 174307"/>
                <a:gd name="connsiteX4" fmla="*/ 56197 w 124777"/>
                <a:gd name="connsiteY4" fmla="*/ 26670 h 174307"/>
                <a:gd name="connsiteX5" fmla="*/ 33338 w 124777"/>
                <a:gd name="connsiteY5" fmla="*/ 42863 h 174307"/>
                <a:gd name="connsiteX6" fmla="*/ 33338 w 124777"/>
                <a:gd name="connsiteY6" fmla="*/ 46673 h 174307"/>
                <a:gd name="connsiteX7" fmla="*/ 52388 w 124777"/>
                <a:gd name="connsiteY7" fmla="*/ 68580 h 174307"/>
                <a:gd name="connsiteX8" fmla="*/ 93345 w 124777"/>
                <a:gd name="connsiteY8" fmla="*/ 84773 h 174307"/>
                <a:gd name="connsiteX9" fmla="*/ 124777 w 124777"/>
                <a:gd name="connsiteY9" fmla="*/ 128588 h 174307"/>
                <a:gd name="connsiteX10" fmla="*/ 124777 w 124777"/>
                <a:gd name="connsiteY10" fmla="*/ 132398 h 174307"/>
                <a:gd name="connsiteX11" fmla="*/ 61913 w 124777"/>
                <a:gd name="connsiteY11" fmla="*/ 174308 h 174307"/>
                <a:gd name="connsiteX12" fmla="*/ 4763 w 124777"/>
                <a:gd name="connsiteY12" fmla="*/ 171450 h 174307"/>
                <a:gd name="connsiteX13" fmla="*/ 0 w 124777"/>
                <a:gd name="connsiteY13" fmla="*/ 166688 h 174307"/>
                <a:gd name="connsiteX14" fmla="*/ 0 w 124777"/>
                <a:gd name="connsiteY14" fmla="*/ 153353 h 174307"/>
                <a:gd name="connsiteX15" fmla="*/ 4763 w 124777"/>
                <a:gd name="connsiteY15" fmla="*/ 148590 h 174307"/>
                <a:gd name="connsiteX16" fmla="*/ 61913 w 124777"/>
                <a:gd name="connsiteY16" fmla="*/ 148590 h 174307"/>
                <a:gd name="connsiteX17" fmla="*/ 94297 w 124777"/>
                <a:gd name="connsiteY17" fmla="*/ 132398 h 174307"/>
                <a:gd name="connsiteX18" fmla="*/ 94297 w 124777"/>
                <a:gd name="connsiteY18" fmla="*/ 128588 h 174307"/>
                <a:gd name="connsiteX19" fmla="*/ 76200 w 124777"/>
                <a:gd name="connsiteY19" fmla="*/ 107633 h 174307"/>
                <a:gd name="connsiteX20" fmla="*/ 32385 w 124777"/>
                <a:gd name="connsiteY20" fmla="*/ 90488 h 174307"/>
                <a:gd name="connsiteX21" fmla="*/ 2857 w 124777"/>
                <a:gd name="connsiteY21" fmla="*/ 45720 h 174307"/>
                <a:gd name="connsiteX22" fmla="*/ 2857 w 124777"/>
                <a:gd name="connsiteY22" fmla="*/ 39053 h 174307"/>
                <a:gd name="connsiteX23" fmla="*/ 65722 w 124777"/>
                <a:gd name="connsiteY23" fmla="*/ 0 h 174307"/>
                <a:gd name="connsiteX24" fmla="*/ 114300 w 124777"/>
                <a:gd name="connsiteY24" fmla="*/ 3810 h 17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4777" h="174307">
                  <a:moveTo>
                    <a:pt x="114300" y="3810"/>
                  </a:moveTo>
                  <a:cubicBezTo>
                    <a:pt x="117157" y="3810"/>
                    <a:pt x="119063" y="5715"/>
                    <a:pt x="119063" y="8573"/>
                  </a:cubicBezTo>
                  <a:lnTo>
                    <a:pt x="119063" y="21908"/>
                  </a:lnTo>
                  <a:cubicBezTo>
                    <a:pt x="119063" y="24765"/>
                    <a:pt x="117157" y="26670"/>
                    <a:pt x="114300" y="26670"/>
                  </a:cubicBezTo>
                  <a:lnTo>
                    <a:pt x="56197" y="26670"/>
                  </a:lnTo>
                  <a:cubicBezTo>
                    <a:pt x="41910" y="26670"/>
                    <a:pt x="33338" y="31433"/>
                    <a:pt x="33338" y="42863"/>
                  </a:cubicBezTo>
                  <a:lnTo>
                    <a:pt x="33338" y="46673"/>
                  </a:lnTo>
                  <a:cubicBezTo>
                    <a:pt x="33338" y="55245"/>
                    <a:pt x="37147" y="62865"/>
                    <a:pt x="52388" y="68580"/>
                  </a:cubicBezTo>
                  <a:lnTo>
                    <a:pt x="93345" y="84773"/>
                  </a:lnTo>
                  <a:cubicBezTo>
                    <a:pt x="121920" y="95250"/>
                    <a:pt x="124777" y="111443"/>
                    <a:pt x="124777" y="128588"/>
                  </a:cubicBezTo>
                  <a:lnTo>
                    <a:pt x="124777" y="132398"/>
                  </a:lnTo>
                  <a:cubicBezTo>
                    <a:pt x="124777" y="167640"/>
                    <a:pt x="103822" y="174308"/>
                    <a:pt x="61913" y="174308"/>
                  </a:cubicBezTo>
                  <a:cubicBezTo>
                    <a:pt x="35242" y="174308"/>
                    <a:pt x="10477" y="172403"/>
                    <a:pt x="4763" y="171450"/>
                  </a:cubicBezTo>
                  <a:cubicBezTo>
                    <a:pt x="952" y="171450"/>
                    <a:pt x="0" y="169545"/>
                    <a:pt x="0" y="166688"/>
                  </a:cubicBezTo>
                  <a:lnTo>
                    <a:pt x="0" y="153353"/>
                  </a:lnTo>
                  <a:cubicBezTo>
                    <a:pt x="0" y="150495"/>
                    <a:pt x="1905" y="148590"/>
                    <a:pt x="4763" y="148590"/>
                  </a:cubicBezTo>
                  <a:lnTo>
                    <a:pt x="61913" y="148590"/>
                  </a:lnTo>
                  <a:cubicBezTo>
                    <a:pt x="86677" y="148590"/>
                    <a:pt x="94297" y="145733"/>
                    <a:pt x="94297" y="132398"/>
                  </a:cubicBezTo>
                  <a:lnTo>
                    <a:pt x="94297" y="128588"/>
                  </a:lnTo>
                  <a:cubicBezTo>
                    <a:pt x="94297" y="120015"/>
                    <a:pt x="90488" y="113348"/>
                    <a:pt x="76200" y="107633"/>
                  </a:cubicBezTo>
                  <a:lnTo>
                    <a:pt x="32385" y="90488"/>
                  </a:lnTo>
                  <a:cubicBezTo>
                    <a:pt x="8572" y="80963"/>
                    <a:pt x="2857" y="62865"/>
                    <a:pt x="2857" y="45720"/>
                  </a:cubicBezTo>
                  <a:lnTo>
                    <a:pt x="2857" y="39053"/>
                  </a:lnTo>
                  <a:cubicBezTo>
                    <a:pt x="2857" y="4763"/>
                    <a:pt x="32385" y="0"/>
                    <a:pt x="65722" y="0"/>
                  </a:cubicBezTo>
                  <a:cubicBezTo>
                    <a:pt x="80010" y="953"/>
                    <a:pt x="96202" y="1905"/>
                    <a:pt x="114300" y="381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1F8A4B0-99DB-8015-4BA4-94E078296C65}"/>
                </a:ext>
              </a:extLst>
            </p:cNvPr>
            <p:cNvSpPr/>
            <p:nvPr/>
          </p:nvSpPr>
          <p:spPr>
            <a:xfrm>
              <a:off x="11692468" y="634571"/>
              <a:ext cx="27906" cy="66531"/>
            </a:xfrm>
            <a:custGeom>
              <a:avLst/>
              <a:gdLst>
                <a:gd name="connsiteX0" fmla="*/ 46672 w 92392"/>
                <a:gd name="connsiteY0" fmla="*/ 248 h 220275"/>
                <a:gd name="connsiteX1" fmla="*/ 52388 w 92392"/>
                <a:gd name="connsiteY1" fmla="*/ 4058 h 220275"/>
                <a:gd name="connsiteX2" fmla="*/ 52388 w 92392"/>
                <a:gd name="connsiteY2" fmla="*/ 47873 h 220275"/>
                <a:gd name="connsiteX3" fmla="*/ 84772 w 92392"/>
                <a:gd name="connsiteY3" fmla="*/ 47873 h 220275"/>
                <a:gd name="connsiteX4" fmla="*/ 89535 w 92392"/>
                <a:gd name="connsiteY4" fmla="*/ 52635 h 220275"/>
                <a:gd name="connsiteX5" fmla="*/ 89535 w 92392"/>
                <a:gd name="connsiteY5" fmla="*/ 66923 h 220275"/>
                <a:gd name="connsiteX6" fmla="*/ 84772 w 92392"/>
                <a:gd name="connsiteY6" fmla="*/ 71685 h 220275"/>
                <a:gd name="connsiteX7" fmla="*/ 52388 w 92392"/>
                <a:gd name="connsiteY7" fmla="*/ 71685 h 220275"/>
                <a:gd name="connsiteX8" fmla="*/ 52388 w 92392"/>
                <a:gd name="connsiteY8" fmla="*/ 176460 h 220275"/>
                <a:gd name="connsiteX9" fmla="*/ 72390 w 92392"/>
                <a:gd name="connsiteY9" fmla="*/ 193605 h 220275"/>
                <a:gd name="connsiteX10" fmla="*/ 87630 w 92392"/>
                <a:gd name="connsiteY10" fmla="*/ 193605 h 220275"/>
                <a:gd name="connsiteX11" fmla="*/ 92393 w 92392"/>
                <a:gd name="connsiteY11" fmla="*/ 198368 h 220275"/>
                <a:gd name="connsiteX12" fmla="*/ 92393 w 92392"/>
                <a:gd name="connsiteY12" fmla="*/ 213608 h 220275"/>
                <a:gd name="connsiteX13" fmla="*/ 87630 w 92392"/>
                <a:gd name="connsiteY13" fmla="*/ 218370 h 220275"/>
                <a:gd name="connsiteX14" fmla="*/ 70485 w 92392"/>
                <a:gd name="connsiteY14" fmla="*/ 220275 h 220275"/>
                <a:gd name="connsiteX15" fmla="*/ 22860 w 92392"/>
                <a:gd name="connsiteY15" fmla="*/ 185033 h 220275"/>
                <a:gd name="connsiteX16" fmla="*/ 22860 w 92392"/>
                <a:gd name="connsiteY16" fmla="*/ 71685 h 220275"/>
                <a:gd name="connsiteX17" fmla="*/ 4763 w 92392"/>
                <a:gd name="connsiteY17" fmla="*/ 71685 h 220275"/>
                <a:gd name="connsiteX18" fmla="*/ 0 w 92392"/>
                <a:gd name="connsiteY18" fmla="*/ 66923 h 220275"/>
                <a:gd name="connsiteX19" fmla="*/ 0 w 92392"/>
                <a:gd name="connsiteY19" fmla="*/ 52635 h 220275"/>
                <a:gd name="connsiteX20" fmla="*/ 4763 w 92392"/>
                <a:gd name="connsiteY20" fmla="*/ 47873 h 220275"/>
                <a:gd name="connsiteX21" fmla="*/ 21907 w 92392"/>
                <a:gd name="connsiteY21" fmla="*/ 47873 h 220275"/>
                <a:gd name="connsiteX22" fmla="*/ 21907 w 92392"/>
                <a:gd name="connsiteY22" fmla="*/ 10725 h 220275"/>
                <a:gd name="connsiteX23" fmla="*/ 25718 w 92392"/>
                <a:gd name="connsiteY23" fmla="*/ 5963 h 220275"/>
                <a:gd name="connsiteX24" fmla="*/ 46672 w 92392"/>
                <a:gd name="connsiteY24" fmla="*/ 248 h 22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2392" h="220275">
                  <a:moveTo>
                    <a:pt x="46672" y="248"/>
                  </a:moveTo>
                  <a:cubicBezTo>
                    <a:pt x="50482" y="-705"/>
                    <a:pt x="52388" y="1200"/>
                    <a:pt x="52388" y="4058"/>
                  </a:cubicBezTo>
                  <a:lnTo>
                    <a:pt x="52388" y="47873"/>
                  </a:lnTo>
                  <a:lnTo>
                    <a:pt x="84772" y="47873"/>
                  </a:lnTo>
                  <a:cubicBezTo>
                    <a:pt x="88582" y="47873"/>
                    <a:pt x="89535" y="49778"/>
                    <a:pt x="89535" y="52635"/>
                  </a:cubicBezTo>
                  <a:lnTo>
                    <a:pt x="89535" y="66923"/>
                  </a:lnTo>
                  <a:cubicBezTo>
                    <a:pt x="89535" y="69780"/>
                    <a:pt x="87630" y="71685"/>
                    <a:pt x="84772" y="71685"/>
                  </a:cubicBezTo>
                  <a:lnTo>
                    <a:pt x="52388" y="71685"/>
                  </a:lnTo>
                  <a:lnTo>
                    <a:pt x="52388" y="176460"/>
                  </a:lnTo>
                  <a:cubicBezTo>
                    <a:pt x="52388" y="189795"/>
                    <a:pt x="56197" y="193605"/>
                    <a:pt x="72390" y="193605"/>
                  </a:cubicBezTo>
                  <a:lnTo>
                    <a:pt x="87630" y="193605"/>
                  </a:lnTo>
                  <a:cubicBezTo>
                    <a:pt x="91440" y="193605"/>
                    <a:pt x="92393" y="194558"/>
                    <a:pt x="92393" y="198368"/>
                  </a:cubicBezTo>
                  <a:lnTo>
                    <a:pt x="92393" y="213608"/>
                  </a:lnTo>
                  <a:cubicBezTo>
                    <a:pt x="92393" y="216465"/>
                    <a:pt x="90488" y="218370"/>
                    <a:pt x="87630" y="218370"/>
                  </a:cubicBezTo>
                  <a:cubicBezTo>
                    <a:pt x="80963" y="220275"/>
                    <a:pt x="73343" y="220275"/>
                    <a:pt x="70485" y="220275"/>
                  </a:cubicBezTo>
                  <a:cubicBezTo>
                    <a:pt x="48578" y="220275"/>
                    <a:pt x="22860" y="220275"/>
                    <a:pt x="22860" y="185033"/>
                  </a:cubicBezTo>
                  <a:lnTo>
                    <a:pt x="22860" y="71685"/>
                  </a:lnTo>
                  <a:lnTo>
                    <a:pt x="4763" y="71685"/>
                  </a:lnTo>
                  <a:cubicBezTo>
                    <a:pt x="1905" y="71685"/>
                    <a:pt x="0" y="69780"/>
                    <a:pt x="0" y="66923"/>
                  </a:cubicBezTo>
                  <a:lnTo>
                    <a:pt x="0" y="52635"/>
                  </a:lnTo>
                  <a:cubicBezTo>
                    <a:pt x="0" y="49778"/>
                    <a:pt x="1905" y="47873"/>
                    <a:pt x="4763" y="47873"/>
                  </a:cubicBezTo>
                  <a:lnTo>
                    <a:pt x="21907" y="47873"/>
                  </a:lnTo>
                  <a:lnTo>
                    <a:pt x="21907" y="10725"/>
                  </a:lnTo>
                  <a:cubicBezTo>
                    <a:pt x="21907" y="7868"/>
                    <a:pt x="22860" y="5963"/>
                    <a:pt x="25718" y="5963"/>
                  </a:cubicBezTo>
                  <a:lnTo>
                    <a:pt x="46672" y="2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544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DFFA7BA-8B92-63C7-0617-55EAC8E11BC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99601" y="3041650"/>
            <a:ext cx="4420461" cy="3049270"/>
          </a:xfrm>
          <a:custGeom>
            <a:avLst/>
            <a:gdLst>
              <a:gd name="connsiteX0" fmla="*/ 1632332 w 4420461"/>
              <a:gd name="connsiteY0" fmla="*/ 0 h 3041650"/>
              <a:gd name="connsiteX1" fmla="*/ 4420461 w 4420461"/>
              <a:gd name="connsiteY1" fmla="*/ 0 h 3041650"/>
              <a:gd name="connsiteX2" fmla="*/ 2788129 w 4420461"/>
              <a:gd name="connsiteY2" fmla="*/ 3041650 h 3041650"/>
              <a:gd name="connsiteX3" fmla="*/ 0 w 4420461"/>
              <a:gd name="connsiteY3" fmla="*/ 3041650 h 30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461" h="3041650">
                <a:moveTo>
                  <a:pt x="1632332" y="0"/>
                </a:moveTo>
                <a:lnTo>
                  <a:pt x="4420461" y="0"/>
                </a:lnTo>
                <a:lnTo>
                  <a:pt x="2788129" y="3041650"/>
                </a:lnTo>
                <a:lnTo>
                  <a:pt x="0" y="30416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B3483BC5-601B-9EF8-DA44-7609BAAE9D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53672" y="3041650"/>
            <a:ext cx="4420461" cy="3049270"/>
          </a:xfrm>
          <a:custGeom>
            <a:avLst/>
            <a:gdLst>
              <a:gd name="connsiteX0" fmla="*/ 1632332 w 4420461"/>
              <a:gd name="connsiteY0" fmla="*/ 0 h 3041650"/>
              <a:gd name="connsiteX1" fmla="*/ 4420461 w 4420461"/>
              <a:gd name="connsiteY1" fmla="*/ 0 h 3041650"/>
              <a:gd name="connsiteX2" fmla="*/ 2788129 w 4420461"/>
              <a:gd name="connsiteY2" fmla="*/ 3041650 h 3041650"/>
              <a:gd name="connsiteX3" fmla="*/ 0 w 4420461"/>
              <a:gd name="connsiteY3" fmla="*/ 3041650 h 30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461" h="3041650">
                <a:moveTo>
                  <a:pt x="1632332" y="0"/>
                </a:moveTo>
                <a:lnTo>
                  <a:pt x="4420461" y="0"/>
                </a:lnTo>
                <a:lnTo>
                  <a:pt x="2788129" y="3041650"/>
                </a:lnTo>
                <a:lnTo>
                  <a:pt x="0" y="30416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E67C4BDF-6CB9-C058-FD2E-216AF7FA4E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0650" y="0"/>
            <a:ext cx="4420461" cy="3041650"/>
          </a:xfrm>
          <a:custGeom>
            <a:avLst/>
            <a:gdLst>
              <a:gd name="connsiteX0" fmla="*/ 1632332 w 4420461"/>
              <a:gd name="connsiteY0" fmla="*/ 0 h 3041650"/>
              <a:gd name="connsiteX1" fmla="*/ 4420461 w 4420461"/>
              <a:gd name="connsiteY1" fmla="*/ 0 h 3041650"/>
              <a:gd name="connsiteX2" fmla="*/ 2788129 w 4420461"/>
              <a:gd name="connsiteY2" fmla="*/ 3041650 h 3041650"/>
              <a:gd name="connsiteX3" fmla="*/ 0 w 4420461"/>
              <a:gd name="connsiteY3" fmla="*/ 3041650 h 30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461" h="3041650">
                <a:moveTo>
                  <a:pt x="1632332" y="0"/>
                </a:moveTo>
                <a:lnTo>
                  <a:pt x="4420461" y="0"/>
                </a:lnTo>
                <a:lnTo>
                  <a:pt x="2788129" y="3041650"/>
                </a:lnTo>
                <a:lnTo>
                  <a:pt x="0" y="30416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73C3076-1B04-8B01-02C5-C7E8395728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3342" y="0"/>
            <a:ext cx="4420461" cy="3041650"/>
          </a:xfrm>
          <a:custGeom>
            <a:avLst/>
            <a:gdLst>
              <a:gd name="connsiteX0" fmla="*/ 1632332 w 4420461"/>
              <a:gd name="connsiteY0" fmla="*/ 0 h 3041650"/>
              <a:gd name="connsiteX1" fmla="*/ 4420461 w 4420461"/>
              <a:gd name="connsiteY1" fmla="*/ 0 h 3041650"/>
              <a:gd name="connsiteX2" fmla="*/ 2788129 w 4420461"/>
              <a:gd name="connsiteY2" fmla="*/ 3041650 h 3041650"/>
              <a:gd name="connsiteX3" fmla="*/ 0 w 4420461"/>
              <a:gd name="connsiteY3" fmla="*/ 3041650 h 30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461" h="3041650">
                <a:moveTo>
                  <a:pt x="1632332" y="0"/>
                </a:moveTo>
                <a:lnTo>
                  <a:pt x="4420461" y="0"/>
                </a:lnTo>
                <a:lnTo>
                  <a:pt x="2788129" y="3041650"/>
                </a:lnTo>
                <a:lnTo>
                  <a:pt x="0" y="30416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20293324-1149-B295-29CD-5907E6131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67653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fr-FR" noProof="0" dirty="0"/>
              <a:t>Cliquez pour modifier le titre principal</a:t>
            </a:r>
            <a:endParaRPr lang="fr-FR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8459AC29-496E-A828-081B-C03AC6C093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000" y="1064645"/>
            <a:ext cx="4157424" cy="45400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FF7AA0C-1628-04B2-6EA6-95C12083CDBE}"/>
              </a:ext>
            </a:extLst>
          </p:cNvPr>
          <p:cNvSpPr/>
          <p:nvPr userDrawn="1"/>
        </p:nvSpPr>
        <p:spPr>
          <a:xfrm>
            <a:off x="10507980" y="2035232"/>
            <a:ext cx="2186940" cy="4066767"/>
          </a:xfrm>
          <a:prstGeom prst="triangle">
            <a:avLst>
              <a:gd name="adj" fmla="val 100000"/>
            </a:avLst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0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+ 3 colonnes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2B14D8D-4D87-52F8-13C3-24DF77E36B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2232"/>
            <a:ext cx="12192000" cy="7884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44F21C-6A76-4EC9-B1CB-AE2844EC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 principal jusqu’à deux lignes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16A03-4146-5F53-C0DA-9137DF974F0F}"/>
              </a:ext>
            </a:extLst>
          </p:cNvPr>
          <p:cNvSpPr/>
          <p:nvPr userDrawn="1"/>
        </p:nvSpPr>
        <p:spPr>
          <a:xfrm>
            <a:off x="0" y="1720666"/>
            <a:ext cx="12192000" cy="16378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C84C6E-F9BE-ECD5-4869-B01FD6AB479A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FFDC3944-E18B-AC06-5C2A-7B5D8E56D8BC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79345D9-6E7C-5088-149B-38B1214DC311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BB6834DB-5923-334A-8926-5B66A115A866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8FE4BCDB-0B84-365E-7300-1B9799D413C2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5827AC4-BA72-B581-7233-5C5F26E893C4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A6334529-E7E5-7866-4A09-6DB117F20F4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216F52D-19DA-813E-FC7B-8F6CC3280F2E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47C9705-C842-34B2-C62E-A93BB66EC3F0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4FAAACF3-0BBD-5EE4-3111-D53D465EC3BD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BC4FF41-985A-D5EB-2EE2-84228D9BC2BD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5797F5-F3DC-EC6B-1705-3E375ED808EE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03787C70-7A9E-CF22-96F4-BAB137721EAF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7F9F0163-3D81-A513-B47A-A11B93CCE7F6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6498ECF2-BE62-D029-7ECA-57ABE78D4C4B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9F9584FB-E328-225B-5B89-BA3F4914D9E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2E8EBD3-4263-1DFC-65B3-BBD0A43F5F0E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AAB9B44-5483-DF54-44F1-3628A96EB604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75772A7-633B-9D97-EE91-776C95F183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999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F9FC028-4708-885E-114A-D802D74715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6000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F6FD0906-F55C-1E3B-DB7A-38B3875B4C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4000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E0E445E-AD6B-A00F-33DA-9D62E60D3C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000" y="3682514"/>
            <a:ext cx="3419999" cy="192215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05A3C545-AF17-4B49-5ECC-854890DAABB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6001" y="3682514"/>
            <a:ext cx="3419999" cy="192215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BC7298F-8BC9-1F06-C7EA-DB6BE45A94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84001" y="3682514"/>
            <a:ext cx="3419999" cy="192215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28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EFB1E-7F4C-5FAC-9ACB-A9CC85FBEB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69688"/>
            <a:ext cx="12192000" cy="55373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0CBF233-7292-62F9-0B19-20FF498A0D5F}"/>
              </a:ext>
            </a:extLst>
          </p:cNvPr>
          <p:cNvSpPr/>
          <p:nvPr userDrawn="1"/>
        </p:nvSpPr>
        <p:spPr>
          <a:xfrm>
            <a:off x="0" y="1720665"/>
            <a:ext cx="12192000" cy="23405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85077-0DD7-CF05-6283-2D63D04A06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 principal jusqu’à deux lignes</a:t>
            </a:r>
            <a:endParaRPr lang="fr-FR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6CE19D61-03D3-9595-61F3-74B85D3D3C09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587999" y="1578576"/>
            <a:ext cx="2016000" cy="2592000"/>
          </a:xfrm>
          <a:prstGeom prst="snip2DiagRect">
            <a:avLst>
              <a:gd name="adj1" fmla="val 5670"/>
              <a:gd name="adj2" fmla="val 0"/>
            </a:avLst>
          </a:prstGeom>
          <a:solidFill>
            <a:srgbClr val="ECECEF"/>
          </a:solidFill>
        </p:spPr>
        <p:txBody>
          <a:bodyPr wrap="square" tIns="144000" b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CE84C83D-1F4D-D8FC-E4CD-FFD1E628E3E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88000" y="4529982"/>
            <a:ext cx="2015999" cy="112235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fr-FR" dirty="0"/>
              <a:t>Cliquez ici pour modifier le texte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86CB433-3CFC-CC69-42B0-4862FE01451A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3015999" y="1578576"/>
            <a:ext cx="2016000" cy="2592000"/>
          </a:xfrm>
          <a:prstGeom prst="snip2DiagRect">
            <a:avLst>
              <a:gd name="adj1" fmla="val 5670"/>
              <a:gd name="adj2" fmla="val 0"/>
            </a:avLst>
          </a:prstGeom>
          <a:solidFill>
            <a:srgbClr val="ECECEF"/>
          </a:solidFill>
        </p:spPr>
        <p:txBody>
          <a:bodyPr wrap="square" tIns="144000" b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2F4695A-3ABD-3CF2-C0BD-31DAC712E0C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016000" y="4529982"/>
            <a:ext cx="2015999" cy="112235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fr-FR" dirty="0"/>
              <a:t>Cliquez ici pour modifier le texte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F8B67D75-F6EE-25AA-2056-456E3F070B28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5443999" y="1578576"/>
            <a:ext cx="2016000" cy="2592000"/>
          </a:xfrm>
          <a:prstGeom prst="snip2DiagRect">
            <a:avLst>
              <a:gd name="adj1" fmla="val 5670"/>
              <a:gd name="adj2" fmla="val 0"/>
            </a:avLst>
          </a:prstGeom>
          <a:solidFill>
            <a:srgbClr val="ECECEF"/>
          </a:solidFill>
        </p:spPr>
        <p:txBody>
          <a:bodyPr wrap="square" tIns="144000" b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50D413D3-6EC2-E5C9-EFA3-64F8324BC48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5444000" y="4529982"/>
            <a:ext cx="2015999" cy="112235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fr-FR" dirty="0"/>
              <a:t>Cliquez ici pour modifier le texte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0C72ED-D692-A687-C13B-34B509A3E1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71999" y="1578576"/>
            <a:ext cx="4320000" cy="4073764"/>
          </a:xfr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5400000" scaled="1"/>
          </a:gradFill>
        </p:spPr>
        <p:txBody>
          <a:bodyPr vert="horz" lIns="540000" tIns="360000" rIns="540000" bIns="360000" rtlCol="0">
            <a:noAutofit/>
          </a:bodyPr>
          <a:lstStyle>
            <a:lvl1pPr marL="216000" indent="-216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</a:buBlip>
              <a:defRPr lang="en-US" sz="2400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</a:lstStyle>
          <a:p>
            <a:pPr marL="0" lv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dirty="0"/>
              <a:t>Titre</a:t>
            </a:r>
          </a:p>
          <a:p>
            <a:pPr lvl="1">
              <a:spcBef>
                <a:spcPts val="1200"/>
              </a:spcBef>
              <a:buClrTx/>
            </a:pPr>
            <a:r>
              <a:rPr lang="fr-FR" dirty="0"/>
              <a:t>Second niveau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AFE733-1D17-D433-B6A4-2D1DB8DE51AC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1FF5C286-A3F3-8552-53E0-33623573294C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454BEA95-E503-A134-5970-4028900C550F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D036B0A8-6297-AD7E-D57D-5A051148A313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D48E0E8B-65FF-C632-2635-7E5442B19077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FD3EF2BA-6E64-76F6-6E09-EC4ABC8587C2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245F54C5-B052-73D3-6C7D-278D01D434F2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0E3D9EAE-51D2-7060-9A73-4D9A8C4A3CB0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347D14FD-214D-601F-D5ED-7230C1D3465E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1FC57748-74FF-5242-7915-3A6447896407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5E393AA9-8A2D-77A9-4038-95A90A22659D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707EF7D0-0551-B497-8CD6-118F8DA38BD5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A1A9272C-2DB3-E3DE-C21E-800B17B2F85E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D8156300-4934-B7AD-A755-96E9059EE4B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A7DB2D5B-C826-89B4-6FCD-5C800E7EF61D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3297FB1E-C558-4CD7-3501-325F77FE4611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EFBD691F-CCD9-A819-04A8-F2A7BBBBC1EE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55383BEA-7D38-3C54-9F1E-9173C2632C08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7245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cs de 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2853A-BC49-C201-9E3E-46E98164EC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4760"/>
            <a:ext cx="12192000" cy="1049842"/>
          </a:xfrm>
          <a:prstGeom prst="rect">
            <a:avLst/>
          </a:prstGeom>
        </p:spPr>
      </p:pic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30D17CB2-2739-C617-AD45-E3912CAD98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358525"/>
            <a:ext cx="12192000" cy="2743473"/>
          </a:xfrm>
          <a:prstGeom prst="rect">
            <a:avLst/>
          </a:prstGeom>
          <a:solidFill>
            <a:srgbClr val="ECECEF"/>
          </a:solidFill>
        </p:spPr>
        <p:txBody>
          <a:bodyPr wrap="square" tIns="0" bIns="216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79775-88BC-3818-5D95-5B1199878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 principal jusqu’à deux lignes</a:t>
            </a:r>
            <a:endParaRPr lang="fr-FR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D3CD707-9A0B-2CF5-C079-BEF0CB78D227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35AD8C6E-20B1-A809-827C-0052C977D962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9C392785-BA90-8D03-76C6-C306A60C5655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6D69FAF0-B979-C60E-2402-6619E928DE5F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E2FA8DB5-C570-5601-055A-CE5923EE1B76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75D8C751-9F82-559A-00FF-2F677B9741F2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C43C5A60-AAB5-3FD5-E004-4F5337420E02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B32DCB3D-5B50-CAF5-F3BD-4B79CD083A8A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B68BD000-25A7-ECEE-8432-8B667FD4E65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B4067A74-31AE-047C-7E9A-002711B48B67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C92D3405-D6E0-C347-E57B-CF87855E50E9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D1006B9A-43C7-403C-8D13-B58EA500308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9D424315-1566-8B9D-E981-7272C10DCFE9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2D6ACB48-A7FB-9774-2D1D-E4BD43B14C82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C2E6044E-3469-2289-9F67-E6C457ABD08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7B5BFBD3-79E0-00DE-73AE-3AD51B0B61B6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C85960EC-3773-930D-6703-BEBD7BA2A8DA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385AA103-76C9-ACFF-10CB-CE85CA60797A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C81E6365-421C-018C-B5CE-B1E8F1749C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998" y="1578576"/>
            <a:ext cx="5328000" cy="1922040"/>
          </a:xfrm>
          <a:prstGeom prst="snip2DiagRect">
            <a:avLst>
              <a:gd name="adj1" fmla="val 6796"/>
              <a:gd name="adj2" fmla="val 0"/>
            </a:avLst>
          </a:prstGeom>
          <a:solidFill>
            <a:schemeClr val="bg1"/>
          </a:solidFill>
          <a:ln w="12700">
            <a:gradFill>
              <a:gsLst>
                <a:gs pos="0">
                  <a:schemeClr val="accent2">
                    <a:lumMod val="100000"/>
                    <a:alpha val="1000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5400000" scaled="1"/>
            </a:gradFill>
          </a:ln>
        </p:spPr>
        <p:txBody>
          <a:bodyPr lIns="360000" rIns="360000" anchor="ctr"/>
          <a:lstStyle>
            <a:lvl1pPr marL="0" indent="0">
              <a:buFont typeface="Arial" panose="020B0604020202020204" pitchFamily="34" charset="0"/>
              <a:buNone/>
              <a:defRPr sz="16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Cliquez ici pour modifier le texte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8A82B05-DCC3-7CBE-78A4-DB40ED3B1849}"/>
              </a:ext>
            </a:extLst>
          </p:cNvPr>
          <p:cNvSpPr/>
          <p:nvPr/>
        </p:nvSpPr>
        <p:spPr>
          <a:xfrm>
            <a:off x="1036388" y="1926876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5919B8-E7D8-2E80-5011-3951A602996A}"/>
              </a:ext>
            </a:extLst>
          </p:cNvPr>
          <p:cNvGrpSpPr/>
          <p:nvPr/>
        </p:nvGrpSpPr>
        <p:grpSpPr>
          <a:xfrm>
            <a:off x="4873476" y="3284219"/>
            <a:ext cx="920602" cy="74305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2527DA1-5756-4FE1-47A7-E71A3FEF4B71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D652E994-8427-AE9A-9503-CBD4C4AED017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3588D7F-6CF6-0A97-142A-DD911F2FFDD7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D03E128F-D04E-988A-7041-EB5A3E74D341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096FCC49-B81B-62F6-17BD-4328F175F74F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7D68D970-84F5-33A9-A90D-4A5E18845120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8D99D4EA-232F-06E1-D854-2F7E32697CBA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3BE056EE-A89E-28F0-3980-601093F08B51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F7470B4B-0B40-6723-DA85-6EBCBAEB0481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AE8BBCB-2669-4206-9E90-95D56AAD75E9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ADA5B50-D55B-1327-704B-CC0FF740D0C2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3C16DD71-620C-8863-F329-35D3481DC0C9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8327EE15-AE9F-0FAD-CC8E-8D10970315A0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BAB9A9B0-ED0C-984C-D360-1BE663244808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DE0CCEB7-EC83-AF6E-67C6-1CFF311B3245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E6FED54B-0F3B-95EF-8871-34E7A387384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BD78EC9-C24D-36EF-14BF-D55DDE9307F9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7" name="Text Placeholder 65">
            <a:extLst>
              <a:ext uri="{FF2B5EF4-FFF2-40B4-BE49-F238E27FC236}">
                <a16:creationId xmlns:a16="http://schemas.microsoft.com/office/drawing/2014/main" id="{04990BCB-13B0-6825-976C-EF18813DF7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6000" y="1578576"/>
            <a:ext cx="5328000" cy="1922040"/>
          </a:xfrm>
          <a:prstGeom prst="snip2DiagRect">
            <a:avLst>
              <a:gd name="adj1" fmla="val 6796"/>
              <a:gd name="adj2" fmla="val 0"/>
            </a:avLst>
          </a:prstGeom>
          <a:solidFill>
            <a:schemeClr val="bg1"/>
          </a:solidFill>
          <a:ln w="12700">
            <a:gradFill>
              <a:gsLst>
                <a:gs pos="0">
                  <a:schemeClr val="accent2">
                    <a:lumMod val="100000"/>
                    <a:alpha val="1000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5400000" scaled="1"/>
            </a:gradFill>
          </a:ln>
        </p:spPr>
        <p:txBody>
          <a:bodyPr lIns="360000" rIns="360000"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Cliquez ici pour modifier le texte</a:t>
            </a:r>
          </a:p>
        </p:txBody>
      </p:sp>
      <p:sp>
        <p:nvSpPr>
          <p:cNvPr id="68" name="Parallelogram 67">
            <a:extLst>
              <a:ext uri="{FF2B5EF4-FFF2-40B4-BE49-F238E27FC236}">
                <a16:creationId xmlns:a16="http://schemas.microsoft.com/office/drawing/2014/main" id="{BE59802F-051F-1D3D-233F-5F1B9556E21E}"/>
              </a:ext>
            </a:extLst>
          </p:cNvPr>
          <p:cNvSpPr/>
          <p:nvPr userDrawn="1"/>
        </p:nvSpPr>
        <p:spPr>
          <a:xfrm>
            <a:off x="6724390" y="1926876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3C1190-8A05-B6B1-9949-675A79A9CE59}"/>
              </a:ext>
            </a:extLst>
          </p:cNvPr>
          <p:cNvGrpSpPr/>
          <p:nvPr userDrawn="1"/>
        </p:nvGrpSpPr>
        <p:grpSpPr>
          <a:xfrm>
            <a:off x="10561478" y="3284219"/>
            <a:ext cx="920602" cy="74305"/>
            <a:chOff x="696000" y="1460737"/>
            <a:chExt cx="920602" cy="112014"/>
          </a:xfrm>
        </p:grpSpPr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CB5FD786-6DDE-63D5-2AAE-91AFFF211B5A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95026B7C-2B7A-1EA5-868D-75D288BE6F57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697C3B1E-A60F-CD72-CCB3-6AB47AB86629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10C16C27-6AF2-52C7-318A-634369D69103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7AC61264-90A3-8854-8F48-7B4175004DC8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EF81B55F-7E5E-0F0A-F071-B0221A42BCA2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EC62F885-2803-8BB4-CF11-FE3EA9B0BACF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A0428056-33BF-60EE-49CD-E3437C792116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E04E4A3C-CF84-BA33-F794-7E85044D1EBA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9D518E5D-6A4F-7C83-D2B0-B24149922C01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44CBFB45-888B-9CE6-3666-1AA0EA024FAE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8639E0E5-7A56-0E5E-63F6-9C4A1BDAE14A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0B8D335A-95D8-96F9-9BEA-BC3103C6254B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1AE99D33-083B-EE23-B589-3FF9D2C09505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F6183C56-9551-683A-09EB-18262FD52406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48CE29AF-5DE7-0CD4-85E4-ECD3406109B1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8C95D847-0DA5-AD49-C523-1C189FD62BD3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44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200DF0-4F7F-C342-7F47-A55CFECDB887}"/>
              </a:ext>
            </a:extLst>
          </p:cNvPr>
          <p:cNvSpPr/>
          <p:nvPr userDrawn="1"/>
        </p:nvSpPr>
        <p:spPr>
          <a:xfrm>
            <a:off x="0" y="0"/>
            <a:ext cx="6096000" cy="6101998"/>
          </a:xfrm>
          <a:prstGeom prst="rect">
            <a:avLst/>
          </a:prstGeom>
          <a:gradFill flip="none" rotWithShape="1"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D77F530-EA1D-7650-4E2C-FABF39338F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000" y="1145650"/>
            <a:ext cx="4968000" cy="4540025"/>
          </a:xfrm>
        </p:spPr>
        <p:txBody>
          <a:bodyPr/>
          <a:lstStyle>
            <a:lvl1pPr>
              <a:defRPr baseline="0"/>
            </a:lvl1pPr>
            <a:lvl2pPr>
              <a:defRPr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ici pour modifier le texte</a:t>
            </a:r>
          </a:p>
          <a:p>
            <a:pPr lvl="1"/>
            <a:r>
              <a:rPr lang="fr-FR" dirty="0"/>
              <a:t>Second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7B13D357-30AB-D48C-0F86-A084C4FD01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3998" y="1145649"/>
            <a:ext cx="4968001" cy="45400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E2793-489B-8C33-B75F-CF4C9090E1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6" y="360000"/>
            <a:ext cx="4968000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ajouter du texte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342B54C-873A-B0F6-AFBF-6A18BD2AAD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376" y="360000"/>
            <a:ext cx="4968000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60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eaux sociaux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C92611-765F-4938-04C4-9A93579A0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753861"/>
            <a:ext cx="12192000" cy="58965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98F3710-4348-B002-9801-54B01B911A81}"/>
              </a:ext>
            </a:extLst>
          </p:cNvPr>
          <p:cNvSpPr/>
          <p:nvPr userDrawn="1"/>
        </p:nvSpPr>
        <p:spPr>
          <a:xfrm flipH="1">
            <a:off x="0" y="3429000"/>
            <a:ext cx="12192000" cy="2673000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 dirty="0"/>
          </a:p>
        </p:txBody>
      </p:sp>
      <p:sp>
        <p:nvSpPr>
          <p:cNvPr id="26" name="Rectangle: Rounded Corners 25">
            <a:hlinkClick r:id="rId3"/>
            <a:extLst>
              <a:ext uri="{FF2B5EF4-FFF2-40B4-BE49-F238E27FC236}">
                <a16:creationId xmlns:a16="http://schemas.microsoft.com/office/drawing/2014/main" id="{A0A56E25-BACC-941A-07FF-B2924EEE0A4B}"/>
              </a:ext>
            </a:extLst>
          </p:cNvPr>
          <p:cNvSpPr/>
          <p:nvPr userDrawn="1"/>
        </p:nvSpPr>
        <p:spPr>
          <a:xfrm>
            <a:off x="588000" y="3141000"/>
            <a:ext cx="345600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17500" algn="ctr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www.thalesgroup.com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F73478-4B42-86E1-C5C1-D1452156DBA8}"/>
              </a:ext>
            </a:extLst>
          </p:cNvPr>
          <p:cNvGrpSpPr/>
          <p:nvPr userDrawn="1"/>
        </p:nvGrpSpPr>
        <p:grpSpPr>
          <a:xfrm>
            <a:off x="671550" y="4428000"/>
            <a:ext cx="675000" cy="675000"/>
            <a:chOff x="671550" y="4428000"/>
            <a:chExt cx="675000" cy="675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F9F3573-2E23-6B37-3C1D-06E6E2FB5440}"/>
                </a:ext>
              </a:extLst>
            </p:cNvPr>
            <p:cNvSpPr/>
            <p:nvPr/>
          </p:nvSpPr>
          <p:spPr>
            <a:xfrm>
              <a:off x="671550" y="4428000"/>
              <a:ext cx="675000" cy="675000"/>
            </a:xfrm>
            <a:prstGeom prst="ellipse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0" name="Graphic 36">
              <a:extLst>
                <a:ext uri="{FF2B5EF4-FFF2-40B4-BE49-F238E27FC236}">
                  <a16:creationId xmlns:a16="http://schemas.microsoft.com/office/drawing/2014/main" id="{F2D16415-197B-E091-7A95-D7B79C5C9FFE}"/>
                </a:ext>
              </a:extLst>
            </p:cNvPr>
            <p:cNvGrpSpPr/>
            <p:nvPr/>
          </p:nvGrpSpPr>
          <p:grpSpPr>
            <a:xfrm>
              <a:off x="880295" y="4633340"/>
              <a:ext cx="257511" cy="257042"/>
              <a:chOff x="692960" y="4421656"/>
              <a:chExt cx="679218" cy="677982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611B14F-1F29-C671-7DFE-638D31ADC8DA}"/>
                  </a:ext>
                </a:extLst>
              </p:cNvPr>
              <p:cNvSpPr/>
              <p:nvPr/>
            </p:nvSpPr>
            <p:spPr>
              <a:xfrm>
                <a:off x="692960" y="4421656"/>
                <a:ext cx="163232" cy="677982"/>
              </a:xfrm>
              <a:custGeom>
                <a:avLst/>
                <a:gdLst>
                  <a:gd name="connsiteX0" fmla="*/ 11172 w 163232"/>
                  <a:gd name="connsiteY0" fmla="*/ 225119 h 677982"/>
                  <a:gd name="connsiteX1" fmla="*/ 152061 w 163232"/>
                  <a:gd name="connsiteY1" fmla="*/ 225119 h 677982"/>
                  <a:gd name="connsiteX2" fmla="*/ 152061 w 163232"/>
                  <a:gd name="connsiteY2" fmla="*/ 677983 h 677982"/>
                  <a:gd name="connsiteX3" fmla="*/ 11172 w 163232"/>
                  <a:gd name="connsiteY3" fmla="*/ 677983 h 677982"/>
                  <a:gd name="connsiteX4" fmla="*/ 11172 w 163232"/>
                  <a:gd name="connsiteY4" fmla="*/ 225119 h 677982"/>
                  <a:gd name="connsiteX5" fmla="*/ 81655 w 163232"/>
                  <a:gd name="connsiteY5" fmla="*/ 0 h 677982"/>
                  <a:gd name="connsiteX6" fmla="*/ 163232 w 163232"/>
                  <a:gd name="connsiteY6" fmla="*/ 81617 h 677982"/>
                  <a:gd name="connsiteX7" fmla="*/ 81655 w 163232"/>
                  <a:gd name="connsiteY7" fmla="*/ 163246 h 677982"/>
                  <a:gd name="connsiteX8" fmla="*/ 0 w 163232"/>
                  <a:gd name="connsiteY8" fmla="*/ 81617 h 677982"/>
                  <a:gd name="connsiteX9" fmla="*/ 81655 w 163232"/>
                  <a:gd name="connsiteY9" fmla="*/ 0 h 677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232" h="677982">
                    <a:moveTo>
                      <a:pt x="11172" y="225119"/>
                    </a:moveTo>
                    <a:lnTo>
                      <a:pt x="152061" y="225119"/>
                    </a:lnTo>
                    <a:lnTo>
                      <a:pt x="152061" y="677983"/>
                    </a:lnTo>
                    <a:lnTo>
                      <a:pt x="11172" y="677983"/>
                    </a:lnTo>
                    <a:lnTo>
                      <a:pt x="11172" y="225119"/>
                    </a:lnTo>
                    <a:close/>
                    <a:moveTo>
                      <a:pt x="81655" y="0"/>
                    </a:moveTo>
                    <a:cubicBezTo>
                      <a:pt x="126679" y="0"/>
                      <a:pt x="163232" y="36567"/>
                      <a:pt x="163232" y="81617"/>
                    </a:cubicBezTo>
                    <a:cubicBezTo>
                      <a:pt x="163232" y="126679"/>
                      <a:pt x="126679" y="163246"/>
                      <a:pt x="81655" y="163246"/>
                    </a:cubicBezTo>
                    <a:cubicBezTo>
                      <a:pt x="36451" y="163246"/>
                      <a:pt x="0" y="126680"/>
                      <a:pt x="0" y="81617"/>
                    </a:cubicBezTo>
                    <a:cubicBezTo>
                      <a:pt x="0" y="36567"/>
                      <a:pt x="36451" y="0"/>
                      <a:pt x="81655" y="0"/>
                    </a:cubicBezTo>
                  </a:path>
                </a:pathLst>
              </a:custGeom>
              <a:solidFill>
                <a:srgbClr val="FFFFFF"/>
              </a:solidFill>
              <a:ln w="19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D2A163E-3DEA-4B3A-6030-FF3145A634F5}"/>
                  </a:ext>
                </a:extLst>
              </p:cNvPr>
              <p:cNvSpPr/>
              <p:nvPr/>
            </p:nvSpPr>
            <p:spPr>
              <a:xfrm>
                <a:off x="933318" y="4635537"/>
                <a:ext cx="438860" cy="464101"/>
              </a:xfrm>
              <a:custGeom>
                <a:avLst/>
                <a:gdLst>
                  <a:gd name="connsiteX0" fmla="*/ 0 w 438860"/>
                  <a:gd name="connsiteY0" fmla="*/ 11237 h 464101"/>
                  <a:gd name="connsiteX1" fmla="*/ 134918 w 438860"/>
                  <a:gd name="connsiteY1" fmla="*/ 11237 h 464101"/>
                  <a:gd name="connsiteX2" fmla="*/ 134918 w 438860"/>
                  <a:gd name="connsiteY2" fmla="*/ 73148 h 464101"/>
                  <a:gd name="connsiteX3" fmla="*/ 136847 w 438860"/>
                  <a:gd name="connsiteY3" fmla="*/ 73148 h 464101"/>
                  <a:gd name="connsiteX4" fmla="*/ 270015 w 438860"/>
                  <a:gd name="connsiteY4" fmla="*/ 0 h 464101"/>
                  <a:gd name="connsiteX5" fmla="*/ 438861 w 438860"/>
                  <a:gd name="connsiteY5" fmla="*/ 215736 h 464101"/>
                  <a:gd name="connsiteX6" fmla="*/ 438861 w 438860"/>
                  <a:gd name="connsiteY6" fmla="*/ 464101 h 464101"/>
                  <a:gd name="connsiteX7" fmla="*/ 298125 w 438860"/>
                  <a:gd name="connsiteY7" fmla="*/ 464101 h 464101"/>
                  <a:gd name="connsiteX8" fmla="*/ 298125 w 438860"/>
                  <a:gd name="connsiteY8" fmla="*/ 243873 h 464101"/>
                  <a:gd name="connsiteX9" fmla="*/ 224991 w 438860"/>
                  <a:gd name="connsiteY9" fmla="*/ 123796 h 464101"/>
                  <a:gd name="connsiteX10" fmla="*/ 140580 w 438860"/>
                  <a:gd name="connsiteY10" fmla="*/ 240114 h 464101"/>
                  <a:gd name="connsiteX11" fmla="*/ 140580 w 438860"/>
                  <a:gd name="connsiteY11" fmla="*/ 464101 h 464101"/>
                  <a:gd name="connsiteX12" fmla="*/ 0 w 438860"/>
                  <a:gd name="connsiteY12" fmla="*/ 464101 h 464101"/>
                  <a:gd name="connsiteX13" fmla="*/ 0 w 438860"/>
                  <a:gd name="connsiteY13" fmla="*/ 11237 h 46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8860" h="464101">
                    <a:moveTo>
                      <a:pt x="0" y="11237"/>
                    </a:moveTo>
                    <a:lnTo>
                      <a:pt x="134918" y="11237"/>
                    </a:lnTo>
                    <a:lnTo>
                      <a:pt x="134918" y="73148"/>
                    </a:lnTo>
                    <a:lnTo>
                      <a:pt x="136847" y="73148"/>
                    </a:lnTo>
                    <a:cubicBezTo>
                      <a:pt x="155613" y="37545"/>
                      <a:pt x="201538" y="0"/>
                      <a:pt x="270015" y="0"/>
                    </a:cubicBezTo>
                    <a:cubicBezTo>
                      <a:pt x="412524" y="0"/>
                      <a:pt x="438861" y="93769"/>
                      <a:pt x="438861" y="215736"/>
                    </a:cubicBezTo>
                    <a:lnTo>
                      <a:pt x="438861" y="464101"/>
                    </a:lnTo>
                    <a:lnTo>
                      <a:pt x="298125" y="464101"/>
                    </a:lnTo>
                    <a:lnTo>
                      <a:pt x="298125" y="243873"/>
                    </a:lnTo>
                    <a:cubicBezTo>
                      <a:pt x="298125" y="191358"/>
                      <a:pt x="297224" y="123796"/>
                      <a:pt x="224991" y="123796"/>
                    </a:cubicBezTo>
                    <a:cubicBezTo>
                      <a:pt x="151754" y="123796"/>
                      <a:pt x="140580" y="181035"/>
                      <a:pt x="140580" y="240114"/>
                    </a:cubicBezTo>
                    <a:lnTo>
                      <a:pt x="140580" y="464101"/>
                    </a:lnTo>
                    <a:lnTo>
                      <a:pt x="0" y="464101"/>
                    </a:lnTo>
                    <a:lnTo>
                      <a:pt x="0" y="11237"/>
                    </a:lnTo>
                    <a:close/>
                  </a:path>
                </a:pathLst>
              </a:custGeom>
              <a:solidFill>
                <a:srgbClr val="FFFFFF"/>
              </a:solidFill>
              <a:ln w="19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  <p:sp>
          <p:nvSpPr>
            <p:cNvPr id="31" name="Oval 30">
              <a:hlinkClick r:id="rId4"/>
              <a:extLst>
                <a:ext uri="{FF2B5EF4-FFF2-40B4-BE49-F238E27FC236}">
                  <a16:creationId xmlns:a16="http://schemas.microsoft.com/office/drawing/2014/main" id="{EAB8E4C6-7BE3-51ED-ABFC-964F6AE3729B}"/>
                </a:ext>
              </a:extLst>
            </p:cNvPr>
            <p:cNvSpPr/>
            <p:nvPr/>
          </p:nvSpPr>
          <p:spPr>
            <a:xfrm>
              <a:off x="671550" y="4428000"/>
              <a:ext cx="675000" cy="675000"/>
            </a:xfrm>
            <a:prstGeom prst="ellipse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508168-1FBD-BCA0-1DED-C778795906F2}"/>
              </a:ext>
            </a:extLst>
          </p:cNvPr>
          <p:cNvGrpSpPr/>
          <p:nvPr userDrawn="1"/>
        </p:nvGrpSpPr>
        <p:grpSpPr>
          <a:xfrm>
            <a:off x="1542850" y="4428000"/>
            <a:ext cx="675000" cy="675000"/>
            <a:chOff x="1542850" y="4428000"/>
            <a:chExt cx="675000" cy="675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4085314-3E35-DF8C-8E5B-1C7C3F36FB79}"/>
                </a:ext>
              </a:extLst>
            </p:cNvPr>
            <p:cNvSpPr/>
            <p:nvPr/>
          </p:nvSpPr>
          <p:spPr>
            <a:xfrm>
              <a:off x="1542850" y="4428000"/>
              <a:ext cx="675000" cy="675000"/>
            </a:xfrm>
            <a:prstGeom prst="ellipse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Graphic 84">
              <a:extLst>
                <a:ext uri="{FF2B5EF4-FFF2-40B4-BE49-F238E27FC236}">
                  <a16:creationId xmlns:a16="http://schemas.microsoft.com/office/drawing/2014/main" id="{4871053C-AB8F-A852-D3EF-93A5716708BA}"/>
                </a:ext>
              </a:extLst>
            </p:cNvPr>
            <p:cNvSpPr/>
            <p:nvPr/>
          </p:nvSpPr>
          <p:spPr>
            <a:xfrm>
              <a:off x="1781995" y="4581085"/>
              <a:ext cx="196710" cy="368831"/>
            </a:xfrm>
            <a:custGeom>
              <a:avLst/>
              <a:gdLst>
                <a:gd name="connsiteX0" fmla="*/ 85005 w 304800"/>
                <a:gd name="connsiteY0" fmla="*/ 571500 h 571500"/>
                <a:gd name="connsiteX1" fmla="*/ 85005 w 304800"/>
                <a:gd name="connsiteY1" fmla="*/ 323850 h 571500"/>
                <a:gd name="connsiteX2" fmla="*/ 0 w 304800"/>
                <a:gd name="connsiteY2" fmla="*/ 323850 h 571500"/>
                <a:gd name="connsiteX3" fmla="*/ 0 w 304800"/>
                <a:gd name="connsiteY3" fmla="*/ 209550 h 571500"/>
                <a:gd name="connsiteX4" fmla="*/ 85005 w 304800"/>
                <a:gd name="connsiteY4" fmla="*/ 209550 h 571500"/>
                <a:gd name="connsiteX5" fmla="*/ 85005 w 304800"/>
                <a:gd name="connsiteY5" fmla="*/ 129730 h 571500"/>
                <a:gd name="connsiteX6" fmla="*/ 217613 w 304800"/>
                <a:gd name="connsiteY6" fmla="*/ 0 h 571500"/>
                <a:gd name="connsiteX7" fmla="*/ 296005 w 304800"/>
                <a:gd name="connsiteY7" fmla="*/ 4003 h 571500"/>
                <a:gd name="connsiteX8" fmla="*/ 296005 w 304800"/>
                <a:gd name="connsiteY8" fmla="*/ 94869 h 571500"/>
                <a:gd name="connsiteX9" fmla="*/ 242210 w 304800"/>
                <a:gd name="connsiteY9" fmla="*/ 94893 h 571500"/>
                <a:gd name="connsiteX10" fmla="*/ 190500 w 304800"/>
                <a:gd name="connsiteY10" fmla="*/ 144353 h 571500"/>
                <a:gd name="connsiteX11" fmla="*/ 190500 w 304800"/>
                <a:gd name="connsiteY11" fmla="*/ 209550 h 571500"/>
                <a:gd name="connsiteX12" fmla="*/ 304800 w 304800"/>
                <a:gd name="connsiteY12" fmla="*/ 209550 h 571500"/>
                <a:gd name="connsiteX13" fmla="*/ 266700 w 304800"/>
                <a:gd name="connsiteY13" fmla="*/ 323850 h 571500"/>
                <a:gd name="connsiteX14" fmla="*/ 190500 w 304800"/>
                <a:gd name="connsiteY14" fmla="*/ 323850 h 571500"/>
                <a:gd name="connsiteX15" fmla="*/ 190500 w 304800"/>
                <a:gd name="connsiteY15" fmla="*/ 571500 h 571500"/>
                <a:gd name="connsiteX16" fmla="*/ 85005 w 304800"/>
                <a:gd name="connsiteY16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4800" h="571500">
                  <a:moveTo>
                    <a:pt x="85005" y="571500"/>
                  </a:moveTo>
                  <a:lnTo>
                    <a:pt x="85005" y="323850"/>
                  </a:lnTo>
                  <a:lnTo>
                    <a:pt x="0" y="323850"/>
                  </a:lnTo>
                  <a:lnTo>
                    <a:pt x="0" y="209550"/>
                  </a:lnTo>
                  <a:lnTo>
                    <a:pt x="85005" y="209550"/>
                  </a:lnTo>
                  <a:lnTo>
                    <a:pt x="85005" y="129730"/>
                  </a:lnTo>
                  <a:cubicBezTo>
                    <a:pt x="85005" y="42782"/>
                    <a:pt x="140049" y="0"/>
                    <a:pt x="217613" y="0"/>
                  </a:cubicBezTo>
                  <a:cubicBezTo>
                    <a:pt x="254767" y="0"/>
                    <a:pt x="286699" y="2766"/>
                    <a:pt x="296005" y="4003"/>
                  </a:cubicBezTo>
                  <a:lnTo>
                    <a:pt x="296005" y="94869"/>
                  </a:lnTo>
                  <a:lnTo>
                    <a:pt x="242210" y="94893"/>
                  </a:lnTo>
                  <a:cubicBezTo>
                    <a:pt x="200026" y="94893"/>
                    <a:pt x="190500" y="114938"/>
                    <a:pt x="190500" y="144353"/>
                  </a:cubicBezTo>
                  <a:lnTo>
                    <a:pt x="190500" y="209550"/>
                  </a:lnTo>
                  <a:lnTo>
                    <a:pt x="304800" y="209550"/>
                  </a:lnTo>
                  <a:lnTo>
                    <a:pt x="266700" y="323850"/>
                  </a:lnTo>
                  <a:lnTo>
                    <a:pt x="190500" y="323850"/>
                  </a:lnTo>
                  <a:lnTo>
                    <a:pt x="190500" y="571500"/>
                  </a:lnTo>
                  <a:lnTo>
                    <a:pt x="85005" y="57150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7" name="Oval 36">
              <a:hlinkClick r:id="rId5"/>
              <a:extLst>
                <a:ext uri="{FF2B5EF4-FFF2-40B4-BE49-F238E27FC236}">
                  <a16:creationId xmlns:a16="http://schemas.microsoft.com/office/drawing/2014/main" id="{59DE552B-DD41-E6A5-FE2C-1B4E1B2BE8CB}"/>
                </a:ext>
              </a:extLst>
            </p:cNvPr>
            <p:cNvSpPr/>
            <p:nvPr/>
          </p:nvSpPr>
          <p:spPr>
            <a:xfrm>
              <a:off x="1542850" y="4428000"/>
              <a:ext cx="675000" cy="675000"/>
            </a:xfrm>
            <a:prstGeom prst="ellipse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033FE2-6392-1D3C-2888-C5717CAEDDC1}"/>
              </a:ext>
            </a:extLst>
          </p:cNvPr>
          <p:cNvGrpSpPr/>
          <p:nvPr userDrawn="1"/>
        </p:nvGrpSpPr>
        <p:grpSpPr>
          <a:xfrm>
            <a:off x="2414150" y="4428000"/>
            <a:ext cx="675000" cy="675000"/>
            <a:chOff x="2414150" y="4428000"/>
            <a:chExt cx="675000" cy="675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749DE65-19B7-81BD-D406-55281469FA3E}"/>
                </a:ext>
              </a:extLst>
            </p:cNvPr>
            <p:cNvSpPr/>
            <p:nvPr/>
          </p:nvSpPr>
          <p:spPr>
            <a:xfrm>
              <a:off x="2414150" y="4428000"/>
              <a:ext cx="675000" cy="675000"/>
            </a:xfrm>
            <a:prstGeom prst="ellipse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Graphic 47">
              <a:extLst>
                <a:ext uri="{FF2B5EF4-FFF2-40B4-BE49-F238E27FC236}">
                  <a16:creationId xmlns:a16="http://schemas.microsoft.com/office/drawing/2014/main" id="{21B156D2-05CA-B0B9-980F-74AE7F6A0F05}"/>
                </a:ext>
              </a:extLst>
            </p:cNvPr>
            <p:cNvSpPr/>
            <p:nvPr/>
          </p:nvSpPr>
          <p:spPr>
            <a:xfrm>
              <a:off x="2595051" y="4638236"/>
              <a:ext cx="313197" cy="254529"/>
            </a:xfrm>
            <a:custGeom>
              <a:avLst/>
              <a:gdLst>
                <a:gd name="connsiteX0" fmla="*/ 948974 w 948974"/>
                <a:gd name="connsiteY0" fmla="*/ 91294 h 771212"/>
                <a:gd name="connsiteX1" fmla="*/ 837152 w 948974"/>
                <a:gd name="connsiteY1" fmla="*/ 121951 h 771212"/>
                <a:gd name="connsiteX2" fmla="*/ 922757 w 948974"/>
                <a:gd name="connsiteY2" fmla="*/ 14237 h 771212"/>
                <a:gd name="connsiteX3" fmla="*/ 799125 w 948974"/>
                <a:gd name="connsiteY3" fmla="*/ 61484 h 771212"/>
                <a:gd name="connsiteX4" fmla="*/ 657015 w 948974"/>
                <a:gd name="connsiteY4" fmla="*/ 0 h 771212"/>
                <a:gd name="connsiteX5" fmla="*/ 462316 w 948974"/>
                <a:gd name="connsiteY5" fmla="*/ 194689 h 771212"/>
                <a:gd name="connsiteX6" fmla="*/ 467356 w 948974"/>
                <a:gd name="connsiteY6" fmla="*/ 239058 h 771212"/>
                <a:gd name="connsiteX7" fmla="*/ 66063 w 948974"/>
                <a:gd name="connsiteY7" fmla="*/ 35637 h 771212"/>
                <a:gd name="connsiteX8" fmla="*/ 39705 w 948974"/>
                <a:gd name="connsiteY8" fmla="*/ 133517 h 771212"/>
                <a:gd name="connsiteX9" fmla="*/ 126317 w 948974"/>
                <a:gd name="connsiteY9" fmla="*/ 295569 h 771212"/>
                <a:gd name="connsiteX10" fmla="*/ 38132 w 948974"/>
                <a:gd name="connsiteY10" fmla="*/ 271217 h 771212"/>
                <a:gd name="connsiteX11" fmla="*/ 38115 w 948974"/>
                <a:gd name="connsiteY11" fmla="*/ 273664 h 771212"/>
                <a:gd name="connsiteX12" fmla="*/ 194292 w 948974"/>
                <a:gd name="connsiteY12" fmla="*/ 464572 h 771212"/>
                <a:gd name="connsiteX13" fmla="*/ 142998 w 948974"/>
                <a:gd name="connsiteY13" fmla="*/ 471399 h 771212"/>
                <a:gd name="connsiteX14" fmla="*/ 106368 w 948974"/>
                <a:gd name="connsiteY14" fmla="*/ 467908 h 771212"/>
                <a:gd name="connsiteX15" fmla="*/ 288241 w 948974"/>
                <a:gd name="connsiteY15" fmla="*/ 603119 h 771212"/>
                <a:gd name="connsiteX16" fmla="*/ 46444 w 948974"/>
                <a:gd name="connsiteY16" fmla="*/ 686461 h 771212"/>
                <a:gd name="connsiteX17" fmla="*/ 0 w 948974"/>
                <a:gd name="connsiteY17" fmla="*/ 683742 h 771212"/>
                <a:gd name="connsiteX18" fmla="*/ 298447 w 948974"/>
                <a:gd name="connsiteY18" fmla="*/ 771212 h 771212"/>
                <a:gd name="connsiteX19" fmla="*/ 852389 w 948974"/>
                <a:gd name="connsiteY19" fmla="*/ 217265 h 771212"/>
                <a:gd name="connsiteX20" fmla="*/ 851826 w 948974"/>
                <a:gd name="connsiteY20" fmla="*/ 192079 h 771212"/>
                <a:gd name="connsiteX21" fmla="*/ 948974 w 948974"/>
                <a:gd name="connsiteY21" fmla="*/ 91294 h 77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8974" h="771212">
                  <a:moveTo>
                    <a:pt x="948974" y="91294"/>
                  </a:moveTo>
                  <a:cubicBezTo>
                    <a:pt x="914059" y="106778"/>
                    <a:pt x="876538" y="117246"/>
                    <a:pt x="837152" y="121951"/>
                  </a:cubicBezTo>
                  <a:cubicBezTo>
                    <a:pt x="877351" y="97856"/>
                    <a:pt x="908222" y="59701"/>
                    <a:pt x="922757" y="14237"/>
                  </a:cubicBezTo>
                  <a:cubicBezTo>
                    <a:pt x="885141" y="36549"/>
                    <a:pt x="843474" y="52752"/>
                    <a:pt x="799125" y="61484"/>
                  </a:cubicBezTo>
                  <a:cubicBezTo>
                    <a:pt x="763611" y="23644"/>
                    <a:pt x="713011" y="0"/>
                    <a:pt x="657015" y="0"/>
                  </a:cubicBezTo>
                  <a:cubicBezTo>
                    <a:pt x="549488" y="0"/>
                    <a:pt x="462316" y="87172"/>
                    <a:pt x="462316" y="194689"/>
                  </a:cubicBezTo>
                  <a:cubicBezTo>
                    <a:pt x="462316" y="209950"/>
                    <a:pt x="464038" y="224807"/>
                    <a:pt x="467356" y="239058"/>
                  </a:cubicBezTo>
                  <a:cubicBezTo>
                    <a:pt x="305548" y="230939"/>
                    <a:pt x="162089" y="153429"/>
                    <a:pt x="66063" y="35637"/>
                  </a:cubicBezTo>
                  <a:cubicBezTo>
                    <a:pt x="49305" y="64393"/>
                    <a:pt x="39705" y="97836"/>
                    <a:pt x="39705" y="133517"/>
                  </a:cubicBezTo>
                  <a:cubicBezTo>
                    <a:pt x="39705" y="201062"/>
                    <a:pt x="74077" y="260654"/>
                    <a:pt x="126317" y="295569"/>
                  </a:cubicBezTo>
                  <a:cubicBezTo>
                    <a:pt x="94402" y="294559"/>
                    <a:pt x="64382" y="285800"/>
                    <a:pt x="38132" y="271217"/>
                  </a:cubicBezTo>
                  <a:cubicBezTo>
                    <a:pt x="38118" y="272030"/>
                    <a:pt x="38115" y="272844"/>
                    <a:pt x="38115" y="273664"/>
                  </a:cubicBezTo>
                  <a:cubicBezTo>
                    <a:pt x="38115" y="367997"/>
                    <a:pt x="105226" y="446688"/>
                    <a:pt x="194292" y="464572"/>
                  </a:cubicBezTo>
                  <a:cubicBezTo>
                    <a:pt x="177954" y="469019"/>
                    <a:pt x="160754" y="471399"/>
                    <a:pt x="142998" y="471399"/>
                  </a:cubicBezTo>
                  <a:cubicBezTo>
                    <a:pt x="130452" y="471399"/>
                    <a:pt x="118256" y="470179"/>
                    <a:pt x="106368" y="467908"/>
                  </a:cubicBezTo>
                  <a:cubicBezTo>
                    <a:pt x="131144" y="545256"/>
                    <a:pt x="203045" y="601547"/>
                    <a:pt x="288241" y="603119"/>
                  </a:cubicBezTo>
                  <a:cubicBezTo>
                    <a:pt x="221608" y="655336"/>
                    <a:pt x="137659" y="686461"/>
                    <a:pt x="46444" y="686461"/>
                  </a:cubicBezTo>
                  <a:cubicBezTo>
                    <a:pt x="30728" y="686461"/>
                    <a:pt x="15230" y="685539"/>
                    <a:pt x="0" y="683742"/>
                  </a:cubicBezTo>
                  <a:cubicBezTo>
                    <a:pt x="86162" y="738982"/>
                    <a:pt x="188499" y="771212"/>
                    <a:pt x="298447" y="771212"/>
                  </a:cubicBezTo>
                  <a:cubicBezTo>
                    <a:pt x="656561" y="771212"/>
                    <a:pt x="852389" y="474545"/>
                    <a:pt x="852389" y="217265"/>
                  </a:cubicBezTo>
                  <a:cubicBezTo>
                    <a:pt x="852389" y="208824"/>
                    <a:pt x="852199" y="200428"/>
                    <a:pt x="851826" y="192079"/>
                  </a:cubicBezTo>
                  <a:cubicBezTo>
                    <a:pt x="889863" y="164628"/>
                    <a:pt x="922873" y="130337"/>
                    <a:pt x="948974" y="91294"/>
                  </a:cubicBezTo>
                  <a:close/>
                </a:path>
              </a:pathLst>
            </a:custGeom>
            <a:solidFill>
              <a:schemeClr val="bg1"/>
            </a:solidFill>
            <a:ln w="19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1" name="Oval 40">
              <a:hlinkClick r:id="rId6"/>
              <a:extLst>
                <a:ext uri="{FF2B5EF4-FFF2-40B4-BE49-F238E27FC236}">
                  <a16:creationId xmlns:a16="http://schemas.microsoft.com/office/drawing/2014/main" id="{BBAB6DC2-7423-1DE3-E114-D0841DB0DF08}"/>
                </a:ext>
              </a:extLst>
            </p:cNvPr>
            <p:cNvSpPr/>
            <p:nvPr/>
          </p:nvSpPr>
          <p:spPr>
            <a:xfrm>
              <a:off x="2414150" y="4428000"/>
              <a:ext cx="675000" cy="675000"/>
            </a:xfrm>
            <a:prstGeom prst="ellipse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B401F0-7B23-0E70-A987-C44C85E3F865}"/>
              </a:ext>
            </a:extLst>
          </p:cNvPr>
          <p:cNvGrpSpPr/>
          <p:nvPr userDrawn="1"/>
        </p:nvGrpSpPr>
        <p:grpSpPr>
          <a:xfrm>
            <a:off x="3285450" y="4428000"/>
            <a:ext cx="675000" cy="675000"/>
            <a:chOff x="3285450" y="4428000"/>
            <a:chExt cx="675000" cy="675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8E769EA-0469-B4D5-0733-CA1925393D9E}"/>
                </a:ext>
              </a:extLst>
            </p:cNvPr>
            <p:cNvSpPr/>
            <p:nvPr/>
          </p:nvSpPr>
          <p:spPr>
            <a:xfrm>
              <a:off x="3285450" y="4428000"/>
              <a:ext cx="675000" cy="675000"/>
            </a:xfrm>
            <a:prstGeom prst="ellipse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C4604B-DFB2-69D1-0C48-0E7E980498AC}"/>
                </a:ext>
              </a:extLst>
            </p:cNvPr>
            <p:cNvSpPr/>
            <p:nvPr/>
          </p:nvSpPr>
          <p:spPr>
            <a:xfrm>
              <a:off x="3454191" y="4646806"/>
              <a:ext cx="337518" cy="237389"/>
            </a:xfrm>
            <a:custGeom>
              <a:avLst/>
              <a:gdLst>
                <a:gd name="connsiteX0" fmla="*/ 376473 w 948974"/>
                <a:gd name="connsiteY0" fmla="*/ 190180 h 667449"/>
                <a:gd name="connsiteX1" fmla="*/ 376517 w 948974"/>
                <a:gd name="connsiteY1" fmla="*/ 456817 h 667449"/>
                <a:gd name="connsiteX2" fmla="*/ 632890 w 948974"/>
                <a:gd name="connsiteY2" fmla="*/ 323963 h 667449"/>
                <a:gd name="connsiteX3" fmla="*/ 474281 w 948974"/>
                <a:gd name="connsiteY3" fmla="*/ 0 h 667449"/>
                <a:gd name="connsiteX4" fmla="*/ 474693 w 948974"/>
                <a:gd name="connsiteY4" fmla="*/ 0 h 667449"/>
                <a:gd name="connsiteX5" fmla="*/ 806688 w 948974"/>
                <a:gd name="connsiteY5" fmla="*/ 9599 h 667449"/>
                <a:gd name="connsiteX6" fmla="*/ 901772 w 948974"/>
                <a:gd name="connsiteY6" fmla="*/ 49796 h 667449"/>
                <a:gd name="connsiteX7" fmla="*/ 939498 w 948974"/>
                <a:gd name="connsiteY7" fmla="*/ 143989 h 667449"/>
                <a:gd name="connsiteX8" fmla="*/ 948974 w 948974"/>
                <a:gd name="connsiteY8" fmla="*/ 297577 h 667449"/>
                <a:gd name="connsiteX9" fmla="*/ 948974 w 948974"/>
                <a:gd name="connsiteY9" fmla="*/ 369572 h 667449"/>
                <a:gd name="connsiteX10" fmla="*/ 939498 w 948974"/>
                <a:gd name="connsiteY10" fmla="*/ 523160 h 667449"/>
                <a:gd name="connsiteX11" fmla="*/ 901772 w 948974"/>
                <a:gd name="connsiteY11" fmla="*/ 617353 h 667449"/>
                <a:gd name="connsiteX12" fmla="*/ 806688 w 948974"/>
                <a:gd name="connsiteY12" fmla="*/ 657550 h 667449"/>
                <a:gd name="connsiteX13" fmla="*/ 474488 w 948974"/>
                <a:gd name="connsiteY13" fmla="*/ 667449 h 667449"/>
                <a:gd name="connsiteX14" fmla="*/ 151839 w 948974"/>
                <a:gd name="connsiteY14" fmla="*/ 657916 h 667449"/>
                <a:gd name="connsiteX15" fmla="*/ 47202 w 948974"/>
                <a:gd name="connsiteY15" fmla="*/ 617353 h 667449"/>
                <a:gd name="connsiteX16" fmla="*/ 9491 w 948974"/>
                <a:gd name="connsiteY16" fmla="*/ 523160 h 667449"/>
                <a:gd name="connsiteX17" fmla="*/ 0 w 948974"/>
                <a:gd name="connsiteY17" fmla="*/ 369572 h 667449"/>
                <a:gd name="connsiteX18" fmla="*/ 0 w 948974"/>
                <a:gd name="connsiteY18" fmla="*/ 297577 h 667449"/>
                <a:gd name="connsiteX19" fmla="*/ 9490 w 948974"/>
                <a:gd name="connsiteY19" fmla="*/ 143989 h 667449"/>
                <a:gd name="connsiteX20" fmla="*/ 47202 w 948974"/>
                <a:gd name="connsiteY20" fmla="*/ 49796 h 667449"/>
                <a:gd name="connsiteX21" fmla="*/ 142286 w 948974"/>
                <a:gd name="connsiteY21" fmla="*/ 9599 h 667449"/>
                <a:gd name="connsiteX22" fmla="*/ 474281 w 948974"/>
                <a:gd name="connsiteY22" fmla="*/ 0 h 66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8974" h="667449">
                  <a:moveTo>
                    <a:pt x="376473" y="190180"/>
                  </a:moveTo>
                  <a:lnTo>
                    <a:pt x="376517" y="456817"/>
                  </a:lnTo>
                  <a:lnTo>
                    <a:pt x="632890" y="323963"/>
                  </a:lnTo>
                  <a:close/>
                  <a:moveTo>
                    <a:pt x="474281" y="0"/>
                  </a:moveTo>
                  <a:lnTo>
                    <a:pt x="474693" y="0"/>
                  </a:lnTo>
                  <a:cubicBezTo>
                    <a:pt x="474693" y="0"/>
                    <a:pt x="673893" y="0"/>
                    <a:pt x="806688" y="9599"/>
                  </a:cubicBezTo>
                  <a:cubicBezTo>
                    <a:pt x="825238" y="11812"/>
                    <a:pt x="865686" y="11999"/>
                    <a:pt x="901772" y="49796"/>
                  </a:cubicBezTo>
                  <a:cubicBezTo>
                    <a:pt x="930224" y="78594"/>
                    <a:pt x="939498" y="143989"/>
                    <a:pt x="939498" y="143989"/>
                  </a:cubicBezTo>
                  <a:cubicBezTo>
                    <a:pt x="939498" y="143989"/>
                    <a:pt x="948974" y="220783"/>
                    <a:pt x="948974" y="297577"/>
                  </a:cubicBezTo>
                  <a:lnTo>
                    <a:pt x="948974" y="369572"/>
                  </a:lnTo>
                  <a:cubicBezTo>
                    <a:pt x="948974" y="446366"/>
                    <a:pt x="939498" y="523160"/>
                    <a:pt x="939498" y="523160"/>
                  </a:cubicBezTo>
                  <a:cubicBezTo>
                    <a:pt x="939498" y="523160"/>
                    <a:pt x="930224" y="588555"/>
                    <a:pt x="901772" y="617353"/>
                  </a:cubicBezTo>
                  <a:cubicBezTo>
                    <a:pt x="865687" y="655150"/>
                    <a:pt x="825238" y="655337"/>
                    <a:pt x="806688" y="657550"/>
                  </a:cubicBezTo>
                  <a:cubicBezTo>
                    <a:pt x="673893" y="667149"/>
                    <a:pt x="474488" y="667449"/>
                    <a:pt x="474488" y="667449"/>
                  </a:cubicBezTo>
                  <a:cubicBezTo>
                    <a:pt x="474488" y="667449"/>
                    <a:pt x="227759" y="665196"/>
                    <a:pt x="151839" y="657916"/>
                  </a:cubicBezTo>
                  <a:cubicBezTo>
                    <a:pt x="130719" y="653955"/>
                    <a:pt x="83301" y="655150"/>
                    <a:pt x="47202" y="617353"/>
                  </a:cubicBezTo>
                  <a:cubicBezTo>
                    <a:pt x="18749" y="588555"/>
                    <a:pt x="9491" y="523160"/>
                    <a:pt x="9491" y="523160"/>
                  </a:cubicBezTo>
                  <a:cubicBezTo>
                    <a:pt x="9491" y="523160"/>
                    <a:pt x="0" y="446366"/>
                    <a:pt x="0" y="369572"/>
                  </a:cubicBezTo>
                  <a:lnTo>
                    <a:pt x="0" y="297577"/>
                  </a:lnTo>
                  <a:cubicBezTo>
                    <a:pt x="0" y="220783"/>
                    <a:pt x="9490" y="143989"/>
                    <a:pt x="9490" y="143989"/>
                  </a:cubicBezTo>
                  <a:cubicBezTo>
                    <a:pt x="9490" y="143989"/>
                    <a:pt x="18749" y="78594"/>
                    <a:pt x="47202" y="49796"/>
                  </a:cubicBezTo>
                  <a:cubicBezTo>
                    <a:pt x="83301" y="11999"/>
                    <a:pt x="123735" y="11812"/>
                    <a:pt x="142286" y="9599"/>
                  </a:cubicBezTo>
                  <a:cubicBezTo>
                    <a:pt x="275085" y="0"/>
                    <a:pt x="474281" y="0"/>
                    <a:pt x="474281" y="0"/>
                  </a:cubicBezTo>
                  <a:close/>
                </a:path>
              </a:pathLst>
            </a:custGeom>
            <a:solidFill>
              <a:schemeClr val="bg1"/>
            </a:solidFill>
            <a:ln w="19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5" name="Oval 44">
              <a:hlinkClick r:id="rId7"/>
              <a:extLst>
                <a:ext uri="{FF2B5EF4-FFF2-40B4-BE49-F238E27FC236}">
                  <a16:creationId xmlns:a16="http://schemas.microsoft.com/office/drawing/2014/main" id="{A08C08EA-BEDD-D50E-04EB-BB6C89AC4CD6}"/>
                </a:ext>
              </a:extLst>
            </p:cNvPr>
            <p:cNvSpPr/>
            <p:nvPr/>
          </p:nvSpPr>
          <p:spPr>
            <a:xfrm>
              <a:off x="3285450" y="4428000"/>
              <a:ext cx="675000" cy="675000"/>
            </a:xfrm>
            <a:prstGeom prst="ellipse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Cliquez pour modifier le titre principal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5FB0E-905F-A9EF-8748-B0C96DC09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000" y="1502651"/>
            <a:ext cx="4320000" cy="1107996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3600" b="0"/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fr-FR" dirty="0"/>
              <a:t>Cliquez pour modifier le texte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0F9E0-E962-B440-0D1C-93BF6DD1D574}"/>
              </a:ext>
            </a:extLst>
          </p:cNvPr>
          <p:cNvSpPr/>
          <p:nvPr userDrawn="1"/>
        </p:nvSpPr>
        <p:spPr>
          <a:xfrm rot="1070560">
            <a:off x="9401175" y="1985964"/>
            <a:ext cx="47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D677F-1F1F-CA4D-4948-09F9107A9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t="7481" b="16219"/>
          <a:stretch/>
        </p:blipFill>
        <p:spPr>
          <a:xfrm>
            <a:off x="4388786" y="322433"/>
            <a:ext cx="7580964" cy="578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8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35CA0C-32FF-6FFD-8511-3713F4A7BA89}"/>
              </a:ext>
            </a:extLst>
          </p:cNvPr>
          <p:cNvSpPr/>
          <p:nvPr userDrawn="1"/>
        </p:nvSpPr>
        <p:spPr>
          <a:xfrm>
            <a:off x="0" y="5869556"/>
            <a:ext cx="12192000" cy="988444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1726DB-1EEC-EB10-19D3-7CE5393C86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76179"/>
            <a:ext cx="12192000" cy="104984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883B4D-A69F-1D2B-18F5-6006B1FDDE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14319" y="988444"/>
            <a:ext cx="1363362" cy="3042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DBE90FC-FBC1-006F-1E0C-7311172565A6}"/>
              </a:ext>
            </a:extLst>
          </p:cNvPr>
          <p:cNvGrpSpPr/>
          <p:nvPr userDrawn="1"/>
        </p:nvGrpSpPr>
        <p:grpSpPr>
          <a:xfrm>
            <a:off x="5635699" y="-10208"/>
            <a:ext cx="920602" cy="74305"/>
            <a:chOff x="5635699" y="5931141"/>
            <a:chExt cx="920602" cy="74305"/>
          </a:xfrm>
          <a:solidFill>
            <a:schemeClr val="tx2"/>
          </a:solidFill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C06112D-C2DC-599B-E79E-275B1E436517}"/>
                </a:ext>
              </a:extLst>
            </p:cNvPr>
            <p:cNvSpPr/>
            <p:nvPr/>
          </p:nvSpPr>
          <p:spPr>
            <a:xfrm rot="10800000">
              <a:off x="615707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D6AAEC3-27D1-FA8F-18E6-970C69FE39E0}"/>
                </a:ext>
              </a:extLst>
            </p:cNvPr>
            <p:cNvSpPr/>
            <p:nvPr/>
          </p:nvSpPr>
          <p:spPr>
            <a:xfrm rot="10800000">
              <a:off x="610493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F169514-1412-FC60-4F91-B979BFFF1AE2}"/>
                </a:ext>
              </a:extLst>
            </p:cNvPr>
            <p:cNvSpPr/>
            <p:nvPr/>
          </p:nvSpPr>
          <p:spPr>
            <a:xfrm rot="10800000">
              <a:off x="605280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D263860-367F-AE68-520D-0C4142E47FC0}"/>
                </a:ext>
              </a:extLst>
            </p:cNvPr>
            <p:cNvSpPr/>
            <p:nvPr/>
          </p:nvSpPr>
          <p:spPr>
            <a:xfrm rot="10800000">
              <a:off x="600066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7CD06CD-4C09-4D31-0EE5-A4EBF0C1ABA5}"/>
                </a:ext>
              </a:extLst>
            </p:cNvPr>
            <p:cNvSpPr/>
            <p:nvPr/>
          </p:nvSpPr>
          <p:spPr>
            <a:xfrm rot="10800000">
              <a:off x="594852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69B91FD8-78AC-C7EE-AEC9-CC178AF727A2}"/>
                </a:ext>
              </a:extLst>
            </p:cNvPr>
            <p:cNvSpPr/>
            <p:nvPr/>
          </p:nvSpPr>
          <p:spPr>
            <a:xfrm rot="10800000">
              <a:off x="589638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50C8285-BE24-2317-6DD7-3A1EB6996B13}"/>
                </a:ext>
              </a:extLst>
            </p:cNvPr>
            <p:cNvSpPr/>
            <p:nvPr/>
          </p:nvSpPr>
          <p:spPr>
            <a:xfrm rot="10800000">
              <a:off x="584425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D26DBC-64FB-E33B-D28A-3CE5FC0F9B55}"/>
                </a:ext>
              </a:extLst>
            </p:cNvPr>
            <p:cNvSpPr/>
            <p:nvPr/>
          </p:nvSpPr>
          <p:spPr>
            <a:xfrm rot="10800000">
              <a:off x="579211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9A7F0486-0BF5-B895-E6AC-59BDCEC97213}"/>
                </a:ext>
              </a:extLst>
            </p:cNvPr>
            <p:cNvSpPr/>
            <p:nvPr/>
          </p:nvSpPr>
          <p:spPr>
            <a:xfrm rot="10800000">
              <a:off x="5739974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05990F3-7556-08AE-E5A9-48FCEEBC02A5}"/>
                </a:ext>
              </a:extLst>
            </p:cNvPr>
            <p:cNvSpPr/>
            <p:nvPr/>
          </p:nvSpPr>
          <p:spPr>
            <a:xfrm rot="10800000">
              <a:off x="568783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ECAA1A5-8715-24A7-4D4A-ECA531AAB64A}"/>
                </a:ext>
              </a:extLst>
            </p:cNvPr>
            <p:cNvSpPr/>
            <p:nvPr/>
          </p:nvSpPr>
          <p:spPr>
            <a:xfrm rot="10800000">
              <a:off x="5635699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BB96BC8-4E66-0FA2-CC2B-BE7026003590}"/>
                </a:ext>
              </a:extLst>
            </p:cNvPr>
            <p:cNvSpPr/>
            <p:nvPr/>
          </p:nvSpPr>
          <p:spPr>
            <a:xfrm>
              <a:off x="620921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29BE453-38EE-4BEE-834C-91F3C44128DD}"/>
                </a:ext>
              </a:extLst>
            </p:cNvPr>
            <p:cNvSpPr/>
            <p:nvPr/>
          </p:nvSpPr>
          <p:spPr>
            <a:xfrm>
              <a:off x="626135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E7CB30D-AD66-083E-6B7A-D48EA39EC604}"/>
                </a:ext>
              </a:extLst>
            </p:cNvPr>
            <p:cNvSpPr/>
            <p:nvPr/>
          </p:nvSpPr>
          <p:spPr>
            <a:xfrm>
              <a:off x="631348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27CF3FD-4677-2F50-3EBE-BCC11238E685}"/>
                </a:ext>
              </a:extLst>
            </p:cNvPr>
            <p:cNvSpPr/>
            <p:nvPr/>
          </p:nvSpPr>
          <p:spPr>
            <a:xfrm>
              <a:off x="6365626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E4CF8D6-DE6F-AFEE-C379-CD2444E608EA}"/>
                </a:ext>
              </a:extLst>
            </p:cNvPr>
            <p:cNvSpPr/>
            <p:nvPr/>
          </p:nvSpPr>
          <p:spPr>
            <a:xfrm>
              <a:off x="646990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42F01BBD-144F-CECF-1EB0-6302F9EAC956}"/>
                </a:ext>
              </a:extLst>
            </p:cNvPr>
            <p:cNvSpPr/>
            <p:nvPr/>
          </p:nvSpPr>
          <p:spPr>
            <a:xfrm>
              <a:off x="641776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" name="Title 146">
            <a:extLst>
              <a:ext uri="{FF2B5EF4-FFF2-40B4-BE49-F238E27FC236}">
                <a16:creationId xmlns:a16="http://schemas.microsoft.com/office/drawing/2014/main" id="{10528203-8EE3-708B-ED31-A7CC570721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8760" y="1988913"/>
            <a:ext cx="5040000" cy="615553"/>
          </a:xfrm>
        </p:spPr>
        <p:txBody>
          <a:bodyPr wrap="square" lIns="0" tIns="0" rIns="0" bIns="0">
            <a:sp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fr-FR" noProof="0" dirty="0"/>
              <a:t>Contact</a:t>
            </a:r>
          </a:p>
        </p:txBody>
      </p:sp>
      <p:sp>
        <p:nvSpPr>
          <p:cNvPr id="27" name="Text Placeholder 148">
            <a:extLst>
              <a:ext uri="{FF2B5EF4-FFF2-40B4-BE49-F238E27FC236}">
                <a16:creationId xmlns:a16="http://schemas.microsoft.com/office/drawing/2014/main" id="{6E1A2553-F13A-8F46-CDED-9C784D2328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8760" y="3184018"/>
            <a:ext cx="5040000" cy="307777"/>
          </a:xfrm>
        </p:spPr>
        <p:txBody>
          <a:bodyPr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 cap="none" spc="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Nom Prénom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2C9DCC1E-3969-BF52-60F0-FB782ADEAEC8}"/>
              </a:ext>
            </a:extLst>
          </p:cNvPr>
          <p:cNvSpPr/>
          <p:nvPr userDrawn="1"/>
        </p:nvSpPr>
        <p:spPr>
          <a:xfrm>
            <a:off x="5765062" y="2876242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Text Placeholder 148">
            <a:extLst>
              <a:ext uri="{FF2B5EF4-FFF2-40B4-BE49-F238E27FC236}">
                <a16:creationId xmlns:a16="http://schemas.microsoft.com/office/drawing/2014/main" id="{E7540DDA-149F-CFEA-11CC-5EB2649F70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8760" y="3603118"/>
            <a:ext cx="5040000" cy="246221"/>
          </a:xfrm>
        </p:spPr>
        <p:txBody>
          <a:bodyPr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1600" b="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Intitulé du poste</a:t>
            </a:r>
          </a:p>
        </p:txBody>
      </p:sp>
      <p:sp>
        <p:nvSpPr>
          <p:cNvPr id="30" name="Text Placeholder 148">
            <a:extLst>
              <a:ext uri="{FF2B5EF4-FFF2-40B4-BE49-F238E27FC236}">
                <a16:creationId xmlns:a16="http://schemas.microsoft.com/office/drawing/2014/main" id="{0D48FC20-0DCC-D3DD-2CA2-61AAE00BA6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7837" y="4226051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Numéro de téléphone</a:t>
            </a:r>
          </a:p>
        </p:txBody>
      </p:sp>
      <p:sp>
        <p:nvSpPr>
          <p:cNvPr id="31" name="Text Placeholder 148">
            <a:extLst>
              <a:ext uri="{FF2B5EF4-FFF2-40B4-BE49-F238E27FC236}">
                <a16:creationId xmlns:a16="http://schemas.microsoft.com/office/drawing/2014/main" id="{7FDBC2F3-C488-04EC-C370-E76A0E77A5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7837" y="4516563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email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00315634-22C9-A037-76D7-70E754E23A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63837" y="4226051"/>
            <a:ext cx="180000" cy="180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7C9F517-36DB-E103-A97E-0CB7396E49D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363837" y="4516563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4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8883B4D-A69F-1D2B-18F5-6006B1FDDE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14319" y="988444"/>
            <a:ext cx="1363362" cy="3042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DBE90FC-FBC1-006F-1E0C-7311172565A6}"/>
              </a:ext>
            </a:extLst>
          </p:cNvPr>
          <p:cNvGrpSpPr/>
          <p:nvPr userDrawn="1"/>
        </p:nvGrpSpPr>
        <p:grpSpPr>
          <a:xfrm>
            <a:off x="5635699" y="-10208"/>
            <a:ext cx="920602" cy="74305"/>
            <a:chOff x="5635699" y="5931141"/>
            <a:chExt cx="920602" cy="74305"/>
          </a:xfrm>
          <a:solidFill>
            <a:schemeClr val="tx2"/>
          </a:solidFill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C06112D-C2DC-599B-E79E-275B1E436517}"/>
                </a:ext>
              </a:extLst>
            </p:cNvPr>
            <p:cNvSpPr/>
            <p:nvPr/>
          </p:nvSpPr>
          <p:spPr>
            <a:xfrm rot="10800000">
              <a:off x="615707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D6AAEC3-27D1-FA8F-18E6-970C69FE39E0}"/>
                </a:ext>
              </a:extLst>
            </p:cNvPr>
            <p:cNvSpPr/>
            <p:nvPr/>
          </p:nvSpPr>
          <p:spPr>
            <a:xfrm rot="10800000">
              <a:off x="610493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F169514-1412-FC60-4F91-B979BFFF1AE2}"/>
                </a:ext>
              </a:extLst>
            </p:cNvPr>
            <p:cNvSpPr/>
            <p:nvPr/>
          </p:nvSpPr>
          <p:spPr>
            <a:xfrm rot="10800000">
              <a:off x="605280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D263860-367F-AE68-520D-0C4142E47FC0}"/>
                </a:ext>
              </a:extLst>
            </p:cNvPr>
            <p:cNvSpPr/>
            <p:nvPr/>
          </p:nvSpPr>
          <p:spPr>
            <a:xfrm rot="10800000">
              <a:off x="600066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7CD06CD-4C09-4D31-0EE5-A4EBF0C1ABA5}"/>
                </a:ext>
              </a:extLst>
            </p:cNvPr>
            <p:cNvSpPr/>
            <p:nvPr/>
          </p:nvSpPr>
          <p:spPr>
            <a:xfrm rot="10800000">
              <a:off x="594852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69B91FD8-78AC-C7EE-AEC9-CC178AF727A2}"/>
                </a:ext>
              </a:extLst>
            </p:cNvPr>
            <p:cNvSpPr/>
            <p:nvPr/>
          </p:nvSpPr>
          <p:spPr>
            <a:xfrm rot="10800000">
              <a:off x="589638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50C8285-BE24-2317-6DD7-3A1EB6996B13}"/>
                </a:ext>
              </a:extLst>
            </p:cNvPr>
            <p:cNvSpPr/>
            <p:nvPr/>
          </p:nvSpPr>
          <p:spPr>
            <a:xfrm rot="10800000">
              <a:off x="584425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D26DBC-64FB-E33B-D28A-3CE5FC0F9B55}"/>
                </a:ext>
              </a:extLst>
            </p:cNvPr>
            <p:cNvSpPr/>
            <p:nvPr/>
          </p:nvSpPr>
          <p:spPr>
            <a:xfrm rot="10800000">
              <a:off x="579211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9A7F0486-0BF5-B895-E6AC-59BDCEC97213}"/>
                </a:ext>
              </a:extLst>
            </p:cNvPr>
            <p:cNvSpPr/>
            <p:nvPr/>
          </p:nvSpPr>
          <p:spPr>
            <a:xfrm rot="10800000">
              <a:off x="5739974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05990F3-7556-08AE-E5A9-48FCEEBC02A5}"/>
                </a:ext>
              </a:extLst>
            </p:cNvPr>
            <p:cNvSpPr/>
            <p:nvPr/>
          </p:nvSpPr>
          <p:spPr>
            <a:xfrm rot="10800000">
              <a:off x="568783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ECAA1A5-8715-24A7-4D4A-ECA531AAB64A}"/>
                </a:ext>
              </a:extLst>
            </p:cNvPr>
            <p:cNvSpPr/>
            <p:nvPr/>
          </p:nvSpPr>
          <p:spPr>
            <a:xfrm rot="10800000">
              <a:off x="5635699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BB96BC8-4E66-0FA2-CC2B-BE7026003590}"/>
                </a:ext>
              </a:extLst>
            </p:cNvPr>
            <p:cNvSpPr/>
            <p:nvPr/>
          </p:nvSpPr>
          <p:spPr>
            <a:xfrm>
              <a:off x="620921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29BE453-38EE-4BEE-834C-91F3C44128DD}"/>
                </a:ext>
              </a:extLst>
            </p:cNvPr>
            <p:cNvSpPr/>
            <p:nvPr/>
          </p:nvSpPr>
          <p:spPr>
            <a:xfrm>
              <a:off x="626135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E7CB30D-AD66-083E-6B7A-D48EA39EC604}"/>
                </a:ext>
              </a:extLst>
            </p:cNvPr>
            <p:cNvSpPr/>
            <p:nvPr/>
          </p:nvSpPr>
          <p:spPr>
            <a:xfrm>
              <a:off x="631348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27CF3FD-4677-2F50-3EBE-BCC11238E685}"/>
                </a:ext>
              </a:extLst>
            </p:cNvPr>
            <p:cNvSpPr/>
            <p:nvPr/>
          </p:nvSpPr>
          <p:spPr>
            <a:xfrm>
              <a:off x="6365626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E4CF8D6-DE6F-AFEE-C379-CD2444E608EA}"/>
                </a:ext>
              </a:extLst>
            </p:cNvPr>
            <p:cNvSpPr/>
            <p:nvPr/>
          </p:nvSpPr>
          <p:spPr>
            <a:xfrm>
              <a:off x="646990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42F01BBD-144F-CECF-1EB0-6302F9EAC956}"/>
                </a:ext>
              </a:extLst>
            </p:cNvPr>
            <p:cNvSpPr/>
            <p:nvPr/>
          </p:nvSpPr>
          <p:spPr>
            <a:xfrm>
              <a:off x="641776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" name="Title 146">
            <a:extLst>
              <a:ext uri="{FF2B5EF4-FFF2-40B4-BE49-F238E27FC236}">
                <a16:creationId xmlns:a16="http://schemas.microsoft.com/office/drawing/2014/main" id="{10528203-8EE3-708B-ED31-A7CC570721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8760" y="1763325"/>
            <a:ext cx="5040000" cy="615553"/>
          </a:xfrm>
        </p:spPr>
        <p:txBody>
          <a:bodyPr wrap="square" lIns="0" tIns="0" rIns="0" bIns="0">
            <a:sp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fr-FR" noProof="0" dirty="0"/>
              <a:t>Contact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2C9DCC1E-3969-BF52-60F0-FB782ADEAEC8}"/>
              </a:ext>
            </a:extLst>
          </p:cNvPr>
          <p:cNvSpPr/>
          <p:nvPr userDrawn="1"/>
        </p:nvSpPr>
        <p:spPr>
          <a:xfrm>
            <a:off x="5765062" y="2650654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5CCF6E-B3A8-9DDE-7E91-DE15CB1B9070}"/>
              </a:ext>
            </a:extLst>
          </p:cNvPr>
          <p:cNvSpPr/>
          <p:nvPr userDrawn="1"/>
        </p:nvSpPr>
        <p:spPr>
          <a:xfrm>
            <a:off x="0" y="5869556"/>
            <a:ext cx="12192000" cy="988444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ED7C8-D978-6740-5F4A-BB317C93AD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1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76179"/>
            <a:ext cx="12192000" cy="1049842"/>
          </a:xfrm>
          <a:prstGeom prst="rect">
            <a:avLst/>
          </a:prstGeom>
        </p:spPr>
      </p:pic>
      <p:sp>
        <p:nvSpPr>
          <p:cNvPr id="61" name="Rectangle: Diagonal Corners Snipped 60">
            <a:extLst>
              <a:ext uri="{FF2B5EF4-FFF2-40B4-BE49-F238E27FC236}">
                <a16:creationId xmlns:a16="http://schemas.microsoft.com/office/drawing/2014/main" id="{DC6D96CC-1089-E06B-46FA-D8E3AB2EFB5C}"/>
              </a:ext>
            </a:extLst>
          </p:cNvPr>
          <p:cNvSpPr/>
          <p:nvPr userDrawn="1"/>
        </p:nvSpPr>
        <p:spPr>
          <a:xfrm>
            <a:off x="1802802" y="3604740"/>
            <a:ext cx="4101977" cy="2426890"/>
          </a:xfrm>
          <a:prstGeom prst="snip2DiagRect">
            <a:avLst>
              <a:gd name="adj1" fmla="val 3975"/>
              <a:gd name="adj2" fmla="val 0"/>
            </a:avLst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92E954-8E6E-B41C-B9C6-A5BEC2744EB6}"/>
              </a:ext>
            </a:extLst>
          </p:cNvPr>
          <p:cNvGrpSpPr/>
          <p:nvPr userDrawn="1"/>
        </p:nvGrpSpPr>
        <p:grpSpPr>
          <a:xfrm>
            <a:off x="2241885" y="3605998"/>
            <a:ext cx="920602" cy="74305"/>
            <a:chOff x="696000" y="1460737"/>
            <a:chExt cx="920602" cy="112014"/>
          </a:xfrm>
        </p:grpSpPr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BFD980B2-A6E4-8222-CAC0-56F2F0672F13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7BE791A2-483B-2AA0-7280-686D3B106583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5AD1ABCE-79FF-EEA0-133C-D64877B37BA1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703A49B3-7D99-2290-BF37-143FED8F2CC3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D537B85A-9C2B-3034-BF3C-CF10797EC3B4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CBBAC2EB-3CB2-B1C5-73A7-8AE9AEBC8F24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6892D4C8-D139-0300-9912-5060485C72FF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9E8FC4DF-166B-FDBD-9306-F5FDC83F0B7F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5EC49D20-F6A5-97A5-E4F8-7E8C601C8572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E07FFE63-0D4C-EFCA-3170-CF0277D89833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F01E1545-AE5C-2174-5126-BCCFF87F8BD9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46EC0EA0-032D-71F5-F99C-FFFCDB442006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25BD62FB-CD88-182A-19F9-5949D9A9E1CC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D90DE440-43B7-94E8-DBB6-D196503F3935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6EE3FB26-883B-34E4-4F76-9B75A8AE93D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9E7669E2-21C6-730C-92D6-9B364B9BD49A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7523A9F3-8502-A03F-59CB-F13B0CF0C8AD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" name="Text Placeholder 148">
            <a:extLst>
              <a:ext uri="{FF2B5EF4-FFF2-40B4-BE49-F238E27FC236}">
                <a16:creationId xmlns:a16="http://schemas.microsoft.com/office/drawing/2014/main" id="{6E1A2553-F13A-8F46-CDED-9C784D2328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1885" y="4118900"/>
            <a:ext cx="3193655" cy="307777"/>
          </a:xfr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2000" b="1" cap="none" spc="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Nom Prénom</a:t>
            </a:r>
          </a:p>
        </p:txBody>
      </p:sp>
      <p:sp>
        <p:nvSpPr>
          <p:cNvPr id="29" name="Text Placeholder 148">
            <a:extLst>
              <a:ext uri="{FF2B5EF4-FFF2-40B4-BE49-F238E27FC236}">
                <a16:creationId xmlns:a16="http://schemas.microsoft.com/office/drawing/2014/main" id="{E7540DDA-149F-CFEA-11CC-5EB2649F70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41885" y="4513288"/>
            <a:ext cx="3193655" cy="246221"/>
          </a:xfr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Intitulé du poste</a:t>
            </a:r>
          </a:p>
        </p:txBody>
      </p:sp>
      <p:sp>
        <p:nvSpPr>
          <p:cNvPr id="30" name="Text Placeholder 148">
            <a:extLst>
              <a:ext uri="{FF2B5EF4-FFF2-40B4-BE49-F238E27FC236}">
                <a16:creationId xmlns:a16="http://schemas.microsoft.com/office/drawing/2014/main" id="{0D48FC20-0DCC-D3DD-2CA2-61AAE00BA6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65886" y="5034150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Numéro de téléphone</a:t>
            </a:r>
          </a:p>
        </p:txBody>
      </p:sp>
      <p:sp>
        <p:nvSpPr>
          <p:cNvPr id="31" name="Text Placeholder 148">
            <a:extLst>
              <a:ext uri="{FF2B5EF4-FFF2-40B4-BE49-F238E27FC236}">
                <a16:creationId xmlns:a16="http://schemas.microsoft.com/office/drawing/2014/main" id="{7FDBC2F3-C488-04EC-C370-E76A0E77A5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5886" y="5324662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email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00315634-22C9-A037-76D7-70E754E23A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1886" y="5034150"/>
            <a:ext cx="180000" cy="180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7C9F517-36DB-E103-A97E-0CB7396E49D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241886" y="5324662"/>
            <a:ext cx="180000" cy="180000"/>
          </a:xfrm>
          <a:prstGeom prst="rect">
            <a:avLst/>
          </a:prstGeom>
        </p:spPr>
      </p:pic>
      <p:sp>
        <p:nvSpPr>
          <p:cNvPr id="63" name="Rectangle: Diagonal Corners Snipped 62">
            <a:extLst>
              <a:ext uri="{FF2B5EF4-FFF2-40B4-BE49-F238E27FC236}">
                <a16:creationId xmlns:a16="http://schemas.microsoft.com/office/drawing/2014/main" id="{7E1B0414-7770-2283-9DB5-24C5B05AF424}"/>
              </a:ext>
            </a:extLst>
          </p:cNvPr>
          <p:cNvSpPr/>
          <p:nvPr userDrawn="1"/>
        </p:nvSpPr>
        <p:spPr>
          <a:xfrm>
            <a:off x="6299293" y="3604740"/>
            <a:ext cx="4101977" cy="2426890"/>
          </a:xfrm>
          <a:prstGeom prst="snip2DiagRect">
            <a:avLst>
              <a:gd name="adj1" fmla="val 3975"/>
              <a:gd name="adj2" fmla="val 0"/>
            </a:avLst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6AF36EF-3AE6-8334-CDED-EE6EE7760FB0}"/>
              </a:ext>
            </a:extLst>
          </p:cNvPr>
          <p:cNvGrpSpPr/>
          <p:nvPr userDrawn="1"/>
        </p:nvGrpSpPr>
        <p:grpSpPr>
          <a:xfrm>
            <a:off x="6738376" y="3605998"/>
            <a:ext cx="920602" cy="74305"/>
            <a:chOff x="696000" y="1460737"/>
            <a:chExt cx="920602" cy="112014"/>
          </a:xfrm>
        </p:grpSpPr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DF394163-9977-873C-FFE8-7741931E6D07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C1E1DDFE-45AE-F8A6-381B-B36837F17B61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5D0223B-C321-A0DB-54E4-97163FF6CB21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3F5C21E2-3827-A642-A025-2FC1157943AA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BD5A1671-FB01-879A-BF61-7D2716B511C3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B42A2FF9-C2C9-8999-B228-424E9DE08836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1FC6EC5D-DC88-2CFD-89A3-698A75619EA3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3F4C8936-2AAE-9573-031C-870E11840F30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7A596D35-9B09-7EB6-BB56-F0A526D45FF1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E7D9CE85-F1BC-5EDE-CA89-3BF5F825F8A2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E4EAA8AA-6BDC-FDE6-2F3A-14EEBE8576DE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58C9DC03-626F-30E2-F70D-C0419D8970C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31ED7392-E818-5ECA-A906-5DA413565E93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5179ADAF-D748-71D4-06DF-EB28FFB7B446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8A70151B-BFFE-77EC-A6B8-2D26EE6CB708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4B5C99F2-F2B2-D961-B8AA-34C34E615BB2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C81D6F11-F7EC-C9E6-70BB-F838DDFE273C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2" name="Text Placeholder 148">
            <a:extLst>
              <a:ext uri="{FF2B5EF4-FFF2-40B4-BE49-F238E27FC236}">
                <a16:creationId xmlns:a16="http://schemas.microsoft.com/office/drawing/2014/main" id="{2CBFB104-57E2-7955-9345-A2F3DC48DF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38376" y="4118900"/>
            <a:ext cx="3193655" cy="307777"/>
          </a:xfr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2000" b="1" cap="none" spc="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Nom Prénom</a:t>
            </a:r>
          </a:p>
        </p:txBody>
      </p:sp>
      <p:sp>
        <p:nvSpPr>
          <p:cNvPr id="83" name="Text Placeholder 148">
            <a:extLst>
              <a:ext uri="{FF2B5EF4-FFF2-40B4-BE49-F238E27FC236}">
                <a16:creationId xmlns:a16="http://schemas.microsoft.com/office/drawing/2014/main" id="{FAF2BA5F-D0F1-3970-1EAF-4F685F8D25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8376" y="4513288"/>
            <a:ext cx="3193655" cy="246221"/>
          </a:xfr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Intitulé du poste</a:t>
            </a:r>
          </a:p>
        </p:txBody>
      </p:sp>
      <p:sp>
        <p:nvSpPr>
          <p:cNvPr id="84" name="Text Placeholder 148">
            <a:extLst>
              <a:ext uri="{FF2B5EF4-FFF2-40B4-BE49-F238E27FC236}">
                <a16:creationId xmlns:a16="http://schemas.microsoft.com/office/drawing/2014/main" id="{74C07AD3-B16B-CD99-CBC3-8F9F846CB5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62377" y="5034150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Numéro de téléphone</a:t>
            </a:r>
          </a:p>
        </p:txBody>
      </p:sp>
      <p:sp>
        <p:nvSpPr>
          <p:cNvPr id="85" name="Text Placeholder 148">
            <a:extLst>
              <a:ext uri="{FF2B5EF4-FFF2-40B4-BE49-F238E27FC236}">
                <a16:creationId xmlns:a16="http://schemas.microsoft.com/office/drawing/2014/main" id="{B9A8E74A-CEC9-3A4E-D1F1-3116526DE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2377" y="5324662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email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7F94B3EA-AC65-E721-29D5-18E5E2AB86C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738377" y="5034150"/>
            <a:ext cx="180000" cy="18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C047A593-96D7-9330-A35D-FEA4A5E6684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738377" y="532466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8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69127C2F-5369-4A96-BADC-4D348F6A51AC}"/>
              </a:ext>
            </a:extLst>
          </p:cNvPr>
          <p:cNvSpPr/>
          <p:nvPr userDrawn="1"/>
        </p:nvSpPr>
        <p:spPr>
          <a:xfrm>
            <a:off x="3263900" y="1036069"/>
            <a:ext cx="5664200" cy="5055812"/>
          </a:xfrm>
          <a:prstGeom prst="snip2DiagRect">
            <a:avLst>
              <a:gd name="adj1" fmla="val 2894"/>
              <a:gd name="adj2" fmla="val 0"/>
            </a:avLst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endParaRPr lang="fr-FR" sz="1600" b="1" dirty="0">
              <a:solidFill>
                <a:schemeClr val="tx2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883B4D-A69F-1D2B-18F5-6006B1FDDE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45100" y="1428554"/>
            <a:ext cx="1701800" cy="379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BB811-09AE-D63B-5860-1E80D477493D}"/>
              </a:ext>
            </a:extLst>
          </p:cNvPr>
          <p:cNvSpPr txBox="1"/>
          <p:nvPr userDrawn="1"/>
        </p:nvSpPr>
        <p:spPr>
          <a:xfrm>
            <a:off x="5042027" y="3307146"/>
            <a:ext cx="2107949" cy="92333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fr-FR" sz="6000" b="1" dirty="0">
                <a:solidFill>
                  <a:schemeClr val="tx2"/>
                </a:solidFill>
              </a:rPr>
              <a:t>Merci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BE90FC-FBC1-006F-1E0C-7311172565A6}"/>
              </a:ext>
            </a:extLst>
          </p:cNvPr>
          <p:cNvGrpSpPr/>
          <p:nvPr userDrawn="1"/>
        </p:nvGrpSpPr>
        <p:grpSpPr>
          <a:xfrm>
            <a:off x="5635699" y="5893751"/>
            <a:ext cx="920602" cy="74305"/>
            <a:chOff x="5635699" y="5931141"/>
            <a:chExt cx="920602" cy="74305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C06112D-C2DC-599B-E79E-275B1E436517}"/>
                </a:ext>
              </a:extLst>
            </p:cNvPr>
            <p:cNvSpPr/>
            <p:nvPr/>
          </p:nvSpPr>
          <p:spPr>
            <a:xfrm rot="10800000">
              <a:off x="6157075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D6AAEC3-27D1-FA8F-18E6-970C69FE39E0}"/>
                </a:ext>
              </a:extLst>
            </p:cNvPr>
            <p:cNvSpPr/>
            <p:nvPr/>
          </p:nvSpPr>
          <p:spPr>
            <a:xfrm rot="10800000">
              <a:off x="6104938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F169514-1412-FC60-4F91-B979BFFF1AE2}"/>
                </a:ext>
              </a:extLst>
            </p:cNvPr>
            <p:cNvSpPr/>
            <p:nvPr/>
          </p:nvSpPr>
          <p:spPr>
            <a:xfrm rot="10800000">
              <a:off x="6052800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D263860-367F-AE68-520D-0C4142E47FC0}"/>
                </a:ext>
              </a:extLst>
            </p:cNvPr>
            <p:cNvSpPr/>
            <p:nvPr/>
          </p:nvSpPr>
          <p:spPr>
            <a:xfrm rot="10800000">
              <a:off x="6000662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7CD06CD-4C09-4D31-0EE5-A4EBF0C1ABA5}"/>
                </a:ext>
              </a:extLst>
            </p:cNvPr>
            <p:cNvSpPr/>
            <p:nvPr/>
          </p:nvSpPr>
          <p:spPr>
            <a:xfrm rot="10800000">
              <a:off x="5948525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69B91FD8-78AC-C7EE-AEC9-CC178AF727A2}"/>
                </a:ext>
              </a:extLst>
            </p:cNvPr>
            <p:cNvSpPr/>
            <p:nvPr/>
          </p:nvSpPr>
          <p:spPr>
            <a:xfrm rot="10800000">
              <a:off x="5896387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50C8285-BE24-2317-6DD7-3A1EB6996B13}"/>
                </a:ext>
              </a:extLst>
            </p:cNvPr>
            <p:cNvSpPr/>
            <p:nvPr/>
          </p:nvSpPr>
          <p:spPr>
            <a:xfrm rot="10800000">
              <a:off x="5844250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D26DBC-64FB-E33B-D28A-3CE5FC0F9B55}"/>
                </a:ext>
              </a:extLst>
            </p:cNvPr>
            <p:cNvSpPr/>
            <p:nvPr/>
          </p:nvSpPr>
          <p:spPr>
            <a:xfrm rot="10800000">
              <a:off x="5792112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9A7F0486-0BF5-B895-E6AC-59BDCEC97213}"/>
                </a:ext>
              </a:extLst>
            </p:cNvPr>
            <p:cNvSpPr/>
            <p:nvPr/>
          </p:nvSpPr>
          <p:spPr>
            <a:xfrm rot="10800000">
              <a:off x="5739974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05990F3-7556-08AE-E5A9-48FCEEBC02A5}"/>
                </a:ext>
              </a:extLst>
            </p:cNvPr>
            <p:cNvSpPr/>
            <p:nvPr/>
          </p:nvSpPr>
          <p:spPr>
            <a:xfrm rot="10800000">
              <a:off x="5687837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ECAA1A5-8715-24A7-4D4A-ECA531AAB64A}"/>
                </a:ext>
              </a:extLst>
            </p:cNvPr>
            <p:cNvSpPr/>
            <p:nvPr/>
          </p:nvSpPr>
          <p:spPr>
            <a:xfrm rot="10800000">
              <a:off x="5635699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BB96BC8-4E66-0FA2-CC2B-BE7026003590}"/>
                </a:ext>
              </a:extLst>
            </p:cNvPr>
            <p:cNvSpPr/>
            <p:nvPr/>
          </p:nvSpPr>
          <p:spPr>
            <a:xfrm>
              <a:off x="6209213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29BE453-38EE-4BEE-834C-91F3C44128DD}"/>
                </a:ext>
              </a:extLst>
            </p:cNvPr>
            <p:cNvSpPr/>
            <p:nvPr/>
          </p:nvSpPr>
          <p:spPr>
            <a:xfrm>
              <a:off x="6261351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E7CB30D-AD66-083E-6B7A-D48EA39EC604}"/>
                </a:ext>
              </a:extLst>
            </p:cNvPr>
            <p:cNvSpPr/>
            <p:nvPr/>
          </p:nvSpPr>
          <p:spPr>
            <a:xfrm>
              <a:off x="6313488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27CF3FD-4677-2F50-3EBE-BCC11238E685}"/>
                </a:ext>
              </a:extLst>
            </p:cNvPr>
            <p:cNvSpPr/>
            <p:nvPr/>
          </p:nvSpPr>
          <p:spPr>
            <a:xfrm>
              <a:off x="6365626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E4CF8D6-DE6F-AFEE-C379-CD2444E608EA}"/>
                </a:ext>
              </a:extLst>
            </p:cNvPr>
            <p:cNvSpPr/>
            <p:nvPr/>
          </p:nvSpPr>
          <p:spPr>
            <a:xfrm>
              <a:off x="6469901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42F01BBD-144F-CECF-1EB0-6302F9EAC956}"/>
                </a:ext>
              </a:extLst>
            </p:cNvPr>
            <p:cNvSpPr/>
            <p:nvPr/>
          </p:nvSpPr>
          <p:spPr>
            <a:xfrm>
              <a:off x="6417763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B62BD2B-3327-8166-9570-43943810B1F1}"/>
              </a:ext>
            </a:extLst>
          </p:cNvPr>
          <p:cNvSpPr/>
          <p:nvPr userDrawn="1"/>
        </p:nvSpPr>
        <p:spPr>
          <a:xfrm>
            <a:off x="0" y="5869556"/>
            <a:ext cx="12192000" cy="988444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52613AB-A8E0-71B5-3B88-4DF49B90E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1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76179"/>
            <a:ext cx="12192000" cy="1049842"/>
          </a:xfrm>
          <a:prstGeom prst="rect">
            <a:avLst/>
          </a:prstGeom>
        </p:spPr>
      </p:pic>
      <p:sp>
        <p:nvSpPr>
          <p:cNvPr id="7" name="Rectangle: Rounded Corners 6">
            <a:hlinkClick r:id="rId6"/>
            <a:extLst>
              <a:ext uri="{FF2B5EF4-FFF2-40B4-BE49-F238E27FC236}">
                <a16:creationId xmlns:a16="http://schemas.microsoft.com/office/drawing/2014/main" id="{B563A139-4A6D-394B-7BA5-454CEB56E049}"/>
              </a:ext>
            </a:extLst>
          </p:cNvPr>
          <p:cNvSpPr/>
          <p:nvPr userDrawn="1"/>
        </p:nvSpPr>
        <p:spPr>
          <a:xfrm>
            <a:off x="4368000" y="5544951"/>
            <a:ext cx="345600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17500" algn="ctr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www.thalesgroup.com</a:t>
            </a:r>
          </a:p>
        </p:txBody>
      </p:sp>
    </p:spTree>
    <p:extLst>
      <p:ext uri="{BB962C8B-B14F-4D97-AF65-F5344CB8AC3E}">
        <p14:creationId xmlns:p14="http://schemas.microsoft.com/office/powerpoint/2010/main" val="153476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2B3475-6FA1-E38C-363D-23108F8B1BFB}"/>
              </a:ext>
            </a:extLst>
          </p:cNvPr>
          <p:cNvSpPr/>
          <p:nvPr userDrawn="1"/>
        </p:nvSpPr>
        <p:spPr>
          <a:xfrm>
            <a:off x="10083800" y="219075"/>
            <a:ext cx="2108200" cy="691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aphic 10">
            <a:extLst>
              <a:ext uri="{FF2B5EF4-FFF2-40B4-BE49-F238E27FC236}">
                <a16:creationId xmlns:a16="http://schemas.microsoft.com/office/drawing/2014/main" id="{CA068553-962D-7E77-C347-394CC904794C}"/>
              </a:ext>
            </a:extLst>
          </p:cNvPr>
          <p:cNvGrpSpPr/>
          <p:nvPr userDrawn="1"/>
        </p:nvGrpSpPr>
        <p:grpSpPr>
          <a:xfrm rot="3961346">
            <a:off x="-3509591" y="1372783"/>
            <a:ext cx="10851195" cy="7716768"/>
            <a:chOff x="-2115223" y="1287251"/>
            <a:chExt cx="8966242" cy="637629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9431AD7-672B-F4E4-7018-CF9738388DAA}"/>
                </a:ext>
              </a:extLst>
            </p:cNvPr>
            <p:cNvSpPr/>
            <p:nvPr/>
          </p:nvSpPr>
          <p:spPr>
            <a:xfrm>
              <a:off x="-2115223" y="1287251"/>
              <a:ext cx="8966242" cy="6376294"/>
            </a:xfrm>
            <a:custGeom>
              <a:avLst/>
              <a:gdLst>
                <a:gd name="connsiteX0" fmla="*/ 1801447 w 8966242"/>
                <a:gd name="connsiteY0" fmla="*/ 6376295 h 6376294"/>
                <a:gd name="connsiteX1" fmla="*/ 0 w 8966242"/>
                <a:gd name="connsiteY1" fmla="*/ 6173158 h 6376294"/>
                <a:gd name="connsiteX2" fmla="*/ 3243396 w 8966242"/>
                <a:gd name="connsiteY2" fmla="*/ 21714 h 6376294"/>
                <a:gd name="connsiteX3" fmla="*/ 5582315 w 8966242"/>
                <a:gd name="connsiteY3" fmla="*/ 0 h 6376294"/>
                <a:gd name="connsiteX4" fmla="*/ 8966243 w 8966242"/>
                <a:gd name="connsiteY4" fmla="*/ 6089854 h 6376294"/>
                <a:gd name="connsiteX5" fmla="*/ 7114468 w 8966242"/>
                <a:gd name="connsiteY5" fmla="*/ 6326881 h 637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66242" h="6376294">
                  <a:moveTo>
                    <a:pt x="1801447" y="6376295"/>
                  </a:moveTo>
                  <a:cubicBezTo>
                    <a:pt x="1081944" y="6374367"/>
                    <a:pt x="686628" y="6333984"/>
                    <a:pt x="0" y="6173158"/>
                  </a:cubicBezTo>
                  <a:lnTo>
                    <a:pt x="3243396" y="21714"/>
                  </a:lnTo>
                  <a:lnTo>
                    <a:pt x="5582315" y="0"/>
                  </a:lnTo>
                  <a:lnTo>
                    <a:pt x="8966243" y="6089854"/>
                  </a:lnTo>
                  <a:cubicBezTo>
                    <a:pt x="8480723" y="6217398"/>
                    <a:pt x="8185353" y="6285483"/>
                    <a:pt x="7114468" y="6326881"/>
                  </a:cubicBezTo>
                </a:path>
              </a:pathLst>
            </a:custGeom>
            <a:solidFill>
              <a:srgbClr val="2C2F73">
                <a:alpha val="67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ABE54C2-8273-C40C-0BEC-801B4F0B0364}"/>
                </a:ext>
              </a:extLst>
            </p:cNvPr>
            <p:cNvSpPr/>
            <p:nvPr/>
          </p:nvSpPr>
          <p:spPr>
            <a:xfrm rot="-250200">
              <a:off x="1223486" y="4790578"/>
              <a:ext cx="2186617" cy="2129998"/>
            </a:xfrm>
            <a:custGeom>
              <a:avLst/>
              <a:gdLst>
                <a:gd name="connsiteX0" fmla="*/ 2186617 w 2186617"/>
                <a:gd name="connsiteY0" fmla="*/ 1064999 h 2129998"/>
                <a:gd name="connsiteX1" fmla="*/ 1093309 w 2186617"/>
                <a:gd name="connsiteY1" fmla="*/ 2129999 h 2129998"/>
                <a:gd name="connsiteX2" fmla="*/ 0 w 2186617"/>
                <a:gd name="connsiteY2" fmla="*/ 1064999 h 2129998"/>
                <a:gd name="connsiteX3" fmla="*/ 1093309 w 2186617"/>
                <a:gd name="connsiteY3" fmla="*/ 0 h 2129998"/>
                <a:gd name="connsiteX4" fmla="*/ 2186617 w 2186617"/>
                <a:gd name="connsiteY4" fmla="*/ 1064999 h 212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6617" h="2129998">
                  <a:moveTo>
                    <a:pt x="2186617" y="1064999"/>
                  </a:moveTo>
                  <a:cubicBezTo>
                    <a:pt x="2186617" y="1653182"/>
                    <a:pt x="1697126" y="2129999"/>
                    <a:pt x="1093309" y="2129999"/>
                  </a:cubicBezTo>
                  <a:cubicBezTo>
                    <a:pt x="489491" y="2129999"/>
                    <a:pt x="0" y="1653182"/>
                    <a:pt x="0" y="1064999"/>
                  </a:cubicBezTo>
                  <a:cubicBezTo>
                    <a:pt x="0" y="476817"/>
                    <a:pt x="489491" y="0"/>
                    <a:pt x="1093309" y="0"/>
                  </a:cubicBezTo>
                  <a:cubicBezTo>
                    <a:pt x="1697126" y="0"/>
                    <a:pt x="2186617" y="476817"/>
                    <a:pt x="2186617" y="1064999"/>
                  </a:cubicBezTo>
                  <a:close/>
                </a:path>
              </a:pathLst>
            </a:custGeom>
            <a:solidFill>
              <a:srgbClr val="2C2F73">
                <a:alpha val="80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955C8B-0CAA-E815-B2C3-731EF01A03B1}"/>
                </a:ext>
              </a:extLst>
            </p:cNvPr>
            <p:cNvSpPr/>
            <p:nvPr/>
          </p:nvSpPr>
          <p:spPr>
            <a:xfrm>
              <a:off x="-2115223" y="1287251"/>
              <a:ext cx="8966242" cy="6376294"/>
            </a:xfrm>
            <a:custGeom>
              <a:avLst/>
              <a:gdLst>
                <a:gd name="connsiteX0" fmla="*/ 1801447 w 8966242"/>
                <a:gd name="connsiteY0" fmla="*/ 6376295 h 6376294"/>
                <a:gd name="connsiteX1" fmla="*/ 0 w 8966242"/>
                <a:gd name="connsiteY1" fmla="*/ 6173158 h 6376294"/>
                <a:gd name="connsiteX2" fmla="*/ 3243396 w 8966242"/>
                <a:gd name="connsiteY2" fmla="*/ 21714 h 6376294"/>
                <a:gd name="connsiteX3" fmla="*/ 5582315 w 8966242"/>
                <a:gd name="connsiteY3" fmla="*/ 0 h 6376294"/>
                <a:gd name="connsiteX4" fmla="*/ 8966243 w 8966242"/>
                <a:gd name="connsiteY4" fmla="*/ 6089854 h 6376294"/>
                <a:gd name="connsiteX5" fmla="*/ 7114468 w 8966242"/>
                <a:gd name="connsiteY5" fmla="*/ 6326881 h 6376294"/>
                <a:gd name="connsiteX6" fmla="*/ 4483426 w 8966242"/>
                <a:gd name="connsiteY6" fmla="*/ 1152768 h 6376294"/>
                <a:gd name="connsiteX7" fmla="*/ 4315295 w 8966242"/>
                <a:gd name="connsiteY7" fmla="*/ 1154290 h 6376294"/>
                <a:gd name="connsiteX8" fmla="*/ 1801447 w 8966242"/>
                <a:gd name="connsiteY8" fmla="*/ 6376295 h 637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66242" h="6376294">
                  <a:moveTo>
                    <a:pt x="1801447" y="6376295"/>
                  </a:moveTo>
                  <a:cubicBezTo>
                    <a:pt x="1081944" y="6374367"/>
                    <a:pt x="686628" y="6333984"/>
                    <a:pt x="0" y="6173158"/>
                  </a:cubicBezTo>
                  <a:lnTo>
                    <a:pt x="3243396" y="21714"/>
                  </a:lnTo>
                  <a:lnTo>
                    <a:pt x="5582315" y="0"/>
                  </a:lnTo>
                  <a:lnTo>
                    <a:pt x="8966243" y="6089854"/>
                  </a:lnTo>
                  <a:cubicBezTo>
                    <a:pt x="8480723" y="6217398"/>
                    <a:pt x="8185353" y="6285483"/>
                    <a:pt x="7114468" y="6326881"/>
                  </a:cubicBezTo>
                  <a:lnTo>
                    <a:pt x="4483426" y="1152768"/>
                  </a:lnTo>
                  <a:lnTo>
                    <a:pt x="4315295" y="1154290"/>
                  </a:lnTo>
                  <a:lnTo>
                    <a:pt x="1801447" y="6376295"/>
                  </a:lnTo>
                  <a:close/>
                </a:path>
              </a:pathLst>
            </a:custGeom>
            <a:solidFill>
              <a:srgbClr val="2C2F73">
                <a:alpha val="80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13" name="Title 146">
            <a:extLst>
              <a:ext uri="{FF2B5EF4-FFF2-40B4-BE49-F238E27FC236}">
                <a16:creationId xmlns:a16="http://schemas.microsoft.com/office/drawing/2014/main" id="{A71C9AF5-7C53-980E-3913-667C7DB10F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2662254"/>
            <a:ext cx="3815273" cy="1661993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fr-FR" sz="4000" b="1" dirty="0">
                <a:solidFill>
                  <a:schemeClr val="bg1"/>
                </a:solidFill>
              </a:rPr>
              <a:t>Titre du ppt sur deux ou trois lignes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86C7C7-E3F1-C112-8757-C612FE8014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9500" y="4628182"/>
            <a:ext cx="3815273" cy="60298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pc="300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SOUS-TITRE DU PPT SUR UNE OU DEUX LIGNES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B1530-D5FA-027C-5074-206E6194C12C}"/>
              </a:ext>
            </a:extLst>
          </p:cNvPr>
          <p:cNvSpPr txBox="1"/>
          <p:nvPr userDrawn="1"/>
        </p:nvSpPr>
        <p:spPr>
          <a:xfrm>
            <a:off x="1079500" y="5769997"/>
            <a:ext cx="1673012" cy="171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sz="1100" noProof="0" dirty="0">
                <a:solidFill>
                  <a:schemeClr val="bg1"/>
                </a:solidFill>
              </a:rPr>
              <a:t>www.thalesgroup.com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7473D-BC41-D9CD-240A-069A4484DC31}"/>
              </a:ext>
            </a:extLst>
          </p:cNvPr>
          <p:cNvGrpSpPr/>
          <p:nvPr userDrawn="1"/>
        </p:nvGrpSpPr>
        <p:grpSpPr>
          <a:xfrm>
            <a:off x="10330251" y="410247"/>
            <a:ext cx="1391849" cy="309268"/>
            <a:chOff x="10330251" y="410247"/>
            <a:chExt cx="1391849" cy="30926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BAD878A-5A4F-CEA1-348A-FC45397E5939}"/>
                </a:ext>
              </a:extLst>
            </p:cNvPr>
            <p:cNvSpPr/>
            <p:nvPr/>
          </p:nvSpPr>
          <p:spPr>
            <a:xfrm>
              <a:off x="11543732" y="410247"/>
              <a:ext cx="178368" cy="165135"/>
            </a:xfrm>
            <a:custGeom>
              <a:avLst/>
              <a:gdLst>
                <a:gd name="connsiteX0" fmla="*/ 590550 w 590550"/>
                <a:gd name="connsiteY0" fmla="*/ 401003 h 546735"/>
                <a:gd name="connsiteX1" fmla="*/ 509588 w 590550"/>
                <a:gd name="connsiteY1" fmla="*/ 515303 h 546735"/>
                <a:gd name="connsiteX2" fmla="*/ 264795 w 590550"/>
                <a:gd name="connsiteY2" fmla="*/ 546735 h 546735"/>
                <a:gd name="connsiteX3" fmla="*/ 0 w 590550"/>
                <a:gd name="connsiteY3" fmla="*/ 521970 h 546735"/>
                <a:gd name="connsiteX4" fmla="*/ 0 w 590550"/>
                <a:gd name="connsiteY4" fmla="*/ 436245 h 546735"/>
                <a:gd name="connsiteX5" fmla="*/ 469583 w 590550"/>
                <a:gd name="connsiteY5" fmla="*/ 436245 h 546735"/>
                <a:gd name="connsiteX6" fmla="*/ 469583 w 590550"/>
                <a:gd name="connsiteY6" fmla="*/ 319088 h 546735"/>
                <a:gd name="connsiteX7" fmla="*/ 137160 w 590550"/>
                <a:gd name="connsiteY7" fmla="*/ 319088 h 546735"/>
                <a:gd name="connsiteX8" fmla="*/ 0 w 590550"/>
                <a:gd name="connsiteY8" fmla="*/ 194310 h 546735"/>
                <a:gd name="connsiteX9" fmla="*/ 0 w 590550"/>
                <a:gd name="connsiteY9" fmla="*/ 142875 h 546735"/>
                <a:gd name="connsiteX10" fmla="*/ 84773 w 590550"/>
                <a:gd name="connsiteY10" fmla="*/ 26670 h 546735"/>
                <a:gd name="connsiteX11" fmla="*/ 318135 w 590550"/>
                <a:gd name="connsiteY11" fmla="*/ 0 h 546735"/>
                <a:gd name="connsiteX12" fmla="*/ 582930 w 590550"/>
                <a:gd name="connsiteY12" fmla="*/ 25718 h 546735"/>
                <a:gd name="connsiteX13" fmla="*/ 582930 w 590550"/>
                <a:gd name="connsiteY13" fmla="*/ 111443 h 546735"/>
                <a:gd name="connsiteX14" fmla="*/ 120968 w 590550"/>
                <a:gd name="connsiteY14" fmla="*/ 111443 h 546735"/>
                <a:gd name="connsiteX15" fmla="*/ 120968 w 590550"/>
                <a:gd name="connsiteY15" fmla="*/ 209550 h 546735"/>
                <a:gd name="connsiteX16" fmla="*/ 453390 w 590550"/>
                <a:gd name="connsiteY16" fmla="*/ 209550 h 546735"/>
                <a:gd name="connsiteX17" fmla="*/ 590550 w 590550"/>
                <a:gd name="connsiteY17" fmla="*/ 334328 h 546735"/>
                <a:gd name="connsiteX18" fmla="*/ 590550 w 590550"/>
                <a:gd name="connsiteY18" fmla="*/ 401003 h 54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0550" h="546735">
                  <a:moveTo>
                    <a:pt x="590550" y="401003"/>
                  </a:moveTo>
                  <a:cubicBezTo>
                    <a:pt x="590550" y="475298"/>
                    <a:pt x="568643" y="497205"/>
                    <a:pt x="509588" y="515303"/>
                  </a:cubicBezTo>
                  <a:cubicBezTo>
                    <a:pt x="445770" y="534353"/>
                    <a:pt x="332423" y="546735"/>
                    <a:pt x="264795" y="546735"/>
                  </a:cubicBezTo>
                  <a:cubicBezTo>
                    <a:pt x="184785" y="546735"/>
                    <a:pt x="84773" y="541973"/>
                    <a:pt x="0" y="521970"/>
                  </a:cubicBezTo>
                  <a:lnTo>
                    <a:pt x="0" y="436245"/>
                  </a:lnTo>
                  <a:lnTo>
                    <a:pt x="469583" y="436245"/>
                  </a:lnTo>
                  <a:lnTo>
                    <a:pt x="469583" y="319088"/>
                  </a:lnTo>
                  <a:lnTo>
                    <a:pt x="137160" y="319088"/>
                  </a:lnTo>
                  <a:cubicBezTo>
                    <a:pt x="37148" y="319088"/>
                    <a:pt x="0" y="291465"/>
                    <a:pt x="0" y="194310"/>
                  </a:cubicBezTo>
                  <a:lnTo>
                    <a:pt x="0" y="142875"/>
                  </a:lnTo>
                  <a:cubicBezTo>
                    <a:pt x="0" y="65723"/>
                    <a:pt x="22860" y="42863"/>
                    <a:pt x="84773" y="26670"/>
                  </a:cubicBezTo>
                  <a:cubicBezTo>
                    <a:pt x="147638" y="10478"/>
                    <a:pt x="250508" y="0"/>
                    <a:pt x="318135" y="0"/>
                  </a:cubicBezTo>
                  <a:cubicBezTo>
                    <a:pt x="400050" y="0"/>
                    <a:pt x="498158" y="6668"/>
                    <a:pt x="582930" y="25718"/>
                  </a:cubicBezTo>
                  <a:lnTo>
                    <a:pt x="582930" y="111443"/>
                  </a:lnTo>
                  <a:lnTo>
                    <a:pt x="120968" y="111443"/>
                  </a:lnTo>
                  <a:lnTo>
                    <a:pt x="120968" y="209550"/>
                  </a:lnTo>
                  <a:lnTo>
                    <a:pt x="453390" y="209550"/>
                  </a:lnTo>
                  <a:cubicBezTo>
                    <a:pt x="553403" y="209550"/>
                    <a:pt x="590550" y="236220"/>
                    <a:pt x="590550" y="334328"/>
                  </a:cubicBezTo>
                  <a:lnTo>
                    <a:pt x="590550" y="4010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8F947DA-1823-9DA4-E250-DB3701515174}"/>
                </a:ext>
              </a:extLst>
            </p:cNvPr>
            <p:cNvSpPr/>
            <p:nvPr/>
          </p:nvSpPr>
          <p:spPr>
            <a:xfrm>
              <a:off x="11304085" y="410247"/>
              <a:ext cx="176067" cy="164847"/>
            </a:xfrm>
            <a:custGeom>
              <a:avLst/>
              <a:gdLst>
                <a:gd name="connsiteX0" fmla="*/ 582930 w 582930"/>
                <a:gd name="connsiteY0" fmla="*/ 521018 h 545782"/>
                <a:gd name="connsiteX1" fmla="*/ 292418 w 582930"/>
                <a:gd name="connsiteY1" fmla="*/ 545783 h 545782"/>
                <a:gd name="connsiteX2" fmla="*/ 0 w 582930"/>
                <a:gd name="connsiteY2" fmla="*/ 521018 h 545782"/>
                <a:gd name="connsiteX3" fmla="*/ 0 w 582930"/>
                <a:gd name="connsiteY3" fmla="*/ 25718 h 545782"/>
                <a:gd name="connsiteX4" fmla="*/ 290513 w 582930"/>
                <a:gd name="connsiteY4" fmla="*/ 0 h 545782"/>
                <a:gd name="connsiteX5" fmla="*/ 579120 w 582930"/>
                <a:gd name="connsiteY5" fmla="*/ 25718 h 545782"/>
                <a:gd name="connsiteX6" fmla="*/ 579120 w 582930"/>
                <a:gd name="connsiteY6" fmla="*/ 114300 h 545782"/>
                <a:gd name="connsiteX7" fmla="*/ 139065 w 582930"/>
                <a:gd name="connsiteY7" fmla="*/ 114300 h 545782"/>
                <a:gd name="connsiteX8" fmla="*/ 139065 w 582930"/>
                <a:gd name="connsiteY8" fmla="*/ 213360 h 545782"/>
                <a:gd name="connsiteX9" fmla="*/ 425768 w 582930"/>
                <a:gd name="connsiteY9" fmla="*/ 213360 h 545782"/>
                <a:gd name="connsiteX10" fmla="*/ 425768 w 582930"/>
                <a:gd name="connsiteY10" fmla="*/ 316230 h 545782"/>
                <a:gd name="connsiteX11" fmla="*/ 139065 w 582930"/>
                <a:gd name="connsiteY11" fmla="*/ 316230 h 545782"/>
                <a:gd name="connsiteX12" fmla="*/ 139065 w 582930"/>
                <a:gd name="connsiteY12" fmla="*/ 433388 h 545782"/>
                <a:gd name="connsiteX13" fmla="*/ 581025 w 582930"/>
                <a:gd name="connsiteY13" fmla="*/ 433388 h 545782"/>
                <a:gd name="connsiteX14" fmla="*/ 581025 w 582930"/>
                <a:gd name="connsiteY14" fmla="*/ 521018 h 54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2930" h="545782">
                  <a:moveTo>
                    <a:pt x="582930" y="521018"/>
                  </a:moveTo>
                  <a:cubicBezTo>
                    <a:pt x="485775" y="540068"/>
                    <a:pt x="387668" y="545783"/>
                    <a:pt x="292418" y="545783"/>
                  </a:cubicBezTo>
                  <a:cubicBezTo>
                    <a:pt x="197168" y="545783"/>
                    <a:pt x="98107" y="540068"/>
                    <a:pt x="0" y="521018"/>
                  </a:cubicBezTo>
                  <a:lnTo>
                    <a:pt x="0" y="25718"/>
                  </a:lnTo>
                  <a:cubicBezTo>
                    <a:pt x="97155" y="6668"/>
                    <a:pt x="196215" y="0"/>
                    <a:pt x="290513" y="0"/>
                  </a:cubicBezTo>
                  <a:cubicBezTo>
                    <a:pt x="385763" y="0"/>
                    <a:pt x="481965" y="5715"/>
                    <a:pt x="579120" y="25718"/>
                  </a:cubicBezTo>
                  <a:lnTo>
                    <a:pt x="579120" y="114300"/>
                  </a:lnTo>
                  <a:lnTo>
                    <a:pt x="139065" y="114300"/>
                  </a:lnTo>
                  <a:lnTo>
                    <a:pt x="139065" y="213360"/>
                  </a:lnTo>
                  <a:lnTo>
                    <a:pt x="425768" y="213360"/>
                  </a:lnTo>
                  <a:lnTo>
                    <a:pt x="425768" y="316230"/>
                  </a:lnTo>
                  <a:lnTo>
                    <a:pt x="139065" y="316230"/>
                  </a:lnTo>
                  <a:lnTo>
                    <a:pt x="139065" y="433388"/>
                  </a:lnTo>
                  <a:lnTo>
                    <a:pt x="581025" y="433388"/>
                  </a:lnTo>
                  <a:lnTo>
                    <a:pt x="581025" y="52101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EF3E884-6E36-8178-89CF-6C60AE50BB6B}"/>
                </a:ext>
              </a:extLst>
            </p:cNvPr>
            <p:cNvSpPr/>
            <p:nvPr/>
          </p:nvSpPr>
          <p:spPr>
            <a:xfrm>
              <a:off x="11096085" y="413987"/>
              <a:ext cx="157654" cy="161107"/>
            </a:xfrm>
            <a:custGeom>
              <a:avLst/>
              <a:gdLst>
                <a:gd name="connsiteX0" fmla="*/ 521970 w 521969"/>
                <a:gd name="connsiteY0" fmla="*/ 508635 h 533399"/>
                <a:gd name="connsiteX1" fmla="*/ 261938 w 521969"/>
                <a:gd name="connsiteY1" fmla="*/ 533400 h 533399"/>
                <a:gd name="connsiteX2" fmla="*/ 0 w 521969"/>
                <a:gd name="connsiteY2" fmla="*/ 508635 h 533399"/>
                <a:gd name="connsiteX3" fmla="*/ 0 w 521969"/>
                <a:gd name="connsiteY3" fmla="*/ 0 h 533399"/>
                <a:gd name="connsiteX4" fmla="*/ 140017 w 521969"/>
                <a:gd name="connsiteY4" fmla="*/ 0 h 533399"/>
                <a:gd name="connsiteX5" fmla="*/ 140017 w 521969"/>
                <a:gd name="connsiteY5" fmla="*/ 414338 h 533399"/>
                <a:gd name="connsiteX6" fmla="*/ 521970 w 521969"/>
                <a:gd name="connsiteY6" fmla="*/ 414338 h 533399"/>
                <a:gd name="connsiteX7" fmla="*/ 521970 w 521969"/>
                <a:gd name="connsiteY7" fmla="*/ 508635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1969" h="533399">
                  <a:moveTo>
                    <a:pt x="521970" y="508635"/>
                  </a:moveTo>
                  <a:cubicBezTo>
                    <a:pt x="434340" y="527685"/>
                    <a:pt x="346710" y="533400"/>
                    <a:pt x="261938" y="533400"/>
                  </a:cubicBezTo>
                  <a:cubicBezTo>
                    <a:pt x="177165" y="533400"/>
                    <a:pt x="87630" y="528638"/>
                    <a:pt x="0" y="508635"/>
                  </a:cubicBezTo>
                  <a:lnTo>
                    <a:pt x="0" y="0"/>
                  </a:lnTo>
                  <a:lnTo>
                    <a:pt x="140017" y="0"/>
                  </a:lnTo>
                  <a:lnTo>
                    <a:pt x="140017" y="414338"/>
                  </a:lnTo>
                  <a:lnTo>
                    <a:pt x="521970" y="414338"/>
                  </a:lnTo>
                  <a:lnTo>
                    <a:pt x="521970" y="50863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F17918-6C87-814D-C30A-1627CC423731}"/>
                </a:ext>
              </a:extLst>
            </p:cNvPr>
            <p:cNvSpPr/>
            <p:nvPr/>
          </p:nvSpPr>
          <p:spPr>
            <a:xfrm>
              <a:off x="10820476" y="414274"/>
              <a:ext cx="224974" cy="160244"/>
            </a:xfrm>
            <a:custGeom>
              <a:avLst/>
              <a:gdLst>
                <a:gd name="connsiteX0" fmla="*/ 744855 w 744855"/>
                <a:gd name="connsiteY0" fmla="*/ 511493 h 530542"/>
                <a:gd name="connsiteX1" fmla="*/ 590550 w 744855"/>
                <a:gd name="connsiteY1" fmla="*/ 530543 h 530542"/>
                <a:gd name="connsiteX2" fmla="*/ 374333 w 744855"/>
                <a:gd name="connsiteY2" fmla="*/ 94298 h 530542"/>
                <a:gd name="connsiteX3" fmla="*/ 361950 w 744855"/>
                <a:gd name="connsiteY3" fmla="*/ 94298 h 530542"/>
                <a:gd name="connsiteX4" fmla="*/ 146685 w 744855"/>
                <a:gd name="connsiteY4" fmla="*/ 530543 h 530542"/>
                <a:gd name="connsiteX5" fmla="*/ 0 w 744855"/>
                <a:gd name="connsiteY5" fmla="*/ 511493 h 530542"/>
                <a:gd name="connsiteX6" fmla="*/ 273368 w 744855"/>
                <a:gd name="connsiteY6" fmla="*/ 0 h 530542"/>
                <a:gd name="connsiteX7" fmla="*/ 468630 w 744855"/>
                <a:gd name="connsiteY7" fmla="*/ 0 h 530542"/>
                <a:gd name="connsiteX8" fmla="*/ 744855 w 744855"/>
                <a:gd name="connsiteY8" fmla="*/ 511493 h 53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55" h="530542">
                  <a:moveTo>
                    <a:pt x="744855" y="511493"/>
                  </a:moveTo>
                  <a:cubicBezTo>
                    <a:pt x="698183" y="524828"/>
                    <a:pt x="636270" y="529590"/>
                    <a:pt x="590550" y="530543"/>
                  </a:cubicBezTo>
                  <a:lnTo>
                    <a:pt x="374333" y="94298"/>
                  </a:lnTo>
                  <a:lnTo>
                    <a:pt x="361950" y="94298"/>
                  </a:lnTo>
                  <a:lnTo>
                    <a:pt x="146685" y="530543"/>
                  </a:lnTo>
                  <a:cubicBezTo>
                    <a:pt x="100965" y="529590"/>
                    <a:pt x="46673" y="524828"/>
                    <a:pt x="0" y="511493"/>
                  </a:cubicBezTo>
                  <a:lnTo>
                    <a:pt x="273368" y="0"/>
                  </a:lnTo>
                  <a:lnTo>
                    <a:pt x="468630" y="0"/>
                  </a:lnTo>
                  <a:lnTo>
                    <a:pt x="744855" y="51149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9F4223B-C93E-B0FA-A54E-4419A130C3DE}"/>
                </a:ext>
              </a:extLst>
            </p:cNvPr>
            <p:cNvSpPr/>
            <p:nvPr/>
          </p:nvSpPr>
          <p:spPr>
            <a:xfrm>
              <a:off x="10904483" y="502020"/>
              <a:ext cx="54949" cy="54661"/>
            </a:xfrm>
            <a:custGeom>
              <a:avLst/>
              <a:gdLst>
                <a:gd name="connsiteX0" fmla="*/ 181927 w 181927"/>
                <a:gd name="connsiteY0" fmla="*/ 90488 h 180975"/>
                <a:gd name="connsiteX1" fmla="*/ 90488 w 181927"/>
                <a:gd name="connsiteY1" fmla="*/ 180975 h 180975"/>
                <a:gd name="connsiteX2" fmla="*/ 0 w 181927"/>
                <a:gd name="connsiteY2" fmla="*/ 90488 h 180975"/>
                <a:gd name="connsiteX3" fmla="*/ 90488 w 181927"/>
                <a:gd name="connsiteY3" fmla="*/ 0 h 180975"/>
                <a:gd name="connsiteX4" fmla="*/ 181927 w 181927"/>
                <a:gd name="connsiteY4" fmla="*/ 9048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" h="180975">
                  <a:moveTo>
                    <a:pt x="181927" y="90488"/>
                  </a:moveTo>
                  <a:cubicBezTo>
                    <a:pt x="181927" y="140970"/>
                    <a:pt x="140970" y="180975"/>
                    <a:pt x="90488" y="180975"/>
                  </a:cubicBezTo>
                  <a:cubicBezTo>
                    <a:pt x="40005" y="180975"/>
                    <a:pt x="0" y="140017"/>
                    <a:pt x="0" y="90488"/>
                  </a:cubicBezTo>
                  <a:cubicBezTo>
                    <a:pt x="0" y="40005"/>
                    <a:pt x="40957" y="0"/>
                    <a:pt x="90488" y="0"/>
                  </a:cubicBezTo>
                  <a:cubicBezTo>
                    <a:pt x="140970" y="0"/>
                    <a:pt x="181927" y="40005"/>
                    <a:pt x="181927" y="90488"/>
                  </a:cubicBezTo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D3B3B5-8BAA-6C10-39A3-1D4A6B8B8DF4}"/>
                </a:ext>
              </a:extLst>
            </p:cNvPr>
            <p:cNvSpPr/>
            <p:nvPr/>
          </p:nvSpPr>
          <p:spPr>
            <a:xfrm>
              <a:off x="10579967" y="411398"/>
              <a:ext cx="189588" cy="162833"/>
            </a:xfrm>
            <a:custGeom>
              <a:avLst/>
              <a:gdLst>
                <a:gd name="connsiteX0" fmla="*/ 627697 w 627697"/>
                <a:gd name="connsiteY0" fmla="*/ 521018 h 539114"/>
                <a:gd name="connsiteX1" fmla="*/ 487680 w 627697"/>
                <a:gd name="connsiteY1" fmla="*/ 539115 h 539114"/>
                <a:gd name="connsiteX2" fmla="*/ 487680 w 627697"/>
                <a:gd name="connsiteY2" fmla="*/ 317183 h 539114"/>
                <a:gd name="connsiteX3" fmla="*/ 140017 w 627697"/>
                <a:gd name="connsiteY3" fmla="*/ 317183 h 539114"/>
                <a:gd name="connsiteX4" fmla="*/ 140017 w 627697"/>
                <a:gd name="connsiteY4" fmla="*/ 539115 h 539114"/>
                <a:gd name="connsiteX5" fmla="*/ 0 w 627697"/>
                <a:gd name="connsiteY5" fmla="*/ 521018 h 539114"/>
                <a:gd name="connsiteX6" fmla="*/ 0 w 627697"/>
                <a:gd name="connsiteY6" fmla="*/ 18098 h 539114"/>
                <a:gd name="connsiteX7" fmla="*/ 140017 w 627697"/>
                <a:gd name="connsiteY7" fmla="*/ 0 h 539114"/>
                <a:gd name="connsiteX8" fmla="*/ 140017 w 627697"/>
                <a:gd name="connsiteY8" fmla="*/ 214313 h 539114"/>
                <a:gd name="connsiteX9" fmla="*/ 487680 w 627697"/>
                <a:gd name="connsiteY9" fmla="*/ 214313 h 539114"/>
                <a:gd name="connsiteX10" fmla="*/ 487680 w 627697"/>
                <a:gd name="connsiteY10" fmla="*/ 0 h 539114"/>
                <a:gd name="connsiteX11" fmla="*/ 627697 w 627697"/>
                <a:gd name="connsiteY11" fmla="*/ 18098 h 539114"/>
                <a:gd name="connsiteX12" fmla="*/ 627697 w 627697"/>
                <a:gd name="connsiteY12" fmla="*/ 521018 h 53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7697" h="539114">
                  <a:moveTo>
                    <a:pt x="627697" y="521018"/>
                  </a:moveTo>
                  <a:cubicBezTo>
                    <a:pt x="582930" y="534353"/>
                    <a:pt x="535305" y="538163"/>
                    <a:pt x="487680" y="539115"/>
                  </a:cubicBezTo>
                  <a:lnTo>
                    <a:pt x="487680" y="317183"/>
                  </a:lnTo>
                  <a:lnTo>
                    <a:pt x="140017" y="317183"/>
                  </a:lnTo>
                  <a:lnTo>
                    <a:pt x="140017" y="539115"/>
                  </a:lnTo>
                  <a:cubicBezTo>
                    <a:pt x="92392" y="538163"/>
                    <a:pt x="44767" y="533400"/>
                    <a:pt x="0" y="521018"/>
                  </a:cubicBezTo>
                  <a:lnTo>
                    <a:pt x="0" y="18098"/>
                  </a:lnTo>
                  <a:cubicBezTo>
                    <a:pt x="44767" y="4762"/>
                    <a:pt x="92392" y="952"/>
                    <a:pt x="140017" y="0"/>
                  </a:cubicBezTo>
                  <a:lnTo>
                    <a:pt x="140017" y="214313"/>
                  </a:lnTo>
                  <a:lnTo>
                    <a:pt x="487680" y="214313"/>
                  </a:lnTo>
                  <a:lnTo>
                    <a:pt x="487680" y="0"/>
                  </a:lnTo>
                  <a:cubicBezTo>
                    <a:pt x="535305" y="952"/>
                    <a:pt x="582930" y="5715"/>
                    <a:pt x="627697" y="18098"/>
                  </a:cubicBezTo>
                  <a:lnTo>
                    <a:pt x="627697" y="52101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B56930D-1D1F-BAD3-516E-6C8BF33F524E}"/>
                </a:ext>
              </a:extLst>
            </p:cNvPr>
            <p:cNvSpPr/>
            <p:nvPr/>
          </p:nvSpPr>
          <p:spPr>
            <a:xfrm>
              <a:off x="10330251" y="410247"/>
              <a:ext cx="190451" cy="161395"/>
            </a:xfrm>
            <a:custGeom>
              <a:avLst/>
              <a:gdLst>
                <a:gd name="connsiteX0" fmla="*/ 630555 w 630554"/>
                <a:gd name="connsiteY0" fmla="*/ 115253 h 534352"/>
                <a:gd name="connsiteX1" fmla="*/ 384810 w 630554"/>
                <a:gd name="connsiteY1" fmla="*/ 115253 h 534352"/>
                <a:gd name="connsiteX2" fmla="*/ 384810 w 630554"/>
                <a:gd name="connsiteY2" fmla="*/ 534353 h 534352"/>
                <a:gd name="connsiteX3" fmla="*/ 245745 w 630554"/>
                <a:gd name="connsiteY3" fmla="*/ 534353 h 534352"/>
                <a:gd name="connsiteX4" fmla="*/ 245745 w 630554"/>
                <a:gd name="connsiteY4" fmla="*/ 115253 h 534352"/>
                <a:gd name="connsiteX5" fmla="*/ 0 w 630554"/>
                <a:gd name="connsiteY5" fmla="*/ 115253 h 534352"/>
                <a:gd name="connsiteX6" fmla="*/ 0 w 630554"/>
                <a:gd name="connsiteY6" fmla="*/ 25718 h 534352"/>
                <a:gd name="connsiteX7" fmla="*/ 315278 w 630554"/>
                <a:gd name="connsiteY7" fmla="*/ 0 h 534352"/>
                <a:gd name="connsiteX8" fmla="*/ 630555 w 630554"/>
                <a:gd name="connsiteY8" fmla="*/ 25718 h 534352"/>
                <a:gd name="connsiteX9" fmla="*/ 630555 w 630554"/>
                <a:gd name="connsiteY9" fmla="*/ 115253 h 5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0554" h="534352">
                  <a:moveTo>
                    <a:pt x="630555" y="115253"/>
                  </a:moveTo>
                  <a:lnTo>
                    <a:pt x="384810" y="115253"/>
                  </a:lnTo>
                  <a:lnTo>
                    <a:pt x="384810" y="534353"/>
                  </a:lnTo>
                  <a:lnTo>
                    <a:pt x="245745" y="534353"/>
                  </a:lnTo>
                  <a:lnTo>
                    <a:pt x="245745" y="115253"/>
                  </a:lnTo>
                  <a:lnTo>
                    <a:pt x="0" y="115253"/>
                  </a:lnTo>
                  <a:lnTo>
                    <a:pt x="0" y="25718"/>
                  </a:lnTo>
                  <a:cubicBezTo>
                    <a:pt x="105728" y="6668"/>
                    <a:pt x="212408" y="0"/>
                    <a:pt x="315278" y="0"/>
                  </a:cubicBezTo>
                  <a:cubicBezTo>
                    <a:pt x="418148" y="0"/>
                    <a:pt x="524828" y="5715"/>
                    <a:pt x="630555" y="25718"/>
                  </a:cubicBezTo>
                  <a:lnTo>
                    <a:pt x="630555" y="11525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812FC7-9B86-5A5E-5D00-841CB8BF7A66}"/>
                </a:ext>
              </a:extLst>
            </p:cNvPr>
            <p:cNvSpPr/>
            <p:nvPr/>
          </p:nvSpPr>
          <p:spPr>
            <a:xfrm>
              <a:off x="10331977" y="626878"/>
              <a:ext cx="55236" cy="73937"/>
            </a:xfrm>
            <a:custGeom>
              <a:avLst/>
              <a:gdLst>
                <a:gd name="connsiteX0" fmla="*/ 178118 w 182879"/>
                <a:gd name="connsiteY0" fmla="*/ 67627 h 244792"/>
                <a:gd name="connsiteX1" fmla="*/ 142875 w 182879"/>
                <a:gd name="connsiteY1" fmla="*/ 121920 h 244792"/>
                <a:gd name="connsiteX2" fmla="*/ 142875 w 182879"/>
                <a:gd name="connsiteY2" fmla="*/ 122872 h 244792"/>
                <a:gd name="connsiteX3" fmla="*/ 182880 w 182879"/>
                <a:gd name="connsiteY3" fmla="*/ 179070 h 244792"/>
                <a:gd name="connsiteX4" fmla="*/ 99060 w 182879"/>
                <a:gd name="connsiteY4" fmla="*/ 244792 h 244792"/>
                <a:gd name="connsiteX5" fmla="*/ 4763 w 182879"/>
                <a:gd name="connsiteY5" fmla="*/ 241935 h 244792"/>
                <a:gd name="connsiteX6" fmla="*/ 0 w 182879"/>
                <a:gd name="connsiteY6" fmla="*/ 237172 h 244792"/>
                <a:gd name="connsiteX7" fmla="*/ 0 w 182879"/>
                <a:gd name="connsiteY7" fmla="*/ 8572 h 244792"/>
                <a:gd name="connsiteX8" fmla="*/ 4763 w 182879"/>
                <a:gd name="connsiteY8" fmla="*/ 3810 h 244792"/>
                <a:gd name="connsiteX9" fmla="*/ 91440 w 182879"/>
                <a:gd name="connsiteY9" fmla="*/ 0 h 244792"/>
                <a:gd name="connsiteX10" fmla="*/ 178118 w 182879"/>
                <a:gd name="connsiteY10" fmla="*/ 67627 h 244792"/>
                <a:gd name="connsiteX11" fmla="*/ 49530 w 182879"/>
                <a:gd name="connsiteY11" fmla="*/ 42863 h 244792"/>
                <a:gd name="connsiteX12" fmla="*/ 49530 w 182879"/>
                <a:gd name="connsiteY12" fmla="*/ 104775 h 244792"/>
                <a:gd name="connsiteX13" fmla="*/ 80963 w 182879"/>
                <a:gd name="connsiteY13" fmla="*/ 104775 h 244792"/>
                <a:gd name="connsiteX14" fmla="*/ 128588 w 182879"/>
                <a:gd name="connsiteY14" fmla="*/ 74295 h 244792"/>
                <a:gd name="connsiteX15" fmla="*/ 86678 w 182879"/>
                <a:gd name="connsiteY15" fmla="*/ 42863 h 244792"/>
                <a:gd name="connsiteX16" fmla="*/ 49530 w 182879"/>
                <a:gd name="connsiteY16" fmla="*/ 42863 h 244792"/>
                <a:gd name="connsiteX17" fmla="*/ 49530 w 182879"/>
                <a:gd name="connsiteY17" fmla="*/ 140017 h 244792"/>
                <a:gd name="connsiteX18" fmla="*/ 49530 w 182879"/>
                <a:gd name="connsiteY18" fmla="*/ 201930 h 244792"/>
                <a:gd name="connsiteX19" fmla="*/ 96203 w 182879"/>
                <a:gd name="connsiteY19" fmla="*/ 201930 h 244792"/>
                <a:gd name="connsiteX20" fmla="*/ 134303 w 182879"/>
                <a:gd name="connsiteY20" fmla="*/ 172402 h 244792"/>
                <a:gd name="connsiteX21" fmla="*/ 97155 w 182879"/>
                <a:gd name="connsiteY21" fmla="*/ 140017 h 244792"/>
                <a:gd name="connsiteX22" fmla="*/ 49530 w 182879"/>
                <a:gd name="connsiteY22" fmla="*/ 140017 h 24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79" h="244792">
                  <a:moveTo>
                    <a:pt x="178118" y="67627"/>
                  </a:moveTo>
                  <a:cubicBezTo>
                    <a:pt x="178118" y="100965"/>
                    <a:pt x="168593" y="117157"/>
                    <a:pt x="142875" y="121920"/>
                  </a:cubicBezTo>
                  <a:lnTo>
                    <a:pt x="142875" y="122872"/>
                  </a:lnTo>
                  <a:cubicBezTo>
                    <a:pt x="174308" y="126682"/>
                    <a:pt x="182880" y="145732"/>
                    <a:pt x="182880" y="179070"/>
                  </a:cubicBezTo>
                  <a:cubicBezTo>
                    <a:pt x="182880" y="229552"/>
                    <a:pt x="157163" y="244792"/>
                    <a:pt x="99060" y="244792"/>
                  </a:cubicBezTo>
                  <a:cubicBezTo>
                    <a:pt x="73343" y="244792"/>
                    <a:pt x="32385" y="243840"/>
                    <a:pt x="4763" y="241935"/>
                  </a:cubicBezTo>
                  <a:cubicBezTo>
                    <a:pt x="952" y="241935"/>
                    <a:pt x="0" y="240982"/>
                    <a:pt x="0" y="237172"/>
                  </a:cubicBezTo>
                  <a:lnTo>
                    <a:pt x="0" y="8572"/>
                  </a:lnTo>
                  <a:cubicBezTo>
                    <a:pt x="0" y="4763"/>
                    <a:pt x="952" y="4763"/>
                    <a:pt x="4763" y="3810"/>
                  </a:cubicBezTo>
                  <a:cubicBezTo>
                    <a:pt x="32385" y="952"/>
                    <a:pt x="65723" y="0"/>
                    <a:pt x="91440" y="0"/>
                  </a:cubicBezTo>
                  <a:cubicBezTo>
                    <a:pt x="152400" y="952"/>
                    <a:pt x="178118" y="17145"/>
                    <a:pt x="178118" y="67627"/>
                  </a:cubicBezTo>
                  <a:close/>
                  <a:moveTo>
                    <a:pt x="49530" y="42863"/>
                  </a:moveTo>
                  <a:lnTo>
                    <a:pt x="49530" y="104775"/>
                  </a:lnTo>
                  <a:lnTo>
                    <a:pt x="80963" y="104775"/>
                  </a:lnTo>
                  <a:cubicBezTo>
                    <a:pt x="116205" y="104775"/>
                    <a:pt x="128588" y="100965"/>
                    <a:pt x="128588" y="74295"/>
                  </a:cubicBezTo>
                  <a:cubicBezTo>
                    <a:pt x="128588" y="49530"/>
                    <a:pt x="116205" y="42863"/>
                    <a:pt x="86678" y="42863"/>
                  </a:cubicBezTo>
                  <a:lnTo>
                    <a:pt x="49530" y="42863"/>
                  </a:lnTo>
                  <a:close/>
                  <a:moveTo>
                    <a:pt x="49530" y="140017"/>
                  </a:moveTo>
                  <a:lnTo>
                    <a:pt x="49530" y="201930"/>
                  </a:lnTo>
                  <a:lnTo>
                    <a:pt x="96203" y="201930"/>
                  </a:lnTo>
                  <a:cubicBezTo>
                    <a:pt x="122873" y="201930"/>
                    <a:pt x="134303" y="195263"/>
                    <a:pt x="134303" y="172402"/>
                  </a:cubicBezTo>
                  <a:cubicBezTo>
                    <a:pt x="134303" y="146685"/>
                    <a:pt x="121920" y="140017"/>
                    <a:pt x="97155" y="140017"/>
                  </a:cubicBezTo>
                  <a:lnTo>
                    <a:pt x="49530" y="140017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CFEC858-5466-DBEF-DE80-5360BD6E7EDF}"/>
                </a:ext>
              </a:extLst>
            </p:cNvPr>
            <p:cNvSpPr/>
            <p:nvPr/>
          </p:nvSpPr>
          <p:spPr>
            <a:xfrm>
              <a:off x="10396419" y="647592"/>
              <a:ext cx="46606" cy="53223"/>
            </a:xfrm>
            <a:custGeom>
              <a:avLst/>
              <a:gdLst>
                <a:gd name="connsiteX0" fmla="*/ 149543 w 154305"/>
                <a:gd name="connsiteY0" fmla="*/ 0 h 176212"/>
                <a:gd name="connsiteX1" fmla="*/ 154305 w 154305"/>
                <a:gd name="connsiteY1" fmla="*/ 4763 h 176212"/>
                <a:gd name="connsiteX2" fmla="*/ 154305 w 154305"/>
                <a:gd name="connsiteY2" fmla="*/ 164783 h 176212"/>
                <a:gd name="connsiteX3" fmla="*/ 149543 w 154305"/>
                <a:gd name="connsiteY3" fmla="*/ 170498 h 176212"/>
                <a:gd name="connsiteX4" fmla="*/ 75248 w 154305"/>
                <a:gd name="connsiteY4" fmla="*/ 176213 h 176212"/>
                <a:gd name="connsiteX5" fmla="*/ 0 w 154305"/>
                <a:gd name="connsiteY5" fmla="*/ 100965 h 176212"/>
                <a:gd name="connsiteX6" fmla="*/ 0 w 154305"/>
                <a:gd name="connsiteY6" fmla="*/ 4763 h 176212"/>
                <a:gd name="connsiteX7" fmla="*/ 4763 w 154305"/>
                <a:gd name="connsiteY7" fmla="*/ 0 h 176212"/>
                <a:gd name="connsiteX8" fmla="*/ 41910 w 154305"/>
                <a:gd name="connsiteY8" fmla="*/ 0 h 176212"/>
                <a:gd name="connsiteX9" fmla="*/ 46672 w 154305"/>
                <a:gd name="connsiteY9" fmla="*/ 4763 h 176212"/>
                <a:gd name="connsiteX10" fmla="*/ 46672 w 154305"/>
                <a:gd name="connsiteY10" fmla="*/ 88583 h 176212"/>
                <a:gd name="connsiteX11" fmla="*/ 80010 w 154305"/>
                <a:gd name="connsiteY11" fmla="*/ 135255 h 176212"/>
                <a:gd name="connsiteX12" fmla="*/ 107632 w 154305"/>
                <a:gd name="connsiteY12" fmla="*/ 135255 h 176212"/>
                <a:gd name="connsiteX13" fmla="*/ 107632 w 154305"/>
                <a:gd name="connsiteY13" fmla="*/ 4763 h 176212"/>
                <a:gd name="connsiteX14" fmla="*/ 112395 w 154305"/>
                <a:gd name="connsiteY14" fmla="*/ 0 h 176212"/>
                <a:gd name="connsiteX15" fmla="*/ 149543 w 154305"/>
                <a:gd name="connsiteY15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4305" h="176212">
                  <a:moveTo>
                    <a:pt x="149543" y="0"/>
                  </a:moveTo>
                  <a:cubicBezTo>
                    <a:pt x="152400" y="0"/>
                    <a:pt x="154305" y="1905"/>
                    <a:pt x="154305" y="4763"/>
                  </a:cubicBezTo>
                  <a:lnTo>
                    <a:pt x="154305" y="164783"/>
                  </a:lnTo>
                  <a:cubicBezTo>
                    <a:pt x="154305" y="168592"/>
                    <a:pt x="153352" y="169545"/>
                    <a:pt x="149543" y="170498"/>
                  </a:cubicBezTo>
                  <a:cubicBezTo>
                    <a:pt x="128588" y="174308"/>
                    <a:pt x="98107" y="176213"/>
                    <a:pt x="75248" y="176213"/>
                  </a:cubicBezTo>
                  <a:cubicBezTo>
                    <a:pt x="15240" y="176213"/>
                    <a:pt x="0" y="164783"/>
                    <a:pt x="0" y="100965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lnTo>
                    <a:pt x="41910" y="0"/>
                  </a:lnTo>
                  <a:cubicBezTo>
                    <a:pt x="44768" y="0"/>
                    <a:pt x="46672" y="1905"/>
                    <a:pt x="46672" y="4763"/>
                  </a:cubicBezTo>
                  <a:lnTo>
                    <a:pt x="46672" y="88583"/>
                  </a:lnTo>
                  <a:cubicBezTo>
                    <a:pt x="46672" y="133350"/>
                    <a:pt x="51435" y="135255"/>
                    <a:pt x="80010" y="135255"/>
                  </a:cubicBezTo>
                  <a:lnTo>
                    <a:pt x="107632" y="135255"/>
                  </a:lnTo>
                  <a:lnTo>
                    <a:pt x="107632" y="4763"/>
                  </a:lnTo>
                  <a:cubicBezTo>
                    <a:pt x="107632" y="1905"/>
                    <a:pt x="109538" y="0"/>
                    <a:pt x="112395" y="0"/>
                  </a:cubicBezTo>
                  <a:lnTo>
                    <a:pt x="149543" y="0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B377ED-05FF-925B-F922-2AA55B152B38}"/>
                </a:ext>
              </a:extLst>
            </p:cNvPr>
            <p:cNvSpPr/>
            <p:nvPr/>
          </p:nvSpPr>
          <p:spPr>
            <a:xfrm>
              <a:off x="10452807" y="625708"/>
              <a:ext cx="16398" cy="74532"/>
            </a:xfrm>
            <a:custGeom>
              <a:avLst/>
              <a:gdLst>
                <a:gd name="connsiteX0" fmla="*/ 54293 w 54292"/>
                <a:gd name="connsiteY0" fmla="*/ 24830 h 246762"/>
                <a:gd name="connsiteX1" fmla="*/ 27623 w 54292"/>
                <a:gd name="connsiteY1" fmla="*/ 49595 h 246762"/>
                <a:gd name="connsiteX2" fmla="*/ 0 w 54292"/>
                <a:gd name="connsiteY2" fmla="*/ 24830 h 246762"/>
                <a:gd name="connsiteX3" fmla="*/ 27623 w 54292"/>
                <a:gd name="connsiteY3" fmla="*/ 65 h 246762"/>
                <a:gd name="connsiteX4" fmla="*/ 54293 w 54292"/>
                <a:gd name="connsiteY4" fmla="*/ 24830 h 246762"/>
                <a:gd name="connsiteX5" fmla="*/ 45720 w 54292"/>
                <a:gd name="connsiteY5" fmla="*/ 72455 h 246762"/>
                <a:gd name="connsiteX6" fmla="*/ 50483 w 54292"/>
                <a:gd name="connsiteY6" fmla="*/ 77218 h 246762"/>
                <a:gd name="connsiteX7" fmla="*/ 50483 w 54292"/>
                <a:gd name="connsiteY7" fmla="*/ 242000 h 246762"/>
                <a:gd name="connsiteX8" fmla="*/ 45720 w 54292"/>
                <a:gd name="connsiteY8" fmla="*/ 246763 h 246762"/>
                <a:gd name="connsiteX9" fmla="*/ 8573 w 54292"/>
                <a:gd name="connsiteY9" fmla="*/ 246763 h 246762"/>
                <a:gd name="connsiteX10" fmla="*/ 3810 w 54292"/>
                <a:gd name="connsiteY10" fmla="*/ 242000 h 246762"/>
                <a:gd name="connsiteX11" fmla="*/ 3810 w 54292"/>
                <a:gd name="connsiteY11" fmla="*/ 77218 h 246762"/>
                <a:gd name="connsiteX12" fmla="*/ 8573 w 54292"/>
                <a:gd name="connsiteY12" fmla="*/ 72455 h 246762"/>
                <a:gd name="connsiteX13" fmla="*/ 45720 w 54292"/>
                <a:gd name="connsiteY13" fmla="*/ 72455 h 24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292" h="246762">
                  <a:moveTo>
                    <a:pt x="54293" y="24830"/>
                  </a:moveTo>
                  <a:cubicBezTo>
                    <a:pt x="54293" y="41023"/>
                    <a:pt x="44768" y="49595"/>
                    <a:pt x="27623" y="49595"/>
                  </a:cubicBezTo>
                  <a:cubicBezTo>
                    <a:pt x="10478" y="49595"/>
                    <a:pt x="0" y="40070"/>
                    <a:pt x="0" y="24830"/>
                  </a:cubicBezTo>
                  <a:cubicBezTo>
                    <a:pt x="0" y="8638"/>
                    <a:pt x="9525" y="65"/>
                    <a:pt x="27623" y="65"/>
                  </a:cubicBezTo>
                  <a:cubicBezTo>
                    <a:pt x="44768" y="-887"/>
                    <a:pt x="54293" y="8638"/>
                    <a:pt x="54293" y="24830"/>
                  </a:cubicBezTo>
                  <a:close/>
                  <a:moveTo>
                    <a:pt x="45720" y="72455"/>
                  </a:moveTo>
                  <a:cubicBezTo>
                    <a:pt x="48578" y="72455"/>
                    <a:pt x="50483" y="74360"/>
                    <a:pt x="50483" y="77218"/>
                  </a:cubicBezTo>
                  <a:lnTo>
                    <a:pt x="50483" y="242000"/>
                  </a:lnTo>
                  <a:cubicBezTo>
                    <a:pt x="50483" y="245810"/>
                    <a:pt x="48578" y="246763"/>
                    <a:pt x="45720" y="246763"/>
                  </a:cubicBezTo>
                  <a:lnTo>
                    <a:pt x="8573" y="246763"/>
                  </a:lnTo>
                  <a:cubicBezTo>
                    <a:pt x="5715" y="246763"/>
                    <a:pt x="3810" y="244858"/>
                    <a:pt x="3810" y="242000"/>
                  </a:cubicBezTo>
                  <a:lnTo>
                    <a:pt x="3810" y="77218"/>
                  </a:lnTo>
                  <a:cubicBezTo>
                    <a:pt x="3810" y="74360"/>
                    <a:pt x="5715" y="72455"/>
                    <a:pt x="8573" y="72455"/>
                  </a:cubicBezTo>
                  <a:lnTo>
                    <a:pt x="45720" y="72455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76F9D46-6D3B-B1F6-49C2-4B3A3BD0FE4A}"/>
                </a:ext>
              </a:extLst>
            </p:cNvPr>
            <p:cNvSpPr/>
            <p:nvPr/>
          </p:nvSpPr>
          <p:spPr>
            <a:xfrm>
              <a:off x="10479275" y="627454"/>
              <a:ext cx="14097" cy="73074"/>
            </a:xfrm>
            <a:custGeom>
              <a:avLst/>
              <a:gdLst>
                <a:gd name="connsiteX0" fmla="*/ 41910 w 46672"/>
                <a:gd name="connsiteY0" fmla="*/ 952 h 241935"/>
                <a:gd name="connsiteX1" fmla="*/ 46673 w 46672"/>
                <a:gd name="connsiteY1" fmla="*/ 5715 h 241935"/>
                <a:gd name="connsiteX2" fmla="*/ 46673 w 46672"/>
                <a:gd name="connsiteY2" fmla="*/ 237173 h 241935"/>
                <a:gd name="connsiteX3" fmla="*/ 41910 w 46672"/>
                <a:gd name="connsiteY3" fmla="*/ 241935 h 241935"/>
                <a:gd name="connsiteX4" fmla="*/ 4763 w 46672"/>
                <a:gd name="connsiteY4" fmla="*/ 241935 h 241935"/>
                <a:gd name="connsiteX5" fmla="*/ 0 w 46672"/>
                <a:gd name="connsiteY5" fmla="*/ 237173 h 241935"/>
                <a:gd name="connsiteX6" fmla="*/ 0 w 46672"/>
                <a:gd name="connsiteY6" fmla="*/ 4763 h 241935"/>
                <a:gd name="connsiteX7" fmla="*/ 4763 w 46672"/>
                <a:gd name="connsiteY7" fmla="*/ 0 h 241935"/>
                <a:gd name="connsiteX8" fmla="*/ 41910 w 46672"/>
                <a:gd name="connsiteY8" fmla="*/ 0 h 2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672" h="241935">
                  <a:moveTo>
                    <a:pt x="41910" y="952"/>
                  </a:moveTo>
                  <a:cubicBezTo>
                    <a:pt x="44768" y="952"/>
                    <a:pt x="46673" y="2858"/>
                    <a:pt x="46673" y="5715"/>
                  </a:cubicBezTo>
                  <a:lnTo>
                    <a:pt x="46673" y="237173"/>
                  </a:lnTo>
                  <a:cubicBezTo>
                    <a:pt x="46673" y="240983"/>
                    <a:pt x="44768" y="241935"/>
                    <a:pt x="41910" y="241935"/>
                  </a:cubicBezTo>
                  <a:lnTo>
                    <a:pt x="4763" y="241935"/>
                  </a:lnTo>
                  <a:cubicBezTo>
                    <a:pt x="1905" y="241935"/>
                    <a:pt x="0" y="240030"/>
                    <a:pt x="0" y="237173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lnTo>
                    <a:pt x="41910" y="0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08D147A-D9D5-B338-91B6-6A3E9F67A794}"/>
                </a:ext>
              </a:extLst>
            </p:cNvPr>
            <p:cNvSpPr/>
            <p:nvPr/>
          </p:nvSpPr>
          <p:spPr>
            <a:xfrm>
              <a:off x="10502578" y="627741"/>
              <a:ext cx="47181" cy="73074"/>
            </a:xfrm>
            <a:custGeom>
              <a:avLst/>
              <a:gdLst>
                <a:gd name="connsiteX0" fmla="*/ 151448 w 156210"/>
                <a:gd name="connsiteY0" fmla="*/ 0 h 241935"/>
                <a:gd name="connsiteX1" fmla="*/ 156210 w 156210"/>
                <a:gd name="connsiteY1" fmla="*/ 4763 h 241935"/>
                <a:gd name="connsiteX2" fmla="*/ 156210 w 156210"/>
                <a:gd name="connsiteY2" fmla="*/ 228600 h 241935"/>
                <a:gd name="connsiteX3" fmla="*/ 149542 w 156210"/>
                <a:gd name="connsiteY3" fmla="*/ 236220 h 241935"/>
                <a:gd name="connsiteX4" fmla="*/ 80963 w 156210"/>
                <a:gd name="connsiteY4" fmla="*/ 241935 h 241935"/>
                <a:gd name="connsiteX5" fmla="*/ 0 w 156210"/>
                <a:gd name="connsiteY5" fmla="*/ 153352 h 241935"/>
                <a:gd name="connsiteX6" fmla="*/ 71438 w 156210"/>
                <a:gd name="connsiteY6" fmla="*/ 64770 h 241935"/>
                <a:gd name="connsiteX7" fmla="*/ 109538 w 156210"/>
                <a:gd name="connsiteY7" fmla="*/ 66675 h 241935"/>
                <a:gd name="connsiteX8" fmla="*/ 109538 w 156210"/>
                <a:gd name="connsiteY8" fmla="*/ 4763 h 241935"/>
                <a:gd name="connsiteX9" fmla="*/ 114300 w 156210"/>
                <a:gd name="connsiteY9" fmla="*/ 0 h 241935"/>
                <a:gd name="connsiteX10" fmla="*/ 151448 w 156210"/>
                <a:gd name="connsiteY10" fmla="*/ 0 h 241935"/>
                <a:gd name="connsiteX11" fmla="*/ 82867 w 156210"/>
                <a:gd name="connsiteY11" fmla="*/ 104775 h 241935"/>
                <a:gd name="connsiteX12" fmla="*/ 47625 w 156210"/>
                <a:gd name="connsiteY12" fmla="*/ 153352 h 241935"/>
                <a:gd name="connsiteX13" fmla="*/ 80963 w 156210"/>
                <a:gd name="connsiteY13" fmla="*/ 201930 h 241935"/>
                <a:gd name="connsiteX14" fmla="*/ 110490 w 156210"/>
                <a:gd name="connsiteY14" fmla="*/ 200025 h 241935"/>
                <a:gd name="connsiteX15" fmla="*/ 110490 w 156210"/>
                <a:gd name="connsiteY15" fmla="*/ 104775 h 241935"/>
                <a:gd name="connsiteX16" fmla="*/ 82867 w 156210"/>
                <a:gd name="connsiteY16" fmla="*/ 104775 h 2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210" h="241935">
                  <a:moveTo>
                    <a:pt x="151448" y="0"/>
                  </a:moveTo>
                  <a:cubicBezTo>
                    <a:pt x="155257" y="0"/>
                    <a:pt x="156210" y="1905"/>
                    <a:pt x="156210" y="4763"/>
                  </a:cubicBezTo>
                  <a:lnTo>
                    <a:pt x="156210" y="228600"/>
                  </a:lnTo>
                  <a:cubicBezTo>
                    <a:pt x="156210" y="233363"/>
                    <a:pt x="153352" y="236220"/>
                    <a:pt x="149542" y="236220"/>
                  </a:cubicBezTo>
                  <a:cubicBezTo>
                    <a:pt x="123825" y="240030"/>
                    <a:pt x="102870" y="241935"/>
                    <a:pt x="80963" y="241935"/>
                  </a:cubicBezTo>
                  <a:cubicBezTo>
                    <a:pt x="15240" y="241935"/>
                    <a:pt x="0" y="223838"/>
                    <a:pt x="0" y="153352"/>
                  </a:cubicBezTo>
                  <a:cubicBezTo>
                    <a:pt x="0" y="84773"/>
                    <a:pt x="14288" y="64770"/>
                    <a:pt x="71438" y="64770"/>
                  </a:cubicBezTo>
                  <a:cubicBezTo>
                    <a:pt x="85725" y="64770"/>
                    <a:pt x="98107" y="65723"/>
                    <a:pt x="109538" y="66675"/>
                  </a:cubicBezTo>
                  <a:lnTo>
                    <a:pt x="109538" y="4763"/>
                  </a:lnTo>
                  <a:cubicBezTo>
                    <a:pt x="109538" y="952"/>
                    <a:pt x="110490" y="0"/>
                    <a:pt x="114300" y="0"/>
                  </a:cubicBezTo>
                  <a:lnTo>
                    <a:pt x="151448" y="0"/>
                  </a:lnTo>
                  <a:close/>
                  <a:moveTo>
                    <a:pt x="82867" y="104775"/>
                  </a:moveTo>
                  <a:cubicBezTo>
                    <a:pt x="51435" y="104775"/>
                    <a:pt x="47625" y="113348"/>
                    <a:pt x="47625" y="153352"/>
                  </a:cubicBezTo>
                  <a:cubicBezTo>
                    <a:pt x="47625" y="190500"/>
                    <a:pt x="50482" y="201930"/>
                    <a:pt x="80963" y="201930"/>
                  </a:cubicBezTo>
                  <a:cubicBezTo>
                    <a:pt x="88582" y="201930"/>
                    <a:pt x="101917" y="200977"/>
                    <a:pt x="110490" y="200025"/>
                  </a:cubicBezTo>
                  <a:lnTo>
                    <a:pt x="110490" y="104775"/>
                  </a:lnTo>
                  <a:lnTo>
                    <a:pt x="82867" y="104775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9A76813-B5B2-40B9-D156-5EB0E7BE63B7}"/>
                </a:ext>
              </a:extLst>
            </p:cNvPr>
            <p:cNvSpPr/>
            <p:nvPr/>
          </p:nvSpPr>
          <p:spPr>
            <a:xfrm>
              <a:off x="10559828" y="625708"/>
              <a:ext cx="16398" cy="74532"/>
            </a:xfrm>
            <a:custGeom>
              <a:avLst/>
              <a:gdLst>
                <a:gd name="connsiteX0" fmla="*/ 54292 w 54292"/>
                <a:gd name="connsiteY0" fmla="*/ 24830 h 246762"/>
                <a:gd name="connsiteX1" fmla="*/ 27622 w 54292"/>
                <a:gd name="connsiteY1" fmla="*/ 49595 h 246762"/>
                <a:gd name="connsiteX2" fmla="*/ 0 w 54292"/>
                <a:gd name="connsiteY2" fmla="*/ 24830 h 246762"/>
                <a:gd name="connsiteX3" fmla="*/ 27622 w 54292"/>
                <a:gd name="connsiteY3" fmla="*/ 65 h 246762"/>
                <a:gd name="connsiteX4" fmla="*/ 54292 w 54292"/>
                <a:gd name="connsiteY4" fmla="*/ 24830 h 246762"/>
                <a:gd name="connsiteX5" fmla="*/ 44767 w 54292"/>
                <a:gd name="connsiteY5" fmla="*/ 72455 h 246762"/>
                <a:gd name="connsiteX6" fmla="*/ 49530 w 54292"/>
                <a:gd name="connsiteY6" fmla="*/ 77218 h 246762"/>
                <a:gd name="connsiteX7" fmla="*/ 49530 w 54292"/>
                <a:gd name="connsiteY7" fmla="*/ 242000 h 246762"/>
                <a:gd name="connsiteX8" fmla="*/ 44767 w 54292"/>
                <a:gd name="connsiteY8" fmla="*/ 246763 h 246762"/>
                <a:gd name="connsiteX9" fmla="*/ 7620 w 54292"/>
                <a:gd name="connsiteY9" fmla="*/ 246763 h 246762"/>
                <a:gd name="connsiteX10" fmla="*/ 2857 w 54292"/>
                <a:gd name="connsiteY10" fmla="*/ 242000 h 246762"/>
                <a:gd name="connsiteX11" fmla="*/ 2857 w 54292"/>
                <a:gd name="connsiteY11" fmla="*/ 77218 h 246762"/>
                <a:gd name="connsiteX12" fmla="*/ 7620 w 54292"/>
                <a:gd name="connsiteY12" fmla="*/ 72455 h 246762"/>
                <a:gd name="connsiteX13" fmla="*/ 44767 w 54292"/>
                <a:gd name="connsiteY13" fmla="*/ 72455 h 24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292" h="246762">
                  <a:moveTo>
                    <a:pt x="54292" y="24830"/>
                  </a:moveTo>
                  <a:cubicBezTo>
                    <a:pt x="54292" y="41023"/>
                    <a:pt x="44767" y="49595"/>
                    <a:pt x="27622" y="49595"/>
                  </a:cubicBezTo>
                  <a:cubicBezTo>
                    <a:pt x="10477" y="49595"/>
                    <a:pt x="0" y="40070"/>
                    <a:pt x="0" y="24830"/>
                  </a:cubicBezTo>
                  <a:cubicBezTo>
                    <a:pt x="0" y="8638"/>
                    <a:pt x="9525" y="65"/>
                    <a:pt x="27622" y="65"/>
                  </a:cubicBezTo>
                  <a:cubicBezTo>
                    <a:pt x="44767" y="-887"/>
                    <a:pt x="54292" y="8638"/>
                    <a:pt x="54292" y="24830"/>
                  </a:cubicBezTo>
                  <a:close/>
                  <a:moveTo>
                    <a:pt x="44767" y="72455"/>
                  </a:moveTo>
                  <a:cubicBezTo>
                    <a:pt x="47625" y="72455"/>
                    <a:pt x="49530" y="74360"/>
                    <a:pt x="49530" y="77218"/>
                  </a:cubicBezTo>
                  <a:lnTo>
                    <a:pt x="49530" y="242000"/>
                  </a:lnTo>
                  <a:cubicBezTo>
                    <a:pt x="49530" y="245810"/>
                    <a:pt x="47625" y="246763"/>
                    <a:pt x="44767" y="246763"/>
                  </a:cubicBezTo>
                  <a:lnTo>
                    <a:pt x="7620" y="246763"/>
                  </a:lnTo>
                  <a:cubicBezTo>
                    <a:pt x="4763" y="246763"/>
                    <a:pt x="2857" y="244858"/>
                    <a:pt x="2857" y="242000"/>
                  </a:cubicBezTo>
                  <a:lnTo>
                    <a:pt x="2857" y="77218"/>
                  </a:lnTo>
                  <a:cubicBezTo>
                    <a:pt x="2857" y="74360"/>
                    <a:pt x="4763" y="72455"/>
                    <a:pt x="7620" y="72455"/>
                  </a:cubicBezTo>
                  <a:lnTo>
                    <a:pt x="44767" y="72455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4BD2A0-E2D1-61F5-C2A8-106EEA57A501}"/>
                </a:ext>
              </a:extLst>
            </p:cNvPr>
            <p:cNvSpPr/>
            <p:nvPr/>
          </p:nvSpPr>
          <p:spPr>
            <a:xfrm>
              <a:off x="10585721" y="647017"/>
              <a:ext cx="46893" cy="53223"/>
            </a:xfrm>
            <a:custGeom>
              <a:avLst/>
              <a:gdLst>
                <a:gd name="connsiteX0" fmla="*/ 155257 w 155257"/>
                <a:gd name="connsiteY0" fmla="*/ 75247 h 176212"/>
                <a:gd name="connsiteX1" fmla="*/ 155257 w 155257"/>
                <a:gd name="connsiteY1" fmla="*/ 171450 h 176212"/>
                <a:gd name="connsiteX2" fmla="*/ 150495 w 155257"/>
                <a:gd name="connsiteY2" fmla="*/ 176213 h 176212"/>
                <a:gd name="connsiteX3" fmla="*/ 113347 w 155257"/>
                <a:gd name="connsiteY3" fmla="*/ 176213 h 176212"/>
                <a:gd name="connsiteX4" fmla="*/ 108585 w 155257"/>
                <a:gd name="connsiteY4" fmla="*/ 171450 h 176212"/>
                <a:gd name="connsiteX5" fmla="*/ 108585 w 155257"/>
                <a:gd name="connsiteY5" fmla="*/ 87630 h 176212"/>
                <a:gd name="connsiteX6" fmla="*/ 75247 w 155257"/>
                <a:gd name="connsiteY6" fmla="*/ 40957 h 176212"/>
                <a:gd name="connsiteX7" fmla="*/ 46672 w 155257"/>
                <a:gd name="connsiteY7" fmla="*/ 40957 h 176212"/>
                <a:gd name="connsiteX8" fmla="*/ 46672 w 155257"/>
                <a:gd name="connsiteY8" fmla="*/ 171450 h 176212"/>
                <a:gd name="connsiteX9" fmla="*/ 41910 w 155257"/>
                <a:gd name="connsiteY9" fmla="*/ 176213 h 176212"/>
                <a:gd name="connsiteX10" fmla="*/ 4763 w 155257"/>
                <a:gd name="connsiteY10" fmla="*/ 176213 h 176212"/>
                <a:gd name="connsiteX11" fmla="*/ 0 w 155257"/>
                <a:gd name="connsiteY11" fmla="*/ 171450 h 176212"/>
                <a:gd name="connsiteX12" fmla="*/ 0 w 155257"/>
                <a:gd name="connsiteY12" fmla="*/ 10477 h 176212"/>
                <a:gd name="connsiteX13" fmla="*/ 4763 w 155257"/>
                <a:gd name="connsiteY13" fmla="*/ 5715 h 176212"/>
                <a:gd name="connsiteX14" fmla="*/ 79057 w 155257"/>
                <a:gd name="connsiteY14" fmla="*/ 0 h 176212"/>
                <a:gd name="connsiteX15" fmla="*/ 155257 w 155257"/>
                <a:gd name="connsiteY15" fmla="*/ 75247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5257" h="176212">
                  <a:moveTo>
                    <a:pt x="155257" y="75247"/>
                  </a:moveTo>
                  <a:lnTo>
                    <a:pt x="155257" y="171450"/>
                  </a:lnTo>
                  <a:cubicBezTo>
                    <a:pt x="155257" y="175260"/>
                    <a:pt x="153352" y="176213"/>
                    <a:pt x="150495" y="176213"/>
                  </a:cubicBezTo>
                  <a:lnTo>
                    <a:pt x="113347" y="176213"/>
                  </a:lnTo>
                  <a:cubicBezTo>
                    <a:pt x="110490" y="176213"/>
                    <a:pt x="108585" y="174307"/>
                    <a:pt x="108585" y="171450"/>
                  </a:cubicBezTo>
                  <a:lnTo>
                    <a:pt x="108585" y="87630"/>
                  </a:lnTo>
                  <a:cubicBezTo>
                    <a:pt x="108585" y="42863"/>
                    <a:pt x="103822" y="40957"/>
                    <a:pt x="75247" y="40957"/>
                  </a:cubicBezTo>
                  <a:lnTo>
                    <a:pt x="46672" y="40957"/>
                  </a:lnTo>
                  <a:lnTo>
                    <a:pt x="46672" y="171450"/>
                  </a:lnTo>
                  <a:cubicBezTo>
                    <a:pt x="46672" y="175260"/>
                    <a:pt x="44767" y="176213"/>
                    <a:pt x="41910" y="176213"/>
                  </a:cubicBezTo>
                  <a:lnTo>
                    <a:pt x="4763" y="176213"/>
                  </a:lnTo>
                  <a:cubicBezTo>
                    <a:pt x="1905" y="176213"/>
                    <a:pt x="0" y="174307"/>
                    <a:pt x="0" y="171450"/>
                  </a:cubicBezTo>
                  <a:lnTo>
                    <a:pt x="0" y="10477"/>
                  </a:lnTo>
                  <a:cubicBezTo>
                    <a:pt x="0" y="6667"/>
                    <a:pt x="1905" y="6667"/>
                    <a:pt x="4763" y="5715"/>
                  </a:cubicBezTo>
                  <a:cubicBezTo>
                    <a:pt x="25717" y="952"/>
                    <a:pt x="56197" y="0"/>
                    <a:pt x="79057" y="0"/>
                  </a:cubicBezTo>
                  <a:cubicBezTo>
                    <a:pt x="140017" y="952"/>
                    <a:pt x="155257" y="12382"/>
                    <a:pt x="155257" y="75247"/>
                  </a:cubicBez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D6AAEB5-F2E7-5BDD-2825-9F9E2304A5E7}"/>
                </a:ext>
              </a:extLst>
            </p:cNvPr>
            <p:cNvSpPr/>
            <p:nvPr/>
          </p:nvSpPr>
          <p:spPr>
            <a:xfrm>
              <a:off x="10642108" y="647017"/>
              <a:ext cx="46893" cy="72498"/>
            </a:xfrm>
            <a:custGeom>
              <a:avLst/>
              <a:gdLst>
                <a:gd name="connsiteX0" fmla="*/ 148590 w 155257"/>
                <a:gd name="connsiteY0" fmla="*/ 6667 h 240029"/>
                <a:gd name="connsiteX1" fmla="*/ 155257 w 155257"/>
                <a:gd name="connsiteY1" fmla="*/ 14288 h 240029"/>
                <a:gd name="connsiteX2" fmla="*/ 155257 w 155257"/>
                <a:gd name="connsiteY2" fmla="*/ 172402 h 240029"/>
                <a:gd name="connsiteX3" fmla="*/ 79057 w 155257"/>
                <a:gd name="connsiteY3" fmla="*/ 240030 h 240029"/>
                <a:gd name="connsiteX4" fmla="*/ 21907 w 155257"/>
                <a:gd name="connsiteY4" fmla="*/ 235267 h 240029"/>
                <a:gd name="connsiteX5" fmla="*/ 17145 w 155257"/>
                <a:gd name="connsiteY5" fmla="*/ 230505 h 240029"/>
                <a:gd name="connsiteX6" fmla="*/ 17145 w 155257"/>
                <a:gd name="connsiteY6" fmla="*/ 206692 h 240029"/>
                <a:gd name="connsiteX7" fmla="*/ 21907 w 155257"/>
                <a:gd name="connsiteY7" fmla="*/ 201930 h 240029"/>
                <a:gd name="connsiteX8" fmla="*/ 75248 w 155257"/>
                <a:gd name="connsiteY8" fmla="*/ 201930 h 240029"/>
                <a:gd name="connsiteX9" fmla="*/ 109538 w 155257"/>
                <a:gd name="connsiteY9" fmla="*/ 175260 h 240029"/>
                <a:gd name="connsiteX10" fmla="*/ 109538 w 155257"/>
                <a:gd name="connsiteY10" fmla="*/ 173355 h 240029"/>
                <a:gd name="connsiteX11" fmla="*/ 71438 w 155257"/>
                <a:gd name="connsiteY11" fmla="*/ 177165 h 240029"/>
                <a:gd name="connsiteX12" fmla="*/ 0 w 155257"/>
                <a:gd name="connsiteY12" fmla="*/ 85725 h 240029"/>
                <a:gd name="connsiteX13" fmla="*/ 80963 w 155257"/>
                <a:gd name="connsiteY13" fmla="*/ 0 h 240029"/>
                <a:gd name="connsiteX14" fmla="*/ 148590 w 155257"/>
                <a:gd name="connsiteY14" fmla="*/ 6667 h 240029"/>
                <a:gd name="connsiteX15" fmla="*/ 78105 w 155257"/>
                <a:gd name="connsiteY15" fmla="*/ 40957 h 240029"/>
                <a:gd name="connsiteX16" fmla="*/ 44767 w 155257"/>
                <a:gd name="connsiteY16" fmla="*/ 89535 h 240029"/>
                <a:gd name="connsiteX17" fmla="*/ 80963 w 155257"/>
                <a:gd name="connsiteY17" fmla="*/ 138113 h 240029"/>
                <a:gd name="connsiteX18" fmla="*/ 108585 w 155257"/>
                <a:gd name="connsiteY18" fmla="*/ 136207 h 240029"/>
                <a:gd name="connsiteX19" fmla="*/ 108585 w 155257"/>
                <a:gd name="connsiteY19" fmla="*/ 40957 h 240029"/>
                <a:gd name="connsiteX20" fmla="*/ 78105 w 155257"/>
                <a:gd name="connsiteY20" fmla="*/ 40957 h 24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5257" h="240029">
                  <a:moveTo>
                    <a:pt x="148590" y="6667"/>
                  </a:moveTo>
                  <a:cubicBezTo>
                    <a:pt x="152400" y="7620"/>
                    <a:pt x="155257" y="10477"/>
                    <a:pt x="155257" y="14288"/>
                  </a:cubicBezTo>
                  <a:lnTo>
                    <a:pt x="155257" y="172402"/>
                  </a:lnTo>
                  <a:cubicBezTo>
                    <a:pt x="155257" y="219075"/>
                    <a:pt x="145732" y="240030"/>
                    <a:pt x="79057" y="240030"/>
                  </a:cubicBezTo>
                  <a:cubicBezTo>
                    <a:pt x="60007" y="240030"/>
                    <a:pt x="40005" y="239077"/>
                    <a:pt x="21907" y="235267"/>
                  </a:cubicBezTo>
                  <a:cubicBezTo>
                    <a:pt x="19050" y="235267"/>
                    <a:pt x="17145" y="233363"/>
                    <a:pt x="17145" y="230505"/>
                  </a:cubicBezTo>
                  <a:lnTo>
                    <a:pt x="17145" y="206692"/>
                  </a:lnTo>
                  <a:cubicBezTo>
                    <a:pt x="17145" y="202882"/>
                    <a:pt x="18098" y="201930"/>
                    <a:pt x="21907" y="201930"/>
                  </a:cubicBezTo>
                  <a:lnTo>
                    <a:pt x="75248" y="201930"/>
                  </a:lnTo>
                  <a:cubicBezTo>
                    <a:pt x="102870" y="201930"/>
                    <a:pt x="109538" y="195263"/>
                    <a:pt x="109538" y="175260"/>
                  </a:cubicBezTo>
                  <a:lnTo>
                    <a:pt x="109538" y="173355"/>
                  </a:lnTo>
                  <a:cubicBezTo>
                    <a:pt x="96202" y="176213"/>
                    <a:pt x="84773" y="177165"/>
                    <a:pt x="71438" y="177165"/>
                  </a:cubicBezTo>
                  <a:cubicBezTo>
                    <a:pt x="15240" y="177165"/>
                    <a:pt x="0" y="157163"/>
                    <a:pt x="0" y="85725"/>
                  </a:cubicBezTo>
                  <a:cubicBezTo>
                    <a:pt x="0" y="18097"/>
                    <a:pt x="15240" y="0"/>
                    <a:pt x="80963" y="0"/>
                  </a:cubicBezTo>
                  <a:cubicBezTo>
                    <a:pt x="104775" y="952"/>
                    <a:pt x="130492" y="2857"/>
                    <a:pt x="148590" y="6667"/>
                  </a:cubicBezTo>
                  <a:close/>
                  <a:moveTo>
                    <a:pt x="78105" y="40957"/>
                  </a:moveTo>
                  <a:cubicBezTo>
                    <a:pt x="47625" y="40957"/>
                    <a:pt x="44767" y="52388"/>
                    <a:pt x="44767" y="89535"/>
                  </a:cubicBezTo>
                  <a:cubicBezTo>
                    <a:pt x="44767" y="129540"/>
                    <a:pt x="49530" y="138113"/>
                    <a:pt x="80963" y="138113"/>
                  </a:cubicBezTo>
                  <a:cubicBezTo>
                    <a:pt x="88582" y="138113"/>
                    <a:pt x="100013" y="138113"/>
                    <a:pt x="108585" y="136207"/>
                  </a:cubicBezTo>
                  <a:lnTo>
                    <a:pt x="108585" y="40957"/>
                  </a:lnTo>
                  <a:lnTo>
                    <a:pt x="78105" y="40957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92634FD-F602-0177-C8F9-E9BEFC7BA325}"/>
                </a:ext>
              </a:extLst>
            </p:cNvPr>
            <p:cNvSpPr/>
            <p:nvPr/>
          </p:nvSpPr>
          <p:spPr>
            <a:xfrm>
              <a:off x="10716907" y="647017"/>
              <a:ext cx="44880" cy="53798"/>
            </a:xfrm>
            <a:custGeom>
              <a:avLst/>
              <a:gdLst>
                <a:gd name="connsiteX0" fmla="*/ 148590 w 148590"/>
                <a:gd name="connsiteY0" fmla="*/ 54292 h 178117"/>
                <a:gd name="connsiteX1" fmla="*/ 148590 w 148590"/>
                <a:gd name="connsiteY1" fmla="*/ 161925 h 178117"/>
                <a:gd name="connsiteX2" fmla="*/ 141923 w 148590"/>
                <a:gd name="connsiteY2" fmla="*/ 171450 h 178117"/>
                <a:gd name="connsiteX3" fmla="*/ 71438 w 148590"/>
                <a:gd name="connsiteY3" fmla="*/ 178117 h 178117"/>
                <a:gd name="connsiteX4" fmla="*/ 0 w 148590"/>
                <a:gd name="connsiteY4" fmla="*/ 124777 h 178117"/>
                <a:gd name="connsiteX5" fmla="*/ 63818 w 148590"/>
                <a:gd name="connsiteY5" fmla="*/ 73342 h 178117"/>
                <a:gd name="connsiteX6" fmla="*/ 102870 w 148590"/>
                <a:gd name="connsiteY6" fmla="*/ 73342 h 178117"/>
                <a:gd name="connsiteX7" fmla="*/ 102870 w 148590"/>
                <a:gd name="connsiteY7" fmla="*/ 61913 h 178117"/>
                <a:gd name="connsiteX8" fmla="*/ 73343 w 148590"/>
                <a:gd name="connsiteY8" fmla="*/ 40005 h 178117"/>
                <a:gd name="connsiteX9" fmla="*/ 17145 w 148590"/>
                <a:gd name="connsiteY9" fmla="*/ 40005 h 178117"/>
                <a:gd name="connsiteX10" fmla="*/ 12383 w 148590"/>
                <a:gd name="connsiteY10" fmla="*/ 35242 h 178117"/>
                <a:gd name="connsiteX11" fmla="*/ 12383 w 148590"/>
                <a:gd name="connsiteY11" fmla="*/ 9525 h 178117"/>
                <a:gd name="connsiteX12" fmla="*/ 17145 w 148590"/>
                <a:gd name="connsiteY12" fmla="*/ 4763 h 178117"/>
                <a:gd name="connsiteX13" fmla="*/ 73343 w 148590"/>
                <a:gd name="connsiteY13" fmla="*/ 0 h 178117"/>
                <a:gd name="connsiteX14" fmla="*/ 148590 w 148590"/>
                <a:gd name="connsiteY14" fmla="*/ 54292 h 178117"/>
                <a:gd name="connsiteX15" fmla="*/ 66675 w 148590"/>
                <a:gd name="connsiteY15" fmla="*/ 102870 h 178117"/>
                <a:gd name="connsiteX16" fmla="*/ 44768 w 148590"/>
                <a:gd name="connsiteY16" fmla="*/ 121920 h 178117"/>
                <a:gd name="connsiteX17" fmla="*/ 71438 w 148590"/>
                <a:gd name="connsiteY17" fmla="*/ 140970 h 178117"/>
                <a:gd name="connsiteX18" fmla="*/ 102870 w 148590"/>
                <a:gd name="connsiteY18" fmla="*/ 138113 h 178117"/>
                <a:gd name="connsiteX19" fmla="*/ 102870 w 148590"/>
                <a:gd name="connsiteY19" fmla="*/ 103822 h 178117"/>
                <a:gd name="connsiteX20" fmla="*/ 66675 w 148590"/>
                <a:gd name="connsiteY20" fmla="*/ 103822 h 17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8590" h="178117">
                  <a:moveTo>
                    <a:pt x="148590" y="54292"/>
                  </a:moveTo>
                  <a:lnTo>
                    <a:pt x="148590" y="161925"/>
                  </a:lnTo>
                  <a:cubicBezTo>
                    <a:pt x="148590" y="166688"/>
                    <a:pt x="147638" y="169545"/>
                    <a:pt x="141923" y="171450"/>
                  </a:cubicBezTo>
                  <a:cubicBezTo>
                    <a:pt x="120015" y="176213"/>
                    <a:pt x="92393" y="178117"/>
                    <a:pt x="71438" y="178117"/>
                  </a:cubicBezTo>
                  <a:cubicBezTo>
                    <a:pt x="24765" y="178117"/>
                    <a:pt x="0" y="173355"/>
                    <a:pt x="0" y="124777"/>
                  </a:cubicBezTo>
                  <a:cubicBezTo>
                    <a:pt x="953" y="82867"/>
                    <a:pt x="22860" y="73342"/>
                    <a:pt x="63818" y="73342"/>
                  </a:cubicBezTo>
                  <a:lnTo>
                    <a:pt x="102870" y="73342"/>
                  </a:lnTo>
                  <a:lnTo>
                    <a:pt x="102870" y="61913"/>
                  </a:lnTo>
                  <a:cubicBezTo>
                    <a:pt x="102870" y="46672"/>
                    <a:pt x="93345" y="40005"/>
                    <a:pt x="73343" y="40005"/>
                  </a:cubicBezTo>
                  <a:lnTo>
                    <a:pt x="17145" y="40005"/>
                  </a:lnTo>
                  <a:cubicBezTo>
                    <a:pt x="13335" y="40005"/>
                    <a:pt x="12383" y="39052"/>
                    <a:pt x="12383" y="35242"/>
                  </a:cubicBezTo>
                  <a:lnTo>
                    <a:pt x="12383" y="9525"/>
                  </a:lnTo>
                  <a:cubicBezTo>
                    <a:pt x="12383" y="5715"/>
                    <a:pt x="13335" y="4763"/>
                    <a:pt x="17145" y="4763"/>
                  </a:cubicBezTo>
                  <a:cubicBezTo>
                    <a:pt x="36195" y="952"/>
                    <a:pt x="54293" y="0"/>
                    <a:pt x="73343" y="0"/>
                  </a:cubicBezTo>
                  <a:cubicBezTo>
                    <a:pt x="135255" y="952"/>
                    <a:pt x="148590" y="20955"/>
                    <a:pt x="148590" y="54292"/>
                  </a:cubicBezTo>
                  <a:close/>
                  <a:moveTo>
                    <a:pt x="66675" y="102870"/>
                  </a:moveTo>
                  <a:cubicBezTo>
                    <a:pt x="50483" y="102870"/>
                    <a:pt x="44768" y="108585"/>
                    <a:pt x="44768" y="121920"/>
                  </a:cubicBezTo>
                  <a:cubicBezTo>
                    <a:pt x="44768" y="137160"/>
                    <a:pt x="51435" y="140970"/>
                    <a:pt x="71438" y="140970"/>
                  </a:cubicBezTo>
                  <a:cubicBezTo>
                    <a:pt x="78105" y="140970"/>
                    <a:pt x="93345" y="140017"/>
                    <a:pt x="102870" y="138113"/>
                  </a:cubicBezTo>
                  <a:lnTo>
                    <a:pt x="102870" y="103822"/>
                  </a:lnTo>
                  <a:lnTo>
                    <a:pt x="66675" y="103822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1620B55-0086-267B-06F4-5C8742EDE447}"/>
                </a:ext>
              </a:extLst>
            </p:cNvPr>
            <p:cNvSpPr/>
            <p:nvPr/>
          </p:nvSpPr>
          <p:spPr>
            <a:xfrm>
              <a:off x="10787679" y="627166"/>
              <a:ext cx="36249" cy="73074"/>
            </a:xfrm>
            <a:custGeom>
              <a:avLst/>
              <a:gdLst>
                <a:gd name="connsiteX0" fmla="*/ 115253 w 120015"/>
                <a:gd name="connsiteY0" fmla="*/ 2857 h 241935"/>
                <a:gd name="connsiteX1" fmla="*/ 120015 w 120015"/>
                <a:gd name="connsiteY1" fmla="*/ 8573 h 241935"/>
                <a:gd name="connsiteX2" fmla="*/ 120015 w 120015"/>
                <a:gd name="connsiteY2" fmla="*/ 34290 h 241935"/>
                <a:gd name="connsiteX3" fmla="*/ 114300 w 120015"/>
                <a:gd name="connsiteY3" fmla="*/ 39052 h 241935"/>
                <a:gd name="connsiteX4" fmla="*/ 89535 w 120015"/>
                <a:gd name="connsiteY4" fmla="*/ 39052 h 241935"/>
                <a:gd name="connsiteX5" fmla="*/ 72390 w 120015"/>
                <a:gd name="connsiteY5" fmla="*/ 51435 h 241935"/>
                <a:gd name="connsiteX6" fmla="*/ 72390 w 120015"/>
                <a:gd name="connsiteY6" fmla="*/ 67627 h 241935"/>
                <a:gd name="connsiteX7" fmla="*/ 110490 w 120015"/>
                <a:gd name="connsiteY7" fmla="*/ 67627 h 241935"/>
                <a:gd name="connsiteX8" fmla="*/ 114300 w 120015"/>
                <a:gd name="connsiteY8" fmla="*/ 73342 h 241935"/>
                <a:gd name="connsiteX9" fmla="*/ 109538 w 120015"/>
                <a:gd name="connsiteY9" fmla="*/ 99060 h 241935"/>
                <a:gd name="connsiteX10" fmla="*/ 103822 w 120015"/>
                <a:gd name="connsiteY10" fmla="*/ 103823 h 241935"/>
                <a:gd name="connsiteX11" fmla="*/ 72390 w 120015"/>
                <a:gd name="connsiteY11" fmla="*/ 103823 h 241935"/>
                <a:gd name="connsiteX12" fmla="*/ 72390 w 120015"/>
                <a:gd name="connsiteY12" fmla="*/ 237173 h 241935"/>
                <a:gd name="connsiteX13" fmla="*/ 67628 w 120015"/>
                <a:gd name="connsiteY13" fmla="*/ 241935 h 241935"/>
                <a:gd name="connsiteX14" fmla="*/ 30480 w 120015"/>
                <a:gd name="connsiteY14" fmla="*/ 241935 h 241935"/>
                <a:gd name="connsiteX15" fmla="*/ 25717 w 120015"/>
                <a:gd name="connsiteY15" fmla="*/ 237173 h 241935"/>
                <a:gd name="connsiteX16" fmla="*/ 25717 w 120015"/>
                <a:gd name="connsiteY16" fmla="*/ 103823 h 241935"/>
                <a:gd name="connsiteX17" fmla="*/ 5715 w 120015"/>
                <a:gd name="connsiteY17" fmla="*/ 103823 h 241935"/>
                <a:gd name="connsiteX18" fmla="*/ 0 w 120015"/>
                <a:gd name="connsiteY18" fmla="*/ 99060 h 241935"/>
                <a:gd name="connsiteX19" fmla="*/ 0 w 120015"/>
                <a:gd name="connsiteY19" fmla="*/ 72390 h 241935"/>
                <a:gd name="connsiteX20" fmla="*/ 5715 w 120015"/>
                <a:gd name="connsiteY20" fmla="*/ 67627 h 241935"/>
                <a:gd name="connsiteX21" fmla="*/ 25717 w 120015"/>
                <a:gd name="connsiteY21" fmla="*/ 67627 h 241935"/>
                <a:gd name="connsiteX22" fmla="*/ 25717 w 120015"/>
                <a:gd name="connsiteY22" fmla="*/ 43815 h 241935"/>
                <a:gd name="connsiteX23" fmla="*/ 80010 w 120015"/>
                <a:gd name="connsiteY23" fmla="*/ 0 h 241935"/>
                <a:gd name="connsiteX24" fmla="*/ 115253 w 120015"/>
                <a:gd name="connsiteY24" fmla="*/ 2857 h 2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0015" h="241935">
                  <a:moveTo>
                    <a:pt x="115253" y="2857"/>
                  </a:moveTo>
                  <a:cubicBezTo>
                    <a:pt x="119063" y="3810"/>
                    <a:pt x="120015" y="4763"/>
                    <a:pt x="120015" y="8573"/>
                  </a:cubicBezTo>
                  <a:lnTo>
                    <a:pt x="120015" y="34290"/>
                  </a:lnTo>
                  <a:cubicBezTo>
                    <a:pt x="120015" y="38100"/>
                    <a:pt x="118110" y="39052"/>
                    <a:pt x="114300" y="39052"/>
                  </a:cubicBezTo>
                  <a:lnTo>
                    <a:pt x="89535" y="39052"/>
                  </a:lnTo>
                  <a:cubicBezTo>
                    <a:pt x="77153" y="39052"/>
                    <a:pt x="72390" y="40957"/>
                    <a:pt x="72390" y="51435"/>
                  </a:cubicBezTo>
                  <a:lnTo>
                    <a:pt x="72390" y="67627"/>
                  </a:lnTo>
                  <a:lnTo>
                    <a:pt x="110490" y="67627"/>
                  </a:lnTo>
                  <a:cubicBezTo>
                    <a:pt x="114300" y="67627"/>
                    <a:pt x="115253" y="69532"/>
                    <a:pt x="114300" y="73342"/>
                  </a:cubicBezTo>
                  <a:lnTo>
                    <a:pt x="109538" y="99060"/>
                  </a:lnTo>
                  <a:cubicBezTo>
                    <a:pt x="108585" y="101917"/>
                    <a:pt x="106680" y="103823"/>
                    <a:pt x="103822" y="103823"/>
                  </a:cubicBezTo>
                  <a:lnTo>
                    <a:pt x="72390" y="103823"/>
                  </a:lnTo>
                  <a:lnTo>
                    <a:pt x="72390" y="237173"/>
                  </a:lnTo>
                  <a:cubicBezTo>
                    <a:pt x="72390" y="240982"/>
                    <a:pt x="70485" y="241935"/>
                    <a:pt x="67628" y="241935"/>
                  </a:cubicBezTo>
                  <a:lnTo>
                    <a:pt x="30480" y="241935"/>
                  </a:lnTo>
                  <a:cubicBezTo>
                    <a:pt x="27622" y="241935"/>
                    <a:pt x="25717" y="240030"/>
                    <a:pt x="25717" y="237173"/>
                  </a:cubicBezTo>
                  <a:lnTo>
                    <a:pt x="25717" y="103823"/>
                  </a:lnTo>
                  <a:lnTo>
                    <a:pt x="5715" y="103823"/>
                  </a:lnTo>
                  <a:cubicBezTo>
                    <a:pt x="1905" y="103823"/>
                    <a:pt x="0" y="101917"/>
                    <a:pt x="0" y="99060"/>
                  </a:cubicBezTo>
                  <a:lnTo>
                    <a:pt x="0" y="72390"/>
                  </a:lnTo>
                  <a:cubicBezTo>
                    <a:pt x="0" y="69532"/>
                    <a:pt x="1905" y="67627"/>
                    <a:pt x="5715" y="67627"/>
                  </a:cubicBezTo>
                  <a:lnTo>
                    <a:pt x="25717" y="67627"/>
                  </a:lnTo>
                  <a:lnTo>
                    <a:pt x="25717" y="43815"/>
                  </a:lnTo>
                  <a:cubicBezTo>
                    <a:pt x="25717" y="4763"/>
                    <a:pt x="52388" y="0"/>
                    <a:pt x="80010" y="0"/>
                  </a:cubicBezTo>
                  <a:cubicBezTo>
                    <a:pt x="91440" y="0"/>
                    <a:pt x="103822" y="952"/>
                    <a:pt x="115253" y="2857"/>
                  </a:cubicBez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24B3EB-318C-CBB2-C690-103F7CF17747}"/>
                </a:ext>
              </a:extLst>
            </p:cNvPr>
            <p:cNvSpPr/>
            <p:nvPr/>
          </p:nvSpPr>
          <p:spPr>
            <a:xfrm>
              <a:off x="10828531" y="647592"/>
              <a:ext cx="46606" cy="53223"/>
            </a:xfrm>
            <a:custGeom>
              <a:avLst/>
              <a:gdLst>
                <a:gd name="connsiteX0" fmla="*/ 149542 w 154304"/>
                <a:gd name="connsiteY0" fmla="*/ 0 h 176212"/>
                <a:gd name="connsiteX1" fmla="*/ 154305 w 154304"/>
                <a:gd name="connsiteY1" fmla="*/ 4763 h 176212"/>
                <a:gd name="connsiteX2" fmla="*/ 154305 w 154304"/>
                <a:gd name="connsiteY2" fmla="*/ 164783 h 176212"/>
                <a:gd name="connsiteX3" fmla="*/ 149542 w 154304"/>
                <a:gd name="connsiteY3" fmla="*/ 170498 h 176212"/>
                <a:gd name="connsiteX4" fmla="*/ 75248 w 154304"/>
                <a:gd name="connsiteY4" fmla="*/ 176213 h 176212"/>
                <a:gd name="connsiteX5" fmla="*/ 0 w 154304"/>
                <a:gd name="connsiteY5" fmla="*/ 100965 h 176212"/>
                <a:gd name="connsiteX6" fmla="*/ 0 w 154304"/>
                <a:gd name="connsiteY6" fmla="*/ 4763 h 176212"/>
                <a:gd name="connsiteX7" fmla="*/ 4763 w 154304"/>
                <a:gd name="connsiteY7" fmla="*/ 0 h 176212"/>
                <a:gd name="connsiteX8" fmla="*/ 41910 w 154304"/>
                <a:gd name="connsiteY8" fmla="*/ 0 h 176212"/>
                <a:gd name="connsiteX9" fmla="*/ 46673 w 154304"/>
                <a:gd name="connsiteY9" fmla="*/ 4763 h 176212"/>
                <a:gd name="connsiteX10" fmla="*/ 46673 w 154304"/>
                <a:gd name="connsiteY10" fmla="*/ 88583 h 176212"/>
                <a:gd name="connsiteX11" fmla="*/ 80010 w 154304"/>
                <a:gd name="connsiteY11" fmla="*/ 135255 h 176212"/>
                <a:gd name="connsiteX12" fmla="*/ 107633 w 154304"/>
                <a:gd name="connsiteY12" fmla="*/ 135255 h 176212"/>
                <a:gd name="connsiteX13" fmla="*/ 107633 w 154304"/>
                <a:gd name="connsiteY13" fmla="*/ 4763 h 176212"/>
                <a:gd name="connsiteX14" fmla="*/ 112395 w 154304"/>
                <a:gd name="connsiteY14" fmla="*/ 0 h 176212"/>
                <a:gd name="connsiteX15" fmla="*/ 149542 w 154304"/>
                <a:gd name="connsiteY15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4304" h="176212">
                  <a:moveTo>
                    <a:pt x="149542" y="0"/>
                  </a:moveTo>
                  <a:cubicBezTo>
                    <a:pt x="152400" y="0"/>
                    <a:pt x="154305" y="1905"/>
                    <a:pt x="154305" y="4763"/>
                  </a:cubicBezTo>
                  <a:lnTo>
                    <a:pt x="154305" y="164783"/>
                  </a:lnTo>
                  <a:cubicBezTo>
                    <a:pt x="154305" y="168592"/>
                    <a:pt x="153353" y="169545"/>
                    <a:pt x="149542" y="170498"/>
                  </a:cubicBezTo>
                  <a:cubicBezTo>
                    <a:pt x="128588" y="174308"/>
                    <a:pt x="98108" y="176213"/>
                    <a:pt x="75248" y="176213"/>
                  </a:cubicBezTo>
                  <a:cubicBezTo>
                    <a:pt x="15240" y="176213"/>
                    <a:pt x="0" y="164783"/>
                    <a:pt x="0" y="100965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lnTo>
                    <a:pt x="41910" y="0"/>
                  </a:lnTo>
                  <a:cubicBezTo>
                    <a:pt x="44767" y="0"/>
                    <a:pt x="46673" y="1905"/>
                    <a:pt x="46673" y="4763"/>
                  </a:cubicBezTo>
                  <a:lnTo>
                    <a:pt x="46673" y="88583"/>
                  </a:lnTo>
                  <a:cubicBezTo>
                    <a:pt x="46673" y="133350"/>
                    <a:pt x="51435" y="135255"/>
                    <a:pt x="80010" y="135255"/>
                  </a:cubicBezTo>
                  <a:lnTo>
                    <a:pt x="107633" y="135255"/>
                  </a:lnTo>
                  <a:lnTo>
                    <a:pt x="107633" y="4763"/>
                  </a:lnTo>
                  <a:cubicBezTo>
                    <a:pt x="107633" y="1905"/>
                    <a:pt x="109538" y="0"/>
                    <a:pt x="112395" y="0"/>
                  </a:cubicBezTo>
                  <a:lnTo>
                    <a:pt x="149542" y="0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DB4B1A-7BEC-9C3D-7432-D4F3140CCBDB}"/>
                </a:ext>
              </a:extLst>
            </p:cNvPr>
            <p:cNvSpPr/>
            <p:nvPr/>
          </p:nvSpPr>
          <p:spPr>
            <a:xfrm>
              <a:off x="10882330" y="633134"/>
              <a:ext cx="31934" cy="67968"/>
            </a:xfrm>
            <a:custGeom>
              <a:avLst/>
              <a:gdLst>
                <a:gd name="connsiteX0" fmla="*/ 64770 w 105727"/>
                <a:gd name="connsiteY0" fmla="*/ 243 h 225032"/>
                <a:gd name="connsiteX1" fmla="*/ 69533 w 105727"/>
                <a:gd name="connsiteY1" fmla="*/ 5005 h 225032"/>
                <a:gd name="connsiteX2" fmla="*/ 69533 w 105727"/>
                <a:gd name="connsiteY2" fmla="*/ 49773 h 225032"/>
                <a:gd name="connsiteX3" fmla="*/ 98108 w 105727"/>
                <a:gd name="connsiteY3" fmla="*/ 49773 h 225032"/>
                <a:gd name="connsiteX4" fmla="*/ 103823 w 105727"/>
                <a:gd name="connsiteY4" fmla="*/ 54535 h 225032"/>
                <a:gd name="connsiteX5" fmla="*/ 103823 w 105727"/>
                <a:gd name="connsiteY5" fmla="*/ 79300 h 225032"/>
                <a:gd name="connsiteX6" fmla="*/ 98108 w 105727"/>
                <a:gd name="connsiteY6" fmla="*/ 84063 h 225032"/>
                <a:gd name="connsiteX7" fmla="*/ 69533 w 105727"/>
                <a:gd name="connsiteY7" fmla="*/ 84063 h 225032"/>
                <a:gd name="connsiteX8" fmla="*/ 69533 w 105727"/>
                <a:gd name="connsiteY8" fmla="*/ 168835 h 225032"/>
                <a:gd name="connsiteX9" fmla="*/ 87630 w 105727"/>
                <a:gd name="connsiteY9" fmla="*/ 185028 h 225032"/>
                <a:gd name="connsiteX10" fmla="*/ 100013 w 105727"/>
                <a:gd name="connsiteY10" fmla="*/ 185028 h 225032"/>
                <a:gd name="connsiteX11" fmla="*/ 105728 w 105727"/>
                <a:gd name="connsiteY11" fmla="*/ 189790 h 225032"/>
                <a:gd name="connsiteX12" fmla="*/ 105728 w 105727"/>
                <a:gd name="connsiteY12" fmla="*/ 216460 h 225032"/>
                <a:gd name="connsiteX13" fmla="*/ 100965 w 105727"/>
                <a:gd name="connsiteY13" fmla="*/ 222175 h 225032"/>
                <a:gd name="connsiteX14" fmla="*/ 74295 w 105727"/>
                <a:gd name="connsiteY14" fmla="*/ 225033 h 225032"/>
                <a:gd name="connsiteX15" fmla="*/ 22860 w 105727"/>
                <a:gd name="connsiteY15" fmla="*/ 185028 h 225032"/>
                <a:gd name="connsiteX16" fmla="*/ 22860 w 105727"/>
                <a:gd name="connsiteY16" fmla="*/ 83110 h 225032"/>
                <a:gd name="connsiteX17" fmla="*/ 4763 w 105727"/>
                <a:gd name="connsiteY17" fmla="*/ 83110 h 225032"/>
                <a:gd name="connsiteX18" fmla="*/ 0 w 105727"/>
                <a:gd name="connsiteY18" fmla="*/ 78348 h 225032"/>
                <a:gd name="connsiteX19" fmla="*/ 0 w 105727"/>
                <a:gd name="connsiteY19" fmla="*/ 53583 h 225032"/>
                <a:gd name="connsiteX20" fmla="*/ 4763 w 105727"/>
                <a:gd name="connsiteY20" fmla="*/ 48820 h 225032"/>
                <a:gd name="connsiteX21" fmla="*/ 22860 w 105727"/>
                <a:gd name="connsiteY21" fmla="*/ 48820 h 225032"/>
                <a:gd name="connsiteX22" fmla="*/ 22860 w 105727"/>
                <a:gd name="connsiteY22" fmla="*/ 14530 h 225032"/>
                <a:gd name="connsiteX23" fmla="*/ 27623 w 105727"/>
                <a:gd name="connsiteY23" fmla="*/ 9768 h 225032"/>
                <a:gd name="connsiteX24" fmla="*/ 64770 w 105727"/>
                <a:gd name="connsiteY24" fmla="*/ 243 h 22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5727" h="225032">
                  <a:moveTo>
                    <a:pt x="64770" y="243"/>
                  </a:moveTo>
                  <a:cubicBezTo>
                    <a:pt x="67628" y="-710"/>
                    <a:pt x="69533" y="1195"/>
                    <a:pt x="69533" y="5005"/>
                  </a:cubicBezTo>
                  <a:lnTo>
                    <a:pt x="69533" y="49773"/>
                  </a:lnTo>
                  <a:lnTo>
                    <a:pt x="98108" y="49773"/>
                  </a:lnTo>
                  <a:cubicBezTo>
                    <a:pt x="101918" y="49773"/>
                    <a:pt x="103823" y="51678"/>
                    <a:pt x="103823" y="54535"/>
                  </a:cubicBezTo>
                  <a:lnTo>
                    <a:pt x="103823" y="79300"/>
                  </a:lnTo>
                  <a:cubicBezTo>
                    <a:pt x="103823" y="82158"/>
                    <a:pt x="101918" y="84063"/>
                    <a:pt x="98108" y="84063"/>
                  </a:cubicBezTo>
                  <a:lnTo>
                    <a:pt x="69533" y="84063"/>
                  </a:lnTo>
                  <a:lnTo>
                    <a:pt x="69533" y="168835"/>
                  </a:lnTo>
                  <a:cubicBezTo>
                    <a:pt x="69533" y="182170"/>
                    <a:pt x="74295" y="185028"/>
                    <a:pt x="87630" y="185028"/>
                  </a:cubicBezTo>
                  <a:lnTo>
                    <a:pt x="100013" y="185028"/>
                  </a:lnTo>
                  <a:cubicBezTo>
                    <a:pt x="103823" y="185028"/>
                    <a:pt x="105728" y="185980"/>
                    <a:pt x="105728" y="189790"/>
                  </a:cubicBezTo>
                  <a:lnTo>
                    <a:pt x="105728" y="216460"/>
                  </a:lnTo>
                  <a:cubicBezTo>
                    <a:pt x="105728" y="220270"/>
                    <a:pt x="103823" y="222175"/>
                    <a:pt x="100965" y="222175"/>
                  </a:cubicBezTo>
                  <a:cubicBezTo>
                    <a:pt x="90488" y="224080"/>
                    <a:pt x="80963" y="225033"/>
                    <a:pt x="74295" y="225033"/>
                  </a:cubicBezTo>
                  <a:cubicBezTo>
                    <a:pt x="47625" y="225033"/>
                    <a:pt x="22860" y="224080"/>
                    <a:pt x="22860" y="185028"/>
                  </a:cubicBezTo>
                  <a:lnTo>
                    <a:pt x="22860" y="83110"/>
                  </a:lnTo>
                  <a:lnTo>
                    <a:pt x="4763" y="83110"/>
                  </a:lnTo>
                  <a:cubicBezTo>
                    <a:pt x="953" y="83110"/>
                    <a:pt x="0" y="81205"/>
                    <a:pt x="0" y="78348"/>
                  </a:cubicBezTo>
                  <a:lnTo>
                    <a:pt x="0" y="53583"/>
                  </a:lnTo>
                  <a:cubicBezTo>
                    <a:pt x="0" y="50725"/>
                    <a:pt x="1905" y="48820"/>
                    <a:pt x="4763" y="48820"/>
                  </a:cubicBezTo>
                  <a:lnTo>
                    <a:pt x="22860" y="48820"/>
                  </a:lnTo>
                  <a:lnTo>
                    <a:pt x="22860" y="14530"/>
                  </a:lnTo>
                  <a:cubicBezTo>
                    <a:pt x="22860" y="11673"/>
                    <a:pt x="23813" y="9768"/>
                    <a:pt x="27623" y="9768"/>
                  </a:cubicBezTo>
                  <a:lnTo>
                    <a:pt x="64770" y="243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5CA060D-5C6C-9C7A-C5E2-84B601E6A409}"/>
                </a:ext>
              </a:extLst>
            </p:cNvPr>
            <p:cNvSpPr/>
            <p:nvPr/>
          </p:nvSpPr>
          <p:spPr>
            <a:xfrm>
              <a:off x="10921456" y="647592"/>
              <a:ext cx="46606" cy="53223"/>
            </a:xfrm>
            <a:custGeom>
              <a:avLst/>
              <a:gdLst>
                <a:gd name="connsiteX0" fmla="*/ 149542 w 154304"/>
                <a:gd name="connsiteY0" fmla="*/ 0 h 176212"/>
                <a:gd name="connsiteX1" fmla="*/ 154305 w 154304"/>
                <a:gd name="connsiteY1" fmla="*/ 4763 h 176212"/>
                <a:gd name="connsiteX2" fmla="*/ 154305 w 154304"/>
                <a:gd name="connsiteY2" fmla="*/ 164783 h 176212"/>
                <a:gd name="connsiteX3" fmla="*/ 149542 w 154304"/>
                <a:gd name="connsiteY3" fmla="*/ 170498 h 176212"/>
                <a:gd name="connsiteX4" fmla="*/ 75247 w 154304"/>
                <a:gd name="connsiteY4" fmla="*/ 176213 h 176212"/>
                <a:gd name="connsiteX5" fmla="*/ 0 w 154304"/>
                <a:gd name="connsiteY5" fmla="*/ 100965 h 176212"/>
                <a:gd name="connsiteX6" fmla="*/ 0 w 154304"/>
                <a:gd name="connsiteY6" fmla="*/ 4763 h 176212"/>
                <a:gd name="connsiteX7" fmla="*/ 4763 w 154304"/>
                <a:gd name="connsiteY7" fmla="*/ 0 h 176212"/>
                <a:gd name="connsiteX8" fmla="*/ 41910 w 154304"/>
                <a:gd name="connsiteY8" fmla="*/ 0 h 176212"/>
                <a:gd name="connsiteX9" fmla="*/ 46672 w 154304"/>
                <a:gd name="connsiteY9" fmla="*/ 4763 h 176212"/>
                <a:gd name="connsiteX10" fmla="*/ 46672 w 154304"/>
                <a:gd name="connsiteY10" fmla="*/ 88583 h 176212"/>
                <a:gd name="connsiteX11" fmla="*/ 80010 w 154304"/>
                <a:gd name="connsiteY11" fmla="*/ 135255 h 176212"/>
                <a:gd name="connsiteX12" fmla="*/ 107633 w 154304"/>
                <a:gd name="connsiteY12" fmla="*/ 135255 h 176212"/>
                <a:gd name="connsiteX13" fmla="*/ 107633 w 154304"/>
                <a:gd name="connsiteY13" fmla="*/ 4763 h 176212"/>
                <a:gd name="connsiteX14" fmla="*/ 112395 w 154304"/>
                <a:gd name="connsiteY14" fmla="*/ 0 h 176212"/>
                <a:gd name="connsiteX15" fmla="*/ 149542 w 154304"/>
                <a:gd name="connsiteY15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4304" h="176212">
                  <a:moveTo>
                    <a:pt x="149542" y="0"/>
                  </a:moveTo>
                  <a:cubicBezTo>
                    <a:pt x="152400" y="0"/>
                    <a:pt x="154305" y="1905"/>
                    <a:pt x="154305" y="4763"/>
                  </a:cubicBezTo>
                  <a:lnTo>
                    <a:pt x="154305" y="164783"/>
                  </a:lnTo>
                  <a:cubicBezTo>
                    <a:pt x="154305" y="168592"/>
                    <a:pt x="153353" y="169545"/>
                    <a:pt x="149542" y="170498"/>
                  </a:cubicBezTo>
                  <a:cubicBezTo>
                    <a:pt x="128588" y="174308"/>
                    <a:pt x="98108" y="176213"/>
                    <a:pt x="75247" y="176213"/>
                  </a:cubicBezTo>
                  <a:cubicBezTo>
                    <a:pt x="15240" y="176213"/>
                    <a:pt x="0" y="164783"/>
                    <a:pt x="0" y="100965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lnTo>
                    <a:pt x="41910" y="0"/>
                  </a:lnTo>
                  <a:cubicBezTo>
                    <a:pt x="44767" y="0"/>
                    <a:pt x="46672" y="1905"/>
                    <a:pt x="46672" y="4763"/>
                  </a:cubicBezTo>
                  <a:lnTo>
                    <a:pt x="46672" y="88583"/>
                  </a:lnTo>
                  <a:cubicBezTo>
                    <a:pt x="46672" y="133350"/>
                    <a:pt x="51435" y="135255"/>
                    <a:pt x="80010" y="135255"/>
                  </a:cubicBezTo>
                  <a:lnTo>
                    <a:pt x="107633" y="135255"/>
                  </a:lnTo>
                  <a:lnTo>
                    <a:pt x="107633" y="4763"/>
                  </a:lnTo>
                  <a:cubicBezTo>
                    <a:pt x="107633" y="1905"/>
                    <a:pt x="109538" y="0"/>
                    <a:pt x="112395" y="0"/>
                  </a:cubicBezTo>
                  <a:lnTo>
                    <a:pt x="149542" y="0"/>
                  </a:ln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3804C1-6A64-90E8-1EDF-6027BF7D456D}"/>
                </a:ext>
              </a:extLst>
            </p:cNvPr>
            <p:cNvSpPr/>
            <p:nvPr/>
          </p:nvSpPr>
          <p:spPr>
            <a:xfrm>
              <a:off x="10978994" y="647305"/>
              <a:ext cx="31071" cy="53223"/>
            </a:xfrm>
            <a:custGeom>
              <a:avLst/>
              <a:gdLst>
                <a:gd name="connsiteX0" fmla="*/ 98108 w 102870"/>
                <a:gd name="connsiteY0" fmla="*/ 2857 h 176212"/>
                <a:gd name="connsiteX1" fmla="*/ 102870 w 102870"/>
                <a:gd name="connsiteY1" fmla="*/ 9525 h 176212"/>
                <a:gd name="connsiteX2" fmla="*/ 102870 w 102870"/>
                <a:gd name="connsiteY2" fmla="*/ 35242 h 176212"/>
                <a:gd name="connsiteX3" fmla="*/ 97155 w 102870"/>
                <a:gd name="connsiteY3" fmla="*/ 40005 h 176212"/>
                <a:gd name="connsiteX4" fmla="*/ 67628 w 102870"/>
                <a:gd name="connsiteY4" fmla="*/ 40005 h 176212"/>
                <a:gd name="connsiteX5" fmla="*/ 45720 w 102870"/>
                <a:gd name="connsiteY5" fmla="*/ 56198 h 176212"/>
                <a:gd name="connsiteX6" fmla="*/ 45720 w 102870"/>
                <a:gd name="connsiteY6" fmla="*/ 171450 h 176212"/>
                <a:gd name="connsiteX7" fmla="*/ 40958 w 102870"/>
                <a:gd name="connsiteY7" fmla="*/ 176213 h 176212"/>
                <a:gd name="connsiteX8" fmla="*/ 4763 w 102870"/>
                <a:gd name="connsiteY8" fmla="*/ 176213 h 176212"/>
                <a:gd name="connsiteX9" fmla="*/ 0 w 102870"/>
                <a:gd name="connsiteY9" fmla="*/ 171450 h 176212"/>
                <a:gd name="connsiteX10" fmla="*/ 0 w 102870"/>
                <a:gd name="connsiteY10" fmla="*/ 43815 h 176212"/>
                <a:gd name="connsiteX11" fmla="*/ 56197 w 102870"/>
                <a:gd name="connsiteY11" fmla="*/ 0 h 176212"/>
                <a:gd name="connsiteX12" fmla="*/ 98108 w 102870"/>
                <a:gd name="connsiteY12" fmla="*/ 2857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2870" h="176212">
                  <a:moveTo>
                    <a:pt x="98108" y="2857"/>
                  </a:moveTo>
                  <a:cubicBezTo>
                    <a:pt x="101917" y="3810"/>
                    <a:pt x="102870" y="4763"/>
                    <a:pt x="102870" y="9525"/>
                  </a:cubicBezTo>
                  <a:lnTo>
                    <a:pt x="102870" y="35242"/>
                  </a:lnTo>
                  <a:cubicBezTo>
                    <a:pt x="102870" y="38100"/>
                    <a:pt x="100965" y="40005"/>
                    <a:pt x="97155" y="40005"/>
                  </a:cubicBezTo>
                  <a:lnTo>
                    <a:pt x="67628" y="40005"/>
                  </a:lnTo>
                  <a:cubicBezTo>
                    <a:pt x="51435" y="40005"/>
                    <a:pt x="45720" y="42863"/>
                    <a:pt x="45720" y="56198"/>
                  </a:cubicBezTo>
                  <a:lnTo>
                    <a:pt x="45720" y="171450"/>
                  </a:lnTo>
                  <a:cubicBezTo>
                    <a:pt x="45720" y="175260"/>
                    <a:pt x="43815" y="176213"/>
                    <a:pt x="40958" y="176213"/>
                  </a:cubicBezTo>
                  <a:lnTo>
                    <a:pt x="4763" y="176213"/>
                  </a:lnTo>
                  <a:cubicBezTo>
                    <a:pt x="1905" y="176213"/>
                    <a:pt x="0" y="174307"/>
                    <a:pt x="0" y="171450"/>
                  </a:cubicBezTo>
                  <a:lnTo>
                    <a:pt x="0" y="43815"/>
                  </a:lnTo>
                  <a:cubicBezTo>
                    <a:pt x="0" y="4763"/>
                    <a:pt x="27622" y="0"/>
                    <a:pt x="56197" y="0"/>
                  </a:cubicBezTo>
                  <a:cubicBezTo>
                    <a:pt x="65722" y="0"/>
                    <a:pt x="86678" y="952"/>
                    <a:pt x="98108" y="2857"/>
                  </a:cubicBez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836407-483B-89BF-317A-253EB308548B}"/>
                </a:ext>
              </a:extLst>
            </p:cNvPr>
            <p:cNvSpPr/>
            <p:nvPr/>
          </p:nvSpPr>
          <p:spPr>
            <a:xfrm>
              <a:off x="11015531" y="647581"/>
              <a:ext cx="46318" cy="53521"/>
            </a:xfrm>
            <a:custGeom>
              <a:avLst/>
              <a:gdLst>
                <a:gd name="connsiteX0" fmla="*/ 153353 w 153352"/>
                <a:gd name="connsiteY0" fmla="*/ 85762 h 177201"/>
                <a:gd name="connsiteX1" fmla="*/ 153353 w 153352"/>
                <a:gd name="connsiteY1" fmla="*/ 95287 h 177201"/>
                <a:gd name="connsiteX2" fmla="*/ 143828 w 153352"/>
                <a:gd name="connsiteY2" fmla="*/ 103860 h 177201"/>
                <a:gd name="connsiteX3" fmla="*/ 46673 w 153352"/>
                <a:gd name="connsiteY3" fmla="*/ 103860 h 177201"/>
                <a:gd name="connsiteX4" fmla="*/ 81915 w 153352"/>
                <a:gd name="connsiteY4" fmla="*/ 137197 h 177201"/>
                <a:gd name="connsiteX5" fmla="*/ 137160 w 153352"/>
                <a:gd name="connsiteY5" fmla="*/ 137197 h 177201"/>
                <a:gd name="connsiteX6" fmla="*/ 141923 w 153352"/>
                <a:gd name="connsiteY6" fmla="*/ 141960 h 177201"/>
                <a:gd name="connsiteX7" fmla="*/ 141923 w 153352"/>
                <a:gd name="connsiteY7" fmla="*/ 167677 h 177201"/>
                <a:gd name="connsiteX8" fmla="*/ 137160 w 153352"/>
                <a:gd name="connsiteY8" fmla="*/ 172439 h 177201"/>
                <a:gd name="connsiteX9" fmla="*/ 78105 w 153352"/>
                <a:gd name="connsiteY9" fmla="*/ 177202 h 177201"/>
                <a:gd name="connsiteX10" fmla="*/ 0 w 153352"/>
                <a:gd name="connsiteY10" fmla="*/ 88620 h 177201"/>
                <a:gd name="connsiteX11" fmla="*/ 78105 w 153352"/>
                <a:gd name="connsiteY11" fmla="*/ 37 h 177201"/>
                <a:gd name="connsiteX12" fmla="*/ 153353 w 153352"/>
                <a:gd name="connsiteY12" fmla="*/ 85762 h 177201"/>
                <a:gd name="connsiteX13" fmla="*/ 45720 w 153352"/>
                <a:gd name="connsiteY13" fmla="*/ 73379 h 177201"/>
                <a:gd name="connsiteX14" fmla="*/ 107633 w 153352"/>
                <a:gd name="connsiteY14" fmla="*/ 73379 h 177201"/>
                <a:gd name="connsiteX15" fmla="*/ 77153 w 153352"/>
                <a:gd name="connsiteY15" fmla="*/ 39089 h 177201"/>
                <a:gd name="connsiteX16" fmla="*/ 45720 w 153352"/>
                <a:gd name="connsiteY16" fmla="*/ 73379 h 17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3352" h="177201">
                  <a:moveTo>
                    <a:pt x="153353" y="85762"/>
                  </a:moveTo>
                  <a:lnTo>
                    <a:pt x="153353" y="95287"/>
                  </a:lnTo>
                  <a:cubicBezTo>
                    <a:pt x="153353" y="101954"/>
                    <a:pt x="151448" y="103860"/>
                    <a:pt x="143828" y="103860"/>
                  </a:cubicBezTo>
                  <a:lnTo>
                    <a:pt x="46673" y="103860"/>
                  </a:lnTo>
                  <a:cubicBezTo>
                    <a:pt x="47625" y="131482"/>
                    <a:pt x="54292" y="137197"/>
                    <a:pt x="81915" y="137197"/>
                  </a:cubicBezTo>
                  <a:lnTo>
                    <a:pt x="137160" y="137197"/>
                  </a:lnTo>
                  <a:cubicBezTo>
                    <a:pt x="140017" y="137197"/>
                    <a:pt x="141923" y="139102"/>
                    <a:pt x="141923" y="141960"/>
                  </a:cubicBezTo>
                  <a:lnTo>
                    <a:pt x="141923" y="167677"/>
                  </a:lnTo>
                  <a:cubicBezTo>
                    <a:pt x="141923" y="171487"/>
                    <a:pt x="140017" y="172439"/>
                    <a:pt x="137160" y="172439"/>
                  </a:cubicBezTo>
                  <a:cubicBezTo>
                    <a:pt x="120967" y="176250"/>
                    <a:pt x="98108" y="177202"/>
                    <a:pt x="78105" y="177202"/>
                  </a:cubicBezTo>
                  <a:cubicBezTo>
                    <a:pt x="15240" y="177202"/>
                    <a:pt x="0" y="159104"/>
                    <a:pt x="0" y="88620"/>
                  </a:cubicBezTo>
                  <a:cubicBezTo>
                    <a:pt x="0" y="17182"/>
                    <a:pt x="15240" y="37"/>
                    <a:pt x="78105" y="37"/>
                  </a:cubicBezTo>
                  <a:cubicBezTo>
                    <a:pt x="138113" y="-915"/>
                    <a:pt x="153353" y="16229"/>
                    <a:pt x="153353" y="85762"/>
                  </a:cubicBezTo>
                  <a:close/>
                  <a:moveTo>
                    <a:pt x="45720" y="73379"/>
                  </a:moveTo>
                  <a:lnTo>
                    <a:pt x="107633" y="73379"/>
                  </a:lnTo>
                  <a:cubicBezTo>
                    <a:pt x="107633" y="45757"/>
                    <a:pt x="100013" y="39089"/>
                    <a:pt x="77153" y="39089"/>
                  </a:cubicBezTo>
                  <a:cubicBezTo>
                    <a:pt x="54292" y="39089"/>
                    <a:pt x="46673" y="45757"/>
                    <a:pt x="45720" y="73379"/>
                  </a:cubicBezTo>
                  <a:close/>
                </a:path>
              </a:pathLst>
            </a:custGeom>
            <a:solidFill>
              <a:srgbClr val="5EBF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56AD073-9C6A-362A-5C86-59B82EBB0B4D}"/>
                </a:ext>
              </a:extLst>
            </p:cNvPr>
            <p:cNvSpPr/>
            <p:nvPr/>
          </p:nvSpPr>
          <p:spPr>
            <a:xfrm>
              <a:off x="11087350" y="649031"/>
              <a:ext cx="72705" cy="51784"/>
            </a:xfrm>
            <a:custGeom>
              <a:avLst/>
              <a:gdLst>
                <a:gd name="connsiteX0" fmla="*/ 236563 w 240716"/>
                <a:gd name="connsiteY0" fmla="*/ 0 h 171450"/>
                <a:gd name="connsiteX1" fmla="*/ 240373 w 240716"/>
                <a:gd name="connsiteY1" fmla="*/ 4763 h 171450"/>
                <a:gd name="connsiteX2" fmla="*/ 212751 w 240716"/>
                <a:gd name="connsiteY2" fmla="*/ 136208 h 171450"/>
                <a:gd name="connsiteX3" fmla="*/ 176556 w 240716"/>
                <a:gd name="connsiteY3" fmla="*/ 171450 h 171450"/>
                <a:gd name="connsiteX4" fmla="*/ 140361 w 240716"/>
                <a:gd name="connsiteY4" fmla="*/ 136208 h 171450"/>
                <a:gd name="connsiteX5" fmla="*/ 120358 w 240716"/>
                <a:gd name="connsiteY5" fmla="*/ 49530 h 171450"/>
                <a:gd name="connsiteX6" fmla="*/ 100356 w 240716"/>
                <a:gd name="connsiteY6" fmla="*/ 136208 h 171450"/>
                <a:gd name="connsiteX7" fmla="*/ 64161 w 240716"/>
                <a:gd name="connsiteY7" fmla="*/ 171450 h 171450"/>
                <a:gd name="connsiteX8" fmla="*/ 27966 w 240716"/>
                <a:gd name="connsiteY8" fmla="*/ 136208 h 171450"/>
                <a:gd name="connsiteX9" fmla="*/ 344 w 240716"/>
                <a:gd name="connsiteY9" fmla="*/ 4763 h 171450"/>
                <a:gd name="connsiteX10" fmla="*/ 4154 w 240716"/>
                <a:gd name="connsiteY10" fmla="*/ 0 h 171450"/>
                <a:gd name="connsiteX11" fmla="*/ 27013 w 240716"/>
                <a:gd name="connsiteY11" fmla="*/ 0 h 171450"/>
                <a:gd name="connsiteX12" fmla="*/ 30823 w 240716"/>
                <a:gd name="connsiteY12" fmla="*/ 4763 h 171450"/>
                <a:gd name="connsiteX13" fmla="*/ 56541 w 240716"/>
                <a:gd name="connsiteY13" fmla="*/ 132398 h 171450"/>
                <a:gd name="connsiteX14" fmla="*/ 65113 w 240716"/>
                <a:gd name="connsiteY14" fmla="*/ 143827 h 171450"/>
                <a:gd name="connsiteX15" fmla="*/ 73686 w 240716"/>
                <a:gd name="connsiteY15" fmla="*/ 132398 h 171450"/>
                <a:gd name="connsiteX16" fmla="*/ 103213 w 240716"/>
                <a:gd name="connsiteY16" fmla="*/ 9525 h 171450"/>
                <a:gd name="connsiteX17" fmla="*/ 107976 w 240716"/>
                <a:gd name="connsiteY17" fmla="*/ 4763 h 171450"/>
                <a:gd name="connsiteX18" fmla="*/ 133694 w 240716"/>
                <a:gd name="connsiteY18" fmla="*/ 4763 h 171450"/>
                <a:gd name="connsiteX19" fmla="*/ 138456 w 240716"/>
                <a:gd name="connsiteY19" fmla="*/ 9525 h 171450"/>
                <a:gd name="connsiteX20" fmla="*/ 168936 w 240716"/>
                <a:gd name="connsiteY20" fmla="*/ 132398 h 171450"/>
                <a:gd name="connsiteX21" fmla="*/ 177508 w 240716"/>
                <a:gd name="connsiteY21" fmla="*/ 143827 h 171450"/>
                <a:gd name="connsiteX22" fmla="*/ 186081 w 240716"/>
                <a:gd name="connsiteY22" fmla="*/ 132398 h 171450"/>
                <a:gd name="connsiteX23" fmla="*/ 211798 w 240716"/>
                <a:gd name="connsiteY23" fmla="*/ 4763 h 171450"/>
                <a:gd name="connsiteX24" fmla="*/ 215608 w 240716"/>
                <a:gd name="connsiteY24" fmla="*/ 0 h 171450"/>
                <a:gd name="connsiteX25" fmla="*/ 236563 w 240716"/>
                <a:gd name="connsiteY25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40716" h="171450">
                  <a:moveTo>
                    <a:pt x="236563" y="0"/>
                  </a:moveTo>
                  <a:cubicBezTo>
                    <a:pt x="240373" y="0"/>
                    <a:pt x="241326" y="952"/>
                    <a:pt x="240373" y="4763"/>
                  </a:cubicBezTo>
                  <a:lnTo>
                    <a:pt x="212751" y="136208"/>
                  </a:lnTo>
                  <a:cubicBezTo>
                    <a:pt x="206083" y="166688"/>
                    <a:pt x="201321" y="171450"/>
                    <a:pt x="176556" y="171450"/>
                  </a:cubicBezTo>
                  <a:cubicBezTo>
                    <a:pt x="148933" y="171450"/>
                    <a:pt x="147981" y="167640"/>
                    <a:pt x="140361" y="136208"/>
                  </a:cubicBezTo>
                  <a:lnTo>
                    <a:pt x="120358" y="49530"/>
                  </a:lnTo>
                  <a:lnTo>
                    <a:pt x="100356" y="136208"/>
                  </a:lnTo>
                  <a:cubicBezTo>
                    <a:pt x="92736" y="167640"/>
                    <a:pt x="91783" y="171450"/>
                    <a:pt x="64161" y="171450"/>
                  </a:cubicBezTo>
                  <a:cubicBezTo>
                    <a:pt x="39396" y="171450"/>
                    <a:pt x="34633" y="166688"/>
                    <a:pt x="27966" y="136208"/>
                  </a:cubicBezTo>
                  <a:lnTo>
                    <a:pt x="344" y="4763"/>
                  </a:lnTo>
                  <a:cubicBezTo>
                    <a:pt x="-609" y="952"/>
                    <a:pt x="344" y="0"/>
                    <a:pt x="4154" y="0"/>
                  </a:cubicBezTo>
                  <a:lnTo>
                    <a:pt x="27013" y="0"/>
                  </a:lnTo>
                  <a:cubicBezTo>
                    <a:pt x="28919" y="0"/>
                    <a:pt x="29871" y="952"/>
                    <a:pt x="30823" y="4763"/>
                  </a:cubicBezTo>
                  <a:lnTo>
                    <a:pt x="56541" y="132398"/>
                  </a:lnTo>
                  <a:cubicBezTo>
                    <a:pt x="59398" y="142875"/>
                    <a:pt x="61304" y="143827"/>
                    <a:pt x="65113" y="143827"/>
                  </a:cubicBezTo>
                  <a:cubicBezTo>
                    <a:pt x="70829" y="143827"/>
                    <a:pt x="70829" y="142875"/>
                    <a:pt x="73686" y="132398"/>
                  </a:cubicBezTo>
                  <a:lnTo>
                    <a:pt x="103213" y="9525"/>
                  </a:lnTo>
                  <a:cubicBezTo>
                    <a:pt x="104166" y="5715"/>
                    <a:pt x="105119" y="4763"/>
                    <a:pt x="107976" y="4763"/>
                  </a:cubicBezTo>
                  <a:lnTo>
                    <a:pt x="133694" y="4763"/>
                  </a:lnTo>
                  <a:cubicBezTo>
                    <a:pt x="136551" y="4763"/>
                    <a:pt x="137504" y="5715"/>
                    <a:pt x="138456" y="9525"/>
                  </a:cubicBezTo>
                  <a:lnTo>
                    <a:pt x="168936" y="132398"/>
                  </a:lnTo>
                  <a:cubicBezTo>
                    <a:pt x="171794" y="142875"/>
                    <a:pt x="171794" y="143827"/>
                    <a:pt x="177508" y="143827"/>
                  </a:cubicBezTo>
                  <a:cubicBezTo>
                    <a:pt x="181319" y="143827"/>
                    <a:pt x="183223" y="142875"/>
                    <a:pt x="186081" y="132398"/>
                  </a:cubicBezTo>
                  <a:lnTo>
                    <a:pt x="211798" y="4763"/>
                  </a:lnTo>
                  <a:cubicBezTo>
                    <a:pt x="212751" y="952"/>
                    <a:pt x="213704" y="0"/>
                    <a:pt x="215608" y="0"/>
                  </a:cubicBezTo>
                  <a:lnTo>
                    <a:pt x="236563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7C9AB82-DA5E-6F16-EF06-A4198E7090B3}"/>
                </a:ext>
              </a:extLst>
            </p:cNvPr>
            <p:cNvSpPr/>
            <p:nvPr/>
          </p:nvSpPr>
          <p:spPr>
            <a:xfrm>
              <a:off x="11167719" y="648168"/>
              <a:ext cx="42578" cy="52360"/>
            </a:xfrm>
            <a:custGeom>
              <a:avLst/>
              <a:gdLst>
                <a:gd name="connsiteX0" fmla="*/ 140970 w 140969"/>
                <a:gd name="connsiteY0" fmla="*/ 82868 h 173355"/>
                <a:gd name="connsiteX1" fmla="*/ 140970 w 140969"/>
                <a:gd name="connsiteY1" fmla="*/ 91440 h 173355"/>
                <a:gd name="connsiteX2" fmla="*/ 129540 w 140969"/>
                <a:gd name="connsiteY2" fmla="*/ 100013 h 173355"/>
                <a:gd name="connsiteX3" fmla="*/ 30480 w 140969"/>
                <a:gd name="connsiteY3" fmla="*/ 100013 h 173355"/>
                <a:gd name="connsiteX4" fmla="*/ 71438 w 140969"/>
                <a:gd name="connsiteY4" fmla="*/ 147638 h 173355"/>
                <a:gd name="connsiteX5" fmla="*/ 122872 w 140969"/>
                <a:gd name="connsiteY5" fmla="*/ 147638 h 173355"/>
                <a:gd name="connsiteX6" fmla="*/ 127635 w 140969"/>
                <a:gd name="connsiteY6" fmla="*/ 152400 h 173355"/>
                <a:gd name="connsiteX7" fmla="*/ 127635 w 140969"/>
                <a:gd name="connsiteY7" fmla="*/ 165735 h 173355"/>
                <a:gd name="connsiteX8" fmla="*/ 122872 w 140969"/>
                <a:gd name="connsiteY8" fmla="*/ 170498 h 173355"/>
                <a:gd name="connsiteX9" fmla="*/ 70485 w 140969"/>
                <a:gd name="connsiteY9" fmla="*/ 173355 h 173355"/>
                <a:gd name="connsiteX10" fmla="*/ 0 w 140969"/>
                <a:gd name="connsiteY10" fmla="*/ 86678 h 173355"/>
                <a:gd name="connsiteX11" fmla="*/ 70485 w 140969"/>
                <a:gd name="connsiteY11" fmla="*/ 0 h 173355"/>
                <a:gd name="connsiteX12" fmla="*/ 140970 w 140969"/>
                <a:gd name="connsiteY12" fmla="*/ 82868 h 173355"/>
                <a:gd name="connsiteX13" fmla="*/ 30480 w 140969"/>
                <a:gd name="connsiteY13" fmla="*/ 76200 h 173355"/>
                <a:gd name="connsiteX14" fmla="*/ 111442 w 140969"/>
                <a:gd name="connsiteY14" fmla="*/ 76200 h 173355"/>
                <a:gd name="connsiteX15" fmla="*/ 72390 w 140969"/>
                <a:gd name="connsiteY15" fmla="*/ 26670 h 173355"/>
                <a:gd name="connsiteX16" fmla="*/ 30480 w 140969"/>
                <a:gd name="connsiteY16" fmla="*/ 76200 h 173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0969" h="173355">
                  <a:moveTo>
                    <a:pt x="140970" y="82868"/>
                  </a:moveTo>
                  <a:lnTo>
                    <a:pt x="140970" y="91440"/>
                  </a:lnTo>
                  <a:cubicBezTo>
                    <a:pt x="140970" y="98108"/>
                    <a:pt x="139065" y="100013"/>
                    <a:pt x="129540" y="100013"/>
                  </a:cubicBezTo>
                  <a:lnTo>
                    <a:pt x="30480" y="100013"/>
                  </a:lnTo>
                  <a:cubicBezTo>
                    <a:pt x="31432" y="138113"/>
                    <a:pt x="38100" y="147638"/>
                    <a:pt x="71438" y="147638"/>
                  </a:cubicBezTo>
                  <a:lnTo>
                    <a:pt x="122872" y="147638"/>
                  </a:lnTo>
                  <a:cubicBezTo>
                    <a:pt x="125730" y="147638"/>
                    <a:pt x="127635" y="149543"/>
                    <a:pt x="127635" y="152400"/>
                  </a:cubicBezTo>
                  <a:lnTo>
                    <a:pt x="127635" y="165735"/>
                  </a:lnTo>
                  <a:cubicBezTo>
                    <a:pt x="127635" y="168593"/>
                    <a:pt x="125730" y="170498"/>
                    <a:pt x="122872" y="170498"/>
                  </a:cubicBezTo>
                  <a:cubicBezTo>
                    <a:pt x="106680" y="172403"/>
                    <a:pt x="89535" y="173355"/>
                    <a:pt x="70485" y="173355"/>
                  </a:cubicBezTo>
                  <a:cubicBezTo>
                    <a:pt x="12382" y="173355"/>
                    <a:pt x="0" y="156210"/>
                    <a:pt x="0" y="86678"/>
                  </a:cubicBezTo>
                  <a:cubicBezTo>
                    <a:pt x="0" y="17145"/>
                    <a:pt x="12382" y="0"/>
                    <a:pt x="70485" y="0"/>
                  </a:cubicBezTo>
                  <a:cubicBezTo>
                    <a:pt x="126682" y="953"/>
                    <a:pt x="140017" y="17145"/>
                    <a:pt x="140970" y="82868"/>
                  </a:cubicBezTo>
                  <a:close/>
                  <a:moveTo>
                    <a:pt x="30480" y="76200"/>
                  </a:moveTo>
                  <a:lnTo>
                    <a:pt x="111442" y="76200"/>
                  </a:lnTo>
                  <a:cubicBezTo>
                    <a:pt x="110490" y="37148"/>
                    <a:pt x="103822" y="26670"/>
                    <a:pt x="72390" y="26670"/>
                  </a:cubicBezTo>
                  <a:cubicBezTo>
                    <a:pt x="38100" y="26670"/>
                    <a:pt x="31432" y="37148"/>
                    <a:pt x="30480" y="7620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A08164A-2ADD-289E-A2FE-C5A4C028C1B0}"/>
                </a:ext>
              </a:extLst>
            </p:cNvPr>
            <p:cNvSpPr/>
            <p:nvPr/>
          </p:nvSpPr>
          <p:spPr>
            <a:xfrm>
              <a:off x="11240217" y="648630"/>
              <a:ext cx="37687" cy="52472"/>
            </a:xfrm>
            <a:custGeom>
              <a:avLst/>
              <a:gdLst>
                <a:gd name="connsiteX0" fmla="*/ 120015 w 124777"/>
                <a:gd name="connsiteY0" fmla="*/ 2279 h 173728"/>
                <a:gd name="connsiteX1" fmla="*/ 124778 w 124777"/>
                <a:gd name="connsiteY1" fmla="*/ 7994 h 173728"/>
                <a:gd name="connsiteX2" fmla="*/ 124778 w 124777"/>
                <a:gd name="connsiteY2" fmla="*/ 21329 h 173728"/>
                <a:gd name="connsiteX3" fmla="*/ 120015 w 124777"/>
                <a:gd name="connsiteY3" fmla="*/ 26091 h 173728"/>
                <a:gd name="connsiteX4" fmla="*/ 73343 w 124777"/>
                <a:gd name="connsiteY4" fmla="*/ 26091 h 173728"/>
                <a:gd name="connsiteX5" fmla="*/ 31433 w 124777"/>
                <a:gd name="connsiteY5" fmla="*/ 87051 h 173728"/>
                <a:gd name="connsiteX6" fmla="*/ 73343 w 124777"/>
                <a:gd name="connsiteY6" fmla="*/ 147059 h 173728"/>
                <a:gd name="connsiteX7" fmla="*/ 120015 w 124777"/>
                <a:gd name="connsiteY7" fmla="*/ 147059 h 173728"/>
                <a:gd name="connsiteX8" fmla="*/ 124778 w 124777"/>
                <a:gd name="connsiteY8" fmla="*/ 151821 h 173728"/>
                <a:gd name="connsiteX9" fmla="*/ 124778 w 124777"/>
                <a:gd name="connsiteY9" fmla="*/ 165156 h 173728"/>
                <a:gd name="connsiteX10" fmla="*/ 120015 w 124777"/>
                <a:gd name="connsiteY10" fmla="*/ 170871 h 173728"/>
                <a:gd name="connsiteX11" fmla="*/ 72390 w 124777"/>
                <a:gd name="connsiteY11" fmla="*/ 173729 h 173728"/>
                <a:gd name="connsiteX12" fmla="*/ 0 w 124777"/>
                <a:gd name="connsiteY12" fmla="*/ 87051 h 173728"/>
                <a:gd name="connsiteX13" fmla="*/ 72390 w 124777"/>
                <a:gd name="connsiteY13" fmla="*/ 374 h 173728"/>
                <a:gd name="connsiteX14" fmla="*/ 120015 w 124777"/>
                <a:gd name="connsiteY14" fmla="*/ 2279 h 17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4777" h="173728">
                  <a:moveTo>
                    <a:pt x="120015" y="2279"/>
                  </a:moveTo>
                  <a:cubicBezTo>
                    <a:pt x="122873" y="2279"/>
                    <a:pt x="124778" y="4184"/>
                    <a:pt x="124778" y="7994"/>
                  </a:cubicBezTo>
                  <a:lnTo>
                    <a:pt x="124778" y="21329"/>
                  </a:lnTo>
                  <a:cubicBezTo>
                    <a:pt x="124778" y="24186"/>
                    <a:pt x="122873" y="26091"/>
                    <a:pt x="120015" y="26091"/>
                  </a:cubicBezTo>
                  <a:lnTo>
                    <a:pt x="73343" y="26091"/>
                  </a:lnTo>
                  <a:cubicBezTo>
                    <a:pt x="36195" y="26091"/>
                    <a:pt x="31433" y="38474"/>
                    <a:pt x="31433" y="87051"/>
                  </a:cubicBezTo>
                  <a:cubicBezTo>
                    <a:pt x="31433" y="135629"/>
                    <a:pt x="36195" y="147059"/>
                    <a:pt x="73343" y="147059"/>
                  </a:cubicBezTo>
                  <a:lnTo>
                    <a:pt x="120015" y="147059"/>
                  </a:lnTo>
                  <a:cubicBezTo>
                    <a:pt x="122873" y="147059"/>
                    <a:pt x="124778" y="148964"/>
                    <a:pt x="124778" y="151821"/>
                  </a:cubicBezTo>
                  <a:lnTo>
                    <a:pt x="124778" y="165156"/>
                  </a:lnTo>
                  <a:cubicBezTo>
                    <a:pt x="124778" y="168014"/>
                    <a:pt x="122873" y="169919"/>
                    <a:pt x="120015" y="170871"/>
                  </a:cubicBezTo>
                  <a:cubicBezTo>
                    <a:pt x="103823" y="172776"/>
                    <a:pt x="85725" y="173729"/>
                    <a:pt x="72390" y="173729"/>
                  </a:cubicBezTo>
                  <a:cubicBezTo>
                    <a:pt x="12383" y="173729"/>
                    <a:pt x="0" y="156584"/>
                    <a:pt x="0" y="87051"/>
                  </a:cubicBezTo>
                  <a:cubicBezTo>
                    <a:pt x="0" y="17519"/>
                    <a:pt x="11430" y="374"/>
                    <a:pt x="72390" y="374"/>
                  </a:cubicBezTo>
                  <a:cubicBezTo>
                    <a:pt x="85725" y="-579"/>
                    <a:pt x="103823" y="374"/>
                    <a:pt x="120015" y="227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64E2DE5-FBDE-7C34-D4C1-FE88D7E5C554}"/>
                </a:ext>
              </a:extLst>
            </p:cNvPr>
            <p:cNvSpPr/>
            <p:nvPr/>
          </p:nvSpPr>
          <p:spPr>
            <a:xfrm>
              <a:off x="11284522" y="648455"/>
              <a:ext cx="40564" cy="52072"/>
            </a:xfrm>
            <a:custGeom>
              <a:avLst/>
              <a:gdLst>
                <a:gd name="connsiteX0" fmla="*/ 134302 w 134302"/>
                <a:gd name="connsiteY0" fmla="*/ 48577 h 172402"/>
                <a:gd name="connsiteX1" fmla="*/ 134302 w 134302"/>
                <a:gd name="connsiteY1" fmla="*/ 157163 h 172402"/>
                <a:gd name="connsiteX2" fmla="*/ 128588 w 134302"/>
                <a:gd name="connsiteY2" fmla="*/ 165735 h 172402"/>
                <a:gd name="connsiteX3" fmla="*/ 60007 w 134302"/>
                <a:gd name="connsiteY3" fmla="*/ 172402 h 172402"/>
                <a:gd name="connsiteX4" fmla="*/ 0 w 134302"/>
                <a:gd name="connsiteY4" fmla="*/ 121920 h 172402"/>
                <a:gd name="connsiteX5" fmla="*/ 55245 w 134302"/>
                <a:gd name="connsiteY5" fmla="*/ 74295 h 172402"/>
                <a:gd name="connsiteX6" fmla="*/ 105727 w 134302"/>
                <a:gd name="connsiteY6" fmla="*/ 74295 h 172402"/>
                <a:gd name="connsiteX7" fmla="*/ 105727 w 134302"/>
                <a:gd name="connsiteY7" fmla="*/ 53340 h 172402"/>
                <a:gd name="connsiteX8" fmla="*/ 65722 w 134302"/>
                <a:gd name="connsiteY8" fmla="*/ 25717 h 172402"/>
                <a:gd name="connsiteX9" fmla="*/ 19050 w 134302"/>
                <a:gd name="connsiteY9" fmla="*/ 25717 h 172402"/>
                <a:gd name="connsiteX10" fmla="*/ 14288 w 134302"/>
                <a:gd name="connsiteY10" fmla="*/ 20955 h 172402"/>
                <a:gd name="connsiteX11" fmla="*/ 14288 w 134302"/>
                <a:gd name="connsiteY11" fmla="*/ 8572 h 172402"/>
                <a:gd name="connsiteX12" fmla="*/ 19050 w 134302"/>
                <a:gd name="connsiteY12" fmla="*/ 3810 h 172402"/>
                <a:gd name="connsiteX13" fmla="*/ 65722 w 134302"/>
                <a:gd name="connsiteY13" fmla="*/ 0 h 172402"/>
                <a:gd name="connsiteX14" fmla="*/ 134302 w 134302"/>
                <a:gd name="connsiteY14" fmla="*/ 48577 h 172402"/>
                <a:gd name="connsiteX15" fmla="*/ 54292 w 134302"/>
                <a:gd name="connsiteY15" fmla="*/ 99060 h 172402"/>
                <a:gd name="connsiteX16" fmla="*/ 28575 w 134302"/>
                <a:gd name="connsiteY16" fmla="*/ 121920 h 172402"/>
                <a:gd name="connsiteX17" fmla="*/ 64770 w 134302"/>
                <a:gd name="connsiteY17" fmla="*/ 146685 h 172402"/>
                <a:gd name="connsiteX18" fmla="*/ 104775 w 134302"/>
                <a:gd name="connsiteY18" fmla="*/ 142875 h 172402"/>
                <a:gd name="connsiteX19" fmla="*/ 104775 w 134302"/>
                <a:gd name="connsiteY19" fmla="*/ 98107 h 172402"/>
                <a:gd name="connsiteX20" fmla="*/ 54292 w 134302"/>
                <a:gd name="connsiteY20" fmla="*/ 98107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4302" h="172402">
                  <a:moveTo>
                    <a:pt x="134302" y="48577"/>
                  </a:moveTo>
                  <a:lnTo>
                    <a:pt x="134302" y="157163"/>
                  </a:lnTo>
                  <a:cubicBezTo>
                    <a:pt x="134302" y="160020"/>
                    <a:pt x="134302" y="163830"/>
                    <a:pt x="128588" y="165735"/>
                  </a:cubicBezTo>
                  <a:cubicBezTo>
                    <a:pt x="118110" y="169545"/>
                    <a:pt x="90488" y="172402"/>
                    <a:pt x="60007" y="172402"/>
                  </a:cubicBezTo>
                  <a:cubicBezTo>
                    <a:pt x="19050" y="172402"/>
                    <a:pt x="0" y="163830"/>
                    <a:pt x="0" y="121920"/>
                  </a:cubicBezTo>
                  <a:cubicBezTo>
                    <a:pt x="0" y="84772"/>
                    <a:pt x="20002" y="74295"/>
                    <a:pt x="55245" y="74295"/>
                  </a:cubicBezTo>
                  <a:lnTo>
                    <a:pt x="105727" y="74295"/>
                  </a:lnTo>
                  <a:lnTo>
                    <a:pt x="105727" y="53340"/>
                  </a:lnTo>
                  <a:cubicBezTo>
                    <a:pt x="105727" y="34290"/>
                    <a:pt x="94297" y="25717"/>
                    <a:pt x="65722" y="25717"/>
                  </a:cubicBezTo>
                  <a:lnTo>
                    <a:pt x="19050" y="25717"/>
                  </a:lnTo>
                  <a:cubicBezTo>
                    <a:pt x="15240" y="25717"/>
                    <a:pt x="14288" y="24765"/>
                    <a:pt x="14288" y="20955"/>
                  </a:cubicBezTo>
                  <a:lnTo>
                    <a:pt x="14288" y="8572"/>
                  </a:lnTo>
                  <a:cubicBezTo>
                    <a:pt x="14288" y="4763"/>
                    <a:pt x="15240" y="3810"/>
                    <a:pt x="19050" y="3810"/>
                  </a:cubicBezTo>
                  <a:cubicBezTo>
                    <a:pt x="37147" y="952"/>
                    <a:pt x="53340" y="0"/>
                    <a:pt x="65722" y="0"/>
                  </a:cubicBezTo>
                  <a:cubicBezTo>
                    <a:pt x="112395" y="0"/>
                    <a:pt x="134302" y="15240"/>
                    <a:pt x="134302" y="48577"/>
                  </a:cubicBezTo>
                  <a:close/>
                  <a:moveTo>
                    <a:pt x="54292" y="99060"/>
                  </a:moveTo>
                  <a:cubicBezTo>
                    <a:pt x="37147" y="99060"/>
                    <a:pt x="28575" y="104775"/>
                    <a:pt x="28575" y="121920"/>
                  </a:cubicBezTo>
                  <a:cubicBezTo>
                    <a:pt x="28575" y="142875"/>
                    <a:pt x="39052" y="146685"/>
                    <a:pt x="64770" y="146685"/>
                  </a:cubicBezTo>
                  <a:cubicBezTo>
                    <a:pt x="74295" y="146685"/>
                    <a:pt x="92392" y="145732"/>
                    <a:pt x="104775" y="142875"/>
                  </a:cubicBezTo>
                  <a:lnTo>
                    <a:pt x="104775" y="98107"/>
                  </a:lnTo>
                  <a:lnTo>
                    <a:pt x="54292" y="981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203ADEC-60ED-B788-7705-3B1887F9C88E}"/>
                </a:ext>
              </a:extLst>
            </p:cNvPr>
            <p:cNvSpPr/>
            <p:nvPr/>
          </p:nvSpPr>
          <p:spPr>
            <a:xfrm>
              <a:off x="11337169" y="648719"/>
              <a:ext cx="43154" cy="51521"/>
            </a:xfrm>
            <a:custGeom>
              <a:avLst/>
              <a:gdLst>
                <a:gd name="connsiteX0" fmla="*/ 142875 w 142875"/>
                <a:gd name="connsiteY0" fmla="*/ 71517 h 170577"/>
                <a:gd name="connsiteX1" fmla="*/ 142875 w 142875"/>
                <a:gd name="connsiteY1" fmla="*/ 165815 h 170577"/>
                <a:gd name="connsiteX2" fmla="*/ 137160 w 142875"/>
                <a:gd name="connsiteY2" fmla="*/ 170577 h 170577"/>
                <a:gd name="connsiteX3" fmla="*/ 117157 w 142875"/>
                <a:gd name="connsiteY3" fmla="*/ 170577 h 170577"/>
                <a:gd name="connsiteX4" fmla="*/ 112395 w 142875"/>
                <a:gd name="connsiteY4" fmla="*/ 165815 h 170577"/>
                <a:gd name="connsiteX5" fmla="*/ 112395 w 142875"/>
                <a:gd name="connsiteY5" fmla="*/ 74375 h 170577"/>
                <a:gd name="connsiteX6" fmla="*/ 73343 w 142875"/>
                <a:gd name="connsiteY6" fmla="*/ 24845 h 170577"/>
                <a:gd name="connsiteX7" fmla="*/ 30480 w 142875"/>
                <a:gd name="connsiteY7" fmla="*/ 24845 h 170577"/>
                <a:gd name="connsiteX8" fmla="*/ 30480 w 142875"/>
                <a:gd name="connsiteY8" fmla="*/ 165815 h 170577"/>
                <a:gd name="connsiteX9" fmla="*/ 25718 w 142875"/>
                <a:gd name="connsiteY9" fmla="*/ 170577 h 170577"/>
                <a:gd name="connsiteX10" fmla="*/ 4763 w 142875"/>
                <a:gd name="connsiteY10" fmla="*/ 170577 h 170577"/>
                <a:gd name="connsiteX11" fmla="*/ 0 w 142875"/>
                <a:gd name="connsiteY11" fmla="*/ 165815 h 170577"/>
                <a:gd name="connsiteX12" fmla="*/ 0 w 142875"/>
                <a:gd name="connsiteY12" fmla="*/ 9605 h 170577"/>
                <a:gd name="connsiteX13" fmla="*/ 4763 w 142875"/>
                <a:gd name="connsiteY13" fmla="*/ 4842 h 170577"/>
                <a:gd name="connsiteX14" fmla="*/ 69532 w 142875"/>
                <a:gd name="connsiteY14" fmla="*/ 80 h 170577"/>
                <a:gd name="connsiteX15" fmla="*/ 142875 w 142875"/>
                <a:gd name="connsiteY15" fmla="*/ 71517 h 17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875" h="170577">
                  <a:moveTo>
                    <a:pt x="142875" y="71517"/>
                  </a:moveTo>
                  <a:lnTo>
                    <a:pt x="142875" y="165815"/>
                  </a:lnTo>
                  <a:cubicBezTo>
                    <a:pt x="142875" y="168672"/>
                    <a:pt x="140970" y="170577"/>
                    <a:pt x="137160" y="170577"/>
                  </a:cubicBezTo>
                  <a:lnTo>
                    <a:pt x="117157" y="170577"/>
                  </a:lnTo>
                  <a:cubicBezTo>
                    <a:pt x="114300" y="170577"/>
                    <a:pt x="112395" y="168672"/>
                    <a:pt x="112395" y="165815"/>
                  </a:cubicBezTo>
                  <a:lnTo>
                    <a:pt x="112395" y="74375"/>
                  </a:lnTo>
                  <a:cubicBezTo>
                    <a:pt x="112395" y="26750"/>
                    <a:pt x="102870" y="24845"/>
                    <a:pt x="73343" y="24845"/>
                  </a:cubicBezTo>
                  <a:lnTo>
                    <a:pt x="30480" y="24845"/>
                  </a:lnTo>
                  <a:lnTo>
                    <a:pt x="30480" y="165815"/>
                  </a:lnTo>
                  <a:cubicBezTo>
                    <a:pt x="30480" y="168672"/>
                    <a:pt x="28575" y="170577"/>
                    <a:pt x="25718" y="170577"/>
                  </a:cubicBezTo>
                  <a:lnTo>
                    <a:pt x="4763" y="170577"/>
                  </a:lnTo>
                  <a:cubicBezTo>
                    <a:pt x="1905" y="170577"/>
                    <a:pt x="0" y="168672"/>
                    <a:pt x="0" y="165815"/>
                  </a:cubicBezTo>
                  <a:lnTo>
                    <a:pt x="0" y="9605"/>
                  </a:lnTo>
                  <a:cubicBezTo>
                    <a:pt x="0" y="5795"/>
                    <a:pt x="1905" y="4842"/>
                    <a:pt x="4763" y="4842"/>
                  </a:cubicBezTo>
                  <a:cubicBezTo>
                    <a:pt x="28575" y="80"/>
                    <a:pt x="54293" y="80"/>
                    <a:pt x="69532" y="80"/>
                  </a:cubicBezTo>
                  <a:cubicBezTo>
                    <a:pt x="125730" y="-873"/>
                    <a:pt x="142875" y="5795"/>
                    <a:pt x="142875" y="7151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F708E52-79B9-E681-C771-80DA4892BC89}"/>
                </a:ext>
              </a:extLst>
            </p:cNvPr>
            <p:cNvSpPr/>
            <p:nvPr/>
          </p:nvSpPr>
          <p:spPr>
            <a:xfrm>
              <a:off x="11411106" y="648455"/>
              <a:ext cx="40564" cy="52072"/>
            </a:xfrm>
            <a:custGeom>
              <a:avLst/>
              <a:gdLst>
                <a:gd name="connsiteX0" fmla="*/ 134302 w 134302"/>
                <a:gd name="connsiteY0" fmla="*/ 48577 h 172402"/>
                <a:gd name="connsiteX1" fmla="*/ 134302 w 134302"/>
                <a:gd name="connsiteY1" fmla="*/ 157163 h 172402"/>
                <a:gd name="connsiteX2" fmla="*/ 128588 w 134302"/>
                <a:gd name="connsiteY2" fmla="*/ 165735 h 172402"/>
                <a:gd name="connsiteX3" fmla="*/ 60007 w 134302"/>
                <a:gd name="connsiteY3" fmla="*/ 172402 h 172402"/>
                <a:gd name="connsiteX4" fmla="*/ 0 w 134302"/>
                <a:gd name="connsiteY4" fmla="*/ 121920 h 172402"/>
                <a:gd name="connsiteX5" fmla="*/ 55245 w 134302"/>
                <a:gd name="connsiteY5" fmla="*/ 74295 h 172402"/>
                <a:gd name="connsiteX6" fmla="*/ 105727 w 134302"/>
                <a:gd name="connsiteY6" fmla="*/ 74295 h 172402"/>
                <a:gd name="connsiteX7" fmla="*/ 105727 w 134302"/>
                <a:gd name="connsiteY7" fmla="*/ 53340 h 172402"/>
                <a:gd name="connsiteX8" fmla="*/ 65722 w 134302"/>
                <a:gd name="connsiteY8" fmla="*/ 25717 h 172402"/>
                <a:gd name="connsiteX9" fmla="*/ 19050 w 134302"/>
                <a:gd name="connsiteY9" fmla="*/ 25717 h 172402"/>
                <a:gd name="connsiteX10" fmla="*/ 14288 w 134302"/>
                <a:gd name="connsiteY10" fmla="*/ 20955 h 172402"/>
                <a:gd name="connsiteX11" fmla="*/ 14288 w 134302"/>
                <a:gd name="connsiteY11" fmla="*/ 8572 h 172402"/>
                <a:gd name="connsiteX12" fmla="*/ 19050 w 134302"/>
                <a:gd name="connsiteY12" fmla="*/ 3810 h 172402"/>
                <a:gd name="connsiteX13" fmla="*/ 65722 w 134302"/>
                <a:gd name="connsiteY13" fmla="*/ 0 h 172402"/>
                <a:gd name="connsiteX14" fmla="*/ 134302 w 134302"/>
                <a:gd name="connsiteY14" fmla="*/ 48577 h 172402"/>
                <a:gd name="connsiteX15" fmla="*/ 54292 w 134302"/>
                <a:gd name="connsiteY15" fmla="*/ 99060 h 172402"/>
                <a:gd name="connsiteX16" fmla="*/ 28575 w 134302"/>
                <a:gd name="connsiteY16" fmla="*/ 121920 h 172402"/>
                <a:gd name="connsiteX17" fmla="*/ 64770 w 134302"/>
                <a:gd name="connsiteY17" fmla="*/ 146685 h 172402"/>
                <a:gd name="connsiteX18" fmla="*/ 104775 w 134302"/>
                <a:gd name="connsiteY18" fmla="*/ 142875 h 172402"/>
                <a:gd name="connsiteX19" fmla="*/ 104775 w 134302"/>
                <a:gd name="connsiteY19" fmla="*/ 98107 h 172402"/>
                <a:gd name="connsiteX20" fmla="*/ 54292 w 134302"/>
                <a:gd name="connsiteY20" fmla="*/ 98107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4302" h="172402">
                  <a:moveTo>
                    <a:pt x="134302" y="48577"/>
                  </a:moveTo>
                  <a:lnTo>
                    <a:pt x="134302" y="157163"/>
                  </a:lnTo>
                  <a:cubicBezTo>
                    <a:pt x="134302" y="160020"/>
                    <a:pt x="134302" y="163830"/>
                    <a:pt x="128588" y="165735"/>
                  </a:cubicBezTo>
                  <a:cubicBezTo>
                    <a:pt x="118110" y="169545"/>
                    <a:pt x="90488" y="172402"/>
                    <a:pt x="60007" y="172402"/>
                  </a:cubicBezTo>
                  <a:cubicBezTo>
                    <a:pt x="19050" y="172402"/>
                    <a:pt x="0" y="163830"/>
                    <a:pt x="0" y="121920"/>
                  </a:cubicBezTo>
                  <a:cubicBezTo>
                    <a:pt x="0" y="84772"/>
                    <a:pt x="20002" y="74295"/>
                    <a:pt x="55245" y="74295"/>
                  </a:cubicBezTo>
                  <a:lnTo>
                    <a:pt x="105727" y="74295"/>
                  </a:lnTo>
                  <a:lnTo>
                    <a:pt x="105727" y="53340"/>
                  </a:lnTo>
                  <a:cubicBezTo>
                    <a:pt x="105727" y="34290"/>
                    <a:pt x="94297" y="25717"/>
                    <a:pt x="65722" y="25717"/>
                  </a:cubicBezTo>
                  <a:lnTo>
                    <a:pt x="19050" y="25717"/>
                  </a:lnTo>
                  <a:cubicBezTo>
                    <a:pt x="15240" y="25717"/>
                    <a:pt x="14288" y="24765"/>
                    <a:pt x="14288" y="20955"/>
                  </a:cubicBezTo>
                  <a:lnTo>
                    <a:pt x="14288" y="8572"/>
                  </a:lnTo>
                  <a:cubicBezTo>
                    <a:pt x="14288" y="4763"/>
                    <a:pt x="15240" y="3810"/>
                    <a:pt x="19050" y="3810"/>
                  </a:cubicBezTo>
                  <a:cubicBezTo>
                    <a:pt x="37147" y="952"/>
                    <a:pt x="53340" y="0"/>
                    <a:pt x="65722" y="0"/>
                  </a:cubicBezTo>
                  <a:cubicBezTo>
                    <a:pt x="112395" y="0"/>
                    <a:pt x="134302" y="15240"/>
                    <a:pt x="134302" y="48577"/>
                  </a:cubicBezTo>
                  <a:close/>
                  <a:moveTo>
                    <a:pt x="54292" y="99060"/>
                  </a:moveTo>
                  <a:cubicBezTo>
                    <a:pt x="37147" y="99060"/>
                    <a:pt x="28575" y="104775"/>
                    <a:pt x="28575" y="121920"/>
                  </a:cubicBezTo>
                  <a:cubicBezTo>
                    <a:pt x="28575" y="142875"/>
                    <a:pt x="39052" y="146685"/>
                    <a:pt x="64770" y="146685"/>
                  </a:cubicBezTo>
                  <a:cubicBezTo>
                    <a:pt x="74295" y="146685"/>
                    <a:pt x="92392" y="145732"/>
                    <a:pt x="104775" y="142875"/>
                  </a:cubicBezTo>
                  <a:lnTo>
                    <a:pt x="104775" y="98107"/>
                  </a:lnTo>
                  <a:lnTo>
                    <a:pt x="54292" y="981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4863F2B-4B1D-F707-8EFA-A1A042E85588}"/>
                </a:ext>
              </a:extLst>
            </p:cNvPr>
            <p:cNvSpPr/>
            <p:nvPr/>
          </p:nvSpPr>
          <p:spPr>
            <a:xfrm>
              <a:off x="11464041" y="629180"/>
              <a:ext cx="9206" cy="71060"/>
            </a:xfrm>
            <a:custGeom>
              <a:avLst/>
              <a:gdLst>
                <a:gd name="connsiteX0" fmla="*/ 25717 w 30479"/>
                <a:gd name="connsiteY0" fmla="*/ 0 h 235267"/>
                <a:gd name="connsiteX1" fmla="*/ 30480 w 30479"/>
                <a:gd name="connsiteY1" fmla="*/ 4763 h 235267"/>
                <a:gd name="connsiteX2" fmla="*/ 30480 w 30479"/>
                <a:gd name="connsiteY2" fmla="*/ 230505 h 235267"/>
                <a:gd name="connsiteX3" fmla="*/ 25717 w 30479"/>
                <a:gd name="connsiteY3" fmla="*/ 235268 h 235267"/>
                <a:gd name="connsiteX4" fmla="*/ 4763 w 30479"/>
                <a:gd name="connsiteY4" fmla="*/ 235268 h 235267"/>
                <a:gd name="connsiteX5" fmla="*/ 0 w 30479"/>
                <a:gd name="connsiteY5" fmla="*/ 230505 h 235267"/>
                <a:gd name="connsiteX6" fmla="*/ 0 w 30479"/>
                <a:gd name="connsiteY6" fmla="*/ 4763 h 235267"/>
                <a:gd name="connsiteX7" fmla="*/ 4763 w 30479"/>
                <a:gd name="connsiteY7" fmla="*/ 0 h 235267"/>
                <a:gd name="connsiteX8" fmla="*/ 25717 w 30479"/>
                <a:gd name="connsiteY8" fmla="*/ 0 h 23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79" h="235267">
                  <a:moveTo>
                    <a:pt x="25717" y="0"/>
                  </a:moveTo>
                  <a:cubicBezTo>
                    <a:pt x="28575" y="0"/>
                    <a:pt x="30480" y="1905"/>
                    <a:pt x="30480" y="4763"/>
                  </a:cubicBezTo>
                  <a:lnTo>
                    <a:pt x="30480" y="230505"/>
                  </a:lnTo>
                  <a:cubicBezTo>
                    <a:pt x="30480" y="233363"/>
                    <a:pt x="28575" y="235268"/>
                    <a:pt x="25717" y="235268"/>
                  </a:cubicBezTo>
                  <a:lnTo>
                    <a:pt x="4763" y="235268"/>
                  </a:lnTo>
                  <a:cubicBezTo>
                    <a:pt x="1905" y="235268"/>
                    <a:pt x="0" y="233363"/>
                    <a:pt x="0" y="230505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lnTo>
                    <a:pt x="25717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D88F5DC-3F96-29CE-F65C-3DFA23AC3C49}"/>
                </a:ext>
              </a:extLst>
            </p:cNvPr>
            <p:cNvSpPr/>
            <p:nvPr/>
          </p:nvSpPr>
          <p:spPr>
            <a:xfrm>
              <a:off x="11485906" y="629180"/>
              <a:ext cx="9206" cy="71060"/>
            </a:xfrm>
            <a:custGeom>
              <a:avLst/>
              <a:gdLst>
                <a:gd name="connsiteX0" fmla="*/ 25717 w 30479"/>
                <a:gd name="connsiteY0" fmla="*/ 0 h 235267"/>
                <a:gd name="connsiteX1" fmla="*/ 30480 w 30479"/>
                <a:gd name="connsiteY1" fmla="*/ 4763 h 235267"/>
                <a:gd name="connsiteX2" fmla="*/ 30480 w 30479"/>
                <a:gd name="connsiteY2" fmla="*/ 230505 h 235267"/>
                <a:gd name="connsiteX3" fmla="*/ 25717 w 30479"/>
                <a:gd name="connsiteY3" fmla="*/ 235268 h 235267"/>
                <a:gd name="connsiteX4" fmla="*/ 4763 w 30479"/>
                <a:gd name="connsiteY4" fmla="*/ 235268 h 235267"/>
                <a:gd name="connsiteX5" fmla="*/ 0 w 30479"/>
                <a:gd name="connsiteY5" fmla="*/ 230505 h 235267"/>
                <a:gd name="connsiteX6" fmla="*/ 0 w 30479"/>
                <a:gd name="connsiteY6" fmla="*/ 4763 h 235267"/>
                <a:gd name="connsiteX7" fmla="*/ 4763 w 30479"/>
                <a:gd name="connsiteY7" fmla="*/ 0 h 235267"/>
                <a:gd name="connsiteX8" fmla="*/ 25717 w 30479"/>
                <a:gd name="connsiteY8" fmla="*/ 0 h 23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79" h="235267">
                  <a:moveTo>
                    <a:pt x="25717" y="0"/>
                  </a:moveTo>
                  <a:cubicBezTo>
                    <a:pt x="28575" y="0"/>
                    <a:pt x="30480" y="1905"/>
                    <a:pt x="30480" y="4763"/>
                  </a:cubicBezTo>
                  <a:lnTo>
                    <a:pt x="30480" y="230505"/>
                  </a:lnTo>
                  <a:cubicBezTo>
                    <a:pt x="30480" y="233363"/>
                    <a:pt x="28575" y="235268"/>
                    <a:pt x="25717" y="235268"/>
                  </a:cubicBezTo>
                  <a:lnTo>
                    <a:pt x="4763" y="235268"/>
                  </a:lnTo>
                  <a:cubicBezTo>
                    <a:pt x="1905" y="235268"/>
                    <a:pt x="0" y="233363"/>
                    <a:pt x="0" y="230505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lnTo>
                    <a:pt x="25717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9A59A0F-290F-16C6-83D5-04798F0BF4D7}"/>
                </a:ext>
              </a:extLst>
            </p:cNvPr>
            <p:cNvSpPr/>
            <p:nvPr/>
          </p:nvSpPr>
          <p:spPr>
            <a:xfrm>
              <a:off x="11525607" y="634571"/>
              <a:ext cx="27618" cy="66531"/>
            </a:xfrm>
            <a:custGeom>
              <a:avLst/>
              <a:gdLst>
                <a:gd name="connsiteX0" fmla="*/ 45720 w 91440"/>
                <a:gd name="connsiteY0" fmla="*/ 248 h 220275"/>
                <a:gd name="connsiteX1" fmla="*/ 51435 w 91440"/>
                <a:gd name="connsiteY1" fmla="*/ 4058 h 220275"/>
                <a:gd name="connsiteX2" fmla="*/ 51435 w 91440"/>
                <a:gd name="connsiteY2" fmla="*/ 47873 h 220275"/>
                <a:gd name="connsiteX3" fmla="*/ 83820 w 91440"/>
                <a:gd name="connsiteY3" fmla="*/ 47873 h 220275"/>
                <a:gd name="connsiteX4" fmla="*/ 88582 w 91440"/>
                <a:gd name="connsiteY4" fmla="*/ 52635 h 220275"/>
                <a:gd name="connsiteX5" fmla="*/ 88582 w 91440"/>
                <a:gd name="connsiteY5" fmla="*/ 66923 h 220275"/>
                <a:gd name="connsiteX6" fmla="*/ 83820 w 91440"/>
                <a:gd name="connsiteY6" fmla="*/ 71685 h 220275"/>
                <a:gd name="connsiteX7" fmla="*/ 51435 w 91440"/>
                <a:gd name="connsiteY7" fmla="*/ 71685 h 220275"/>
                <a:gd name="connsiteX8" fmla="*/ 51435 w 91440"/>
                <a:gd name="connsiteY8" fmla="*/ 176460 h 220275"/>
                <a:gd name="connsiteX9" fmla="*/ 71438 w 91440"/>
                <a:gd name="connsiteY9" fmla="*/ 193605 h 220275"/>
                <a:gd name="connsiteX10" fmla="*/ 86678 w 91440"/>
                <a:gd name="connsiteY10" fmla="*/ 193605 h 220275"/>
                <a:gd name="connsiteX11" fmla="*/ 91440 w 91440"/>
                <a:gd name="connsiteY11" fmla="*/ 198368 h 220275"/>
                <a:gd name="connsiteX12" fmla="*/ 91440 w 91440"/>
                <a:gd name="connsiteY12" fmla="*/ 213608 h 220275"/>
                <a:gd name="connsiteX13" fmla="*/ 86678 w 91440"/>
                <a:gd name="connsiteY13" fmla="*/ 218370 h 220275"/>
                <a:gd name="connsiteX14" fmla="*/ 69532 w 91440"/>
                <a:gd name="connsiteY14" fmla="*/ 220275 h 220275"/>
                <a:gd name="connsiteX15" fmla="*/ 21907 w 91440"/>
                <a:gd name="connsiteY15" fmla="*/ 185033 h 220275"/>
                <a:gd name="connsiteX16" fmla="*/ 21907 w 91440"/>
                <a:gd name="connsiteY16" fmla="*/ 71685 h 220275"/>
                <a:gd name="connsiteX17" fmla="*/ 4763 w 91440"/>
                <a:gd name="connsiteY17" fmla="*/ 71685 h 220275"/>
                <a:gd name="connsiteX18" fmla="*/ 0 w 91440"/>
                <a:gd name="connsiteY18" fmla="*/ 66923 h 220275"/>
                <a:gd name="connsiteX19" fmla="*/ 0 w 91440"/>
                <a:gd name="connsiteY19" fmla="*/ 52635 h 220275"/>
                <a:gd name="connsiteX20" fmla="*/ 4763 w 91440"/>
                <a:gd name="connsiteY20" fmla="*/ 47873 h 220275"/>
                <a:gd name="connsiteX21" fmla="*/ 21907 w 91440"/>
                <a:gd name="connsiteY21" fmla="*/ 47873 h 220275"/>
                <a:gd name="connsiteX22" fmla="*/ 21907 w 91440"/>
                <a:gd name="connsiteY22" fmla="*/ 10725 h 220275"/>
                <a:gd name="connsiteX23" fmla="*/ 25718 w 91440"/>
                <a:gd name="connsiteY23" fmla="*/ 5963 h 220275"/>
                <a:gd name="connsiteX24" fmla="*/ 45720 w 91440"/>
                <a:gd name="connsiteY24" fmla="*/ 248 h 22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440" h="220275">
                  <a:moveTo>
                    <a:pt x="45720" y="248"/>
                  </a:moveTo>
                  <a:cubicBezTo>
                    <a:pt x="49530" y="-705"/>
                    <a:pt x="51435" y="1200"/>
                    <a:pt x="51435" y="4058"/>
                  </a:cubicBezTo>
                  <a:lnTo>
                    <a:pt x="51435" y="47873"/>
                  </a:lnTo>
                  <a:lnTo>
                    <a:pt x="83820" y="47873"/>
                  </a:lnTo>
                  <a:cubicBezTo>
                    <a:pt x="87630" y="47873"/>
                    <a:pt x="88582" y="49778"/>
                    <a:pt x="88582" y="52635"/>
                  </a:cubicBezTo>
                  <a:lnTo>
                    <a:pt x="88582" y="66923"/>
                  </a:lnTo>
                  <a:cubicBezTo>
                    <a:pt x="88582" y="69780"/>
                    <a:pt x="86678" y="71685"/>
                    <a:pt x="83820" y="71685"/>
                  </a:cubicBezTo>
                  <a:lnTo>
                    <a:pt x="51435" y="71685"/>
                  </a:lnTo>
                  <a:lnTo>
                    <a:pt x="51435" y="176460"/>
                  </a:lnTo>
                  <a:cubicBezTo>
                    <a:pt x="51435" y="189795"/>
                    <a:pt x="55245" y="193605"/>
                    <a:pt x="71438" y="193605"/>
                  </a:cubicBezTo>
                  <a:lnTo>
                    <a:pt x="86678" y="193605"/>
                  </a:lnTo>
                  <a:cubicBezTo>
                    <a:pt x="90488" y="193605"/>
                    <a:pt x="91440" y="194558"/>
                    <a:pt x="91440" y="198368"/>
                  </a:cubicBezTo>
                  <a:lnTo>
                    <a:pt x="91440" y="213608"/>
                  </a:lnTo>
                  <a:cubicBezTo>
                    <a:pt x="91440" y="216465"/>
                    <a:pt x="89535" y="218370"/>
                    <a:pt x="86678" y="218370"/>
                  </a:cubicBezTo>
                  <a:cubicBezTo>
                    <a:pt x="80010" y="220275"/>
                    <a:pt x="72390" y="220275"/>
                    <a:pt x="69532" y="220275"/>
                  </a:cubicBezTo>
                  <a:cubicBezTo>
                    <a:pt x="47625" y="220275"/>
                    <a:pt x="21907" y="220275"/>
                    <a:pt x="21907" y="185033"/>
                  </a:cubicBezTo>
                  <a:lnTo>
                    <a:pt x="21907" y="71685"/>
                  </a:lnTo>
                  <a:lnTo>
                    <a:pt x="4763" y="71685"/>
                  </a:lnTo>
                  <a:cubicBezTo>
                    <a:pt x="1905" y="71685"/>
                    <a:pt x="0" y="69780"/>
                    <a:pt x="0" y="66923"/>
                  </a:cubicBezTo>
                  <a:lnTo>
                    <a:pt x="0" y="52635"/>
                  </a:lnTo>
                  <a:cubicBezTo>
                    <a:pt x="0" y="49778"/>
                    <a:pt x="1905" y="47873"/>
                    <a:pt x="4763" y="47873"/>
                  </a:cubicBezTo>
                  <a:lnTo>
                    <a:pt x="21907" y="47873"/>
                  </a:lnTo>
                  <a:lnTo>
                    <a:pt x="21907" y="10725"/>
                  </a:lnTo>
                  <a:cubicBezTo>
                    <a:pt x="21907" y="7868"/>
                    <a:pt x="22860" y="5963"/>
                    <a:pt x="25718" y="5963"/>
                  </a:cubicBezTo>
                  <a:lnTo>
                    <a:pt x="45720" y="2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B7ACD51-F036-3BAC-E68B-6B12E6EC8D80}"/>
                </a:ext>
              </a:extLst>
            </p:cNvPr>
            <p:cNvSpPr/>
            <p:nvPr/>
          </p:nvSpPr>
          <p:spPr>
            <a:xfrm>
              <a:off x="11561568" y="648455"/>
              <a:ext cx="26468" cy="52360"/>
            </a:xfrm>
            <a:custGeom>
              <a:avLst/>
              <a:gdLst>
                <a:gd name="connsiteX0" fmla="*/ 82868 w 87630"/>
                <a:gd name="connsiteY0" fmla="*/ 3810 h 173354"/>
                <a:gd name="connsiteX1" fmla="*/ 87630 w 87630"/>
                <a:gd name="connsiteY1" fmla="*/ 9525 h 173354"/>
                <a:gd name="connsiteX2" fmla="*/ 87630 w 87630"/>
                <a:gd name="connsiteY2" fmla="*/ 22860 h 173354"/>
                <a:gd name="connsiteX3" fmla="*/ 82868 w 87630"/>
                <a:gd name="connsiteY3" fmla="*/ 27622 h 173354"/>
                <a:gd name="connsiteX4" fmla="*/ 56197 w 87630"/>
                <a:gd name="connsiteY4" fmla="*/ 27622 h 173354"/>
                <a:gd name="connsiteX5" fmla="*/ 29528 w 87630"/>
                <a:gd name="connsiteY5" fmla="*/ 44767 h 173354"/>
                <a:gd name="connsiteX6" fmla="*/ 29528 w 87630"/>
                <a:gd name="connsiteY6" fmla="*/ 168592 h 173354"/>
                <a:gd name="connsiteX7" fmla="*/ 24765 w 87630"/>
                <a:gd name="connsiteY7" fmla="*/ 173355 h 173354"/>
                <a:gd name="connsiteX8" fmla="*/ 4763 w 87630"/>
                <a:gd name="connsiteY8" fmla="*/ 173355 h 173354"/>
                <a:gd name="connsiteX9" fmla="*/ 0 w 87630"/>
                <a:gd name="connsiteY9" fmla="*/ 168592 h 173354"/>
                <a:gd name="connsiteX10" fmla="*/ 0 w 87630"/>
                <a:gd name="connsiteY10" fmla="*/ 36195 h 173354"/>
                <a:gd name="connsiteX11" fmla="*/ 49530 w 87630"/>
                <a:gd name="connsiteY11" fmla="*/ 0 h 173354"/>
                <a:gd name="connsiteX12" fmla="*/ 82868 w 87630"/>
                <a:gd name="connsiteY12" fmla="*/ 3810 h 17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630" h="173354">
                  <a:moveTo>
                    <a:pt x="82868" y="3810"/>
                  </a:moveTo>
                  <a:cubicBezTo>
                    <a:pt x="85725" y="4763"/>
                    <a:pt x="87630" y="5715"/>
                    <a:pt x="87630" y="9525"/>
                  </a:cubicBezTo>
                  <a:lnTo>
                    <a:pt x="87630" y="22860"/>
                  </a:lnTo>
                  <a:cubicBezTo>
                    <a:pt x="87630" y="25717"/>
                    <a:pt x="85725" y="27622"/>
                    <a:pt x="82868" y="27622"/>
                  </a:cubicBezTo>
                  <a:lnTo>
                    <a:pt x="56197" y="27622"/>
                  </a:lnTo>
                  <a:cubicBezTo>
                    <a:pt x="34290" y="27622"/>
                    <a:pt x="29528" y="31432"/>
                    <a:pt x="29528" y="44767"/>
                  </a:cubicBezTo>
                  <a:lnTo>
                    <a:pt x="29528" y="168592"/>
                  </a:lnTo>
                  <a:cubicBezTo>
                    <a:pt x="29528" y="171450"/>
                    <a:pt x="27622" y="173355"/>
                    <a:pt x="24765" y="173355"/>
                  </a:cubicBezTo>
                  <a:lnTo>
                    <a:pt x="4763" y="173355"/>
                  </a:lnTo>
                  <a:cubicBezTo>
                    <a:pt x="1905" y="173355"/>
                    <a:pt x="0" y="171450"/>
                    <a:pt x="0" y="168592"/>
                  </a:cubicBezTo>
                  <a:lnTo>
                    <a:pt x="0" y="36195"/>
                  </a:lnTo>
                  <a:cubicBezTo>
                    <a:pt x="0" y="952"/>
                    <a:pt x="31432" y="0"/>
                    <a:pt x="49530" y="0"/>
                  </a:cubicBezTo>
                  <a:cubicBezTo>
                    <a:pt x="55245" y="0"/>
                    <a:pt x="77153" y="952"/>
                    <a:pt x="82868" y="381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23E8E82-EA64-F04C-5C08-339AAB1A935A}"/>
                </a:ext>
              </a:extLst>
            </p:cNvPr>
            <p:cNvSpPr/>
            <p:nvPr/>
          </p:nvSpPr>
          <p:spPr>
            <a:xfrm>
              <a:off x="11595228" y="648743"/>
              <a:ext cx="42866" cy="52072"/>
            </a:xfrm>
            <a:custGeom>
              <a:avLst/>
              <a:gdLst>
                <a:gd name="connsiteX0" fmla="*/ 137160 w 141922"/>
                <a:gd name="connsiteY0" fmla="*/ 952 h 172402"/>
                <a:gd name="connsiteX1" fmla="*/ 141922 w 141922"/>
                <a:gd name="connsiteY1" fmla="*/ 5715 h 172402"/>
                <a:gd name="connsiteX2" fmla="*/ 141922 w 141922"/>
                <a:gd name="connsiteY2" fmla="*/ 162877 h 172402"/>
                <a:gd name="connsiteX3" fmla="*/ 137160 w 141922"/>
                <a:gd name="connsiteY3" fmla="*/ 167640 h 172402"/>
                <a:gd name="connsiteX4" fmla="*/ 72390 w 141922"/>
                <a:gd name="connsiteY4" fmla="*/ 172402 h 172402"/>
                <a:gd name="connsiteX5" fmla="*/ 0 w 141922"/>
                <a:gd name="connsiteY5" fmla="*/ 99060 h 172402"/>
                <a:gd name="connsiteX6" fmla="*/ 0 w 141922"/>
                <a:gd name="connsiteY6" fmla="*/ 4763 h 172402"/>
                <a:gd name="connsiteX7" fmla="*/ 5715 w 141922"/>
                <a:gd name="connsiteY7" fmla="*/ 0 h 172402"/>
                <a:gd name="connsiteX8" fmla="*/ 25717 w 141922"/>
                <a:gd name="connsiteY8" fmla="*/ 0 h 172402"/>
                <a:gd name="connsiteX9" fmla="*/ 30480 w 141922"/>
                <a:gd name="connsiteY9" fmla="*/ 4763 h 172402"/>
                <a:gd name="connsiteX10" fmla="*/ 30480 w 141922"/>
                <a:gd name="connsiteY10" fmla="*/ 96202 h 172402"/>
                <a:gd name="connsiteX11" fmla="*/ 69532 w 141922"/>
                <a:gd name="connsiteY11" fmla="*/ 145732 h 172402"/>
                <a:gd name="connsiteX12" fmla="*/ 112395 w 141922"/>
                <a:gd name="connsiteY12" fmla="*/ 145732 h 172402"/>
                <a:gd name="connsiteX13" fmla="*/ 112395 w 141922"/>
                <a:gd name="connsiteY13" fmla="*/ 5715 h 172402"/>
                <a:gd name="connsiteX14" fmla="*/ 117157 w 141922"/>
                <a:gd name="connsiteY14" fmla="*/ 952 h 172402"/>
                <a:gd name="connsiteX15" fmla="*/ 137160 w 141922"/>
                <a:gd name="connsiteY15" fmla="*/ 952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1922" h="172402">
                  <a:moveTo>
                    <a:pt x="137160" y="952"/>
                  </a:moveTo>
                  <a:cubicBezTo>
                    <a:pt x="140017" y="952"/>
                    <a:pt x="141922" y="2857"/>
                    <a:pt x="141922" y="5715"/>
                  </a:cubicBezTo>
                  <a:lnTo>
                    <a:pt x="141922" y="162877"/>
                  </a:lnTo>
                  <a:cubicBezTo>
                    <a:pt x="141922" y="166688"/>
                    <a:pt x="140017" y="166688"/>
                    <a:pt x="137160" y="167640"/>
                  </a:cubicBezTo>
                  <a:cubicBezTo>
                    <a:pt x="112395" y="172402"/>
                    <a:pt x="86677" y="172402"/>
                    <a:pt x="72390" y="172402"/>
                  </a:cubicBezTo>
                  <a:cubicBezTo>
                    <a:pt x="17145" y="172402"/>
                    <a:pt x="0" y="164782"/>
                    <a:pt x="0" y="99060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5715" y="0"/>
                  </a:cubicBezTo>
                  <a:lnTo>
                    <a:pt x="25717" y="0"/>
                  </a:lnTo>
                  <a:cubicBezTo>
                    <a:pt x="28575" y="0"/>
                    <a:pt x="30480" y="1905"/>
                    <a:pt x="30480" y="4763"/>
                  </a:cubicBezTo>
                  <a:lnTo>
                    <a:pt x="30480" y="96202"/>
                  </a:lnTo>
                  <a:cubicBezTo>
                    <a:pt x="30480" y="143827"/>
                    <a:pt x="40005" y="145732"/>
                    <a:pt x="69532" y="145732"/>
                  </a:cubicBezTo>
                  <a:lnTo>
                    <a:pt x="112395" y="145732"/>
                  </a:lnTo>
                  <a:lnTo>
                    <a:pt x="112395" y="5715"/>
                  </a:lnTo>
                  <a:cubicBezTo>
                    <a:pt x="112395" y="2857"/>
                    <a:pt x="114300" y="952"/>
                    <a:pt x="117157" y="952"/>
                  </a:cubicBezTo>
                  <a:lnTo>
                    <a:pt x="137160" y="95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DDFFF5D-729D-535D-7CD9-EC1F5553D403}"/>
                </a:ext>
              </a:extLst>
            </p:cNvPr>
            <p:cNvSpPr/>
            <p:nvPr/>
          </p:nvSpPr>
          <p:spPr>
            <a:xfrm>
              <a:off x="11648451" y="648168"/>
              <a:ext cx="37687" cy="52647"/>
            </a:xfrm>
            <a:custGeom>
              <a:avLst/>
              <a:gdLst>
                <a:gd name="connsiteX0" fmla="*/ 114300 w 124777"/>
                <a:gd name="connsiteY0" fmla="*/ 3810 h 174307"/>
                <a:gd name="connsiteX1" fmla="*/ 119063 w 124777"/>
                <a:gd name="connsiteY1" fmla="*/ 8573 h 174307"/>
                <a:gd name="connsiteX2" fmla="*/ 119063 w 124777"/>
                <a:gd name="connsiteY2" fmla="*/ 21908 h 174307"/>
                <a:gd name="connsiteX3" fmla="*/ 114300 w 124777"/>
                <a:gd name="connsiteY3" fmla="*/ 26670 h 174307"/>
                <a:gd name="connsiteX4" fmla="*/ 56197 w 124777"/>
                <a:gd name="connsiteY4" fmla="*/ 26670 h 174307"/>
                <a:gd name="connsiteX5" fmla="*/ 33338 w 124777"/>
                <a:gd name="connsiteY5" fmla="*/ 42863 h 174307"/>
                <a:gd name="connsiteX6" fmla="*/ 33338 w 124777"/>
                <a:gd name="connsiteY6" fmla="*/ 46673 h 174307"/>
                <a:gd name="connsiteX7" fmla="*/ 52388 w 124777"/>
                <a:gd name="connsiteY7" fmla="*/ 68580 h 174307"/>
                <a:gd name="connsiteX8" fmla="*/ 93345 w 124777"/>
                <a:gd name="connsiteY8" fmla="*/ 84773 h 174307"/>
                <a:gd name="connsiteX9" fmla="*/ 124777 w 124777"/>
                <a:gd name="connsiteY9" fmla="*/ 128588 h 174307"/>
                <a:gd name="connsiteX10" fmla="*/ 124777 w 124777"/>
                <a:gd name="connsiteY10" fmla="*/ 132398 h 174307"/>
                <a:gd name="connsiteX11" fmla="*/ 61913 w 124777"/>
                <a:gd name="connsiteY11" fmla="*/ 174308 h 174307"/>
                <a:gd name="connsiteX12" fmla="*/ 4763 w 124777"/>
                <a:gd name="connsiteY12" fmla="*/ 171450 h 174307"/>
                <a:gd name="connsiteX13" fmla="*/ 0 w 124777"/>
                <a:gd name="connsiteY13" fmla="*/ 166688 h 174307"/>
                <a:gd name="connsiteX14" fmla="*/ 0 w 124777"/>
                <a:gd name="connsiteY14" fmla="*/ 153353 h 174307"/>
                <a:gd name="connsiteX15" fmla="*/ 4763 w 124777"/>
                <a:gd name="connsiteY15" fmla="*/ 148590 h 174307"/>
                <a:gd name="connsiteX16" fmla="*/ 61913 w 124777"/>
                <a:gd name="connsiteY16" fmla="*/ 148590 h 174307"/>
                <a:gd name="connsiteX17" fmla="*/ 94297 w 124777"/>
                <a:gd name="connsiteY17" fmla="*/ 132398 h 174307"/>
                <a:gd name="connsiteX18" fmla="*/ 94297 w 124777"/>
                <a:gd name="connsiteY18" fmla="*/ 128588 h 174307"/>
                <a:gd name="connsiteX19" fmla="*/ 76200 w 124777"/>
                <a:gd name="connsiteY19" fmla="*/ 107633 h 174307"/>
                <a:gd name="connsiteX20" fmla="*/ 32385 w 124777"/>
                <a:gd name="connsiteY20" fmla="*/ 90488 h 174307"/>
                <a:gd name="connsiteX21" fmla="*/ 2857 w 124777"/>
                <a:gd name="connsiteY21" fmla="*/ 45720 h 174307"/>
                <a:gd name="connsiteX22" fmla="*/ 2857 w 124777"/>
                <a:gd name="connsiteY22" fmla="*/ 39053 h 174307"/>
                <a:gd name="connsiteX23" fmla="*/ 65722 w 124777"/>
                <a:gd name="connsiteY23" fmla="*/ 0 h 174307"/>
                <a:gd name="connsiteX24" fmla="*/ 114300 w 124777"/>
                <a:gd name="connsiteY24" fmla="*/ 3810 h 17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4777" h="174307">
                  <a:moveTo>
                    <a:pt x="114300" y="3810"/>
                  </a:moveTo>
                  <a:cubicBezTo>
                    <a:pt x="117157" y="3810"/>
                    <a:pt x="119063" y="5715"/>
                    <a:pt x="119063" y="8573"/>
                  </a:cubicBezTo>
                  <a:lnTo>
                    <a:pt x="119063" y="21908"/>
                  </a:lnTo>
                  <a:cubicBezTo>
                    <a:pt x="119063" y="24765"/>
                    <a:pt x="117157" y="26670"/>
                    <a:pt x="114300" y="26670"/>
                  </a:cubicBezTo>
                  <a:lnTo>
                    <a:pt x="56197" y="26670"/>
                  </a:lnTo>
                  <a:cubicBezTo>
                    <a:pt x="41910" y="26670"/>
                    <a:pt x="33338" y="31433"/>
                    <a:pt x="33338" y="42863"/>
                  </a:cubicBezTo>
                  <a:lnTo>
                    <a:pt x="33338" y="46673"/>
                  </a:lnTo>
                  <a:cubicBezTo>
                    <a:pt x="33338" y="55245"/>
                    <a:pt x="37147" y="62865"/>
                    <a:pt x="52388" y="68580"/>
                  </a:cubicBezTo>
                  <a:lnTo>
                    <a:pt x="93345" y="84773"/>
                  </a:lnTo>
                  <a:cubicBezTo>
                    <a:pt x="121920" y="95250"/>
                    <a:pt x="124777" y="111443"/>
                    <a:pt x="124777" y="128588"/>
                  </a:cubicBezTo>
                  <a:lnTo>
                    <a:pt x="124777" y="132398"/>
                  </a:lnTo>
                  <a:cubicBezTo>
                    <a:pt x="124777" y="167640"/>
                    <a:pt x="103822" y="174308"/>
                    <a:pt x="61913" y="174308"/>
                  </a:cubicBezTo>
                  <a:cubicBezTo>
                    <a:pt x="35242" y="174308"/>
                    <a:pt x="10477" y="172403"/>
                    <a:pt x="4763" y="171450"/>
                  </a:cubicBezTo>
                  <a:cubicBezTo>
                    <a:pt x="952" y="171450"/>
                    <a:pt x="0" y="169545"/>
                    <a:pt x="0" y="166688"/>
                  </a:cubicBezTo>
                  <a:lnTo>
                    <a:pt x="0" y="153353"/>
                  </a:lnTo>
                  <a:cubicBezTo>
                    <a:pt x="0" y="150495"/>
                    <a:pt x="1905" y="148590"/>
                    <a:pt x="4763" y="148590"/>
                  </a:cubicBezTo>
                  <a:lnTo>
                    <a:pt x="61913" y="148590"/>
                  </a:lnTo>
                  <a:cubicBezTo>
                    <a:pt x="86677" y="148590"/>
                    <a:pt x="94297" y="145733"/>
                    <a:pt x="94297" y="132398"/>
                  </a:cubicBezTo>
                  <a:lnTo>
                    <a:pt x="94297" y="128588"/>
                  </a:lnTo>
                  <a:cubicBezTo>
                    <a:pt x="94297" y="120015"/>
                    <a:pt x="90488" y="113348"/>
                    <a:pt x="76200" y="107633"/>
                  </a:cubicBezTo>
                  <a:lnTo>
                    <a:pt x="32385" y="90488"/>
                  </a:lnTo>
                  <a:cubicBezTo>
                    <a:pt x="8572" y="80963"/>
                    <a:pt x="2857" y="62865"/>
                    <a:pt x="2857" y="45720"/>
                  </a:cubicBezTo>
                  <a:lnTo>
                    <a:pt x="2857" y="39053"/>
                  </a:lnTo>
                  <a:cubicBezTo>
                    <a:pt x="2857" y="4763"/>
                    <a:pt x="32385" y="0"/>
                    <a:pt x="65722" y="0"/>
                  </a:cubicBezTo>
                  <a:cubicBezTo>
                    <a:pt x="80010" y="953"/>
                    <a:pt x="96202" y="1905"/>
                    <a:pt x="114300" y="381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D5F9AF-59A7-BEA4-7CA3-8EF5F1298802}"/>
                </a:ext>
              </a:extLst>
            </p:cNvPr>
            <p:cNvSpPr/>
            <p:nvPr/>
          </p:nvSpPr>
          <p:spPr>
            <a:xfrm>
              <a:off x="11692468" y="634571"/>
              <a:ext cx="27906" cy="66531"/>
            </a:xfrm>
            <a:custGeom>
              <a:avLst/>
              <a:gdLst>
                <a:gd name="connsiteX0" fmla="*/ 46672 w 92392"/>
                <a:gd name="connsiteY0" fmla="*/ 248 h 220275"/>
                <a:gd name="connsiteX1" fmla="*/ 52388 w 92392"/>
                <a:gd name="connsiteY1" fmla="*/ 4058 h 220275"/>
                <a:gd name="connsiteX2" fmla="*/ 52388 w 92392"/>
                <a:gd name="connsiteY2" fmla="*/ 47873 h 220275"/>
                <a:gd name="connsiteX3" fmla="*/ 84772 w 92392"/>
                <a:gd name="connsiteY3" fmla="*/ 47873 h 220275"/>
                <a:gd name="connsiteX4" fmla="*/ 89535 w 92392"/>
                <a:gd name="connsiteY4" fmla="*/ 52635 h 220275"/>
                <a:gd name="connsiteX5" fmla="*/ 89535 w 92392"/>
                <a:gd name="connsiteY5" fmla="*/ 66923 h 220275"/>
                <a:gd name="connsiteX6" fmla="*/ 84772 w 92392"/>
                <a:gd name="connsiteY6" fmla="*/ 71685 h 220275"/>
                <a:gd name="connsiteX7" fmla="*/ 52388 w 92392"/>
                <a:gd name="connsiteY7" fmla="*/ 71685 h 220275"/>
                <a:gd name="connsiteX8" fmla="*/ 52388 w 92392"/>
                <a:gd name="connsiteY8" fmla="*/ 176460 h 220275"/>
                <a:gd name="connsiteX9" fmla="*/ 72390 w 92392"/>
                <a:gd name="connsiteY9" fmla="*/ 193605 h 220275"/>
                <a:gd name="connsiteX10" fmla="*/ 87630 w 92392"/>
                <a:gd name="connsiteY10" fmla="*/ 193605 h 220275"/>
                <a:gd name="connsiteX11" fmla="*/ 92393 w 92392"/>
                <a:gd name="connsiteY11" fmla="*/ 198368 h 220275"/>
                <a:gd name="connsiteX12" fmla="*/ 92393 w 92392"/>
                <a:gd name="connsiteY12" fmla="*/ 213608 h 220275"/>
                <a:gd name="connsiteX13" fmla="*/ 87630 w 92392"/>
                <a:gd name="connsiteY13" fmla="*/ 218370 h 220275"/>
                <a:gd name="connsiteX14" fmla="*/ 70485 w 92392"/>
                <a:gd name="connsiteY14" fmla="*/ 220275 h 220275"/>
                <a:gd name="connsiteX15" fmla="*/ 22860 w 92392"/>
                <a:gd name="connsiteY15" fmla="*/ 185033 h 220275"/>
                <a:gd name="connsiteX16" fmla="*/ 22860 w 92392"/>
                <a:gd name="connsiteY16" fmla="*/ 71685 h 220275"/>
                <a:gd name="connsiteX17" fmla="*/ 4763 w 92392"/>
                <a:gd name="connsiteY17" fmla="*/ 71685 h 220275"/>
                <a:gd name="connsiteX18" fmla="*/ 0 w 92392"/>
                <a:gd name="connsiteY18" fmla="*/ 66923 h 220275"/>
                <a:gd name="connsiteX19" fmla="*/ 0 w 92392"/>
                <a:gd name="connsiteY19" fmla="*/ 52635 h 220275"/>
                <a:gd name="connsiteX20" fmla="*/ 4763 w 92392"/>
                <a:gd name="connsiteY20" fmla="*/ 47873 h 220275"/>
                <a:gd name="connsiteX21" fmla="*/ 21907 w 92392"/>
                <a:gd name="connsiteY21" fmla="*/ 47873 h 220275"/>
                <a:gd name="connsiteX22" fmla="*/ 21907 w 92392"/>
                <a:gd name="connsiteY22" fmla="*/ 10725 h 220275"/>
                <a:gd name="connsiteX23" fmla="*/ 25718 w 92392"/>
                <a:gd name="connsiteY23" fmla="*/ 5963 h 220275"/>
                <a:gd name="connsiteX24" fmla="*/ 46672 w 92392"/>
                <a:gd name="connsiteY24" fmla="*/ 248 h 22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2392" h="220275">
                  <a:moveTo>
                    <a:pt x="46672" y="248"/>
                  </a:moveTo>
                  <a:cubicBezTo>
                    <a:pt x="50482" y="-705"/>
                    <a:pt x="52388" y="1200"/>
                    <a:pt x="52388" y="4058"/>
                  </a:cubicBezTo>
                  <a:lnTo>
                    <a:pt x="52388" y="47873"/>
                  </a:lnTo>
                  <a:lnTo>
                    <a:pt x="84772" y="47873"/>
                  </a:lnTo>
                  <a:cubicBezTo>
                    <a:pt x="88582" y="47873"/>
                    <a:pt x="89535" y="49778"/>
                    <a:pt x="89535" y="52635"/>
                  </a:cubicBezTo>
                  <a:lnTo>
                    <a:pt x="89535" y="66923"/>
                  </a:lnTo>
                  <a:cubicBezTo>
                    <a:pt x="89535" y="69780"/>
                    <a:pt x="87630" y="71685"/>
                    <a:pt x="84772" y="71685"/>
                  </a:cubicBezTo>
                  <a:lnTo>
                    <a:pt x="52388" y="71685"/>
                  </a:lnTo>
                  <a:lnTo>
                    <a:pt x="52388" y="176460"/>
                  </a:lnTo>
                  <a:cubicBezTo>
                    <a:pt x="52388" y="189795"/>
                    <a:pt x="56197" y="193605"/>
                    <a:pt x="72390" y="193605"/>
                  </a:cubicBezTo>
                  <a:lnTo>
                    <a:pt x="87630" y="193605"/>
                  </a:lnTo>
                  <a:cubicBezTo>
                    <a:pt x="91440" y="193605"/>
                    <a:pt x="92393" y="194558"/>
                    <a:pt x="92393" y="198368"/>
                  </a:cubicBezTo>
                  <a:lnTo>
                    <a:pt x="92393" y="213608"/>
                  </a:lnTo>
                  <a:cubicBezTo>
                    <a:pt x="92393" y="216465"/>
                    <a:pt x="90488" y="218370"/>
                    <a:pt x="87630" y="218370"/>
                  </a:cubicBezTo>
                  <a:cubicBezTo>
                    <a:pt x="80963" y="220275"/>
                    <a:pt x="73343" y="220275"/>
                    <a:pt x="70485" y="220275"/>
                  </a:cubicBezTo>
                  <a:cubicBezTo>
                    <a:pt x="48578" y="220275"/>
                    <a:pt x="22860" y="220275"/>
                    <a:pt x="22860" y="185033"/>
                  </a:cubicBezTo>
                  <a:lnTo>
                    <a:pt x="22860" y="71685"/>
                  </a:lnTo>
                  <a:lnTo>
                    <a:pt x="4763" y="71685"/>
                  </a:lnTo>
                  <a:cubicBezTo>
                    <a:pt x="1905" y="71685"/>
                    <a:pt x="0" y="69780"/>
                    <a:pt x="0" y="66923"/>
                  </a:cubicBezTo>
                  <a:lnTo>
                    <a:pt x="0" y="52635"/>
                  </a:lnTo>
                  <a:cubicBezTo>
                    <a:pt x="0" y="49778"/>
                    <a:pt x="1905" y="47873"/>
                    <a:pt x="4763" y="47873"/>
                  </a:cubicBezTo>
                  <a:lnTo>
                    <a:pt x="21907" y="47873"/>
                  </a:lnTo>
                  <a:lnTo>
                    <a:pt x="21907" y="10725"/>
                  </a:lnTo>
                  <a:cubicBezTo>
                    <a:pt x="21907" y="7868"/>
                    <a:pt x="22860" y="5963"/>
                    <a:pt x="25718" y="5963"/>
                  </a:cubicBezTo>
                  <a:lnTo>
                    <a:pt x="46672" y="2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257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91B1F2-EDBD-F0E5-18E0-4293E776FB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49700" y="0"/>
            <a:ext cx="8242300" cy="6102000"/>
          </a:xfrm>
          <a:custGeom>
            <a:avLst/>
            <a:gdLst>
              <a:gd name="connsiteX0" fmla="*/ 3254380 w 8242300"/>
              <a:gd name="connsiteY0" fmla="*/ 0 h 6102000"/>
              <a:gd name="connsiteX1" fmla="*/ 8242300 w 8242300"/>
              <a:gd name="connsiteY1" fmla="*/ 0 h 6102000"/>
              <a:gd name="connsiteX2" fmla="*/ 8242300 w 8242300"/>
              <a:gd name="connsiteY2" fmla="*/ 6076018 h 6102000"/>
              <a:gd name="connsiteX3" fmla="*/ 8228443 w 8242300"/>
              <a:gd name="connsiteY3" fmla="*/ 6102000 h 6102000"/>
              <a:gd name="connsiteX4" fmla="*/ 0 w 8242300"/>
              <a:gd name="connsiteY4" fmla="*/ 6102000 h 61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300" h="6102000">
                <a:moveTo>
                  <a:pt x="3254380" y="0"/>
                </a:moveTo>
                <a:lnTo>
                  <a:pt x="8242300" y="0"/>
                </a:lnTo>
                <a:lnTo>
                  <a:pt x="8242300" y="6076018"/>
                </a:lnTo>
                <a:lnTo>
                  <a:pt x="8228443" y="6102000"/>
                </a:lnTo>
                <a:lnTo>
                  <a:pt x="0" y="6102000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tle 146">
            <a:extLst>
              <a:ext uri="{FF2B5EF4-FFF2-40B4-BE49-F238E27FC236}">
                <a16:creationId xmlns:a16="http://schemas.microsoft.com/office/drawing/2014/main" id="{8EB015E7-2B87-0782-45FD-A322B48CA2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819895"/>
            <a:ext cx="3853950" cy="2462213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4000" b="1" baseline="0">
                <a:solidFill>
                  <a:schemeClr val="tx2"/>
                </a:solidFill>
              </a:defRPr>
            </a:lvl1pPr>
          </a:lstStyle>
          <a:p>
            <a:r>
              <a:rPr lang="fr-FR" noProof="0" dirty="0"/>
              <a:t>Titre du chapitre sur une à quatre lignes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165D70-1CC5-41D3-B887-8286AC2B1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842682" cy="61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6000" y="1145369"/>
            <a:ext cx="8640000" cy="307777"/>
          </a:xfrm>
        </p:spPr>
        <p:txBody>
          <a:bodyPr wrap="square" lIns="0" tIns="0" rIns="0" bIns="0" anchor="t">
            <a:spAutoFit/>
          </a:bodyPr>
          <a:lstStyle>
            <a:lvl1pPr algn="ctr">
              <a:lnSpc>
                <a:spcPct val="100000"/>
              </a:lnSpc>
              <a:defRPr sz="2000" b="1" cap="all" spc="300" baseline="0">
                <a:solidFill>
                  <a:schemeClr val="bg2"/>
                </a:solidFill>
              </a:defRPr>
            </a:lvl1pPr>
          </a:lstStyle>
          <a:p>
            <a:r>
              <a:rPr lang="fr-FR" dirty="0" err="1"/>
              <a:t>CliqueZ</a:t>
            </a:r>
            <a:r>
              <a:rPr lang="fr-FR" dirty="0"/>
              <a:t> Ici pour modifier le titre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EF26AE-0E8B-41DE-038A-4F9ED9254CB9}"/>
              </a:ext>
            </a:extLst>
          </p:cNvPr>
          <p:cNvGrpSpPr/>
          <p:nvPr userDrawn="1"/>
        </p:nvGrpSpPr>
        <p:grpSpPr>
          <a:xfrm>
            <a:off x="5348942" y="1674097"/>
            <a:ext cx="1494116" cy="112014"/>
            <a:chOff x="10939447" y="523240"/>
            <a:chExt cx="1245096" cy="93345"/>
          </a:xfrm>
          <a:solidFill>
            <a:schemeClr val="tx2">
              <a:alpha val="20000"/>
            </a:schemeClr>
          </a:solidFill>
        </p:grpSpPr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5610C1ED-5852-0EE6-FF0A-96F4CB2CE64A}"/>
                </a:ext>
              </a:extLst>
            </p:cNvPr>
            <p:cNvSpPr/>
            <p:nvPr/>
          </p:nvSpPr>
          <p:spPr>
            <a:xfrm>
              <a:off x="1167806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343AB0C8-5813-3A04-543A-A355379EE61C}"/>
                </a:ext>
              </a:extLst>
            </p:cNvPr>
            <p:cNvSpPr/>
            <p:nvPr/>
          </p:nvSpPr>
          <p:spPr>
            <a:xfrm>
              <a:off x="1172151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E08D21E0-3ECF-9B08-C7A1-D04373449761}"/>
                </a:ext>
              </a:extLst>
            </p:cNvPr>
            <p:cNvSpPr/>
            <p:nvPr/>
          </p:nvSpPr>
          <p:spPr>
            <a:xfrm>
              <a:off x="1176495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9B6977C8-7F75-2A95-BA16-F0DBEB1C637D}"/>
                </a:ext>
              </a:extLst>
            </p:cNvPr>
            <p:cNvSpPr/>
            <p:nvPr/>
          </p:nvSpPr>
          <p:spPr>
            <a:xfrm>
              <a:off x="1180840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9E1621F6-18AB-1F9C-E8A6-615290F012C1}"/>
                </a:ext>
              </a:extLst>
            </p:cNvPr>
            <p:cNvSpPr/>
            <p:nvPr/>
          </p:nvSpPr>
          <p:spPr>
            <a:xfrm>
              <a:off x="1185185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D7F90642-BEFD-C7CC-0AB6-542F734EC6BB}"/>
                </a:ext>
              </a:extLst>
            </p:cNvPr>
            <p:cNvSpPr/>
            <p:nvPr/>
          </p:nvSpPr>
          <p:spPr>
            <a:xfrm>
              <a:off x="1189530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C0FAD3C7-8B5D-D594-47C6-8C4075EEDA84}"/>
                </a:ext>
              </a:extLst>
            </p:cNvPr>
            <p:cNvSpPr/>
            <p:nvPr/>
          </p:nvSpPr>
          <p:spPr>
            <a:xfrm>
              <a:off x="1193875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EBCFCA6E-4C9C-8F1B-7470-1E3A399E1C0B}"/>
                </a:ext>
              </a:extLst>
            </p:cNvPr>
            <p:cNvSpPr/>
            <p:nvPr/>
          </p:nvSpPr>
          <p:spPr>
            <a:xfrm>
              <a:off x="1198219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E455C98B-94C3-7DBA-72EF-5946B8FC5659}"/>
                </a:ext>
              </a:extLst>
            </p:cNvPr>
            <p:cNvSpPr/>
            <p:nvPr/>
          </p:nvSpPr>
          <p:spPr>
            <a:xfrm>
              <a:off x="1202564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6AECC36-A0CF-C556-EE65-AD7EC9BC4088}"/>
                </a:ext>
              </a:extLst>
            </p:cNvPr>
            <p:cNvSpPr/>
            <p:nvPr/>
          </p:nvSpPr>
          <p:spPr>
            <a:xfrm>
              <a:off x="1206909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193D1796-0A04-4EBA-1454-F2C704880D8A}"/>
                </a:ext>
              </a:extLst>
            </p:cNvPr>
            <p:cNvSpPr/>
            <p:nvPr/>
          </p:nvSpPr>
          <p:spPr>
            <a:xfrm>
              <a:off x="1211254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444A5F82-1CC1-2723-36BD-5E6A8DD02DB5}"/>
                </a:ext>
              </a:extLst>
            </p:cNvPr>
            <p:cNvSpPr/>
            <p:nvPr/>
          </p:nvSpPr>
          <p:spPr>
            <a:xfrm rot="10800000">
              <a:off x="1137392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35EC8A17-161A-52F3-F4A9-DBBB86DC6C17}"/>
                </a:ext>
              </a:extLst>
            </p:cNvPr>
            <p:cNvSpPr/>
            <p:nvPr/>
          </p:nvSpPr>
          <p:spPr>
            <a:xfrm rot="10800000">
              <a:off x="1133047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2D794AC1-E3B5-5BC5-50D1-03D1CB2EA924}"/>
                </a:ext>
              </a:extLst>
            </p:cNvPr>
            <p:cNvSpPr/>
            <p:nvPr/>
          </p:nvSpPr>
          <p:spPr>
            <a:xfrm rot="10800000">
              <a:off x="1128703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FB7F060C-DB78-A9F5-E90C-C2F144895061}"/>
                </a:ext>
              </a:extLst>
            </p:cNvPr>
            <p:cNvSpPr/>
            <p:nvPr/>
          </p:nvSpPr>
          <p:spPr>
            <a:xfrm rot="10800000">
              <a:off x="1124358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EE4882FB-4370-85AD-7574-1A4373173CA0}"/>
                </a:ext>
              </a:extLst>
            </p:cNvPr>
            <p:cNvSpPr/>
            <p:nvPr/>
          </p:nvSpPr>
          <p:spPr>
            <a:xfrm rot="10800000">
              <a:off x="1120013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3C23D4FE-47CE-BC47-7291-20E7D63B222D}"/>
                </a:ext>
              </a:extLst>
            </p:cNvPr>
            <p:cNvSpPr/>
            <p:nvPr/>
          </p:nvSpPr>
          <p:spPr>
            <a:xfrm rot="10800000">
              <a:off x="1115668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0C8F840B-5FA1-787F-A5ED-AF39E9BC9521}"/>
                </a:ext>
              </a:extLst>
            </p:cNvPr>
            <p:cNvSpPr/>
            <p:nvPr/>
          </p:nvSpPr>
          <p:spPr>
            <a:xfrm rot="10800000">
              <a:off x="1111323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672792F1-9E05-B63F-2DEA-A5DE0295C132}"/>
                </a:ext>
              </a:extLst>
            </p:cNvPr>
            <p:cNvSpPr/>
            <p:nvPr/>
          </p:nvSpPr>
          <p:spPr>
            <a:xfrm rot="10800000">
              <a:off x="1106979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757632A1-2A6B-1A61-CED7-6AC55E3AE4FE}"/>
                </a:ext>
              </a:extLst>
            </p:cNvPr>
            <p:cNvSpPr/>
            <p:nvPr/>
          </p:nvSpPr>
          <p:spPr>
            <a:xfrm rot="10800000">
              <a:off x="1102634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4CD700AC-2950-4BD9-AEA9-F649F9BFAE92}"/>
                </a:ext>
              </a:extLst>
            </p:cNvPr>
            <p:cNvSpPr/>
            <p:nvPr/>
          </p:nvSpPr>
          <p:spPr>
            <a:xfrm rot="10800000">
              <a:off x="1098289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BBA817A4-A3E4-94CB-83C3-D6F767DA3FEE}"/>
                </a:ext>
              </a:extLst>
            </p:cNvPr>
            <p:cNvSpPr/>
            <p:nvPr/>
          </p:nvSpPr>
          <p:spPr>
            <a:xfrm rot="10800000">
              <a:off x="1093944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225BDD9E-FD33-866E-6890-16110B571DB3}"/>
                </a:ext>
              </a:extLst>
            </p:cNvPr>
            <p:cNvSpPr/>
            <p:nvPr/>
          </p:nvSpPr>
          <p:spPr>
            <a:xfrm>
              <a:off x="1141737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F2C15A61-EF71-9795-61EF-8C1617508400}"/>
                </a:ext>
              </a:extLst>
            </p:cNvPr>
            <p:cNvSpPr/>
            <p:nvPr/>
          </p:nvSpPr>
          <p:spPr>
            <a:xfrm>
              <a:off x="1146082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7E632C2E-006D-D2F7-A5C6-ACAAB3CF37B9}"/>
                </a:ext>
              </a:extLst>
            </p:cNvPr>
            <p:cNvSpPr/>
            <p:nvPr/>
          </p:nvSpPr>
          <p:spPr>
            <a:xfrm>
              <a:off x="1150427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E1020044-98D4-DCF6-BADA-41E402526BB2}"/>
                </a:ext>
              </a:extLst>
            </p:cNvPr>
            <p:cNvSpPr/>
            <p:nvPr/>
          </p:nvSpPr>
          <p:spPr>
            <a:xfrm>
              <a:off x="1154771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930D4332-77DE-1477-2E43-28E85958F0DC}"/>
                </a:ext>
              </a:extLst>
            </p:cNvPr>
            <p:cNvSpPr/>
            <p:nvPr/>
          </p:nvSpPr>
          <p:spPr>
            <a:xfrm>
              <a:off x="1163461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BDAAD660-5966-CDA2-8611-352F8D64C694}"/>
                </a:ext>
              </a:extLst>
            </p:cNvPr>
            <p:cNvSpPr/>
            <p:nvPr/>
          </p:nvSpPr>
          <p:spPr>
            <a:xfrm>
              <a:off x="1159116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D7629-7829-1ACA-7FA5-F08FD2F78C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76000" y="2007061"/>
            <a:ext cx="8640000" cy="212519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fr-FR" dirty="0"/>
              <a:t>Cliquez ici pour modifier le texte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AC3082-5820-F339-AA95-CC102FC67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977851"/>
            <a:ext cx="12192000" cy="10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5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15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avec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CEEB3E2-8C4E-6FEB-3B80-C3A819BA672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26803" y="1178102"/>
            <a:ext cx="1294799" cy="1296000"/>
          </a:xfrm>
          <a:custGeom>
            <a:avLst/>
            <a:gdLst>
              <a:gd name="connsiteX0" fmla="*/ 73415 w 1294799"/>
              <a:gd name="connsiteY0" fmla="*/ 0 h 1296000"/>
              <a:gd name="connsiteX1" fmla="*/ 1294799 w 1294799"/>
              <a:gd name="connsiteY1" fmla="*/ 0 h 1296000"/>
              <a:gd name="connsiteX2" fmla="*/ 1294799 w 1294799"/>
              <a:gd name="connsiteY2" fmla="*/ 1222585 h 1296000"/>
              <a:gd name="connsiteX3" fmla="*/ 1221384 w 1294799"/>
              <a:gd name="connsiteY3" fmla="*/ 1296000 h 1296000"/>
              <a:gd name="connsiteX4" fmla="*/ 0 w 1294799"/>
              <a:gd name="connsiteY4" fmla="*/ 1296000 h 1296000"/>
              <a:gd name="connsiteX5" fmla="*/ 0 w 1294799"/>
              <a:gd name="connsiteY5" fmla="*/ 73415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4799" h="1296000">
                <a:moveTo>
                  <a:pt x="73415" y="0"/>
                </a:moveTo>
                <a:lnTo>
                  <a:pt x="1294799" y="0"/>
                </a:lnTo>
                <a:lnTo>
                  <a:pt x="1294799" y="1222585"/>
                </a:lnTo>
                <a:lnTo>
                  <a:pt x="1221384" y="1296000"/>
                </a:lnTo>
                <a:lnTo>
                  <a:pt x="0" y="1296000"/>
                </a:lnTo>
                <a:lnTo>
                  <a:pt x="0" y="7341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48DBAB63-77F9-CB69-64A7-26343C091A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96000" y="1178102"/>
            <a:ext cx="1294799" cy="1296000"/>
          </a:xfrm>
          <a:custGeom>
            <a:avLst/>
            <a:gdLst>
              <a:gd name="connsiteX0" fmla="*/ 73415 w 1294799"/>
              <a:gd name="connsiteY0" fmla="*/ 0 h 1296000"/>
              <a:gd name="connsiteX1" fmla="*/ 1294799 w 1294799"/>
              <a:gd name="connsiteY1" fmla="*/ 0 h 1296000"/>
              <a:gd name="connsiteX2" fmla="*/ 1294799 w 1294799"/>
              <a:gd name="connsiteY2" fmla="*/ 1222585 h 1296000"/>
              <a:gd name="connsiteX3" fmla="*/ 1221384 w 1294799"/>
              <a:gd name="connsiteY3" fmla="*/ 1296000 h 1296000"/>
              <a:gd name="connsiteX4" fmla="*/ 0 w 1294799"/>
              <a:gd name="connsiteY4" fmla="*/ 1296000 h 1296000"/>
              <a:gd name="connsiteX5" fmla="*/ 0 w 1294799"/>
              <a:gd name="connsiteY5" fmla="*/ 73415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4799" h="1296000">
                <a:moveTo>
                  <a:pt x="73415" y="0"/>
                </a:moveTo>
                <a:lnTo>
                  <a:pt x="1294799" y="0"/>
                </a:lnTo>
                <a:lnTo>
                  <a:pt x="1294799" y="1222585"/>
                </a:lnTo>
                <a:lnTo>
                  <a:pt x="1221384" y="1296000"/>
                </a:lnTo>
                <a:lnTo>
                  <a:pt x="0" y="1296000"/>
                </a:lnTo>
                <a:lnTo>
                  <a:pt x="0" y="7341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4D57873C-D52C-23E2-38DF-043743D40B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26803" y="2781000"/>
            <a:ext cx="1294799" cy="1296000"/>
          </a:xfrm>
          <a:custGeom>
            <a:avLst/>
            <a:gdLst>
              <a:gd name="connsiteX0" fmla="*/ 73415 w 1294799"/>
              <a:gd name="connsiteY0" fmla="*/ 0 h 1296000"/>
              <a:gd name="connsiteX1" fmla="*/ 1294799 w 1294799"/>
              <a:gd name="connsiteY1" fmla="*/ 0 h 1296000"/>
              <a:gd name="connsiteX2" fmla="*/ 1294799 w 1294799"/>
              <a:gd name="connsiteY2" fmla="*/ 1222585 h 1296000"/>
              <a:gd name="connsiteX3" fmla="*/ 1221384 w 1294799"/>
              <a:gd name="connsiteY3" fmla="*/ 1296000 h 1296000"/>
              <a:gd name="connsiteX4" fmla="*/ 0 w 1294799"/>
              <a:gd name="connsiteY4" fmla="*/ 1296000 h 1296000"/>
              <a:gd name="connsiteX5" fmla="*/ 0 w 1294799"/>
              <a:gd name="connsiteY5" fmla="*/ 73415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4799" h="1296000">
                <a:moveTo>
                  <a:pt x="73415" y="0"/>
                </a:moveTo>
                <a:lnTo>
                  <a:pt x="1294799" y="0"/>
                </a:lnTo>
                <a:lnTo>
                  <a:pt x="1294799" y="1222585"/>
                </a:lnTo>
                <a:lnTo>
                  <a:pt x="1221384" y="1296000"/>
                </a:lnTo>
                <a:lnTo>
                  <a:pt x="0" y="1296000"/>
                </a:lnTo>
                <a:lnTo>
                  <a:pt x="0" y="7341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E3F8430-79D1-318D-C993-59ABF591CB6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996000" y="2781000"/>
            <a:ext cx="1294799" cy="1296000"/>
          </a:xfrm>
          <a:custGeom>
            <a:avLst/>
            <a:gdLst>
              <a:gd name="connsiteX0" fmla="*/ 73415 w 1294799"/>
              <a:gd name="connsiteY0" fmla="*/ 0 h 1296000"/>
              <a:gd name="connsiteX1" fmla="*/ 1294799 w 1294799"/>
              <a:gd name="connsiteY1" fmla="*/ 0 h 1296000"/>
              <a:gd name="connsiteX2" fmla="*/ 1294799 w 1294799"/>
              <a:gd name="connsiteY2" fmla="*/ 1222585 h 1296000"/>
              <a:gd name="connsiteX3" fmla="*/ 1221384 w 1294799"/>
              <a:gd name="connsiteY3" fmla="*/ 1296000 h 1296000"/>
              <a:gd name="connsiteX4" fmla="*/ 0 w 1294799"/>
              <a:gd name="connsiteY4" fmla="*/ 1296000 h 1296000"/>
              <a:gd name="connsiteX5" fmla="*/ 0 w 1294799"/>
              <a:gd name="connsiteY5" fmla="*/ 73415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4799" h="1296000">
                <a:moveTo>
                  <a:pt x="73415" y="0"/>
                </a:moveTo>
                <a:lnTo>
                  <a:pt x="1294799" y="0"/>
                </a:lnTo>
                <a:lnTo>
                  <a:pt x="1294799" y="1222585"/>
                </a:lnTo>
                <a:lnTo>
                  <a:pt x="1221384" y="1296000"/>
                </a:lnTo>
                <a:lnTo>
                  <a:pt x="0" y="1296000"/>
                </a:lnTo>
                <a:lnTo>
                  <a:pt x="0" y="7341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EAD8B0D6-57AD-0A04-1C72-4F0134E5C5E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026803" y="4383898"/>
            <a:ext cx="1294799" cy="1296000"/>
          </a:xfrm>
          <a:custGeom>
            <a:avLst/>
            <a:gdLst>
              <a:gd name="connsiteX0" fmla="*/ 73415 w 1294799"/>
              <a:gd name="connsiteY0" fmla="*/ 0 h 1296000"/>
              <a:gd name="connsiteX1" fmla="*/ 1294799 w 1294799"/>
              <a:gd name="connsiteY1" fmla="*/ 0 h 1296000"/>
              <a:gd name="connsiteX2" fmla="*/ 1294799 w 1294799"/>
              <a:gd name="connsiteY2" fmla="*/ 1222585 h 1296000"/>
              <a:gd name="connsiteX3" fmla="*/ 1221384 w 1294799"/>
              <a:gd name="connsiteY3" fmla="*/ 1296000 h 1296000"/>
              <a:gd name="connsiteX4" fmla="*/ 0 w 1294799"/>
              <a:gd name="connsiteY4" fmla="*/ 1296000 h 1296000"/>
              <a:gd name="connsiteX5" fmla="*/ 0 w 1294799"/>
              <a:gd name="connsiteY5" fmla="*/ 73415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4799" h="1296000">
                <a:moveTo>
                  <a:pt x="73415" y="0"/>
                </a:moveTo>
                <a:lnTo>
                  <a:pt x="1294799" y="0"/>
                </a:lnTo>
                <a:lnTo>
                  <a:pt x="1294799" y="1222585"/>
                </a:lnTo>
                <a:lnTo>
                  <a:pt x="1221384" y="1296000"/>
                </a:lnTo>
                <a:lnTo>
                  <a:pt x="0" y="1296000"/>
                </a:lnTo>
                <a:lnTo>
                  <a:pt x="0" y="7341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3DC4A747-C27D-D8EE-F253-7434EE6C339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996000" y="4383898"/>
            <a:ext cx="1294799" cy="1296000"/>
          </a:xfrm>
          <a:custGeom>
            <a:avLst/>
            <a:gdLst>
              <a:gd name="connsiteX0" fmla="*/ 73415 w 1294799"/>
              <a:gd name="connsiteY0" fmla="*/ 0 h 1296000"/>
              <a:gd name="connsiteX1" fmla="*/ 1294799 w 1294799"/>
              <a:gd name="connsiteY1" fmla="*/ 0 h 1296000"/>
              <a:gd name="connsiteX2" fmla="*/ 1294799 w 1294799"/>
              <a:gd name="connsiteY2" fmla="*/ 1222585 h 1296000"/>
              <a:gd name="connsiteX3" fmla="*/ 1221384 w 1294799"/>
              <a:gd name="connsiteY3" fmla="*/ 1296000 h 1296000"/>
              <a:gd name="connsiteX4" fmla="*/ 0 w 1294799"/>
              <a:gd name="connsiteY4" fmla="*/ 1296000 h 1296000"/>
              <a:gd name="connsiteX5" fmla="*/ 0 w 1294799"/>
              <a:gd name="connsiteY5" fmla="*/ 73415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4799" h="1296000">
                <a:moveTo>
                  <a:pt x="73415" y="0"/>
                </a:moveTo>
                <a:lnTo>
                  <a:pt x="1294799" y="0"/>
                </a:lnTo>
                <a:lnTo>
                  <a:pt x="1294799" y="1222585"/>
                </a:lnTo>
                <a:lnTo>
                  <a:pt x="1221384" y="1296000"/>
                </a:lnTo>
                <a:lnTo>
                  <a:pt x="0" y="1296000"/>
                </a:lnTo>
                <a:lnTo>
                  <a:pt x="0" y="7341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1576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D4E34D-C781-5CAC-ECB4-7C789CB39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62352"/>
            <a:ext cx="12192000" cy="8720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fr-FR" noProof="0" dirty="0"/>
              <a:t>Cliquez pour modifier le titre principal</a:t>
            </a:r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C4B28-B831-4A30-8ED4-06948102CA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8000" y="1064645"/>
            <a:ext cx="11016000" cy="454002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223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1 colonne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8800" y="756000"/>
            <a:ext cx="5245200" cy="738664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Cliquez pour modifier le titre principal jusqu'à deux lignes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C4B28-B831-4A30-8ED4-06948102CA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800" y="1829976"/>
            <a:ext cx="5245200" cy="37746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8237A6D-51C3-E355-8308-D596CBF1D5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7998" y="756000"/>
            <a:ext cx="5245200" cy="4848670"/>
          </a:xfrm>
          <a:custGeom>
            <a:avLst/>
            <a:gdLst>
              <a:gd name="connsiteX0" fmla="*/ 4428704 w 5245200"/>
              <a:gd name="connsiteY0" fmla="*/ 4648972 h 4848670"/>
              <a:gd name="connsiteX1" fmla="*/ 4375398 w 5245200"/>
              <a:gd name="connsiteY1" fmla="*/ 4702972 h 4848670"/>
              <a:gd name="connsiteX2" fmla="*/ 4989488 w 5245200"/>
              <a:gd name="connsiteY2" fmla="*/ 4702972 h 4848670"/>
              <a:gd name="connsiteX3" fmla="*/ 5042794 w 5245200"/>
              <a:gd name="connsiteY3" fmla="*/ 4648972 h 4848670"/>
              <a:gd name="connsiteX4" fmla="*/ 259681 w 5245200"/>
              <a:gd name="connsiteY4" fmla="*/ 147616 h 4848670"/>
              <a:gd name="connsiteX5" fmla="*/ 206375 w 5245200"/>
              <a:gd name="connsiteY5" fmla="*/ 201616 h 4848670"/>
              <a:gd name="connsiteX6" fmla="*/ 820465 w 5245200"/>
              <a:gd name="connsiteY6" fmla="*/ 201616 h 4848670"/>
              <a:gd name="connsiteX7" fmla="*/ 873771 w 5245200"/>
              <a:gd name="connsiteY7" fmla="*/ 147616 h 4848670"/>
              <a:gd name="connsiteX8" fmla="*/ 203208 w 5245200"/>
              <a:gd name="connsiteY8" fmla="*/ 0 h 4848670"/>
              <a:gd name="connsiteX9" fmla="*/ 5245200 w 5245200"/>
              <a:gd name="connsiteY9" fmla="*/ 0 h 4848670"/>
              <a:gd name="connsiteX10" fmla="*/ 5245200 w 5245200"/>
              <a:gd name="connsiteY10" fmla="*/ 4645462 h 4848670"/>
              <a:gd name="connsiteX11" fmla="*/ 5041992 w 5245200"/>
              <a:gd name="connsiteY11" fmla="*/ 4848670 h 4848670"/>
              <a:gd name="connsiteX12" fmla="*/ 0 w 5245200"/>
              <a:gd name="connsiteY12" fmla="*/ 4848670 h 4848670"/>
              <a:gd name="connsiteX13" fmla="*/ 0 w 5245200"/>
              <a:gd name="connsiteY13" fmla="*/ 203208 h 484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45200" h="4848670">
                <a:moveTo>
                  <a:pt x="4428704" y="4648972"/>
                </a:moveTo>
                <a:lnTo>
                  <a:pt x="4375398" y="4702972"/>
                </a:lnTo>
                <a:lnTo>
                  <a:pt x="4989488" y="4702972"/>
                </a:lnTo>
                <a:lnTo>
                  <a:pt x="5042794" y="4648972"/>
                </a:lnTo>
                <a:close/>
                <a:moveTo>
                  <a:pt x="259681" y="147616"/>
                </a:moveTo>
                <a:lnTo>
                  <a:pt x="206375" y="201616"/>
                </a:lnTo>
                <a:lnTo>
                  <a:pt x="820465" y="201616"/>
                </a:lnTo>
                <a:lnTo>
                  <a:pt x="873771" y="147616"/>
                </a:lnTo>
                <a:close/>
                <a:moveTo>
                  <a:pt x="203208" y="0"/>
                </a:moveTo>
                <a:lnTo>
                  <a:pt x="5245200" y="0"/>
                </a:lnTo>
                <a:lnTo>
                  <a:pt x="5245200" y="4645462"/>
                </a:lnTo>
                <a:lnTo>
                  <a:pt x="5041992" y="4848670"/>
                </a:lnTo>
                <a:lnTo>
                  <a:pt x="0" y="4848670"/>
                </a:lnTo>
                <a:lnTo>
                  <a:pt x="0" y="203208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25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C8F1ED06-ABC9-15DE-3DFC-435FFD6830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62352"/>
            <a:ext cx="12192000" cy="87206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20293324-1149-B295-29CD-5907E6131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fr-FR" noProof="0" dirty="0"/>
              <a:t>Cliquez pour modifier le titre principal</a:t>
            </a:r>
            <a:endParaRPr lang="fr-FR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4252BFC-0528-6EFD-CF4B-B68A893B92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800" y="1064645"/>
            <a:ext cx="5245200" cy="45400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8459AC29-496E-A828-081B-C03AC6C093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000" y="1064645"/>
            <a:ext cx="5245200" cy="45400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3440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8E7FB-E7AF-41AD-8E1D-E564C38C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fr-FR" noProof="0" dirty="0"/>
              <a:t>Cliquez pour modifier le titre principal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8240A-ACF9-41DF-8044-EFE58948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000" y="1064645"/>
            <a:ext cx="11016000" cy="4540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18182-DBA0-4294-B9A7-5592074F8DF4}"/>
              </a:ext>
            </a:extLst>
          </p:cNvPr>
          <p:cNvSpPr/>
          <p:nvPr userDrawn="1"/>
        </p:nvSpPr>
        <p:spPr>
          <a:xfrm>
            <a:off x="0" y="6102000"/>
            <a:ext cx="12192000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E298DD-28E2-4F1F-A4F0-407D8199D6F6}"/>
              </a:ext>
            </a:extLst>
          </p:cNvPr>
          <p:cNvSpPr/>
          <p:nvPr userDrawn="1"/>
        </p:nvSpPr>
        <p:spPr>
          <a:xfrm>
            <a:off x="11328000" y="6102000"/>
            <a:ext cx="864000" cy="7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6BA80-B3B1-41ED-94FC-30F2434D99FA}"/>
              </a:ext>
            </a:extLst>
          </p:cNvPr>
          <p:cNvSpPr txBox="1"/>
          <p:nvPr userDrawn="1"/>
        </p:nvSpPr>
        <p:spPr>
          <a:xfrm>
            <a:off x="11577118" y="6380640"/>
            <a:ext cx="365764" cy="198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0A5252B4-D216-4A6A-AB33-98AB17F66667}" type="slidenum">
              <a:rPr lang="fr-FR" sz="900" smtClean="0">
                <a:solidFill>
                  <a:schemeClr val="bg1"/>
                </a:solidFill>
                <a:latin typeface="+mj-lt"/>
              </a:rPr>
              <a:t>‹N°›</a:t>
            </a:fld>
            <a:endParaRPr lang="fr-FR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9113D8-C34F-41E7-96C1-C52F3FA807A7}"/>
              </a:ext>
            </a:extLst>
          </p:cNvPr>
          <p:cNvSpPr/>
          <p:nvPr userDrawn="1"/>
        </p:nvSpPr>
        <p:spPr>
          <a:xfrm>
            <a:off x="11328000" y="6822000"/>
            <a:ext cx="864000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FF1D181-9371-4409-B9F4-B17B0E367DA5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249118" y="6359505"/>
            <a:ext cx="1080000" cy="240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8C9CA4-8A09-4C8A-B688-AF68F27D86FA}"/>
              </a:ext>
            </a:extLst>
          </p:cNvPr>
          <p:cNvSpPr txBox="1"/>
          <p:nvPr userDrawn="1"/>
        </p:nvSpPr>
        <p:spPr>
          <a:xfrm>
            <a:off x="1651322" y="6392746"/>
            <a:ext cx="8889356" cy="20005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700" b="1" dirty="0">
                <a:solidFill>
                  <a:schemeClr val="tx1">
                    <a:alpha val="40000"/>
                  </a:schemeClr>
                </a:solidFill>
              </a:rPr>
              <a:t>REF xxxxxxxxxxxx rev xxx – date Name of the company / Template: 87211168-DOC-GRP-FR-007</a:t>
            </a:r>
          </a:p>
          <a:p>
            <a:pPr algn="ctr"/>
            <a:r>
              <a:rPr lang="fr-FR" sz="600" b="0" dirty="0">
                <a:solidFill>
                  <a:srgbClr val="000000">
                    <a:alpha val="70000"/>
                  </a:srgbClr>
                </a:solidFill>
              </a:rPr>
              <a:t>Ce document ne peut être reproduit, modifié, adapté, publié, traduit, de quelque manière que ce soit, en tout ou en partie, ou divulgué à un tiers sans l'accord écrit préalable de Thales </a:t>
            </a:r>
            <a:r>
              <a:rPr lang="fr-FR" sz="600" b="1" dirty="0">
                <a:solidFill>
                  <a:srgbClr val="000000">
                    <a:alpha val="70000"/>
                  </a:srgbClr>
                </a:solidFill>
              </a:rPr>
              <a:t>© 2023 THALES. Tous droits réservés.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AA835-16DB-4E38-A108-8114A18BB2A4}"/>
              </a:ext>
            </a:extLst>
          </p:cNvPr>
          <p:cNvSpPr/>
          <p:nvPr userDrawn="1"/>
        </p:nvSpPr>
        <p:spPr>
          <a:xfrm>
            <a:off x="0" y="6102000"/>
            <a:ext cx="12192000" cy="108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MSIPCMContentMarking" descr="{&quot;HashCode&quot;:-1291105900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26077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fr-FR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MSIPCMContentMarking" descr="{&quot;HashCode&quot;:-93347946,&quot;Placement&quot;:&quot;Footer&quot;,&quot;Top&quot;:519.343,&quot;Left&quot;:454.5844,&quot;SlideWidth&quot;:960,&quot;SlideHeight&quot;:540}"/>
          <p:cNvSpPr txBox="1"/>
          <p:nvPr userDrawn="1"/>
        </p:nvSpPr>
        <p:spPr>
          <a:xfrm>
            <a:off x="5773222" y="6595656"/>
            <a:ext cx="6455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{OPEN}</a:t>
            </a:r>
            <a:endParaRPr lang="fr-FR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9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7" r:id="rId2"/>
    <p:sldLayoutId id="2147483655" r:id="rId3"/>
    <p:sldLayoutId id="2147483662" r:id="rId4"/>
    <p:sldLayoutId id="2147483654" r:id="rId5"/>
    <p:sldLayoutId id="2147483688" r:id="rId6"/>
    <p:sldLayoutId id="2147483661" r:id="rId7"/>
    <p:sldLayoutId id="2147483663" r:id="rId8"/>
    <p:sldLayoutId id="2147483664" r:id="rId9"/>
    <p:sldLayoutId id="2147483684" r:id="rId10"/>
    <p:sldLayoutId id="2147483665" r:id="rId11"/>
    <p:sldLayoutId id="2147483666" r:id="rId12"/>
    <p:sldLayoutId id="2147483668" r:id="rId13"/>
    <p:sldLayoutId id="2147483669" r:id="rId14"/>
    <p:sldLayoutId id="2147483674" r:id="rId15"/>
    <p:sldLayoutId id="2147483675" r:id="rId16"/>
    <p:sldLayoutId id="2147483682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14000"/>
        </a:lnSpc>
        <a:spcBef>
          <a:spcPts val="1600"/>
        </a:spcBef>
        <a:buClrTx/>
        <a:buFontTx/>
        <a:buBlip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</a:buBlip>
        <a:defRPr sz="18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14000"/>
        </a:lnSpc>
        <a:spcBef>
          <a:spcPts val="600"/>
        </a:spcBef>
        <a:buClr>
          <a:schemeClr val="accent3"/>
        </a:buClr>
        <a:buFont typeface="Wingdings 3" panose="05040102010807070707" pitchFamily="18" charset="2"/>
        <a:buChar char="ê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4000"/>
        </a:lnSpc>
        <a:spcBef>
          <a:spcPts val="600"/>
        </a:spcBef>
        <a:buFont typeface="Century Gothic" panose="020B0502020202020204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44000" algn="l" defTabSz="914400" rtl="0" eaLnBrk="1" latinLnBrk="0" hangingPunct="1">
        <a:lnSpc>
          <a:spcPct val="114000"/>
        </a:lnSpc>
        <a:spcBef>
          <a:spcPts val="300"/>
        </a:spcBef>
        <a:buClr>
          <a:schemeClr val="accent3"/>
        </a:buClr>
        <a:buFont typeface="Arial" panose="020B0604020202020204" pitchFamily="34" charset="0"/>
        <a:buChar char="›"/>
        <a:defRPr sz="1100" kern="1200" baseline="0">
          <a:solidFill>
            <a:schemeClr val="accent3"/>
          </a:solidFill>
          <a:latin typeface="+mn-lt"/>
          <a:ea typeface="+mn-ea"/>
          <a:cs typeface="+mn-cs"/>
        </a:defRPr>
      </a:lvl4pPr>
      <a:lvl5pPr marL="936000" indent="-108000" algn="l" defTabSz="914400" rtl="0" eaLnBrk="1" latinLnBrk="0" hangingPunct="1">
        <a:lnSpc>
          <a:spcPct val="114000"/>
        </a:lnSpc>
        <a:spcBef>
          <a:spcPts val="300"/>
        </a:spcBef>
        <a:buFont typeface="Wingdings 3" panose="05040102010807070707" pitchFamily="18" charset="2"/>
        <a:buChar char=""/>
        <a:defRPr sz="1000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48EE-9276-F13B-C146-B824E740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662254"/>
            <a:ext cx="3815273" cy="1661993"/>
          </a:xfrm>
        </p:spPr>
        <p:txBody>
          <a:bodyPr/>
          <a:lstStyle/>
          <a:p>
            <a:r>
              <a:rPr lang="fr-FR" dirty="0" smtClean="0"/>
              <a:t>SQL Optimisations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C62D-952C-3866-AA5A-CA17B8DBDB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500" y="4628182"/>
            <a:ext cx="4643206" cy="287195"/>
          </a:xfrm>
        </p:spPr>
        <p:txBody>
          <a:bodyPr/>
          <a:lstStyle/>
          <a:p>
            <a:r>
              <a:rPr lang="fr-FR" dirty="0" err="1" smtClean="0"/>
              <a:t>Coding</a:t>
            </a:r>
            <a:r>
              <a:rPr lang="fr-FR" dirty="0" smtClean="0"/>
              <a:t> </a:t>
            </a:r>
            <a:r>
              <a:rPr lang="fr-FR" dirty="0"/>
              <a:t>dojo – </a:t>
            </a:r>
            <a:r>
              <a:rPr lang="fr-FR" dirty="0" smtClean="0"/>
              <a:t>23</a:t>
            </a:r>
            <a:r>
              <a:rPr lang="fr-FR" dirty="0" smtClean="0"/>
              <a:t>/04/2024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15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8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COURS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1776000" y="1889829"/>
            <a:ext cx="8977969" cy="3213617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fr-FR" sz="1400" dirty="0" smtClean="0"/>
              <a:t>Un outil d’analyse de plan de requêtes : </a:t>
            </a:r>
            <a:r>
              <a:rPr lang="fr-FR" sz="1400" dirty="0" err="1" smtClean="0"/>
              <a:t>sql</a:t>
            </a:r>
            <a:r>
              <a:rPr lang="fr-FR" sz="1400" dirty="0" smtClean="0"/>
              <a:t> EXPLAIN / EXPLAIN ANALYSE</a:t>
            </a:r>
            <a:endParaRPr lang="fr-FR" sz="1400" dirty="0"/>
          </a:p>
          <a:p>
            <a:pPr marL="457200" indent="-457200" algn="l">
              <a:buFont typeface="+mj-lt"/>
              <a:buAutoNum type="arabicPeriod"/>
            </a:pPr>
            <a:r>
              <a:rPr lang="fr-FR" sz="1400" dirty="0" smtClean="0"/>
              <a:t>Limitations du nombre de résultats : LIMIT / TOP</a:t>
            </a:r>
            <a:endParaRPr lang="fr-FR" sz="1400" dirty="0"/>
          </a:p>
          <a:p>
            <a:pPr marL="457200" indent="-457200" algn="l">
              <a:buFont typeface="+mj-lt"/>
              <a:buAutoNum type="arabicPeriod"/>
            </a:pPr>
            <a:r>
              <a:rPr lang="fr-FR" sz="1400" dirty="0" smtClean="0"/>
              <a:t>Sous </a:t>
            </a:r>
            <a:r>
              <a:rPr lang="fr-FR" sz="1400" dirty="0" err="1" smtClean="0"/>
              <a:t>query</a:t>
            </a:r>
            <a:r>
              <a:rPr lang="fr-FR" sz="1400" dirty="0" smtClean="0"/>
              <a:t> VS jointure</a:t>
            </a:r>
            <a:endParaRPr lang="fr-FR" sz="1400" dirty="0"/>
          </a:p>
          <a:p>
            <a:pPr marL="457200" indent="-457200" algn="l">
              <a:buFont typeface="+mj-lt"/>
              <a:buAutoNum type="arabicPeriod"/>
            </a:pPr>
            <a:r>
              <a:rPr lang="fr-FR" sz="1400" dirty="0" err="1" smtClean="0"/>
              <a:t>Order</a:t>
            </a:r>
            <a:r>
              <a:rPr lang="fr-FR" sz="1400" dirty="0" smtClean="0"/>
              <a:t> by /</a:t>
            </a:r>
            <a:r>
              <a:rPr lang="fr-FR" sz="1400" dirty="0" smtClean="0"/>
              <a:t> group by</a:t>
            </a:r>
            <a:endParaRPr lang="fr-FR" sz="1400" dirty="0"/>
          </a:p>
          <a:p>
            <a:pPr marL="457200" indent="-457200" algn="l">
              <a:buFont typeface="+mj-lt"/>
              <a:buAutoNum type="arabicPeriod"/>
            </a:pPr>
            <a:r>
              <a:rPr lang="fr-FR" sz="1400" dirty="0" smtClean="0"/>
              <a:t>Création d’index : mono index / multi Index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1400" dirty="0" smtClean="0"/>
              <a:t>Pour aller plus loin : Vues matérialisées / self </a:t>
            </a:r>
            <a:r>
              <a:rPr lang="fr-FR" sz="1400" dirty="0" err="1" smtClean="0"/>
              <a:t>join</a:t>
            </a:r>
            <a:r>
              <a:rPr lang="fr-FR" sz="1400" dirty="0" smtClean="0"/>
              <a:t> / partition de table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9762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6000" y="221916"/>
            <a:ext cx="8640000" cy="36933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fr-FR" sz="2400" b="1" dirty="0" smtClean="0"/>
              <a:t>Outil d’analyse : </a:t>
            </a:r>
            <a:r>
              <a:rPr lang="fr-FR" sz="2400" b="1" dirty="0" err="1" smtClean="0"/>
              <a:t>Explain</a:t>
            </a:r>
            <a:endParaRPr lang="fr-FR" sz="24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24416" y="664234"/>
            <a:ext cx="11543168" cy="4278702"/>
          </a:xfrm>
        </p:spPr>
        <p:txBody>
          <a:bodyPr/>
          <a:lstStyle/>
          <a:p>
            <a:pPr marL="168275" marR="0" lvl="0" indent="-168275" algn="just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09DB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 quoi sert-il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srgbClr val="309DB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? 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309DB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268288" marR="0" lvl="1" algn="just" defTabSz="3429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452438" marR="0" lvl="1" indent="-184150" algn="just" defTabSz="3429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lang="fr-FR" sz="1600" noProof="0" dirty="0" smtClean="0">
                <a:solidFill>
                  <a:srgbClr val="242A75"/>
                </a:solidFill>
                <a:latin typeface="Century Gothic"/>
              </a:rPr>
              <a:t>Permet de voir les choix du planificateur de requête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452438" marR="0" lvl="1" indent="-184150" algn="just" defTabSz="3429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Donne une estimation des « 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</a:t>
            </a:r>
            <a:r>
              <a:rPr lang="fr-FR" sz="1600" dirty="0" err="1" smtClean="0">
                <a:solidFill>
                  <a:srgbClr val="242A75"/>
                </a:solidFill>
                <a:latin typeface="Century Gothic"/>
              </a:rPr>
              <a:t>ûts</a:t>
            </a:r>
            <a:r>
              <a:rPr lang="fr-FR" sz="1600" dirty="0" smtClean="0">
                <a:solidFill>
                  <a:srgbClr val="242A75"/>
                </a:solidFill>
                <a:latin typeface="Century Gothic"/>
              </a:rPr>
              <a:t> de traitement » : lancement / total (</a:t>
            </a:r>
            <a:r>
              <a:rPr lang="fr-FR" sz="1600" dirty="0" err="1" smtClean="0">
                <a:solidFill>
                  <a:srgbClr val="242A75"/>
                </a:solidFill>
                <a:latin typeface="Century Gothic"/>
              </a:rPr>
              <a:t>Postgresql</a:t>
            </a:r>
            <a:r>
              <a:rPr lang="fr-FR" sz="1600" dirty="0" smtClean="0">
                <a:solidFill>
                  <a:srgbClr val="242A75"/>
                </a:solidFill>
                <a:latin typeface="Century Gothic"/>
              </a:rPr>
              <a:t>)</a:t>
            </a:r>
          </a:p>
          <a:p>
            <a:pPr marL="452438" marR="0" lvl="1" indent="-184150" algn="just" defTabSz="3429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Estimation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du nombre de lignes / taille de sortie (</a:t>
            </a:r>
            <a:r>
              <a:rPr kumimoji="0" lang="fr-FR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Postgresql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)</a:t>
            </a:r>
          </a:p>
          <a:p>
            <a:pPr marL="452438" marR="0" lvl="1" indent="-184150" algn="just" defTabSz="3429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lang="fr-FR" sz="1600" dirty="0" smtClean="0">
                <a:solidFill>
                  <a:srgbClr val="242A75"/>
                </a:solidFill>
                <a:latin typeface="Century Gothic"/>
              </a:rPr>
              <a:t>Identifie les actions supplémentaires faites par le planificateur</a:t>
            </a:r>
            <a:endParaRPr kumimoji="0" lang="fr-FR" sz="1600" b="0" i="0" u="none" strike="noStrike" kern="1200" cap="none" spc="0" normalizeH="0" noProof="0" dirty="0" smtClean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452438" marR="0" lvl="1" indent="-184150" algn="just" defTabSz="3429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lang="fr-FR" sz="1600" baseline="0" dirty="0" err="1" smtClean="0">
                <a:solidFill>
                  <a:srgbClr val="242A75"/>
                </a:solidFill>
                <a:latin typeface="Century Gothic"/>
              </a:rPr>
              <a:t>Explain</a:t>
            </a:r>
            <a:r>
              <a:rPr lang="fr-FR" sz="1600" dirty="0" smtClean="0">
                <a:solidFill>
                  <a:srgbClr val="242A75"/>
                </a:solidFill>
                <a:latin typeface="Century Gothic"/>
              </a:rPr>
              <a:t> </a:t>
            </a:r>
            <a:r>
              <a:rPr lang="fr-FR" sz="1600" dirty="0" err="1" smtClean="0">
                <a:solidFill>
                  <a:srgbClr val="242A75"/>
                </a:solidFill>
                <a:latin typeface="Century Gothic"/>
              </a:rPr>
              <a:t>Analyze</a:t>
            </a:r>
            <a:r>
              <a:rPr lang="fr-FR" sz="1600" dirty="0" smtClean="0">
                <a:solidFill>
                  <a:srgbClr val="242A75"/>
                </a:solidFill>
                <a:latin typeface="Century Gothic"/>
              </a:rPr>
              <a:t> (H2) : scan le nombre d’objets à lire (</a:t>
            </a:r>
            <a:r>
              <a:rPr lang="fr-FR" sz="1600" dirty="0" err="1" smtClean="0">
                <a:solidFill>
                  <a:srgbClr val="242A75"/>
                </a:solidFill>
                <a:latin typeface="Century Gothic"/>
              </a:rPr>
              <a:t>scancount</a:t>
            </a:r>
            <a:r>
              <a:rPr lang="fr-FR" sz="1600" dirty="0" smtClean="0">
                <a:solidFill>
                  <a:srgbClr val="242A75"/>
                </a:solidFill>
                <a:latin typeface="Century Gothic"/>
              </a:rPr>
              <a:t>) et le découpage en page (</a:t>
            </a:r>
            <a:r>
              <a:rPr lang="fr-FR" sz="1600" dirty="0" err="1" smtClean="0">
                <a:solidFill>
                  <a:srgbClr val="242A75"/>
                </a:solidFill>
                <a:latin typeface="Century Gothic"/>
              </a:rPr>
              <a:t>reads</a:t>
            </a:r>
            <a:r>
              <a:rPr lang="fr-FR" sz="1600" dirty="0" smtClean="0">
                <a:solidFill>
                  <a:srgbClr val="242A75"/>
                </a:solidFill>
                <a:latin typeface="Century Gothic"/>
              </a:rPr>
              <a:t>)</a:t>
            </a:r>
            <a:endParaRPr lang="fr-FR" sz="1600" dirty="0">
              <a:solidFill>
                <a:srgbClr val="242A75"/>
              </a:solidFill>
              <a:latin typeface="Century Gothic"/>
            </a:endParaRPr>
          </a:p>
          <a:p>
            <a:pPr marL="452438" marR="0" lvl="1" indent="-184150" algn="just" defTabSz="3429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452438" marR="0" lvl="1" indent="-184150" algn="just" defTabSz="3429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lang="fr-FR" sz="1600" dirty="0" smtClean="0">
                <a:solidFill>
                  <a:srgbClr val="242A75"/>
                </a:solidFill>
                <a:latin typeface="Century Gothic"/>
              </a:rPr>
              <a:t>Il suffit de préfixer vos requêtes avec le mot clef : EXPLAIN(plan potentiel sans lancement de requête) ou EXPLAIN ANALYZE(plan et </a:t>
            </a:r>
            <a:r>
              <a:rPr lang="fr-FR" sz="1600" dirty="0" err="1" smtClean="0">
                <a:solidFill>
                  <a:srgbClr val="242A75"/>
                </a:solidFill>
                <a:latin typeface="Century Gothic"/>
              </a:rPr>
              <a:t>lancemnet</a:t>
            </a:r>
            <a:r>
              <a:rPr lang="fr-FR" sz="1600" dirty="0" smtClean="0">
                <a:solidFill>
                  <a:srgbClr val="242A75"/>
                </a:solidFill>
                <a:latin typeface="Century Gothic"/>
              </a:rPr>
              <a:t> de la requête 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66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6000" y="221916"/>
            <a:ext cx="8640000" cy="36933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fr-FR" sz="2400" dirty="0"/>
              <a:t>Limitations des résultats</a:t>
            </a:r>
            <a:endParaRPr lang="fr-FR" sz="24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24416" y="664234"/>
            <a:ext cx="11543168" cy="4278702"/>
          </a:xfrm>
        </p:spPr>
        <p:txBody>
          <a:bodyPr/>
          <a:lstStyle/>
          <a:p>
            <a:pPr marL="168275" marR="0" lvl="0" indent="-168275" algn="just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r>
              <a:rPr lang="fr-FR" sz="1800" b="1" dirty="0" smtClean="0">
                <a:solidFill>
                  <a:srgbClr val="309DB5"/>
                </a:solidFill>
                <a:latin typeface="Century Gothic"/>
              </a:rPr>
              <a:t>Pourquoi ?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309DB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268288" marR="0" lvl="1" algn="just" defTabSz="3429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452438" marR="0" lvl="1" indent="-184150" algn="just" defTabSz="3429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lang="fr-FR" sz="1600" noProof="0" dirty="0" smtClean="0">
                <a:solidFill>
                  <a:srgbClr val="242A75"/>
                </a:solidFill>
                <a:latin typeface="Century Gothic"/>
              </a:rPr>
              <a:t>Pas besoin de plus de résultat</a:t>
            </a:r>
          </a:p>
          <a:p>
            <a:pPr marL="452438" marR="0" lvl="1" indent="-184150" algn="just" defTabSz="3429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fr-FR" sz="1600" b="0" i="0" u="none" strike="noStrike" kern="1200" cap="none" spc="0" normalizeH="0" baseline="0" dirty="0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Allège le traitement</a:t>
            </a:r>
          </a:p>
          <a:p>
            <a:pPr marL="452438" marR="0" lvl="1" indent="-184150" algn="just" defTabSz="3429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lang="fr-FR" sz="1600" dirty="0" smtClean="0">
                <a:solidFill>
                  <a:srgbClr val="242A75"/>
                </a:solidFill>
                <a:latin typeface="Century Gothic"/>
              </a:rPr>
              <a:t>Clause de filtrage</a:t>
            </a:r>
            <a:endParaRPr lang="fr-FR" sz="1600" dirty="0">
              <a:solidFill>
                <a:srgbClr val="242A75"/>
              </a:solidFill>
              <a:latin typeface="Century Gothic"/>
            </a:endParaRPr>
          </a:p>
          <a:p>
            <a:pPr marL="452438" marR="0" lvl="1" indent="-184150" algn="just" defTabSz="3429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LIMIT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/ TOP  and </a:t>
            </a:r>
            <a:r>
              <a:rPr kumimoji="0" lang="fr-FR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Order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By</a:t>
            </a:r>
          </a:p>
          <a:p>
            <a:pPr marL="452438" marR="0" lvl="1" indent="-184150" algn="just" defTabSz="3429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65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6000" y="221916"/>
            <a:ext cx="9283427" cy="738664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fr-FR" sz="2400" dirty="0" smtClean="0"/>
              <a:t>Données croisées : Sous </a:t>
            </a:r>
            <a:r>
              <a:rPr lang="fr-FR" sz="2400" dirty="0" err="1" smtClean="0"/>
              <a:t>query</a:t>
            </a:r>
            <a:r>
              <a:rPr lang="fr-FR" sz="2400" dirty="0" smtClean="0"/>
              <a:t> vs Jointure</a:t>
            </a:r>
            <a:endParaRPr lang="fr-FR" sz="24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66664" y="1569009"/>
            <a:ext cx="11543168" cy="4278702"/>
          </a:xfrm>
        </p:spPr>
        <p:txBody>
          <a:bodyPr/>
          <a:lstStyle/>
          <a:p>
            <a:pPr marL="168275" marR="0" lvl="0" indent="-168275" algn="just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r>
              <a:rPr lang="fr-FR" sz="1800" b="1" dirty="0" smtClean="0">
                <a:solidFill>
                  <a:srgbClr val="309DB5"/>
                </a:solidFill>
                <a:latin typeface="Century Gothic"/>
              </a:rPr>
              <a:t>Sous </a:t>
            </a:r>
            <a:r>
              <a:rPr lang="fr-FR" sz="1800" b="1" dirty="0" err="1" smtClean="0">
                <a:solidFill>
                  <a:srgbClr val="309DB5"/>
                </a:solidFill>
                <a:latin typeface="Century Gothic"/>
              </a:rPr>
              <a:t>query</a:t>
            </a:r>
            <a:r>
              <a:rPr lang="fr-FR" sz="1800" b="1" dirty="0" smtClean="0">
                <a:solidFill>
                  <a:srgbClr val="309DB5"/>
                </a:solidFill>
                <a:latin typeface="Century Gothic"/>
              </a:rPr>
              <a:t>  :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r>
              <a:rPr lang="fr-FR" sz="1600" dirty="0">
                <a:solidFill>
                  <a:srgbClr val="242A75"/>
                </a:solidFill>
              </a:rPr>
              <a:t>Ajout d’un select + </a:t>
            </a:r>
            <a:r>
              <a:rPr lang="fr-FR" sz="1600" dirty="0" err="1">
                <a:solidFill>
                  <a:srgbClr val="242A75"/>
                </a:solidFill>
              </a:rPr>
              <a:t>where</a:t>
            </a:r>
            <a:endParaRPr lang="fr-FR" sz="1600" dirty="0">
              <a:solidFill>
                <a:srgbClr val="242A75"/>
              </a:solidFill>
            </a:endParaRPr>
          </a:p>
          <a:p>
            <a:pPr marL="812438" lvl="2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FontTx/>
              <a:buBlip>
                <a:blip r:embed="rId2"/>
              </a:buBlip>
              <a:defRPr/>
            </a:pPr>
            <a:r>
              <a:rPr lang="fr-FR" sz="1400" dirty="0">
                <a:solidFill>
                  <a:srgbClr val="242A75"/>
                </a:solidFill>
              </a:rPr>
              <a:t>SELECT </a:t>
            </a:r>
            <a:r>
              <a:rPr lang="fr-FR" sz="1400" dirty="0" smtClean="0">
                <a:solidFill>
                  <a:srgbClr val="242A75"/>
                </a:solidFill>
              </a:rPr>
              <a:t>field1, (</a:t>
            </a:r>
            <a:r>
              <a:rPr lang="fr-FR" sz="1400" dirty="0">
                <a:solidFill>
                  <a:srgbClr val="242A75"/>
                </a:solidFill>
              </a:rPr>
              <a:t>select </a:t>
            </a:r>
            <a:r>
              <a:rPr lang="fr-FR" sz="1400" dirty="0" err="1" smtClean="0">
                <a:solidFill>
                  <a:srgbClr val="242A75"/>
                </a:solidFill>
              </a:rPr>
              <a:t>fieldA</a:t>
            </a:r>
            <a:r>
              <a:rPr lang="fr-FR" sz="1400" dirty="0" smtClean="0">
                <a:solidFill>
                  <a:srgbClr val="242A75"/>
                </a:solidFill>
              </a:rPr>
              <a:t> </a:t>
            </a:r>
            <a:r>
              <a:rPr lang="fr-FR" sz="1400" dirty="0" err="1">
                <a:solidFill>
                  <a:srgbClr val="242A75"/>
                </a:solidFill>
              </a:rPr>
              <a:t>from</a:t>
            </a:r>
            <a:r>
              <a:rPr lang="fr-FR" sz="1400" dirty="0">
                <a:solidFill>
                  <a:srgbClr val="242A75"/>
                </a:solidFill>
              </a:rPr>
              <a:t> </a:t>
            </a:r>
            <a:r>
              <a:rPr lang="fr-FR" sz="1400" dirty="0" smtClean="0">
                <a:solidFill>
                  <a:srgbClr val="242A75"/>
                </a:solidFill>
              </a:rPr>
              <a:t>table2 </a:t>
            </a:r>
            <a:r>
              <a:rPr lang="fr-FR" sz="1400" dirty="0" err="1">
                <a:solidFill>
                  <a:srgbClr val="242A75"/>
                </a:solidFill>
              </a:rPr>
              <a:t>where</a:t>
            </a:r>
            <a:r>
              <a:rPr lang="fr-FR" sz="1400" dirty="0">
                <a:solidFill>
                  <a:srgbClr val="242A75"/>
                </a:solidFill>
              </a:rPr>
              <a:t> </a:t>
            </a:r>
            <a:r>
              <a:rPr lang="fr-FR" sz="1400" dirty="0" smtClean="0">
                <a:solidFill>
                  <a:srgbClr val="242A75"/>
                </a:solidFill>
              </a:rPr>
              <a:t>table2.fieldA_id </a:t>
            </a:r>
            <a:r>
              <a:rPr lang="fr-FR" sz="1400" dirty="0">
                <a:solidFill>
                  <a:srgbClr val="242A75"/>
                </a:solidFill>
              </a:rPr>
              <a:t>= </a:t>
            </a:r>
            <a:r>
              <a:rPr lang="fr-FR" sz="1400" dirty="0" smtClean="0">
                <a:solidFill>
                  <a:srgbClr val="242A75"/>
                </a:solidFill>
              </a:rPr>
              <a:t>table1.id</a:t>
            </a:r>
            <a:r>
              <a:rPr lang="fr-FR" sz="1400" dirty="0">
                <a:solidFill>
                  <a:srgbClr val="242A75"/>
                </a:solidFill>
              </a:rPr>
              <a:t>) as </a:t>
            </a:r>
            <a:r>
              <a:rPr lang="fr-FR" sz="1400" dirty="0" err="1" smtClean="0">
                <a:solidFill>
                  <a:srgbClr val="242A75"/>
                </a:solidFill>
              </a:rPr>
              <a:t>field_lie</a:t>
            </a:r>
            <a:r>
              <a:rPr lang="fr-FR" sz="1400" dirty="0" smtClean="0">
                <a:solidFill>
                  <a:srgbClr val="242A75"/>
                </a:solidFill>
              </a:rPr>
              <a:t> </a:t>
            </a:r>
            <a:r>
              <a:rPr lang="fr-FR" sz="1400" dirty="0" err="1">
                <a:solidFill>
                  <a:srgbClr val="242A75"/>
                </a:solidFill>
              </a:rPr>
              <a:t>from</a:t>
            </a:r>
            <a:r>
              <a:rPr lang="fr-FR" sz="1400" dirty="0">
                <a:solidFill>
                  <a:srgbClr val="242A75"/>
                </a:solidFill>
              </a:rPr>
              <a:t> </a:t>
            </a:r>
            <a:r>
              <a:rPr lang="fr-FR" sz="1400" dirty="0" smtClean="0">
                <a:solidFill>
                  <a:srgbClr val="242A75"/>
                </a:solidFill>
              </a:rPr>
              <a:t>table1;</a:t>
            </a:r>
            <a:endParaRPr lang="fr-FR" dirty="0">
              <a:solidFill>
                <a:srgbClr val="242A75"/>
              </a:solidFill>
            </a:endParaRP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FontTx/>
              <a:buBlip>
                <a:blip r:embed="rId2"/>
              </a:buBlip>
              <a:defRPr/>
            </a:pPr>
            <a:r>
              <a:rPr lang="fr-FR" sz="1600" dirty="0" smtClean="0">
                <a:solidFill>
                  <a:srgbClr val="242A75"/>
                </a:solidFill>
                <a:latin typeface="Century Gothic"/>
              </a:rPr>
              <a:t>Pas d’indexation possible sur les tables créées pour l’occasion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FontTx/>
              <a:buBlip>
                <a:blip r:embed="rId2"/>
              </a:buBlip>
              <a:defRPr/>
            </a:pPr>
            <a:r>
              <a:rPr lang="fr-FR" sz="1600" dirty="0" smtClean="0">
                <a:solidFill>
                  <a:srgbClr val="242A75"/>
                </a:solidFill>
                <a:latin typeface="Century Gothic"/>
              </a:rPr>
              <a:t>Risque sur les résultats importants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FontTx/>
              <a:buBlip>
                <a:blip r:embed="rId2"/>
              </a:buBlip>
              <a:defRPr/>
            </a:pPr>
            <a:r>
              <a:rPr lang="fr-FR" sz="1600" dirty="0" smtClean="0">
                <a:solidFill>
                  <a:srgbClr val="242A75"/>
                </a:solidFill>
                <a:latin typeface="Century Gothic"/>
              </a:rPr>
              <a:t>Eviter des not in et not </a:t>
            </a:r>
            <a:r>
              <a:rPr lang="fr-FR" sz="1600" dirty="0" err="1" smtClean="0">
                <a:solidFill>
                  <a:srgbClr val="242A75"/>
                </a:solidFill>
                <a:latin typeface="Century Gothic"/>
              </a:rPr>
              <a:t>exists</a:t>
            </a:r>
            <a:endParaRPr lang="fr-FR" sz="1600" dirty="0" smtClean="0">
              <a:solidFill>
                <a:srgbClr val="309DB5"/>
              </a:solidFill>
              <a:latin typeface="Century Gothic"/>
            </a:endParaRPr>
          </a:p>
          <a:p>
            <a:pPr marL="168275" marR="0" lvl="0" indent="-168275" algn="just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09DB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Jointure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r>
              <a:rPr lang="fr-FR" sz="1600" dirty="0">
                <a:solidFill>
                  <a:srgbClr val="242A75"/>
                </a:solidFill>
              </a:rPr>
              <a:t>Utilisation de l’intersection (</a:t>
            </a:r>
            <a:r>
              <a:rPr lang="fr-FR" sz="1600" dirty="0" err="1">
                <a:solidFill>
                  <a:srgbClr val="242A75"/>
                </a:solidFill>
              </a:rPr>
              <a:t>join</a:t>
            </a:r>
            <a:r>
              <a:rPr lang="fr-FR" sz="1600" dirty="0">
                <a:solidFill>
                  <a:srgbClr val="242A75"/>
                </a:solidFill>
              </a:rPr>
              <a:t> / </a:t>
            </a:r>
            <a:r>
              <a:rPr lang="fr-FR" sz="1600" dirty="0" err="1">
                <a:solidFill>
                  <a:srgbClr val="242A75"/>
                </a:solidFill>
              </a:rPr>
              <a:t>inner</a:t>
            </a:r>
            <a:r>
              <a:rPr lang="fr-FR" sz="1600" dirty="0">
                <a:solidFill>
                  <a:srgbClr val="242A75"/>
                </a:solidFill>
              </a:rPr>
              <a:t> </a:t>
            </a:r>
            <a:r>
              <a:rPr lang="fr-FR" sz="1600" dirty="0" err="1">
                <a:solidFill>
                  <a:srgbClr val="242A75"/>
                </a:solidFill>
              </a:rPr>
              <a:t>join</a:t>
            </a:r>
            <a:r>
              <a:rPr lang="fr-FR" sz="1600" dirty="0">
                <a:solidFill>
                  <a:srgbClr val="242A75"/>
                </a:solidFill>
              </a:rPr>
              <a:t>)</a:t>
            </a:r>
          </a:p>
          <a:p>
            <a:pPr marL="812438" lvl="2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FontTx/>
              <a:buBlip>
                <a:blip r:embed="rId2"/>
              </a:buBlip>
              <a:defRPr/>
            </a:pPr>
            <a:r>
              <a:rPr lang="fr-FR" sz="1400" dirty="0">
                <a:solidFill>
                  <a:srgbClr val="242A75"/>
                </a:solidFill>
              </a:rPr>
              <a:t>Select </a:t>
            </a:r>
            <a:r>
              <a:rPr lang="fr-FR" sz="1400" dirty="0" smtClean="0">
                <a:solidFill>
                  <a:srgbClr val="242A75"/>
                </a:solidFill>
              </a:rPr>
              <a:t>field1, </a:t>
            </a:r>
            <a:r>
              <a:rPr lang="fr-FR" sz="1400" dirty="0" err="1" smtClean="0">
                <a:solidFill>
                  <a:srgbClr val="242A75"/>
                </a:solidFill>
              </a:rPr>
              <a:t>fieldA</a:t>
            </a:r>
            <a:r>
              <a:rPr lang="fr-FR" sz="1400" dirty="0" smtClean="0">
                <a:solidFill>
                  <a:srgbClr val="242A75"/>
                </a:solidFill>
              </a:rPr>
              <a:t> as </a:t>
            </a:r>
            <a:r>
              <a:rPr lang="fr-FR" sz="1400" dirty="0" err="1" smtClean="0">
                <a:solidFill>
                  <a:srgbClr val="242A75"/>
                </a:solidFill>
              </a:rPr>
              <a:t>field_lie</a:t>
            </a:r>
            <a:r>
              <a:rPr lang="fr-FR" sz="1400" dirty="0" smtClean="0">
                <a:solidFill>
                  <a:srgbClr val="242A75"/>
                </a:solidFill>
              </a:rPr>
              <a:t> </a:t>
            </a:r>
            <a:r>
              <a:rPr lang="fr-FR" sz="1400" dirty="0" err="1">
                <a:solidFill>
                  <a:srgbClr val="242A75"/>
                </a:solidFill>
              </a:rPr>
              <a:t>from</a:t>
            </a:r>
            <a:r>
              <a:rPr lang="fr-FR" sz="1400" dirty="0">
                <a:solidFill>
                  <a:srgbClr val="242A75"/>
                </a:solidFill>
              </a:rPr>
              <a:t> </a:t>
            </a:r>
            <a:r>
              <a:rPr lang="fr-FR" sz="1400" dirty="0" smtClean="0">
                <a:solidFill>
                  <a:srgbClr val="242A75"/>
                </a:solidFill>
              </a:rPr>
              <a:t>table1 </a:t>
            </a:r>
            <a:r>
              <a:rPr lang="fr-FR" sz="1400" dirty="0" err="1">
                <a:solidFill>
                  <a:srgbClr val="242A75"/>
                </a:solidFill>
              </a:rPr>
              <a:t>join</a:t>
            </a:r>
            <a:r>
              <a:rPr lang="fr-FR" sz="1400" dirty="0">
                <a:solidFill>
                  <a:srgbClr val="242A75"/>
                </a:solidFill>
              </a:rPr>
              <a:t> </a:t>
            </a:r>
            <a:r>
              <a:rPr lang="fr-FR" sz="1400" dirty="0" smtClean="0">
                <a:solidFill>
                  <a:srgbClr val="242A75"/>
                </a:solidFill>
              </a:rPr>
              <a:t>table2 </a:t>
            </a:r>
            <a:r>
              <a:rPr lang="fr-FR" sz="1400" dirty="0">
                <a:solidFill>
                  <a:srgbClr val="242A75"/>
                </a:solidFill>
              </a:rPr>
              <a:t>on </a:t>
            </a:r>
            <a:r>
              <a:rPr lang="fr-FR" sz="1400" dirty="0" smtClean="0">
                <a:solidFill>
                  <a:srgbClr val="242A75"/>
                </a:solidFill>
              </a:rPr>
              <a:t>table1.id </a:t>
            </a:r>
            <a:r>
              <a:rPr lang="fr-FR" sz="1400" dirty="0">
                <a:solidFill>
                  <a:srgbClr val="242A75"/>
                </a:solidFill>
              </a:rPr>
              <a:t>= </a:t>
            </a:r>
            <a:r>
              <a:rPr lang="fr-FR" sz="1400" dirty="0" smtClean="0">
                <a:solidFill>
                  <a:srgbClr val="242A75"/>
                </a:solidFill>
              </a:rPr>
              <a:t>table2.fieldA_id;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FontTx/>
              <a:buBlip>
                <a:blip r:embed="rId2"/>
              </a:buBlip>
              <a:defRPr/>
            </a:pPr>
            <a:r>
              <a:rPr lang="fr-FR" sz="1600" dirty="0" smtClean="0">
                <a:solidFill>
                  <a:srgbClr val="242A75"/>
                </a:solidFill>
              </a:rPr>
              <a:t>Index disponible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FontTx/>
              <a:buBlip>
                <a:blip r:embed="rId2"/>
              </a:buBlip>
              <a:defRPr/>
            </a:pPr>
            <a:r>
              <a:rPr lang="fr-FR" sz="1600" dirty="0" smtClean="0">
                <a:solidFill>
                  <a:srgbClr val="242A75"/>
                </a:solidFill>
              </a:rPr>
              <a:t>Lisibilité (point de vue personnel)</a:t>
            </a:r>
            <a:endParaRPr lang="fr-FR" sz="1600" dirty="0">
              <a:solidFill>
                <a:srgbClr val="242A75"/>
              </a:solidFill>
            </a:endParaRPr>
          </a:p>
          <a:p>
            <a:pPr marL="168275" marR="0" lvl="0" indent="-168275" algn="just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rgbClr val="309DB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168275" marR="0" lvl="0" indent="-168275" algn="just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rgbClr val="309DB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168275" marR="0" lvl="0" indent="-168275" algn="just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812438" lvl="2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FontTx/>
              <a:buBlip>
                <a:blip r:embed="rId2"/>
              </a:buBlip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628288" lvl="2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1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6000" y="221916"/>
            <a:ext cx="9283427" cy="36933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fr-FR" sz="2400" dirty="0" smtClean="0"/>
              <a:t>Indexation</a:t>
            </a:r>
            <a:endParaRPr lang="fr-FR" sz="24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66664" y="1569009"/>
            <a:ext cx="11543168" cy="4278702"/>
          </a:xfrm>
        </p:spPr>
        <p:txBody>
          <a:bodyPr/>
          <a:lstStyle/>
          <a:p>
            <a:pPr marL="168275" marR="0" lvl="0" indent="-168275" algn="just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r>
              <a:rPr lang="fr-FR" sz="1800" b="1" dirty="0" smtClean="0">
                <a:solidFill>
                  <a:srgbClr val="309DB5"/>
                </a:solidFill>
                <a:latin typeface="Century Gothic"/>
              </a:rPr>
              <a:t>Astuces :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r>
              <a:rPr lang="fr-FR" sz="1600" dirty="0">
                <a:solidFill>
                  <a:srgbClr val="242A75"/>
                </a:solidFill>
              </a:rPr>
              <a:t>Permet de créer une structure interne qui accélère le traitement</a:t>
            </a:r>
          </a:p>
          <a:p>
            <a:pPr marL="812438" lvl="2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  <a:defRPr/>
            </a:pPr>
            <a:r>
              <a:rPr lang="fr-FR" sz="1400" dirty="0">
                <a:solidFill>
                  <a:srgbClr val="242A75"/>
                </a:solidFill>
              </a:rPr>
              <a:t>Pour aller plus loin : </a:t>
            </a:r>
            <a:r>
              <a:rPr lang="fr-FR" sz="1400" dirty="0" err="1">
                <a:solidFill>
                  <a:srgbClr val="242A75"/>
                </a:solidFill>
              </a:rPr>
              <a:t>clustered</a:t>
            </a:r>
            <a:r>
              <a:rPr lang="fr-FR" sz="1400" dirty="0">
                <a:solidFill>
                  <a:srgbClr val="242A75"/>
                </a:solidFill>
              </a:rPr>
              <a:t>(création d’une structure ordonnée, </a:t>
            </a:r>
            <a:r>
              <a:rPr lang="fr-FR" sz="1400" dirty="0" err="1">
                <a:solidFill>
                  <a:srgbClr val="242A75"/>
                </a:solidFill>
              </a:rPr>
              <a:t>primary</a:t>
            </a:r>
            <a:r>
              <a:rPr lang="fr-FR" sz="1400" dirty="0">
                <a:solidFill>
                  <a:srgbClr val="242A75"/>
                </a:solidFill>
              </a:rPr>
              <a:t> key) et non </a:t>
            </a:r>
            <a:r>
              <a:rPr lang="fr-FR" sz="1400" dirty="0" err="1">
                <a:solidFill>
                  <a:srgbClr val="242A75"/>
                </a:solidFill>
              </a:rPr>
              <a:t>clustered</a:t>
            </a:r>
            <a:r>
              <a:rPr lang="fr-FR" sz="1400" dirty="0">
                <a:solidFill>
                  <a:srgbClr val="242A75"/>
                </a:solidFill>
              </a:rPr>
              <a:t>(référence vers l’objet suivant), </a:t>
            </a:r>
            <a:r>
              <a:rPr lang="fr-FR" sz="1400" dirty="0" err="1" smtClean="0">
                <a:solidFill>
                  <a:srgbClr val="242A75"/>
                </a:solidFill>
              </a:rPr>
              <a:t>columnstore</a:t>
            </a:r>
            <a:endParaRPr lang="fr-FR" sz="1800" b="1" dirty="0" smtClean="0">
              <a:solidFill>
                <a:srgbClr val="309DB5"/>
              </a:solidFill>
              <a:latin typeface="Century Gothic"/>
            </a:endParaRP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r>
              <a:rPr lang="fr-FR" sz="1600" dirty="0" smtClean="0">
                <a:solidFill>
                  <a:srgbClr val="242A75"/>
                </a:solidFill>
              </a:rPr>
              <a:t>Identifier les bons champs à indexer (ceux qui seront soumis à des actions)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Attention au traitement sur</a:t>
            </a:r>
            <a:r>
              <a:rPr kumimoji="0" lang="fr-FR" sz="1600" i="0" u="none" strike="noStrike" kern="1200" cap="none" spc="0" normalizeH="0" noProof="0" dirty="0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la donnée – possibilité de désactiver temporairement l’index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r>
              <a:rPr lang="fr-FR" sz="1600" noProof="0" dirty="0" smtClean="0">
                <a:solidFill>
                  <a:srgbClr val="242A75"/>
                </a:solidFill>
                <a:latin typeface="Century Gothic"/>
              </a:rPr>
              <a:t>Index sur plusieurs champs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endParaRPr kumimoji="0" lang="fr-FR" sz="1600" i="0" u="none" strike="noStrike" kern="1200" cap="none" spc="0" normalizeH="0" baseline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r>
              <a:rPr lang="fr-FR" sz="1600" noProof="0" dirty="0" smtClean="0">
                <a:solidFill>
                  <a:srgbClr val="242A75"/>
                </a:solidFill>
                <a:latin typeface="Century Gothic"/>
              </a:rPr>
              <a:t>CREATE INDEX </a:t>
            </a:r>
            <a:r>
              <a:rPr lang="fr-FR" sz="1600" noProof="0" dirty="0" err="1" smtClean="0">
                <a:solidFill>
                  <a:srgbClr val="242A75"/>
                </a:solidFill>
                <a:latin typeface="Century Gothic"/>
              </a:rPr>
              <a:t>idxname</a:t>
            </a:r>
            <a:r>
              <a:rPr lang="fr-FR" sz="1600" noProof="0" dirty="0" smtClean="0">
                <a:solidFill>
                  <a:srgbClr val="242A75"/>
                </a:solidFill>
                <a:latin typeface="Century Gothic"/>
              </a:rPr>
              <a:t> ON </a:t>
            </a:r>
            <a:r>
              <a:rPr lang="fr-FR" sz="1600" noProof="0" dirty="0" err="1" smtClean="0">
                <a:solidFill>
                  <a:srgbClr val="242A75"/>
                </a:solidFill>
                <a:latin typeface="Century Gothic"/>
              </a:rPr>
              <a:t>tablename</a:t>
            </a:r>
            <a:r>
              <a:rPr lang="fr-FR" sz="1600" noProof="0" dirty="0" smtClean="0">
                <a:solidFill>
                  <a:srgbClr val="242A75"/>
                </a:solidFill>
                <a:latin typeface="Century Gothic"/>
              </a:rPr>
              <a:t>(</a:t>
            </a:r>
            <a:r>
              <a:rPr lang="fr-FR" sz="1600" noProof="0" dirty="0" err="1" smtClean="0">
                <a:solidFill>
                  <a:srgbClr val="242A75"/>
                </a:solidFill>
                <a:latin typeface="Century Gothic"/>
              </a:rPr>
              <a:t>columname</a:t>
            </a:r>
            <a:r>
              <a:rPr lang="fr-FR" sz="1600" noProof="0" dirty="0" smtClean="0">
                <a:solidFill>
                  <a:srgbClr val="242A75"/>
                </a:solidFill>
                <a:latin typeface="Century Gothic"/>
              </a:rPr>
              <a:t>);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r>
              <a:rPr lang="fr-FR" sz="1600" dirty="0" smtClean="0">
                <a:solidFill>
                  <a:srgbClr val="242A75"/>
                </a:solidFill>
                <a:latin typeface="Century Gothic"/>
              </a:rPr>
              <a:t>DROP INDEX </a:t>
            </a:r>
            <a:r>
              <a:rPr lang="fr-FR" sz="1600" dirty="0" err="1" smtClean="0">
                <a:solidFill>
                  <a:srgbClr val="242A75"/>
                </a:solidFill>
                <a:latin typeface="Century Gothic"/>
              </a:rPr>
              <a:t>idxname</a:t>
            </a:r>
            <a:r>
              <a:rPr lang="fr-FR" sz="1600" dirty="0" smtClean="0">
                <a:solidFill>
                  <a:srgbClr val="242A75"/>
                </a:solidFill>
                <a:latin typeface="Century Gothic"/>
              </a:rPr>
              <a:t>;</a:t>
            </a:r>
            <a:r>
              <a:rPr lang="fr-FR" sz="1600" noProof="0" dirty="0" smtClean="0">
                <a:solidFill>
                  <a:srgbClr val="242A75"/>
                </a:solidFill>
                <a:latin typeface="Century Gothic"/>
              </a:rPr>
              <a:t> </a:t>
            </a:r>
            <a:endParaRPr kumimoji="0" lang="fr-FR" sz="1600" i="0" u="none" strike="noStrike" kern="1200" cap="none" spc="0" normalizeH="0" baseline="0" noProof="0" dirty="0" smtClean="0">
              <a:ln>
                <a:noFill/>
              </a:ln>
              <a:solidFill>
                <a:srgbClr val="309DB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168275" marR="0" lvl="0" indent="-168275" algn="just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rgbClr val="309DB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168275" marR="0" lvl="0" indent="-168275" algn="just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812438" lvl="2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FontTx/>
              <a:buBlip>
                <a:blip r:embed="rId2"/>
              </a:buBlip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628288" lvl="2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6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6000" y="221916"/>
            <a:ext cx="9283427" cy="36933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fr-FR" sz="2400" dirty="0" err="1" smtClean="0"/>
              <a:t>Order</a:t>
            </a:r>
            <a:r>
              <a:rPr lang="fr-FR" sz="2400" dirty="0" smtClean="0"/>
              <a:t> By / Group BY</a:t>
            </a:r>
            <a:endParaRPr lang="fr-FR" sz="24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66664" y="1569009"/>
            <a:ext cx="11543168" cy="4278702"/>
          </a:xfrm>
        </p:spPr>
        <p:txBody>
          <a:bodyPr/>
          <a:lstStyle/>
          <a:p>
            <a:pPr marL="168275" marR="0" lvl="0" indent="-168275" algn="just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r>
              <a:rPr lang="fr-FR" sz="1800" b="1" dirty="0" smtClean="0">
                <a:solidFill>
                  <a:srgbClr val="309DB5"/>
                </a:solidFill>
                <a:latin typeface="Century Gothic"/>
              </a:rPr>
              <a:t>Astuces :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r>
              <a:rPr lang="fr-FR" sz="1600" dirty="0" smtClean="0">
                <a:solidFill>
                  <a:srgbClr val="242A75"/>
                </a:solidFill>
              </a:rPr>
              <a:t>Utilisation d’index</a:t>
            </a:r>
            <a:r>
              <a:rPr lang="fr-FR" dirty="0" smtClean="0">
                <a:solidFill>
                  <a:srgbClr val="242A75"/>
                </a:solidFill>
              </a:rPr>
              <a:t> sur un champ à traiter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r>
              <a:rPr lang="fr-FR" dirty="0" smtClean="0">
                <a:solidFill>
                  <a:srgbClr val="242A75"/>
                </a:solidFill>
              </a:rPr>
              <a:t>Utilisation de plusieurs champs pour l’organisation : Attention à l’ordre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Group</a:t>
            </a:r>
            <a:r>
              <a:rPr kumimoji="0" lang="fr-FR" sz="1600" i="0" u="none" strike="noStrike" kern="1200" cap="none" spc="0" normalizeH="0" noProof="0" dirty="0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by : utilisation du </a:t>
            </a:r>
            <a:r>
              <a:rPr kumimoji="0" lang="fr-FR" sz="1600" i="0" u="none" strike="noStrike" kern="1200" cap="none" spc="0" normalizeH="0" noProof="0" dirty="0" err="1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having</a:t>
            </a:r>
            <a:r>
              <a:rPr kumimoji="0" lang="fr-FR" sz="1600" i="0" u="none" strike="noStrike" kern="1200" cap="none" spc="0" normalizeH="0" noProof="0" dirty="0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vs le </a:t>
            </a:r>
            <a:r>
              <a:rPr kumimoji="0" lang="fr-FR" sz="1600" i="0" u="none" strike="noStrike" kern="1200" cap="none" spc="0" normalizeH="0" noProof="0" dirty="0" err="1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where</a:t>
            </a:r>
            <a:endParaRPr kumimoji="0" lang="fr-FR" sz="1600" i="0" u="none" strike="noStrike" kern="1200" cap="none" spc="0" normalizeH="0" baseline="0" noProof="0" dirty="0" smtClean="0">
              <a:ln>
                <a:noFill/>
              </a:ln>
              <a:solidFill>
                <a:srgbClr val="309DB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168275" marR="0" lvl="0" indent="-168275" algn="just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rgbClr val="309DB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168275" marR="0" lvl="0" indent="-168275" algn="just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812438" lvl="2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FontTx/>
              <a:buBlip>
                <a:blip r:embed="rId2"/>
              </a:buBlip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628288" lvl="2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70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6000" y="221916"/>
            <a:ext cx="9283427" cy="36933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fr-FR" sz="2400" dirty="0" smtClean="0"/>
              <a:t>Exercices:</a:t>
            </a:r>
            <a:endParaRPr lang="fr-FR" sz="24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66664" y="1569009"/>
            <a:ext cx="11543168" cy="4278702"/>
          </a:xfrm>
        </p:spPr>
        <p:txBody>
          <a:bodyPr/>
          <a:lstStyle/>
          <a:p>
            <a:pPr marL="168275" marR="0" lvl="0" indent="-168275" algn="just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r>
              <a:rPr lang="fr-FR" sz="1800" b="1" dirty="0" smtClean="0">
                <a:solidFill>
                  <a:srgbClr val="309DB5"/>
                </a:solidFill>
                <a:latin typeface="Century Gothic"/>
              </a:rPr>
              <a:t>Exercice 1 :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r>
              <a:rPr lang="fr-FR" sz="1600" dirty="0" smtClean="0">
                <a:solidFill>
                  <a:srgbClr val="242A75"/>
                </a:solidFill>
              </a:rPr>
              <a:t>Retrouver le nom et le prénom de chaque auteur ainsi que leur couleur préférée via une sous-requête puis via une jointure </a:t>
            </a:r>
            <a:r>
              <a:rPr lang="fr-FR" sz="1600" dirty="0" smtClean="0">
                <a:solidFill>
                  <a:srgbClr val="242A75"/>
                </a:solidFill>
                <a:sym typeface="Wingdings" panose="05000000000000000000" pitchFamily="2" charset="2"/>
              </a:rPr>
              <a:t> utiliser l’outil d’analyse.</a:t>
            </a: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rgbClr val="309DB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168275" lvl="0" indent="-168275" algn="just" defTabSz="342900"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r>
              <a:rPr lang="fr-FR" sz="1800" b="1" dirty="0">
                <a:solidFill>
                  <a:srgbClr val="309DB5"/>
                </a:solidFill>
              </a:rPr>
              <a:t>Exercice </a:t>
            </a:r>
            <a:r>
              <a:rPr lang="fr-FR" sz="1800" b="1" dirty="0" smtClean="0">
                <a:solidFill>
                  <a:srgbClr val="309DB5"/>
                </a:solidFill>
              </a:rPr>
              <a:t>2 </a:t>
            </a:r>
            <a:r>
              <a:rPr lang="fr-FR" sz="1800" b="1" dirty="0">
                <a:solidFill>
                  <a:srgbClr val="309DB5"/>
                </a:solidFill>
              </a:rPr>
              <a:t>: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r>
              <a:rPr lang="fr-FR" sz="1600" dirty="0" smtClean="0">
                <a:solidFill>
                  <a:srgbClr val="242A75"/>
                </a:solidFill>
              </a:rPr>
              <a:t>Sur les requêtes précédentes : limiter les résultats aux 10 premiers.</a:t>
            </a:r>
          </a:p>
          <a:p>
            <a:pPr marL="812438" lvl="2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  <a:defRPr/>
            </a:pPr>
            <a:r>
              <a:rPr lang="fr-FR" sz="1600" b="1" dirty="0" smtClean="0">
                <a:solidFill>
                  <a:srgbClr val="242A75"/>
                </a:solidFill>
              </a:rPr>
              <a:t>Puis limiter les résultats aux auteurs habitant en </a:t>
            </a:r>
            <a:r>
              <a:rPr lang="fr-FR" sz="1600" b="1" dirty="0" err="1" smtClean="0">
                <a:solidFill>
                  <a:srgbClr val="242A75"/>
                </a:solidFill>
              </a:rPr>
              <a:t>Antartica</a:t>
            </a:r>
            <a:endParaRPr lang="fr-FR" sz="1600" b="1" dirty="0">
              <a:solidFill>
                <a:srgbClr val="242A75"/>
              </a:solidFill>
            </a:endParaRPr>
          </a:p>
          <a:p>
            <a:pPr marL="812438" lvl="2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  <a:defRPr/>
            </a:pPr>
            <a:r>
              <a:rPr lang="fr-FR" sz="1600" b="1" dirty="0" smtClean="0">
                <a:solidFill>
                  <a:srgbClr val="242A75"/>
                </a:solidFill>
              </a:rPr>
              <a:t>Voir l’outil d’analyse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168275" lvl="0" indent="-168275" algn="just" defTabSz="342900"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r>
              <a:rPr lang="fr-FR" sz="1800" b="1" dirty="0">
                <a:solidFill>
                  <a:srgbClr val="309DB5"/>
                </a:solidFill>
              </a:rPr>
              <a:t>Exercice </a:t>
            </a:r>
            <a:r>
              <a:rPr lang="fr-FR" sz="1800" b="1" dirty="0" smtClean="0">
                <a:solidFill>
                  <a:srgbClr val="309DB5"/>
                </a:solidFill>
              </a:rPr>
              <a:t>3 </a:t>
            </a:r>
            <a:r>
              <a:rPr lang="fr-FR" sz="1800" b="1" dirty="0">
                <a:solidFill>
                  <a:srgbClr val="309DB5"/>
                </a:solidFill>
              </a:rPr>
              <a:t>: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r>
              <a:rPr lang="fr-FR" sz="1600" dirty="0" smtClean="0">
                <a:solidFill>
                  <a:srgbClr val="242A75"/>
                </a:solidFill>
              </a:rPr>
              <a:t>Retrouver tous les livres « policier », et leur </a:t>
            </a:r>
            <a:r>
              <a:rPr lang="fr-FR" sz="1600" dirty="0" err="1" smtClean="0">
                <a:solidFill>
                  <a:srgbClr val="242A75"/>
                </a:solidFill>
              </a:rPr>
              <a:t>isbn</a:t>
            </a:r>
            <a:r>
              <a:rPr lang="fr-FR" sz="1600" dirty="0" smtClean="0">
                <a:solidFill>
                  <a:srgbClr val="242A75"/>
                </a:solidFill>
              </a:rPr>
              <a:t> dont les auteurs préfèrent le rouge</a:t>
            </a:r>
            <a:endParaRPr lang="fr-FR" sz="1600" dirty="0">
              <a:solidFill>
                <a:srgbClr val="242A75"/>
              </a:solidFill>
            </a:endParaRPr>
          </a:p>
          <a:p>
            <a:pPr marL="812438" lvl="2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  <a:defRPr/>
            </a:pPr>
            <a:r>
              <a:rPr lang="fr-FR" sz="1600" b="1" dirty="0" smtClean="0">
                <a:solidFill>
                  <a:srgbClr val="242A75"/>
                </a:solidFill>
              </a:rPr>
              <a:t>Voir </a:t>
            </a:r>
            <a:r>
              <a:rPr lang="fr-FR" sz="1600" b="1" dirty="0">
                <a:solidFill>
                  <a:srgbClr val="242A75"/>
                </a:solidFill>
              </a:rPr>
              <a:t>l’outil </a:t>
            </a:r>
            <a:r>
              <a:rPr lang="fr-FR" sz="1600" b="1" dirty="0" smtClean="0">
                <a:solidFill>
                  <a:srgbClr val="242A75"/>
                </a:solidFill>
              </a:rPr>
              <a:t>d’analyse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  <a:defRPr/>
            </a:pPr>
            <a:r>
              <a:rPr lang="fr-FR" sz="2000" b="1" dirty="0" smtClean="0">
                <a:solidFill>
                  <a:srgbClr val="242A75"/>
                </a:solidFill>
              </a:rPr>
              <a:t>Ajouter les index sur les champs utilisés pour les jointures (</a:t>
            </a:r>
            <a:r>
              <a:rPr lang="fr-FR" sz="2000" b="1" dirty="0" err="1" smtClean="0">
                <a:solidFill>
                  <a:srgbClr val="242A75"/>
                </a:solidFill>
              </a:rPr>
              <a:t>monoindex</a:t>
            </a:r>
            <a:r>
              <a:rPr lang="fr-FR" sz="2000" b="1" dirty="0" smtClean="0">
                <a:solidFill>
                  <a:srgbClr val="242A75"/>
                </a:solidFill>
              </a:rPr>
              <a:t> ou multi index ?)</a:t>
            </a:r>
          </a:p>
          <a:p>
            <a:pPr marL="812438" lvl="2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  <a:defRPr/>
            </a:pPr>
            <a:r>
              <a:rPr lang="fr-FR" sz="1800" b="1" dirty="0" smtClean="0">
                <a:solidFill>
                  <a:srgbClr val="242A75"/>
                </a:solidFill>
              </a:rPr>
              <a:t>Voir l’outil d’analyse</a:t>
            </a:r>
            <a:endParaRPr lang="fr-FR" sz="1800" b="1" dirty="0">
              <a:solidFill>
                <a:srgbClr val="309DB5"/>
              </a:solidFill>
            </a:endParaRPr>
          </a:p>
          <a:p>
            <a:pPr marL="168275" marR="0" lvl="0" indent="-168275" algn="just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812438" lvl="2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FontTx/>
              <a:buBlip>
                <a:blip r:embed="rId2"/>
              </a:buBlip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628288" lvl="2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68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6000" y="221916"/>
            <a:ext cx="9283427" cy="36933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fr-FR" sz="2400" dirty="0" smtClean="0"/>
              <a:t>Exercices:</a:t>
            </a:r>
            <a:endParaRPr lang="fr-FR" sz="24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66664" y="1569009"/>
            <a:ext cx="11543168" cy="4278702"/>
          </a:xfrm>
        </p:spPr>
        <p:txBody>
          <a:bodyPr/>
          <a:lstStyle/>
          <a:p>
            <a:pPr marL="168275" marR="0" lvl="0" indent="-168275" algn="just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r>
              <a:rPr lang="fr-FR" sz="1800" b="1" dirty="0" smtClean="0">
                <a:solidFill>
                  <a:srgbClr val="309DB5"/>
                </a:solidFill>
                <a:latin typeface="Century Gothic"/>
              </a:rPr>
              <a:t>Exercice 4 :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r>
              <a:rPr lang="fr-FR" sz="1600" dirty="0" smtClean="0">
                <a:solidFill>
                  <a:srgbClr val="242A75"/>
                </a:solidFill>
              </a:rPr>
              <a:t>Trier </a:t>
            </a:r>
            <a:r>
              <a:rPr lang="fr-FR" sz="1600" dirty="0">
                <a:solidFill>
                  <a:srgbClr val="242A75"/>
                </a:solidFill>
              </a:rPr>
              <a:t>les résultats précédent </a:t>
            </a:r>
            <a:r>
              <a:rPr lang="fr-FR" sz="1600" dirty="0" smtClean="0">
                <a:solidFill>
                  <a:srgbClr val="242A75"/>
                </a:solidFill>
              </a:rPr>
              <a:t>par nombre de pages</a:t>
            </a:r>
          </a:p>
          <a:p>
            <a:pPr marL="812438" lvl="2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  <a:defRPr/>
            </a:pPr>
            <a:r>
              <a:rPr lang="fr-FR" sz="1400" b="1" dirty="0" smtClean="0">
                <a:solidFill>
                  <a:srgbClr val="242A75"/>
                </a:solidFill>
              </a:rPr>
              <a:t>Voir </a:t>
            </a:r>
            <a:r>
              <a:rPr lang="fr-FR" sz="1400" b="1" dirty="0">
                <a:solidFill>
                  <a:srgbClr val="242A75"/>
                </a:solidFill>
              </a:rPr>
              <a:t>l’outil d’analyse avant / après </a:t>
            </a:r>
            <a:endParaRPr lang="fr-FR" sz="1400" b="1" dirty="0">
              <a:solidFill>
                <a:srgbClr val="309DB5"/>
              </a:solidFill>
            </a:endParaRP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r>
              <a:rPr lang="fr-FR" sz="1600" dirty="0" smtClean="0">
                <a:solidFill>
                  <a:srgbClr val="242A75"/>
                </a:solidFill>
              </a:rPr>
              <a:t>Regrouper les résultats précédent par maison d’édition</a:t>
            </a:r>
          </a:p>
          <a:p>
            <a:pPr marL="812438" lvl="2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Voir l’outil d’analyse avant / après </a:t>
            </a:r>
            <a:endParaRPr kumimoji="0" lang="fr-FR" sz="1600" b="1" i="0" u="none" strike="noStrike" kern="1200" cap="none" spc="0" normalizeH="0" baseline="0" noProof="0" dirty="0" smtClean="0">
              <a:ln>
                <a:noFill/>
              </a:ln>
              <a:solidFill>
                <a:srgbClr val="309DB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168275" lvl="0" indent="-168275" algn="just" defTabSz="342900"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/>
            </a:pPr>
            <a:r>
              <a:rPr lang="fr-FR" sz="1800" b="1" dirty="0">
                <a:solidFill>
                  <a:srgbClr val="309DB5"/>
                </a:solidFill>
              </a:rPr>
              <a:t>Exercice </a:t>
            </a:r>
            <a:r>
              <a:rPr lang="fr-FR" sz="1800" b="1" dirty="0" smtClean="0">
                <a:solidFill>
                  <a:srgbClr val="309DB5"/>
                </a:solidFill>
              </a:rPr>
              <a:t>5 </a:t>
            </a:r>
            <a:r>
              <a:rPr lang="fr-FR" sz="1800" b="1" dirty="0">
                <a:solidFill>
                  <a:srgbClr val="309DB5"/>
                </a:solidFill>
              </a:rPr>
              <a:t>:</a:t>
            </a:r>
          </a:p>
          <a:p>
            <a:pPr marL="452438" lvl="1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ClrTx/>
              <a:buSzPct val="100000"/>
              <a:buBlip>
                <a:blip r:embed="rId2"/>
              </a:buBlip>
              <a:defRPr/>
            </a:pPr>
            <a:r>
              <a:rPr lang="fr-FR" sz="1600" dirty="0" smtClean="0">
                <a:solidFill>
                  <a:srgbClr val="242A75"/>
                </a:solidFill>
              </a:rPr>
              <a:t>Reprendre l’exercice 1 et tester les deux types de requêtes avec des index</a:t>
            </a:r>
            <a:endParaRPr lang="fr-FR" sz="1600" dirty="0">
              <a:solidFill>
                <a:srgbClr val="242A75"/>
              </a:solidFill>
            </a:endParaRPr>
          </a:p>
          <a:p>
            <a:pPr marL="812438" lvl="2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  <a:defRPr/>
            </a:pPr>
            <a:r>
              <a:rPr lang="fr-FR" sz="1400" b="1" dirty="0">
                <a:solidFill>
                  <a:srgbClr val="242A75"/>
                </a:solidFill>
              </a:rPr>
              <a:t>Voir l’outil d’analyse avant / après </a:t>
            </a:r>
            <a:endParaRPr lang="fr-FR" sz="1400" b="1" dirty="0">
              <a:solidFill>
                <a:srgbClr val="309DB5"/>
              </a:solidFill>
            </a:endParaRPr>
          </a:p>
          <a:p>
            <a:pPr marR="0" lvl="0" algn="just" defTabSz="3429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tabLst>
                <a:tab pos="739379" algn="l"/>
              </a:tabLst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812438" lvl="2" indent="-184150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buFontTx/>
              <a:buBlip>
                <a:blip r:embed="rId2"/>
              </a:buBlip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628288" lvl="2" algn="just" defTabSz="342900">
              <a:lnSpc>
                <a:spcPct val="100000"/>
              </a:lnSpc>
              <a:spcBef>
                <a:spcPts val="225"/>
              </a:spcBef>
              <a:spcAft>
                <a:spcPts val="450"/>
              </a:spcAft>
              <a:buSzPct val="100000"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41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ales">
      <a:dk1>
        <a:srgbClr val="181A22"/>
      </a:dk1>
      <a:lt1>
        <a:srgbClr val="FFFFFF"/>
      </a:lt1>
      <a:dk2>
        <a:srgbClr val="242A75"/>
      </a:dk2>
      <a:lt2>
        <a:srgbClr val="00BBDD"/>
      </a:lt2>
      <a:accent1>
        <a:srgbClr val="AE2573"/>
      </a:accent1>
      <a:accent2>
        <a:srgbClr val="7C7FAB"/>
      </a:accent2>
      <a:accent3>
        <a:srgbClr val="00AB8E"/>
      </a:accent3>
      <a:accent4>
        <a:srgbClr val="EE2737"/>
      </a:accent4>
      <a:accent5>
        <a:srgbClr val="FFA300"/>
      </a:accent5>
      <a:accent6>
        <a:srgbClr val="FDDA24"/>
      </a:accent6>
      <a:hlink>
        <a:srgbClr val="242A75"/>
      </a:hlink>
      <a:folHlink>
        <a:srgbClr val="242A7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>
                <a:alpha val="0"/>
              </a:schemeClr>
            </a:gs>
            <a:gs pos="100000">
              <a:schemeClr val="tx2"/>
            </a:gs>
          </a:gsLst>
          <a:lin ang="168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2299</TotalTime>
  <Words>542</Words>
  <Application>Microsoft Office PowerPoint</Application>
  <PresentationFormat>Grand écran</PresentationFormat>
  <Paragraphs>84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Office Theme</vt:lpstr>
      <vt:lpstr>SQL Optimisations </vt:lpstr>
      <vt:lpstr>PLAN DE COURS</vt:lpstr>
      <vt:lpstr>Outil d’analyse : Explain</vt:lpstr>
      <vt:lpstr>Limitations des résultats</vt:lpstr>
      <vt:lpstr>Données croisées : Sous query vs Jointure</vt:lpstr>
      <vt:lpstr>Indexation</vt:lpstr>
      <vt:lpstr>Order By / Group BY</vt:lpstr>
      <vt:lpstr>Exercices:</vt:lpstr>
      <vt:lpstr>Exercices: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Thales</dc:title>
  <dc:subject>Thalès - Présentation DMS</dc:subject>
  <dc:creator>Slidor</dc:creator>
  <cp:keywords>Thales x Slidor</cp:keywords>
  <cp:lastModifiedBy>Volodia LAPKOFF</cp:lastModifiedBy>
  <cp:revision>478</cp:revision>
  <dcterms:created xsi:type="dcterms:W3CDTF">2021-10-08T15:35:33Z</dcterms:created>
  <dcterms:modified xsi:type="dcterms:W3CDTF">2024-04-21T17:17:21Z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c9cc36-7289-4c96-81d0-25ee8eefd11d_Enabled">
    <vt:lpwstr>true</vt:lpwstr>
  </property>
  <property fmtid="{D5CDD505-2E9C-101B-9397-08002B2CF9AE}" pid="3" name="MSIP_Label_64c9cc36-7289-4c96-81d0-25ee8eefd11d_SetDate">
    <vt:lpwstr>2024-04-21T17:17:21Z</vt:lpwstr>
  </property>
  <property fmtid="{D5CDD505-2E9C-101B-9397-08002B2CF9AE}" pid="4" name="MSIP_Label_64c9cc36-7289-4c96-81d0-25ee8eefd11d_Method">
    <vt:lpwstr>Privileged</vt:lpwstr>
  </property>
  <property fmtid="{D5CDD505-2E9C-101B-9397-08002B2CF9AE}" pid="5" name="MSIP_Label_64c9cc36-7289-4c96-81d0-25ee8eefd11d_Name">
    <vt:lpwstr>THALES-CORE-01</vt:lpwstr>
  </property>
  <property fmtid="{D5CDD505-2E9C-101B-9397-08002B2CF9AE}" pid="6" name="MSIP_Label_64c9cc36-7289-4c96-81d0-25ee8eefd11d_SiteId">
    <vt:lpwstr>6e603289-5e46-4e26-ac7c-03a85420a9a5</vt:lpwstr>
  </property>
  <property fmtid="{D5CDD505-2E9C-101B-9397-08002B2CF9AE}" pid="7" name="MSIP_Label_64c9cc36-7289-4c96-81d0-25ee8eefd11d_ActionId">
    <vt:lpwstr>300ddc59-c766-44af-9fda-de65f72f3cd1</vt:lpwstr>
  </property>
  <property fmtid="{D5CDD505-2E9C-101B-9397-08002B2CF9AE}" pid="8" name="MSIP_Label_64c9cc36-7289-4c96-81d0-25ee8eefd11d_ContentBits">
    <vt:lpwstr>3</vt:lpwstr>
  </property>
  <property fmtid="{D5CDD505-2E9C-101B-9397-08002B2CF9AE}" pid="9" name="Thales-Sensitivity">
    <vt:lpwstr>{TGOPEN}</vt:lpwstr>
  </property>
</Properties>
</file>