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765F1-2EFD-458E-B992-D6001D7D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2ADA32-B1EF-4031-833E-0299155B2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8E445D-6B6B-4BEC-AE3B-852C541C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DD71FB-B1D8-4BF3-8A17-370A97A4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5DDFF8-7350-463B-BFD3-AC9641A6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3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C4184-FB4E-43A5-AE1D-5719ECF3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C8F6C5-2E44-43F8-AF3D-697AF5C56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A6E44-5453-46C0-B254-E097D25D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7F010-2ACD-4A51-A885-C18C4470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2A138-9766-4BB3-A0EB-8E5B1DC0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06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BCAEF0-FCD1-4034-87A1-351113C3C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44BF38-8FCD-4E1C-BAB6-C98701AF0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F6E73-984D-489C-9663-C17FBE6F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4751E-5507-41F4-B633-A5225A17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4634ED-B5E0-4F49-92A6-E6A0A7C9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2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7FD2E-3DEF-4A5C-877A-257839DB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5615C8-6FB6-481F-BE62-E6EF52B13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4952-8810-426F-95C5-F4570CF7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852D84-F30F-411B-A4E4-161DC4B8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EE8F8C-EA7F-417E-B0A3-79F9F143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8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B37AB-6F32-429E-A1E9-65157231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08E07B-BA8B-4D45-B38E-3CFD6883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C70881-B30F-461D-B53C-06C55500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CED399-7809-425C-8DB8-3B2AC47B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94CE2-A8B3-423F-9BD9-170C402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4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14FC-EE69-4287-9995-9A1F3250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35622-FD68-4275-90F7-049C32E0D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958C0C-8207-4D5F-AA3F-F5050C24E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8F419C-9011-4D7E-93A0-7D6BBFFA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95CD0C-73D3-493F-9EA2-C1F97EB7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8914C4-856C-4AFB-AD41-99D9C0A8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2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12B3D-3C91-4B5E-9574-7179FA16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E99328-36CD-4E49-9A0B-361B778A4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657F4C-109C-4D89-94FD-0AEBC446E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2DA6E2-14D3-4C2C-9DBB-1A7C24F9F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61148F-623E-4E78-97C0-88E1DED39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4C50D-096C-4B93-AA58-C7F31871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F96A95-A7AA-414D-8BAD-C73D4CAE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F4A7D1-C5D7-4B3B-A993-7EFF933A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0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E9002-BC42-42DA-92D1-400DDA9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A8633-B902-4C9F-8FEA-B70C0EE4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6B570C-2F7B-4DA5-869D-A174D365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72D0BC-10D6-4F00-887B-2C459D6A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1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FD16E6-8B44-4EBC-9034-BA212E39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9C2383-3FBE-4966-804A-BDC01A79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0A329-BD18-4EEA-ABF6-0834E3EB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2A560-DD5D-4690-AEAB-C7BFED3D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C7564-211D-4339-B8E2-BF7C0572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96C865-9D80-48AA-B466-428AC10E1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03AC40-D210-49DA-A80E-71769636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DC3448-822B-4DB5-B077-014367EE6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59AA09-62D7-4EDA-962E-E0FD1F84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48A0C-60FD-43A0-B336-3DC982C6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7DDCB2-BA84-4B71-9134-B2F14037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4B6AD2-BA92-44E8-A4A7-12A696EEC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BDBF9-9937-46A6-843E-3D1C3721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9C6C5-3CB7-4D2D-859C-952A825D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03E33D-0DE4-47E0-933F-36C1315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8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4036B8-A4B6-4D68-BB57-82DB1EA9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F3EA7D-1264-4E25-952A-4D6B2478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67DC32-85EF-40A0-AB92-DB2C37CCA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8AA0-A5CD-4715-A9F0-EE906EBE2403}" type="datetimeFigureOut">
              <a:rPr lang="en-GB" smtClean="0"/>
              <a:t>11/11/2024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A3708-1851-43D1-A4BF-3C2A1D0FC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92C9C-F46E-4DBF-B184-EB8A70FFF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9F37-59B1-4ECF-98B1-9D38266EAC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8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6" name="Grafik 5" descr="Ein Bild, das Silhouette, Zeichnung enthält.&#10;&#10;Automatisch generierte Beschreibung">
            <a:extLst>
              <a:ext uri="{FF2B5EF4-FFF2-40B4-BE49-F238E27FC236}">
                <a16:creationId xmlns:a16="http://schemas.microsoft.com/office/drawing/2014/main" id="{A240684A-61AA-4285-B15D-9BDF14F3B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555" y="3268229"/>
            <a:ext cx="1874535" cy="18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7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9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0B344450-BD0E-40FF-B19A-949BBD6E89CE}"/>
              </a:ext>
            </a:extLst>
          </p:cNvPr>
          <p:cNvSpPr/>
          <p:nvPr/>
        </p:nvSpPr>
        <p:spPr>
          <a:xfrm>
            <a:off x="4894252" y="3996816"/>
            <a:ext cx="813807" cy="8296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5F727E1-1516-4451-8DC7-45E7B2FBCDF4}"/>
              </a:ext>
            </a:extLst>
          </p:cNvPr>
          <p:cNvSpPr/>
          <p:nvPr/>
        </p:nvSpPr>
        <p:spPr>
          <a:xfrm rot="19117385">
            <a:off x="5473482" y="3489413"/>
            <a:ext cx="221796" cy="12962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2E0287C7-E454-42AD-A6BE-7FB3E10BF4E3}"/>
              </a:ext>
            </a:extLst>
          </p:cNvPr>
          <p:cNvSpPr/>
          <p:nvPr/>
        </p:nvSpPr>
        <p:spPr>
          <a:xfrm rot="2859649">
            <a:off x="5491138" y="3046642"/>
            <a:ext cx="327828" cy="84114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AAA19757-1375-452E-8E63-B70A03C007E4}"/>
              </a:ext>
            </a:extLst>
          </p:cNvPr>
          <p:cNvSpPr/>
          <p:nvPr/>
        </p:nvSpPr>
        <p:spPr>
          <a:xfrm rot="2859649">
            <a:off x="6050310" y="3727973"/>
            <a:ext cx="347923" cy="81909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5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1A4A5C4D-C47B-4A0F-9607-87962B9CA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79" y="3253240"/>
            <a:ext cx="1451576" cy="14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9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4BD8EB6-3015-4CAC-ABD3-8F8B66B38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50" y="3429000"/>
            <a:ext cx="1358856" cy="13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ED1D-52A6-C568-07D4-60AE9D849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6437207D-3E2F-BCE3-5BBF-B103A9DBD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155CB121-FFF4-4434-150E-57EF35EAD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9" name="Picture 8" descr="A black shirt with a triangle in the middle&#10;&#10;Description automatically generated">
            <a:extLst>
              <a:ext uri="{FF2B5EF4-FFF2-40B4-BE49-F238E27FC236}">
                <a16:creationId xmlns:a16="http://schemas.microsoft.com/office/drawing/2014/main" id="{E37E8411-B337-B87D-F87C-3B01C811E2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0" t="43117" r="35109" b="28332"/>
          <a:stretch/>
        </p:blipFill>
        <p:spPr>
          <a:xfrm>
            <a:off x="4880469" y="3057101"/>
            <a:ext cx="1381183" cy="16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5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14666-BA7C-1E62-9EE8-C7B31851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A7D9A296-D66F-ADB8-9A30-E5B287582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4DBC6402-F994-5814-49AA-EB96C4F0D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9" name="Picture 8" descr="A black shirt with a white design on it&#10;&#10;Description automatically generated">
            <a:extLst>
              <a:ext uri="{FF2B5EF4-FFF2-40B4-BE49-F238E27FC236}">
                <a16:creationId xmlns:a16="http://schemas.microsoft.com/office/drawing/2014/main" id="{61D2DEC9-C3C4-4296-0DD8-208AAB92C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4" t="43344" r="30833" b="25811"/>
          <a:stretch/>
        </p:blipFill>
        <p:spPr>
          <a:xfrm>
            <a:off x="4698999" y="3077265"/>
            <a:ext cx="1762915" cy="187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1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48D2-5163-C482-3A8F-DBE03202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661AC13D-C5C5-093B-0C29-FB5FE45CC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4DB1A47-DEE1-C87E-99B4-E426EAA8F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3" name="Picture 2" descr="A black shirt with a white square on it&#10;&#10;Description automatically generated">
            <a:extLst>
              <a:ext uri="{FF2B5EF4-FFF2-40B4-BE49-F238E27FC236}">
                <a16:creationId xmlns:a16="http://schemas.microsoft.com/office/drawing/2014/main" id="{418CD167-0D28-00CB-4A97-E15841DB9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6" t="44462" r="30001" b="25245"/>
          <a:stretch/>
        </p:blipFill>
        <p:spPr>
          <a:xfrm>
            <a:off x="4800600" y="3022600"/>
            <a:ext cx="1739900" cy="181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0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9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6A1EF09-0D7B-4394-BC2C-A4C9529996B7}"/>
              </a:ext>
            </a:extLst>
          </p:cNvPr>
          <p:cNvSpPr/>
          <p:nvPr/>
        </p:nvSpPr>
        <p:spPr>
          <a:xfrm>
            <a:off x="5044901" y="3192681"/>
            <a:ext cx="1051099" cy="112705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F4BACF-E3F7-40FB-BEDD-CE58BA3953CB}"/>
              </a:ext>
            </a:extLst>
          </p:cNvPr>
          <p:cNvSpPr/>
          <p:nvPr/>
        </p:nvSpPr>
        <p:spPr>
          <a:xfrm>
            <a:off x="4804966" y="4046561"/>
            <a:ext cx="1554734" cy="35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8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CE0AB12-A082-4DEA-93AD-79FBF983F5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147" y="3429000"/>
            <a:ext cx="1372682" cy="137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6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93E59D34-73DF-4DF9-B922-0F04B89E7392}"/>
              </a:ext>
            </a:extLst>
          </p:cNvPr>
          <p:cNvSpPr/>
          <p:nvPr/>
        </p:nvSpPr>
        <p:spPr>
          <a:xfrm>
            <a:off x="4939121" y="3195083"/>
            <a:ext cx="1292734" cy="16843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7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3CFC692-93EE-4AC1-B728-57A055E52F4B}"/>
              </a:ext>
            </a:extLst>
          </p:cNvPr>
          <p:cNvSpPr/>
          <p:nvPr/>
        </p:nvSpPr>
        <p:spPr>
          <a:xfrm>
            <a:off x="4901121" y="3220688"/>
            <a:ext cx="1372088" cy="142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473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8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9B03470-6659-4F8C-B976-4BEC5704AD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831" y="3206101"/>
            <a:ext cx="1331313" cy="133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10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9352480-4E46-4DFC-A5B7-B8D29057785E}"/>
              </a:ext>
            </a:extLst>
          </p:cNvPr>
          <p:cNvSpPr/>
          <p:nvPr/>
        </p:nvSpPr>
        <p:spPr>
          <a:xfrm>
            <a:off x="5006163" y="3558623"/>
            <a:ext cx="1159091" cy="404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1CD4980-DB0B-42AD-B37E-11E12CD8F7CA}"/>
              </a:ext>
            </a:extLst>
          </p:cNvPr>
          <p:cNvSpPr/>
          <p:nvPr/>
        </p:nvSpPr>
        <p:spPr>
          <a:xfrm>
            <a:off x="5922985" y="3428996"/>
            <a:ext cx="626251" cy="6639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F4755B1-A72C-422A-A990-0B77BACF4CD6}"/>
              </a:ext>
            </a:extLst>
          </p:cNvPr>
          <p:cNvSpPr/>
          <p:nvPr/>
        </p:nvSpPr>
        <p:spPr>
          <a:xfrm>
            <a:off x="4622181" y="3428997"/>
            <a:ext cx="626251" cy="66393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60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10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89F6AD5-953A-4BBB-9B10-5451BA48B46B}"/>
              </a:ext>
            </a:extLst>
          </p:cNvPr>
          <p:cNvSpPr/>
          <p:nvPr/>
        </p:nvSpPr>
        <p:spPr>
          <a:xfrm>
            <a:off x="5392912" y="3313747"/>
            <a:ext cx="428046" cy="149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FBE0D93-42C3-4BC5-A9ED-455F9260818C}"/>
              </a:ext>
            </a:extLst>
          </p:cNvPr>
          <p:cNvSpPr/>
          <p:nvPr/>
        </p:nvSpPr>
        <p:spPr>
          <a:xfrm>
            <a:off x="5414114" y="4352634"/>
            <a:ext cx="992899" cy="4582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1964441-5D6E-4613-8A1F-3CFDE8A00DB8}"/>
              </a:ext>
            </a:extLst>
          </p:cNvPr>
          <p:cNvSpPr/>
          <p:nvPr/>
        </p:nvSpPr>
        <p:spPr>
          <a:xfrm>
            <a:off x="4828059" y="3263337"/>
            <a:ext cx="992899" cy="45822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82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3" descr="Benutzer">
            <a:extLst>
              <a:ext uri="{FF2B5EF4-FFF2-40B4-BE49-F238E27FC236}">
                <a16:creationId xmlns:a16="http://schemas.microsoft.com/office/drawing/2014/main" id="{345411AA-D18C-40BB-92C6-FCA1240A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230" y="-124496"/>
            <a:ext cx="4788000" cy="4788000"/>
          </a:xfrm>
          <a:prstGeom prst="rect">
            <a:avLst/>
          </a:prstGeom>
        </p:spPr>
      </p:pic>
      <p:pic>
        <p:nvPicPr>
          <p:cNvPr id="9" name="Grafik 37" descr="Hemd">
            <a:extLst>
              <a:ext uri="{FF2B5EF4-FFF2-40B4-BE49-F238E27FC236}">
                <a16:creationId xmlns:a16="http://schemas.microsoft.com/office/drawing/2014/main" id="{8680572F-526E-4B49-BCD6-5B4C3F74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1313" y="1912157"/>
            <a:ext cx="5076000" cy="507600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14A9BE1-21DE-4E8A-924D-EB8DAB2DADB0}"/>
              </a:ext>
            </a:extLst>
          </p:cNvPr>
          <p:cNvSpPr/>
          <p:nvPr/>
        </p:nvSpPr>
        <p:spPr>
          <a:xfrm>
            <a:off x="5003700" y="3349378"/>
            <a:ext cx="1163574" cy="1220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546F11-4C2D-4CBB-81EA-392DB627098D}"/>
              </a:ext>
            </a:extLst>
          </p:cNvPr>
          <p:cNvSpPr/>
          <p:nvPr/>
        </p:nvSpPr>
        <p:spPr>
          <a:xfrm rot="2423644">
            <a:off x="5455832" y="2884088"/>
            <a:ext cx="259311" cy="2309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0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Corinna Schulz</dc:creator>
  <cp:lastModifiedBy>Bellucci, Gabriele</cp:lastModifiedBy>
  <cp:revision>4</cp:revision>
  <dcterms:created xsi:type="dcterms:W3CDTF">2020-04-09T12:29:30Z</dcterms:created>
  <dcterms:modified xsi:type="dcterms:W3CDTF">2024-11-11T11:00:53Z</dcterms:modified>
</cp:coreProperties>
</file>