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739"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Final Project</a:t>
            </a:r>
            <a:endParaRPr lang="en-IN" dirty="0"/>
          </a:p>
        </p:txBody>
      </p:sp>
      <p:sp>
        <p:nvSpPr>
          <p:cNvPr id="3" name="Subtitle 2"/>
          <p:cNvSpPr>
            <a:spLocks noGrp="1"/>
          </p:cNvSpPr>
          <p:nvPr>
            <p:ph type="subTitle" idx="1"/>
          </p:nvPr>
        </p:nvSpPr>
        <p:spPr/>
        <p:txBody>
          <a:bodyPr/>
          <a:lstStyle/>
          <a:p>
            <a:r>
              <a:rPr lang="en-US" dirty="0" smtClean="0"/>
              <a:t>August 13, 2020</a:t>
            </a:r>
            <a:endParaRPr lang="en-IN" dirty="0"/>
          </a:p>
        </p:txBody>
      </p:sp>
    </p:spTree>
    <p:extLst>
      <p:ext uri="{BB962C8B-B14F-4D97-AF65-F5344CB8AC3E}">
        <p14:creationId xmlns:p14="http://schemas.microsoft.com/office/powerpoint/2010/main" val="2208197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r>
              <a:rPr lang="en-US" dirty="0" smtClean="0"/>
              <a:t>Chennai city continues to expand in terms of size by including newer zones and by population by migrants</a:t>
            </a:r>
          </a:p>
          <a:p>
            <a:r>
              <a:rPr lang="en-US" dirty="0" smtClean="0"/>
              <a:t>Need to improve the healthcare infrastructure</a:t>
            </a:r>
          </a:p>
          <a:p>
            <a:r>
              <a:rPr lang="en-US" dirty="0" smtClean="0"/>
              <a:t>Local administration has engaged a professional Data Scientist to help them arrive at the possible location for new healthcare facility</a:t>
            </a:r>
            <a:endParaRPr lang="en-IN" dirty="0"/>
          </a:p>
        </p:txBody>
      </p:sp>
    </p:spTree>
    <p:extLst>
      <p:ext uri="{BB962C8B-B14F-4D97-AF65-F5344CB8AC3E}">
        <p14:creationId xmlns:p14="http://schemas.microsoft.com/office/powerpoint/2010/main" val="3603720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lstStyle/>
          <a:p>
            <a:r>
              <a:rPr lang="en-US" dirty="0" smtClean="0"/>
              <a:t>With many zones in the city and population spread across, where should we plan for the upcoming healthcare facilities</a:t>
            </a:r>
          </a:p>
          <a:p>
            <a:r>
              <a:rPr lang="en-US" dirty="0" smtClean="0"/>
              <a:t>Consider factors like population, air quality, water quality, number of households in the analysis</a:t>
            </a:r>
            <a:endParaRPr lang="en-IN" dirty="0"/>
          </a:p>
        </p:txBody>
      </p:sp>
    </p:spTree>
    <p:extLst>
      <p:ext uri="{BB962C8B-B14F-4D97-AF65-F5344CB8AC3E}">
        <p14:creationId xmlns:p14="http://schemas.microsoft.com/office/powerpoint/2010/main" val="539601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Acquisition &amp; Cleansing</a:t>
            </a:r>
            <a:endParaRPr lang="en-IN" dirty="0"/>
          </a:p>
        </p:txBody>
      </p:sp>
      <p:sp>
        <p:nvSpPr>
          <p:cNvPr id="3" name="Content Placeholder 2"/>
          <p:cNvSpPr>
            <a:spLocks noGrp="1"/>
          </p:cNvSpPr>
          <p:nvPr>
            <p:ph idx="1"/>
          </p:nvPr>
        </p:nvSpPr>
        <p:spPr/>
        <p:txBody>
          <a:bodyPr>
            <a:normAutofit/>
          </a:bodyPr>
          <a:lstStyle/>
          <a:p>
            <a:r>
              <a:rPr lang="en-US" dirty="0" smtClean="0"/>
              <a:t>Some basic data has been obtained in excel format from Greater Chennai Corporation administration</a:t>
            </a:r>
          </a:p>
          <a:p>
            <a:r>
              <a:rPr lang="en-US" dirty="0" smtClean="0"/>
              <a:t>Since the city is still in the process of digitizing various of their data, for the purpose of this project and its analysis, data related to air quality, water quality and households have been simulated.</a:t>
            </a:r>
          </a:p>
          <a:p>
            <a:endParaRPr lang="en-IN" dirty="0"/>
          </a:p>
        </p:txBody>
      </p:sp>
    </p:spTree>
    <p:extLst>
      <p:ext uri="{BB962C8B-B14F-4D97-AF65-F5344CB8AC3E}">
        <p14:creationId xmlns:p14="http://schemas.microsoft.com/office/powerpoint/2010/main" val="2556995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IN" dirty="0"/>
          </a:p>
        </p:txBody>
      </p:sp>
      <p:sp>
        <p:nvSpPr>
          <p:cNvPr id="3" name="Content Placeholder 2"/>
          <p:cNvSpPr>
            <a:spLocks noGrp="1"/>
          </p:cNvSpPr>
          <p:nvPr>
            <p:ph idx="1"/>
          </p:nvPr>
        </p:nvSpPr>
        <p:spPr/>
        <p:txBody>
          <a:bodyPr>
            <a:normAutofit lnSpcReduction="10000"/>
          </a:bodyPr>
          <a:lstStyle/>
          <a:p>
            <a:r>
              <a:rPr lang="en-US" dirty="0" smtClean="0"/>
              <a:t>The problem and the data do not lend to Regression analysis</a:t>
            </a:r>
          </a:p>
          <a:p>
            <a:r>
              <a:rPr lang="en-US" dirty="0" smtClean="0"/>
              <a:t>Clustering approach has been followed to group and study the clusters.</a:t>
            </a:r>
          </a:p>
          <a:p>
            <a:r>
              <a:rPr lang="en-US" dirty="0" smtClean="0"/>
              <a:t>K-Means cluster analysis  was performed for different values of k</a:t>
            </a:r>
          </a:p>
          <a:p>
            <a:r>
              <a:rPr lang="en-US" dirty="0" smtClean="0"/>
              <a:t>Distortions were plotted for different values of k, to arrive at the ‘elbow’ point – optimum value of k</a:t>
            </a:r>
            <a:endParaRPr lang="en-IN" dirty="0"/>
          </a:p>
        </p:txBody>
      </p:sp>
    </p:spTree>
    <p:extLst>
      <p:ext uri="{BB962C8B-B14F-4D97-AF65-F5344CB8AC3E}">
        <p14:creationId xmlns:p14="http://schemas.microsoft.com/office/powerpoint/2010/main" val="738372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7004742" cy="379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571018" y="5402484"/>
            <a:ext cx="8229600" cy="144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t>Geolocator</a:t>
            </a:r>
            <a:r>
              <a:rPr lang="en-US" dirty="0" smtClean="0"/>
              <a:t> was used to get the zone’s latitude and longitude data.  </a:t>
            </a:r>
          </a:p>
          <a:p>
            <a:pPr marL="1828800" lvl="4" indent="0">
              <a:buNone/>
            </a:pPr>
            <a:r>
              <a:rPr lang="en-US" dirty="0" smtClean="0"/>
              <a:t>Foursquare has not been functioning for a long time.</a:t>
            </a:r>
            <a:endParaRPr lang="en-IN" dirty="0"/>
          </a:p>
        </p:txBody>
      </p:sp>
    </p:spTree>
    <p:extLst>
      <p:ext uri="{BB962C8B-B14F-4D97-AF65-F5344CB8AC3E}">
        <p14:creationId xmlns:p14="http://schemas.microsoft.com/office/powerpoint/2010/main" val="1400780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IN" dirty="0"/>
          </a:p>
        </p:txBody>
      </p:sp>
      <p:pic>
        <p:nvPicPr>
          <p:cNvPr id="4" name="Content Placeholder 3"/>
          <p:cNvPicPr>
            <a:picLocks noGrp="1"/>
          </p:cNvPicPr>
          <p:nvPr>
            <p:ph idx="1"/>
          </p:nvPr>
        </p:nvPicPr>
        <p:blipFill>
          <a:blip r:embed="rId2"/>
          <a:stretch>
            <a:fillRect/>
          </a:stretch>
        </p:blipFill>
        <p:spPr>
          <a:xfrm>
            <a:off x="1219200" y="1295400"/>
            <a:ext cx="6934200" cy="3657600"/>
          </a:xfrm>
          <a:prstGeom prst="rect">
            <a:avLst/>
          </a:prstGeom>
        </p:spPr>
      </p:pic>
      <p:sp>
        <p:nvSpPr>
          <p:cNvPr id="5" name="Content Placeholder 2"/>
          <p:cNvSpPr txBox="1">
            <a:spLocks/>
          </p:cNvSpPr>
          <p:nvPr/>
        </p:nvSpPr>
        <p:spPr>
          <a:xfrm>
            <a:off x="571018" y="4876800"/>
            <a:ext cx="82296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Visual inspection reveals, a clear ‘elbow’ point is not arrived at.</a:t>
            </a:r>
            <a:endParaRPr lang="en-IN" dirty="0"/>
          </a:p>
        </p:txBody>
      </p:sp>
    </p:spTree>
    <p:extLst>
      <p:ext uri="{BB962C8B-B14F-4D97-AF65-F5344CB8AC3E}">
        <p14:creationId xmlns:p14="http://schemas.microsoft.com/office/powerpoint/2010/main" val="2144558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IN" dirty="0"/>
          </a:p>
        </p:txBody>
      </p:sp>
      <p:pic>
        <p:nvPicPr>
          <p:cNvPr id="4" name="Content Placeholder 3"/>
          <p:cNvPicPr>
            <a:picLocks noGrp="1"/>
          </p:cNvPicPr>
          <p:nvPr>
            <p:ph idx="1"/>
          </p:nvPr>
        </p:nvPicPr>
        <p:blipFill>
          <a:blip r:embed="rId2"/>
          <a:stretch>
            <a:fillRect/>
          </a:stretch>
        </p:blipFill>
        <p:spPr>
          <a:xfrm>
            <a:off x="874534" y="1600201"/>
            <a:ext cx="7394931" cy="3505200"/>
          </a:xfrm>
          <a:prstGeom prst="rect">
            <a:avLst/>
          </a:prstGeom>
        </p:spPr>
      </p:pic>
      <p:sp>
        <p:nvSpPr>
          <p:cNvPr id="5" name="Content Placeholder 2"/>
          <p:cNvSpPr txBox="1">
            <a:spLocks/>
          </p:cNvSpPr>
          <p:nvPr/>
        </p:nvSpPr>
        <p:spPr>
          <a:xfrm>
            <a:off x="571018" y="4876800"/>
            <a:ext cx="82296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t>Silhoutte</a:t>
            </a:r>
            <a:r>
              <a:rPr lang="en-US" dirty="0" smtClean="0"/>
              <a:t> score was derived for arriving at the optimal k-value, as 5</a:t>
            </a:r>
            <a:endParaRPr lang="en-IN" dirty="0"/>
          </a:p>
        </p:txBody>
      </p:sp>
    </p:spTree>
    <p:extLst>
      <p:ext uri="{BB962C8B-B14F-4D97-AF65-F5344CB8AC3E}">
        <p14:creationId xmlns:p14="http://schemas.microsoft.com/office/powerpoint/2010/main" val="3104510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IN" dirty="0"/>
          </a:p>
        </p:txBody>
      </p:sp>
      <p:sp>
        <p:nvSpPr>
          <p:cNvPr id="3" name="Content Placeholder 2"/>
          <p:cNvSpPr>
            <a:spLocks noGrp="1"/>
          </p:cNvSpPr>
          <p:nvPr>
            <p:ph idx="1"/>
          </p:nvPr>
        </p:nvSpPr>
        <p:spPr/>
        <p:txBody>
          <a:bodyPr/>
          <a:lstStyle/>
          <a:p>
            <a:r>
              <a:rPr lang="en-US" dirty="0" smtClean="0"/>
              <a:t>The top 3 zones have been arrived at and they are as follows:</a:t>
            </a:r>
          </a:p>
          <a:p>
            <a:pPr lvl="2"/>
            <a:r>
              <a:rPr lang="en-US" dirty="0" err="1" smtClean="0"/>
              <a:t>Adyar</a:t>
            </a:r>
            <a:r>
              <a:rPr lang="en-US" dirty="0" smtClean="0"/>
              <a:t> </a:t>
            </a:r>
          </a:p>
          <a:p>
            <a:pPr lvl="2"/>
            <a:r>
              <a:rPr lang="en-US" dirty="0" err="1" smtClean="0"/>
              <a:t>Annanagar</a:t>
            </a:r>
            <a:r>
              <a:rPr lang="en-US" dirty="0" smtClean="0"/>
              <a:t> </a:t>
            </a:r>
          </a:p>
          <a:p>
            <a:pPr lvl="2"/>
            <a:r>
              <a:rPr lang="en-US" dirty="0" err="1" smtClean="0"/>
              <a:t>Royapuram</a:t>
            </a:r>
            <a:endParaRPr lang="en-IN" dirty="0"/>
          </a:p>
        </p:txBody>
      </p:sp>
    </p:spTree>
    <p:extLst>
      <p:ext uri="{BB962C8B-B14F-4D97-AF65-F5344CB8AC3E}">
        <p14:creationId xmlns:p14="http://schemas.microsoft.com/office/powerpoint/2010/main" val="1472510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274</Words>
  <Application>Microsoft Office PowerPoint</Application>
  <PresentationFormat>On-screen Show (4:3)</PresentationFormat>
  <Paragraphs>28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Capstone Final Project</vt:lpstr>
      <vt:lpstr>Introduction</vt:lpstr>
      <vt:lpstr>Problem statement</vt:lpstr>
      <vt:lpstr>Data Acquisition &amp; Cleansing</vt:lpstr>
      <vt:lpstr>Analysis</vt:lpstr>
      <vt:lpstr>PowerPoint Presentation</vt:lpstr>
      <vt:lpstr>Analysis</vt:lpstr>
      <vt:lpstr>Analysis</vt:lpstr>
      <vt:lpstr>Results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Final Project</dc:title>
  <dc:creator>S. Ganapathi</dc:creator>
  <cp:lastModifiedBy>hp</cp:lastModifiedBy>
  <cp:revision>10</cp:revision>
  <dcterms:created xsi:type="dcterms:W3CDTF">2006-08-16T00:00:00Z</dcterms:created>
  <dcterms:modified xsi:type="dcterms:W3CDTF">2020-08-13T17:27:28Z</dcterms:modified>
</cp:coreProperties>
</file>