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33CCFF"/>
    <a:srgbClr val="00CC99"/>
    <a:srgbClr val="0099CC"/>
    <a:srgbClr val="33CCCC"/>
    <a:srgbClr val="66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prum Title+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576321F-3401-5A5E-586A-22F99387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873126"/>
            <a:ext cx="9367722" cy="744008"/>
          </a:xfrm>
          <a:prstGeom prst="rect">
            <a:avLst/>
          </a:prstGeom>
        </p:spPr>
        <p:txBody>
          <a:bodyPr anchor="ctr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71A92405-AB5B-7D20-B53F-3990125792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5900" y="1897063"/>
            <a:ext cx="11891433" cy="4258204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48398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prum Title+Body+1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F1A75B97-0C31-9C20-6580-AD80510E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859630"/>
            <a:ext cx="9333856" cy="717021"/>
          </a:xfrm>
          <a:prstGeom prst="rect">
            <a:avLst/>
          </a:prstGeom>
        </p:spPr>
        <p:txBody>
          <a:bodyPr anchor="ctr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7352D97-4BF0-10CE-05E0-BFE19A81CD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5900" y="1935162"/>
            <a:ext cx="6565900" cy="44910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図プレースホルダー 6">
            <a:extLst>
              <a:ext uri="{FF2B5EF4-FFF2-40B4-BE49-F238E27FC236}">
                <a16:creationId xmlns:a16="http://schemas.microsoft.com/office/drawing/2014/main" id="{CE186BB6-A0BC-36A6-80AC-3719D02C47D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781800" y="1935163"/>
            <a:ext cx="4986867" cy="4491038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13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prum Title+Body+2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A966F3-92F9-FCCD-E878-FF310C247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45" y="873125"/>
            <a:ext cx="9367722" cy="718609"/>
          </a:xfrm>
          <a:prstGeom prst="rect">
            <a:avLst/>
          </a:prstGeom>
        </p:spPr>
        <p:txBody>
          <a:bodyPr anchor="ctr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566444-351E-C69F-D4B0-08DD272A86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6545" y="1955800"/>
            <a:ext cx="11620500" cy="19637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3231E31D-8BC9-6164-4E7C-89DEB0EE488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18709" y="4055533"/>
            <a:ext cx="3817937" cy="227700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図プレースホルダー 7">
            <a:extLst>
              <a:ext uri="{FF2B5EF4-FFF2-40B4-BE49-F238E27FC236}">
                <a16:creationId xmlns:a16="http://schemas.microsoft.com/office/drawing/2014/main" id="{4F51F629-77BE-CBE7-4927-1C7920A7B78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855355" y="4055533"/>
            <a:ext cx="3817937" cy="227700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67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prum Title+Body+3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4C94C447-A41B-F2FD-361F-C2F1E498C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45" y="558668"/>
            <a:ext cx="10515600" cy="1325563"/>
          </a:xfrm>
          <a:prstGeom prst="rect">
            <a:avLst/>
          </a:prstGeom>
        </p:spPr>
        <p:txBody>
          <a:bodyPr anchor="ctr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FD26728-ACB9-C22B-94A8-0740437CD6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5900" y="1998134"/>
            <a:ext cx="11732595" cy="1972204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図プレースホルダー 10">
            <a:extLst>
              <a:ext uri="{FF2B5EF4-FFF2-40B4-BE49-F238E27FC236}">
                <a16:creationId xmlns:a16="http://schemas.microsoft.com/office/drawing/2014/main" id="{4EC35AB7-EF61-63A9-8715-8C1C2D7B7E6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55864" y="4236638"/>
            <a:ext cx="3597805" cy="217263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15" name="図プレースホルダー 14">
            <a:extLst>
              <a:ext uri="{FF2B5EF4-FFF2-40B4-BE49-F238E27FC236}">
                <a16:creationId xmlns:a16="http://schemas.microsoft.com/office/drawing/2014/main" id="{C61CF19C-A707-9362-E590-D8EABEC389B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09533" y="4237038"/>
            <a:ext cx="3572934" cy="217223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17" name="図プレースホルダー 16">
            <a:extLst>
              <a:ext uri="{FF2B5EF4-FFF2-40B4-BE49-F238E27FC236}">
                <a16:creationId xmlns:a16="http://schemas.microsoft.com/office/drawing/2014/main" id="{80C546C9-D238-031A-87C6-E26B0B8059A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238331" y="4236638"/>
            <a:ext cx="3597805" cy="217263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86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3000">
              <a:schemeClr val="accent2">
                <a:lumMod val="45000"/>
                <a:lumOff val="55000"/>
              </a:schemeClr>
            </a:gs>
            <a:gs pos="86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59783CD-5638-C18B-2879-90C0A12AF20F}"/>
              </a:ext>
            </a:extLst>
          </p:cNvPr>
          <p:cNvGrpSpPr/>
          <p:nvPr userDrawn="1"/>
        </p:nvGrpSpPr>
        <p:grpSpPr>
          <a:xfrm>
            <a:off x="216545" y="134292"/>
            <a:ext cx="7942729" cy="461665"/>
            <a:chOff x="193919" y="180958"/>
            <a:chExt cx="7655861" cy="461665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57500B28-4C1F-6F33-697C-B1D1DE4E18D9}"/>
                </a:ext>
              </a:extLst>
            </p:cNvPr>
            <p:cNvSpPr txBox="1"/>
            <p:nvPr/>
          </p:nvSpPr>
          <p:spPr>
            <a:xfrm>
              <a:off x="193919" y="180958"/>
              <a:ext cx="7413811" cy="461665"/>
            </a:xfrm>
            <a:prstGeom prst="rect">
              <a:avLst/>
            </a:prstGeom>
            <a:solidFill>
              <a:srgbClr val="33CCFF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bg2">
                        <a:lumMod val="50000"/>
                      </a:schemeClr>
                    </a:outerShdw>
                  </a:effectLst>
                </a:rPr>
                <a:t>Cuprum</a:t>
              </a:r>
              <a:r>
                <a:rPr lang="ja-JP" altLang="en-US" sz="2400" b="1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bg2">
                        <a:lumMod val="50000"/>
                      </a:schemeClr>
                    </a:outerShdw>
                  </a:effectLst>
                </a:rPr>
                <a:t> </a:t>
              </a:r>
              <a:r>
                <a:rPr kumimoji="1" lang="en-US" altLang="ja-JP" sz="2400" b="1" dirty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bg2">
                        <a:lumMod val="50000"/>
                      </a:schemeClr>
                    </a:outerShdw>
                  </a:effectLst>
                </a:rPr>
                <a:t>News</a:t>
              </a:r>
              <a:endParaRPr kumimoji="1" lang="ja-JP" altLang="en-US" sz="24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2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9" name="平行四辺形 8">
              <a:extLst>
                <a:ext uri="{FF2B5EF4-FFF2-40B4-BE49-F238E27FC236}">
                  <a16:creationId xmlns:a16="http://schemas.microsoft.com/office/drawing/2014/main" id="{261AF588-A8D0-A23A-CBB3-D6AB58EE577F}"/>
                </a:ext>
              </a:extLst>
            </p:cNvPr>
            <p:cNvSpPr/>
            <p:nvPr/>
          </p:nvSpPr>
          <p:spPr>
            <a:xfrm>
              <a:off x="7471982" y="180958"/>
              <a:ext cx="377798" cy="461665"/>
            </a:xfrm>
            <a:prstGeom prst="parallelogram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9F420B9-7B3C-6413-2B44-466CC348FBBC}"/>
              </a:ext>
            </a:extLst>
          </p:cNvPr>
          <p:cNvGrpSpPr/>
          <p:nvPr userDrawn="1"/>
        </p:nvGrpSpPr>
        <p:grpSpPr>
          <a:xfrm>
            <a:off x="216545" y="674856"/>
            <a:ext cx="10132977" cy="1046438"/>
            <a:chOff x="209550" y="883511"/>
            <a:chExt cx="10132977" cy="1046438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875C95C-2769-FED1-86E3-54871ECD033F}"/>
                </a:ext>
              </a:extLst>
            </p:cNvPr>
            <p:cNvGrpSpPr/>
            <p:nvPr/>
          </p:nvGrpSpPr>
          <p:grpSpPr>
            <a:xfrm>
              <a:off x="9258471" y="883511"/>
              <a:ext cx="1084056" cy="1046438"/>
              <a:chOff x="7921498" y="797051"/>
              <a:chExt cx="1051672" cy="563708"/>
            </a:xfrm>
          </p:grpSpPr>
          <p:sp>
            <p:nvSpPr>
              <p:cNvPr id="13" name="平行四辺形 12">
                <a:extLst>
                  <a:ext uri="{FF2B5EF4-FFF2-40B4-BE49-F238E27FC236}">
                    <a16:creationId xmlns:a16="http://schemas.microsoft.com/office/drawing/2014/main" id="{93B7FA56-8BF8-94ED-69DB-FACC3FF44A7E}"/>
                  </a:ext>
                </a:extLst>
              </p:cNvPr>
              <p:cNvSpPr/>
              <p:nvPr/>
            </p:nvSpPr>
            <p:spPr>
              <a:xfrm>
                <a:off x="7921498" y="797051"/>
                <a:ext cx="387838" cy="563708"/>
              </a:xfrm>
              <a:prstGeom prst="parallelogram">
                <a:avLst/>
              </a:prstGeom>
              <a:solidFill>
                <a:srgbClr val="00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  <p:sp>
            <p:nvSpPr>
              <p:cNvPr id="14" name="平行四辺形 13">
                <a:extLst>
                  <a:ext uri="{FF2B5EF4-FFF2-40B4-BE49-F238E27FC236}">
                    <a16:creationId xmlns:a16="http://schemas.microsoft.com/office/drawing/2014/main" id="{46929D18-E5D1-0589-74E0-A04C3C376B6B}"/>
                  </a:ext>
                </a:extLst>
              </p:cNvPr>
              <p:cNvSpPr/>
              <p:nvPr/>
            </p:nvSpPr>
            <p:spPr>
              <a:xfrm>
                <a:off x="8253418" y="802814"/>
                <a:ext cx="387838" cy="557945"/>
              </a:xfrm>
              <a:prstGeom prst="parallelogram">
                <a:avLst/>
              </a:prstGeom>
              <a:solidFill>
                <a:srgbClr val="00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  <p:sp>
            <p:nvSpPr>
              <p:cNvPr id="15" name="平行四辺形 14">
                <a:extLst>
                  <a:ext uri="{FF2B5EF4-FFF2-40B4-BE49-F238E27FC236}">
                    <a16:creationId xmlns:a16="http://schemas.microsoft.com/office/drawing/2014/main" id="{ABFD3E91-C765-F422-2404-BECE235B2C94}"/>
                  </a:ext>
                </a:extLst>
              </p:cNvPr>
              <p:cNvSpPr/>
              <p:nvPr/>
            </p:nvSpPr>
            <p:spPr>
              <a:xfrm>
                <a:off x="8585332" y="802820"/>
                <a:ext cx="387838" cy="557939"/>
              </a:xfrm>
              <a:prstGeom prst="parallelogram">
                <a:avLst/>
              </a:prstGeom>
              <a:solidFill>
                <a:srgbClr val="00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</p:grp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DC34400-E63C-D566-6F85-ADD23C13C8E5}"/>
                </a:ext>
              </a:extLst>
            </p:cNvPr>
            <p:cNvSpPr/>
            <p:nvPr/>
          </p:nvSpPr>
          <p:spPr>
            <a:xfrm>
              <a:off x="209550" y="885404"/>
              <a:ext cx="9316632" cy="1035740"/>
            </a:xfrm>
            <a:prstGeom prst="rect">
              <a:avLst/>
            </a:prstGeom>
            <a:solidFill>
              <a:srgbClr val="009999"/>
            </a:solidFill>
            <a:ln>
              <a:solidFill>
                <a:srgbClr val="00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6" name="図 15" descr="アイコン&#10;&#10;自動的に生成された説明">
            <a:extLst>
              <a:ext uri="{FF2B5EF4-FFF2-40B4-BE49-F238E27FC236}">
                <a16:creationId xmlns:a16="http://schemas.microsoft.com/office/drawing/2014/main" id="{A84B8301-0F0B-0231-60E7-68DC3B87B0D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912" y="126572"/>
            <a:ext cx="1877724" cy="1808922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C3FEFF5-03DF-AFD9-EA6E-E10F0A008B92}"/>
              </a:ext>
            </a:extLst>
          </p:cNvPr>
          <p:cNvSpPr txBox="1"/>
          <p:nvPr userDrawn="1"/>
        </p:nvSpPr>
        <p:spPr>
          <a:xfrm>
            <a:off x="3506023" y="6426472"/>
            <a:ext cx="4875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rgbClr val="009999"/>
                </a:solidFill>
                <a:latin typeface="+mn-ea"/>
              </a:rPr>
              <a:t>詳しくはポータルサイトをご覧ください。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2260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4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b="1" kern="1200">
          <a:solidFill>
            <a:schemeClr val="bg1"/>
          </a:solidFill>
          <a:latin typeface="+mn-ea"/>
          <a:ea typeface="+mn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kumimoji="1" sz="2400" b="1" kern="1200">
          <a:solidFill>
            <a:srgbClr val="009999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1" kern="1200">
          <a:solidFill>
            <a:srgbClr val="009999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1" kern="1200">
          <a:solidFill>
            <a:srgbClr val="009999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1" kern="1200">
          <a:solidFill>
            <a:srgbClr val="009999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1" kern="1200">
          <a:solidFill>
            <a:srgbClr val="009999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サイネージ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1783</TotalTime>
  <Words>0</Words>
  <Application>Microsoft Office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3" baseType="lpstr">
      <vt:lpstr>游ゴシック</vt:lpstr>
      <vt:lpstr>Arial</vt:lpstr>
      <vt:lpstr>サイネージ用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江草 光生</dc:creator>
  <cp:lastModifiedBy>重光泰智/ShigemitsuTaichi (本社 コーポレートコミュニケーション部)</cp:lastModifiedBy>
  <cp:revision>319</cp:revision>
  <dcterms:created xsi:type="dcterms:W3CDTF">2020-11-27T05:24:39Z</dcterms:created>
  <dcterms:modified xsi:type="dcterms:W3CDTF">2025-10-30T00:52:53Z</dcterms:modified>
</cp:coreProperties>
</file>