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4"/>
  </p:notesMasterIdLst>
  <p:sldIdLst>
    <p:sldId id="300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saxq+w2Ht3bEUY+KQA65Q==" hashData="AdcJoLMmu5o3a6Rct4ReNQ842uhDx01UJ75qIt7B2im272xv9lBbKWNJBtsLqYKdIn6bqd8O+vlPZpToHyoa6g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58" d="100"/>
          <a:sy n="58" d="100"/>
        </p:scale>
        <p:origin x="1356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85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714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315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477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758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784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066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8786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336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6043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1211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58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3565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8631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4553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6474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210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4825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9794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477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907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1913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73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053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362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550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715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6115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012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4337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067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2994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3117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575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6175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436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7491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48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92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043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8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.png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8194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Core Java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4290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Introduction To 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01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066800"/>
            <a:ext cx="394335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15310" algn="l"/>
              </a:tabLst>
            </a:pPr>
            <a:r>
              <a:rPr sz="4900" spc="-10" dirty="0">
                <a:solidFill>
                  <a:schemeClr val="tx2"/>
                </a:solidFill>
                <a:latin typeface="+mj-lt"/>
                <a:cs typeface="Verdana"/>
              </a:rPr>
              <a:t>J</a:t>
            </a:r>
            <a:r>
              <a:rPr sz="4900" spc="-30" dirty="0">
                <a:solidFill>
                  <a:schemeClr val="tx2"/>
                </a:solidFill>
                <a:latin typeface="+mj-lt"/>
                <a:cs typeface="Verdana"/>
              </a:rPr>
              <a:t>a</a:t>
            </a:r>
            <a:r>
              <a:rPr sz="4900" spc="-70" dirty="0">
                <a:solidFill>
                  <a:schemeClr val="tx2"/>
                </a:solidFill>
                <a:latin typeface="+mj-lt"/>
                <a:cs typeface="Verdana"/>
              </a:rPr>
              <a:t>v</a:t>
            </a:r>
            <a:r>
              <a:rPr sz="4900" dirty="0">
                <a:solidFill>
                  <a:schemeClr val="tx2"/>
                </a:solidFill>
                <a:latin typeface="+mj-lt"/>
                <a:cs typeface="Verdana"/>
              </a:rPr>
              <a:t>a</a:t>
            </a:r>
            <a:r>
              <a:rPr sz="3600" spc="-2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S</a:t>
            </a:r>
            <a:r>
              <a:rPr sz="3600" spc="-10" dirty="0">
                <a:solidFill>
                  <a:schemeClr val="tx2"/>
                </a:solidFill>
                <a:latin typeface="Verdana"/>
                <a:cs typeface="Verdana"/>
              </a:rPr>
              <a:t>D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K</a:t>
            </a:r>
            <a:r>
              <a:rPr sz="3600" spc="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VS	</a:t>
            </a:r>
            <a:r>
              <a:rPr sz="3600" spc="-10" dirty="0">
                <a:solidFill>
                  <a:schemeClr val="tx2"/>
                </a:solidFill>
                <a:latin typeface="Verdana"/>
                <a:cs typeface="Verdana"/>
              </a:rPr>
              <a:t>J</a:t>
            </a:r>
            <a:r>
              <a:rPr sz="3600" spc="5" dirty="0">
                <a:solidFill>
                  <a:schemeClr val="tx2"/>
                </a:solidFill>
                <a:latin typeface="Verdana"/>
                <a:cs typeface="Verdana"/>
              </a:rPr>
              <a:t>R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6553200" y="2057400"/>
            <a:ext cx="3047999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6173" y="4266248"/>
            <a:ext cx="52133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J</a:t>
            </a:r>
            <a:r>
              <a:rPr sz="2000" b="1" spc="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6287" y="4266248"/>
            <a:ext cx="1198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Ja</a:t>
            </a:r>
            <a:r>
              <a:rPr sz="2000" b="1" spc="-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SDK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7082" y="4997698"/>
            <a:ext cx="5854700" cy="125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137160" indent="-230504">
              <a:lnSpc>
                <a:spcPct val="100000"/>
              </a:lnSpc>
              <a:tabLst>
                <a:tab pos="5060315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 wa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executed	go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lighter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ions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 marL="242570" marR="5080" indent="-23050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nning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bul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ier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SDK.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6400" y="3962400"/>
            <a:ext cx="1283208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200" y="3886200"/>
            <a:ext cx="3047999" cy="731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spc="-350" dirty="0">
                <a:solidFill>
                  <a:schemeClr val="tx2"/>
                </a:solidFill>
              </a:rPr>
              <a:t>T</a:t>
            </a:r>
            <a:r>
              <a:rPr dirty="0">
                <a:solidFill>
                  <a:schemeClr val="tx2"/>
                </a:solidFill>
              </a:rPr>
              <a:t>y</a:t>
            </a:r>
            <a:r>
              <a:rPr spc="5" dirty="0">
                <a:solidFill>
                  <a:schemeClr val="tx2"/>
                </a:solidFill>
              </a:rPr>
              <a:t>p</a:t>
            </a:r>
            <a:r>
              <a:rPr dirty="0">
                <a:solidFill>
                  <a:schemeClr val="tx2"/>
                </a:solidFill>
              </a:rPr>
              <a:t>es</a:t>
            </a:r>
            <a:r>
              <a:rPr spc="-4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Of</a:t>
            </a:r>
            <a:r>
              <a:rPr spc="-1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J</a:t>
            </a:r>
            <a:r>
              <a:rPr spc="-30" dirty="0">
                <a:solidFill>
                  <a:schemeClr val="tx2"/>
                </a:solidFill>
              </a:rPr>
              <a:t>a</a:t>
            </a:r>
            <a:r>
              <a:rPr spc="-70" dirty="0">
                <a:solidFill>
                  <a:schemeClr val="tx2"/>
                </a:solidFill>
              </a:rPr>
              <a:t>v</a:t>
            </a:r>
            <a:r>
              <a:rPr dirty="0">
                <a:solidFill>
                  <a:schemeClr val="tx2"/>
                </a:solidFill>
              </a:rPr>
              <a:t>a</a:t>
            </a:r>
            <a:r>
              <a:rPr spc="-1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Appli</a:t>
            </a:r>
            <a:r>
              <a:rPr spc="-10" dirty="0">
                <a:solidFill>
                  <a:schemeClr val="tx2"/>
                </a:solidFill>
              </a:rPr>
              <a:t>c</a:t>
            </a:r>
            <a:r>
              <a:rPr dirty="0">
                <a:solidFill>
                  <a:schemeClr val="tx2"/>
                </a:solidFill>
              </a:rPr>
              <a:t>at</a:t>
            </a:r>
            <a:r>
              <a:rPr spc="-10" dirty="0">
                <a:solidFill>
                  <a:schemeClr val="tx2"/>
                </a:solidFill>
              </a:rPr>
              <a:t>i</a:t>
            </a:r>
            <a:r>
              <a:rPr dirty="0">
                <a:solidFill>
                  <a:schemeClr val="tx2"/>
                </a:solidFill>
              </a:rPr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0769" y="2155947"/>
            <a:ext cx="8016240" cy="4135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 Java appli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lassifi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f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llows,</a:t>
            </a:r>
            <a:endParaRPr sz="2400">
              <a:latin typeface="Calibri"/>
              <a:cs typeface="Calibri"/>
            </a:endParaRPr>
          </a:p>
          <a:p>
            <a:pPr marL="242570" marR="294640" indent="-229870">
              <a:lnSpc>
                <a:spcPct val="100099"/>
              </a:lnSpc>
              <a:spcBef>
                <a:spcPts val="570"/>
              </a:spcBef>
              <a:buClr>
                <a:srgbClr val="4F81BD"/>
              </a:buClr>
              <a:buSzPct val="85416"/>
              <a:buFont typeface="Wingdings"/>
              <a:buChar char=""/>
              <a:tabLst>
                <a:tab pos="243204" algn="l"/>
                <a:tab pos="925830" algn="l"/>
                <a:tab pos="5241290" algn="l"/>
              </a:tabLst>
            </a:pPr>
            <a:r>
              <a:rPr sz="2400" b="1" dirty="0">
                <a:latin typeface="Calibri"/>
                <a:cs typeface="Calibri"/>
              </a:rPr>
              <a:t>Java	sta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d </a:t>
            </a:r>
            <a:r>
              <a:rPr sz="2400" b="1" spc="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lone ap</a:t>
            </a:r>
            <a:r>
              <a:rPr sz="2400" b="1" spc="-1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lications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I programs,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 pro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ram	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desktop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sir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 functional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ty ind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pend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ntly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JVM install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desktop f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e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ution.</a:t>
            </a:r>
            <a:endParaRPr sz="2400">
              <a:latin typeface="Calibri"/>
              <a:cs typeface="Calibri"/>
            </a:endParaRPr>
          </a:p>
          <a:p>
            <a:pPr marL="242570" marR="5080" indent="-229870">
              <a:lnSpc>
                <a:spcPct val="100000"/>
              </a:lnSpc>
              <a:spcBef>
                <a:spcPts val="575"/>
              </a:spcBef>
              <a:buClr>
                <a:srgbClr val="4F81BD"/>
              </a:buClr>
              <a:buSzPct val="85416"/>
              <a:buFont typeface="Wingdings"/>
              <a:buChar char=""/>
              <a:tabLst>
                <a:tab pos="243204" algn="l"/>
                <a:tab pos="1861820" algn="l"/>
                <a:tab pos="3302635" algn="l"/>
                <a:tab pos="7228840" algn="l"/>
              </a:tabLst>
            </a:pPr>
            <a:r>
              <a:rPr sz="2400" b="1" dirty="0">
                <a:latin typeface="Calibri"/>
                <a:cs typeface="Calibri"/>
              </a:rPr>
              <a:t>Java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web ap</a:t>
            </a:r>
            <a:r>
              <a:rPr sz="2400" b="1" spc="-1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lications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-	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 built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combin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chnologies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 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J</a:t>
            </a:r>
            <a:r>
              <a:rPr sz="2400" dirty="0">
                <a:latin typeface="Calibri"/>
                <a:cs typeface="Calibri"/>
              </a:rPr>
              <a:t>B,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JSF	and servl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oyed in an app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(or) web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 a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ssed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 browser such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Fi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E.	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N ti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595576"/>
            <a:ext cx="7619999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900" dirty="0">
                <a:solidFill>
                  <a:schemeClr val="tx2"/>
                </a:solidFill>
                <a:latin typeface="+mj-lt"/>
                <a:cs typeface="Verdana"/>
              </a:rPr>
              <a:t>B</a:t>
            </a:r>
            <a:r>
              <a:rPr sz="4900" spc="-10" dirty="0">
                <a:solidFill>
                  <a:schemeClr val="tx2"/>
                </a:solidFill>
                <a:latin typeface="+mj-lt"/>
                <a:cs typeface="Verdana"/>
              </a:rPr>
              <a:t>a</a:t>
            </a:r>
            <a:r>
              <a:rPr sz="4900" dirty="0">
                <a:solidFill>
                  <a:schemeClr val="tx2"/>
                </a:solidFill>
                <a:latin typeface="+mj-lt"/>
                <a:cs typeface="Verdana"/>
              </a:rPr>
              <a:t>sic</a:t>
            </a:r>
            <a:r>
              <a:rPr sz="4900" spc="-30" dirty="0">
                <a:solidFill>
                  <a:schemeClr val="tx2"/>
                </a:solidFill>
                <a:latin typeface="+mj-lt"/>
                <a:cs typeface="Verdana"/>
              </a:rPr>
              <a:t> </a:t>
            </a:r>
            <a:r>
              <a:rPr sz="4900" dirty="0">
                <a:solidFill>
                  <a:schemeClr val="tx2"/>
                </a:solidFill>
                <a:latin typeface="+mj-lt"/>
                <a:cs typeface="Verdana"/>
              </a:rPr>
              <a:t>Steps </a:t>
            </a:r>
            <a:r>
              <a:rPr sz="4900" spc="-350" dirty="0">
                <a:solidFill>
                  <a:schemeClr val="tx2"/>
                </a:solidFill>
                <a:latin typeface="+mj-lt"/>
                <a:cs typeface="Verdana"/>
              </a:rPr>
              <a:t>T</a:t>
            </a:r>
            <a:r>
              <a:rPr sz="4900" dirty="0">
                <a:solidFill>
                  <a:schemeClr val="tx2"/>
                </a:solidFill>
                <a:latin typeface="+mj-lt"/>
                <a:cs typeface="Verdana"/>
              </a:rPr>
              <a:t>o</a:t>
            </a:r>
            <a:r>
              <a:rPr sz="4900" spc="-15" dirty="0">
                <a:solidFill>
                  <a:schemeClr val="tx2"/>
                </a:solidFill>
                <a:latin typeface="+mj-lt"/>
                <a:cs typeface="Verdana"/>
              </a:rPr>
              <a:t> </a:t>
            </a:r>
            <a:r>
              <a:rPr sz="4900" dirty="0">
                <a:solidFill>
                  <a:schemeClr val="tx2"/>
                </a:solidFill>
                <a:latin typeface="+mj-lt"/>
                <a:cs typeface="Verdana"/>
              </a:rPr>
              <a:t>De</a:t>
            </a:r>
            <a:r>
              <a:rPr sz="4900" spc="-25" dirty="0">
                <a:solidFill>
                  <a:schemeClr val="tx2"/>
                </a:solidFill>
                <a:latin typeface="+mj-lt"/>
                <a:cs typeface="Verdana"/>
              </a:rPr>
              <a:t>v</a:t>
            </a:r>
            <a:r>
              <a:rPr sz="4900" dirty="0">
                <a:solidFill>
                  <a:schemeClr val="tx2"/>
                </a:solidFill>
                <a:latin typeface="+mj-lt"/>
                <a:cs typeface="Verdana"/>
              </a:rPr>
              <a:t>elop</a:t>
            </a:r>
            <a:r>
              <a:rPr sz="4900" spc="-10" dirty="0">
                <a:solidFill>
                  <a:schemeClr val="tx2"/>
                </a:solidFill>
                <a:latin typeface="+mj-lt"/>
                <a:cs typeface="Verdana"/>
              </a:rPr>
              <a:t> </a:t>
            </a:r>
            <a:r>
              <a:rPr sz="4900" dirty="0">
                <a:solidFill>
                  <a:schemeClr val="tx2"/>
                </a:solidFill>
                <a:latin typeface="+mj-lt"/>
                <a:cs typeface="Verdana"/>
              </a:rPr>
              <a:t>a </a:t>
            </a:r>
            <a:r>
              <a:rPr sz="4900" spc="-15" dirty="0">
                <a:solidFill>
                  <a:schemeClr val="tx2"/>
                </a:solidFill>
                <a:latin typeface="+mj-lt"/>
                <a:cs typeface="Verdana"/>
              </a:rPr>
              <a:t>J</a:t>
            </a:r>
            <a:r>
              <a:rPr sz="4900" spc="-30" dirty="0">
                <a:solidFill>
                  <a:schemeClr val="tx2"/>
                </a:solidFill>
                <a:latin typeface="+mj-lt"/>
                <a:cs typeface="Verdana"/>
              </a:rPr>
              <a:t>a</a:t>
            </a:r>
            <a:r>
              <a:rPr sz="4900" spc="-65" dirty="0">
                <a:solidFill>
                  <a:schemeClr val="tx2"/>
                </a:solidFill>
                <a:latin typeface="+mj-lt"/>
                <a:cs typeface="Verdana"/>
              </a:rPr>
              <a:t>v</a:t>
            </a:r>
            <a:r>
              <a:rPr sz="4900" dirty="0">
                <a:solidFill>
                  <a:schemeClr val="tx2"/>
                </a:solidFill>
                <a:latin typeface="+mj-lt"/>
                <a:cs typeface="Verdana"/>
              </a:rPr>
              <a:t>a Prog</a:t>
            </a:r>
            <a:r>
              <a:rPr sz="4900" spc="-70" dirty="0">
                <a:solidFill>
                  <a:schemeClr val="tx2"/>
                </a:solidFill>
                <a:latin typeface="+mj-lt"/>
                <a:cs typeface="Verdana"/>
              </a:rPr>
              <a:t>r</a:t>
            </a:r>
            <a:r>
              <a:rPr sz="4900" dirty="0">
                <a:solidFill>
                  <a:schemeClr val="tx2"/>
                </a:solidFill>
                <a:latin typeface="+mj-lt"/>
                <a:cs typeface="Verdana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658368" y="2235707"/>
            <a:ext cx="2308860" cy="1421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5348" y="2657064"/>
            <a:ext cx="1761489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 marR="5080" indent="-398145">
              <a:lnSpc>
                <a:spcPts val="2210"/>
              </a:lnSpc>
            </a:pPr>
            <a:r>
              <a:rPr sz="200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elop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 P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0775" y="2651760"/>
            <a:ext cx="473963" cy="556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4759" y="2235707"/>
            <a:ext cx="2308860" cy="1421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71648" y="2516831"/>
            <a:ext cx="1764664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1700"/>
              </a:lnSpc>
            </a:pPr>
            <a:r>
              <a:rPr sz="2000" dirty="0">
                <a:latin typeface="Calibri"/>
                <a:cs typeface="Calibri"/>
              </a:rPr>
              <a:t>Compi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 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o a class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8691" y="2651760"/>
            <a:ext cx="475615" cy="556260"/>
          </a:xfrm>
          <a:custGeom>
            <a:avLst/>
            <a:gdLst/>
            <a:ahLst/>
            <a:cxnLst/>
            <a:rect l="l" t="t" r="r" b="b"/>
            <a:pathLst>
              <a:path w="475615" h="556260">
                <a:moveTo>
                  <a:pt x="237743" y="0"/>
                </a:moveTo>
                <a:lnTo>
                  <a:pt x="237743" y="111251"/>
                </a:lnTo>
                <a:lnTo>
                  <a:pt x="0" y="111251"/>
                </a:lnTo>
                <a:lnTo>
                  <a:pt x="0" y="445007"/>
                </a:lnTo>
                <a:lnTo>
                  <a:pt x="237743" y="445007"/>
                </a:lnTo>
                <a:lnTo>
                  <a:pt x="237743" y="556259"/>
                </a:lnTo>
                <a:lnTo>
                  <a:pt x="475487" y="277367"/>
                </a:lnTo>
                <a:lnTo>
                  <a:pt x="237743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5723" y="2235707"/>
            <a:ext cx="2308859" cy="1421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09478" y="2516831"/>
            <a:ext cx="1769745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1700"/>
              </a:lnSpc>
            </a:pPr>
            <a:r>
              <a:rPr sz="20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 using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erp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7427" y="4034028"/>
            <a:ext cx="2220595" cy="1534795"/>
          </a:xfrm>
          <a:custGeom>
            <a:avLst/>
            <a:gdLst/>
            <a:ahLst/>
            <a:cxnLst/>
            <a:rect l="l" t="t" r="r" b="b"/>
            <a:pathLst>
              <a:path w="2220595" h="1534795">
                <a:moveTo>
                  <a:pt x="41147" y="767333"/>
                </a:moveTo>
                <a:lnTo>
                  <a:pt x="32003" y="769619"/>
                </a:lnTo>
                <a:lnTo>
                  <a:pt x="18287" y="771143"/>
                </a:lnTo>
                <a:lnTo>
                  <a:pt x="6095" y="772667"/>
                </a:lnTo>
                <a:lnTo>
                  <a:pt x="18287" y="772667"/>
                </a:lnTo>
                <a:lnTo>
                  <a:pt x="30479" y="774191"/>
                </a:lnTo>
                <a:lnTo>
                  <a:pt x="73151" y="792479"/>
                </a:lnTo>
                <a:lnTo>
                  <a:pt x="106679" y="826007"/>
                </a:lnTo>
                <a:lnTo>
                  <a:pt x="117347" y="847343"/>
                </a:lnTo>
                <a:lnTo>
                  <a:pt x="121919" y="858011"/>
                </a:lnTo>
                <a:lnTo>
                  <a:pt x="124967" y="870203"/>
                </a:lnTo>
                <a:lnTo>
                  <a:pt x="128015" y="894587"/>
                </a:lnTo>
                <a:lnTo>
                  <a:pt x="128015" y="1415795"/>
                </a:lnTo>
                <a:lnTo>
                  <a:pt x="131063" y="1429511"/>
                </a:lnTo>
                <a:lnTo>
                  <a:pt x="143255" y="1466087"/>
                </a:lnTo>
                <a:lnTo>
                  <a:pt x="175259" y="1504187"/>
                </a:lnTo>
                <a:lnTo>
                  <a:pt x="208787" y="1523999"/>
                </a:lnTo>
                <a:lnTo>
                  <a:pt x="246887" y="1533143"/>
                </a:lnTo>
                <a:lnTo>
                  <a:pt x="259079" y="1534667"/>
                </a:lnTo>
                <a:lnTo>
                  <a:pt x="259079" y="1523999"/>
                </a:lnTo>
                <a:lnTo>
                  <a:pt x="246887" y="1523999"/>
                </a:lnTo>
                <a:lnTo>
                  <a:pt x="234695" y="1522475"/>
                </a:lnTo>
                <a:lnTo>
                  <a:pt x="190499" y="1504187"/>
                </a:lnTo>
                <a:lnTo>
                  <a:pt x="158495" y="1470659"/>
                </a:lnTo>
                <a:lnTo>
                  <a:pt x="137159" y="1414271"/>
                </a:lnTo>
                <a:lnTo>
                  <a:pt x="137159" y="880871"/>
                </a:lnTo>
                <a:lnTo>
                  <a:pt x="134111" y="868679"/>
                </a:lnTo>
                <a:lnTo>
                  <a:pt x="121919" y="832103"/>
                </a:lnTo>
                <a:lnTo>
                  <a:pt x="89915" y="792479"/>
                </a:lnTo>
                <a:lnTo>
                  <a:pt x="56387" y="772667"/>
                </a:lnTo>
                <a:lnTo>
                  <a:pt x="44195" y="768095"/>
                </a:lnTo>
                <a:lnTo>
                  <a:pt x="41147" y="767333"/>
                </a:lnTo>
                <a:close/>
              </a:path>
              <a:path w="2220595" h="1534795">
                <a:moveTo>
                  <a:pt x="6095" y="761999"/>
                </a:moveTo>
                <a:lnTo>
                  <a:pt x="4571" y="761999"/>
                </a:lnTo>
                <a:lnTo>
                  <a:pt x="1523" y="763523"/>
                </a:lnTo>
                <a:lnTo>
                  <a:pt x="0" y="766571"/>
                </a:lnTo>
                <a:lnTo>
                  <a:pt x="1523" y="771143"/>
                </a:lnTo>
                <a:lnTo>
                  <a:pt x="4571" y="772667"/>
                </a:lnTo>
                <a:lnTo>
                  <a:pt x="6095" y="772667"/>
                </a:lnTo>
                <a:lnTo>
                  <a:pt x="6095" y="761999"/>
                </a:lnTo>
                <a:close/>
              </a:path>
              <a:path w="2220595" h="1534795">
                <a:moveTo>
                  <a:pt x="6095" y="761999"/>
                </a:moveTo>
                <a:lnTo>
                  <a:pt x="6095" y="772667"/>
                </a:lnTo>
                <a:lnTo>
                  <a:pt x="18287" y="771143"/>
                </a:lnTo>
                <a:lnTo>
                  <a:pt x="32003" y="769619"/>
                </a:lnTo>
                <a:lnTo>
                  <a:pt x="41147" y="767333"/>
                </a:lnTo>
                <a:lnTo>
                  <a:pt x="32003" y="765047"/>
                </a:lnTo>
                <a:lnTo>
                  <a:pt x="18287" y="763523"/>
                </a:lnTo>
                <a:lnTo>
                  <a:pt x="6095" y="761999"/>
                </a:lnTo>
                <a:close/>
              </a:path>
              <a:path w="2220595" h="1534795">
                <a:moveTo>
                  <a:pt x="259079" y="0"/>
                </a:moveTo>
                <a:lnTo>
                  <a:pt x="219455" y="6095"/>
                </a:lnTo>
                <a:lnTo>
                  <a:pt x="175259" y="30479"/>
                </a:lnTo>
                <a:lnTo>
                  <a:pt x="149351" y="59435"/>
                </a:lnTo>
                <a:lnTo>
                  <a:pt x="134111" y="92963"/>
                </a:lnTo>
                <a:lnTo>
                  <a:pt x="129539" y="106679"/>
                </a:lnTo>
                <a:lnTo>
                  <a:pt x="128015" y="118871"/>
                </a:lnTo>
                <a:lnTo>
                  <a:pt x="128015" y="640079"/>
                </a:lnTo>
                <a:lnTo>
                  <a:pt x="124967" y="664463"/>
                </a:lnTo>
                <a:lnTo>
                  <a:pt x="106679" y="708659"/>
                </a:lnTo>
                <a:lnTo>
                  <a:pt x="74675" y="742187"/>
                </a:lnTo>
                <a:lnTo>
                  <a:pt x="30479" y="760475"/>
                </a:lnTo>
                <a:lnTo>
                  <a:pt x="18287" y="761999"/>
                </a:lnTo>
                <a:lnTo>
                  <a:pt x="6095" y="761999"/>
                </a:lnTo>
                <a:lnTo>
                  <a:pt x="18287" y="763523"/>
                </a:lnTo>
                <a:lnTo>
                  <a:pt x="32003" y="765047"/>
                </a:lnTo>
                <a:lnTo>
                  <a:pt x="41147" y="767333"/>
                </a:lnTo>
                <a:lnTo>
                  <a:pt x="44195" y="766571"/>
                </a:lnTo>
                <a:lnTo>
                  <a:pt x="79247" y="749807"/>
                </a:lnTo>
                <a:lnTo>
                  <a:pt x="114299" y="714755"/>
                </a:lnTo>
                <a:lnTo>
                  <a:pt x="131063" y="679703"/>
                </a:lnTo>
                <a:lnTo>
                  <a:pt x="137159" y="653795"/>
                </a:lnTo>
                <a:lnTo>
                  <a:pt x="137159" y="120395"/>
                </a:lnTo>
                <a:lnTo>
                  <a:pt x="143255" y="96011"/>
                </a:lnTo>
                <a:lnTo>
                  <a:pt x="164591" y="54863"/>
                </a:lnTo>
                <a:lnTo>
                  <a:pt x="201167" y="24383"/>
                </a:lnTo>
                <a:lnTo>
                  <a:pt x="246887" y="10667"/>
                </a:lnTo>
                <a:lnTo>
                  <a:pt x="259079" y="10667"/>
                </a:lnTo>
                <a:lnTo>
                  <a:pt x="259079" y="0"/>
                </a:lnTo>
                <a:close/>
              </a:path>
              <a:path w="2220595" h="1534795">
                <a:moveTo>
                  <a:pt x="2179319" y="767333"/>
                </a:moveTo>
                <a:lnTo>
                  <a:pt x="2141219" y="784859"/>
                </a:lnTo>
                <a:lnTo>
                  <a:pt x="2106167" y="819911"/>
                </a:lnTo>
                <a:lnTo>
                  <a:pt x="2089403" y="854963"/>
                </a:lnTo>
                <a:lnTo>
                  <a:pt x="2083307" y="894587"/>
                </a:lnTo>
                <a:lnTo>
                  <a:pt x="2083307" y="1415795"/>
                </a:lnTo>
                <a:lnTo>
                  <a:pt x="2080259" y="1427987"/>
                </a:lnTo>
                <a:lnTo>
                  <a:pt x="2077211" y="1438655"/>
                </a:lnTo>
                <a:lnTo>
                  <a:pt x="2074163" y="1450847"/>
                </a:lnTo>
                <a:lnTo>
                  <a:pt x="2068067" y="1461515"/>
                </a:lnTo>
                <a:lnTo>
                  <a:pt x="2039111" y="1496567"/>
                </a:lnTo>
                <a:lnTo>
                  <a:pt x="1997963" y="1519427"/>
                </a:lnTo>
                <a:lnTo>
                  <a:pt x="1973579" y="1523999"/>
                </a:lnTo>
                <a:lnTo>
                  <a:pt x="1961387" y="1523999"/>
                </a:lnTo>
                <a:lnTo>
                  <a:pt x="1961387" y="1534667"/>
                </a:lnTo>
                <a:lnTo>
                  <a:pt x="2001011" y="1528571"/>
                </a:lnTo>
                <a:lnTo>
                  <a:pt x="2045207" y="1504187"/>
                </a:lnTo>
                <a:lnTo>
                  <a:pt x="2071115" y="1475231"/>
                </a:lnTo>
                <a:lnTo>
                  <a:pt x="2086355" y="1441703"/>
                </a:lnTo>
                <a:lnTo>
                  <a:pt x="2090927" y="1427987"/>
                </a:lnTo>
                <a:lnTo>
                  <a:pt x="2092451" y="1415795"/>
                </a:lnTo>
                <a:lnTo>
                  <a:pt x="2092451" y="894587"/>
                </a:lnTo>
                <a:lnTo>
                  <a:pt x="2095499" y="870203"/>
                </a:lnTo>
                <a:lnTo>
                  <a:pt x="2113787" y="826007"/>
                </a:lnTo>
                <a:lnTo>
                  <a:pt x="2147315" y="792479"/>
                </a:lnTo>
                <a:lnTo>
                  <a:pt x="2189987" y="774191"/>
                </a:lnTo>
                <a:lnTo>
                  <a:pt x="2202179" y="772667"/>
                </a:lnTo>
                <a:lnTo>
                  <a:pt x="2214371" y="772667"/>
                </a:lnTo>
                <a:lnTo>
                  <a:pt x="2202179" y="771143"/>
                </a:lnTo>
                <a:lnTo>
                  <a:pt x="2188463" y="769619"/>
                </a:lnTo>
                <a:lnTo>
                  <a:pt x="2179319" y="767333"/>
                </a:lnTo>
                <a:close/>
              </a:path>
              <a:path w="2220595" h="1534795">
                <a:moveTo>
                  <a:pt x="2214371" y="761999"/>
                </a:moveTo>
                <a:lnTo>
                  <a:pt x="2202179" y="763523"/>
                </a:lnTo>
                <a:lnTo>
                  <a:pt x="2188463" y="765047"/>
                </a:lnTo>
                <a:lnTo>
                  <a:pt x="2179319" y="767333"/>
                </a:lnTo>
                <a:lnTo>
                  <a:pt x="2188463" y="769619"/>
                </a:lnTo>
                <a:lnTo>
                  <a:pt x="2202179" y="771143"/>
                </a:lnTo>
                <a:lnTo>
                  <a:pt x="2214371" y="772667"/>
                </a:lnTo>
                <a:lnTo>
                  <a:pt x="2214371" y="761999"/>
                </a:lnTo>
                <a:close/>
              </a:path>
              <a:path w="2220595" h="1534795">
                <a:moveTo>
                  <a:pt x="2215895" y="761999"/>
                </a:moveTo>
                <a:lnTo>
                  <a:pt x="2214371" y="761999"/>
                </a:lnTo>
                <a:lnTo>
                  <a:pt x="2214371" y="772667"/>
                </a:lnTo>
                <a:lnTo>
                  <a:pt x="2215895" y="772667"/>
                </a:lnTo>
                <a:lnTo>
                  <a:pt x="2218943" y="771143"/>
                </a:lnTo>
                <a:lnTo>
                  <a:pt x="2220467" y="766571"/>
                </a:lnTo>
                <a:lnTo>
                  <a:pt x="2218943" y="763523"/>
                </a:lnTo>
                <a:lnTo>
                  <a:pt x="2215895" y="761999"/>
                </a:lnTo>
                <a:close/>
              </a:path>
              <a:path w="2220595" h="1534795">
                <a:moveTo>
                  <a:pt x="1961387" y="0"/>
                </a:moveTo>
                <a:lnTo>
                  <a:pt x="1961387" y="10667"/>
                </a:lnTo>
                <a:lnTo>
                  <a:pt x="1973579" y="10667"/>
                </a:lnTo>
                <a:lnTo>
                  <a:pt x="1985771" y="12191"/>
                </a:lnTo>
                <a:lnTo>
                  <a:pt x="2029967" y="30479"/>
                </a:lnTo>
                <a:lnTo>
                  <a:pt x="2061971" y="64007"/>
                </a:lnTo>
                <a:lnTo>
                  <a:pt x="2083307" y="120395"/>
                </a:lnTo>
                <a:lnTo>
                  <a:pt x="2083307" y="653795"/>
                </a:lnTo>
                <a:lnTo>
                  <a:pt x="2086355" y="665987"/>
                </a:lnTo>
                <a:lnTo>
                  <a:pt x="2098547" y="702563"/>
                </a:lnTo>
                <a:lnTo>
                  <a:pt x="2130551" y="742187"/>
                </a:lnTo>
                <a:lnTo>
                  <a:pt x="2164079" y="761999"/>
                </a:lnTo>
                <a:lnTo>
                  <a:pt x="2179319" y="767333"/>
                </a:lnTo>
                <a:lnTo>
                  <a:pt x="2188463" y="765047"/>
                </a:lnTo>
                <a:lnTo>
                  <a:pt x="2202179" y="763523"/>
                </a:lnTo>
                <a:lnTo>
                  <a:pt x="2214371" y="761999"/>
                </a:lnTo>
                <a:lnTo>
                  <a:pt x="2202179" y="761999"/>
                </a:lnTo>
                <a:lnTo>
                  <a:pt x="2189987" y="760475"/>
                </a:lnTo>
                <a:lnTo>
                  <a:pt x="2147315" y="742187"/>
                </a:lnTo>
                <a:lnTo>
                  <a:pt x="2113787" y="708659"/>
                </a:lnTo>
                <a:lnTo>
                  <a:pt x="2095499" y="665987"/>
                </a:lnTo>
                <a:lnTo>
                  <a:pt x="2092451" y="640079"/>
                </a:lnTo>
                <a:lnTo>
                  <a:pt x="2092451" y="118871"/>
                </a:lnTo>
                <a:lnTo>
                  <a:pt x="2090927" y="105155"/>
                </a:lnTo>
                <a:lnTo>
                  <a:pt x="2077211" y="68579"/>
                </a:lnTo>
                <a:lnTo>
                  <a:pt x="2045207" y="30479"/>
                </a:lnTo>
                <a:lnTo>
                  <a:pt x="2011679" y="10667"/>
                </a:lnTo>
                <a:lnTo>
                  <a:pt x="1975103" y="1523"/>
                </a:lnTo>
                <a:lnTo>
                  <a:pt x="196138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6292" y="4482259"/>
            <a:ext cx="160274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J</a:t>
            </a:r>
            <a:r>
              <a:rPr sz="1800" spc="-25" dirty="0">
                <a:latin typeface="Calibri"/>
                <a:cs typeface="Calibri"/>
              </a:rPr>
              <a:t>av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 de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eloped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 </a:t>
            </a:r>
            <a:r>
              <a:rPr sz="1800" b="1" spc="-160" dirty="0">
                <a:latin typeface="Calibri"/>
                <a:cs typeface="Calibri"/>
              </a:rPr>
              <a:t>“</a:t>
            </a:r>
            <a:r>
              <a:rPr sz="1800" b="1" dirty="0">
                <a:latin typeface="Calibri"/>
                <a:cs typeface="Calibri"/>
              </a:rPr>
              <a:t>.j</a:t>
            </a:r>
            <a:r>
              <a:rPr sz="1800" b="1" spc="-30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a”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24427" y="4034028"/>
            <a:ext cx="2982595" cy="1534795"/>
          </a:xfrm>
          <a:custGeom>
            <a:avLst/>
            <a:gdLst/>
            <a:ahLst/>
            <a:cxnLst/>
            <a:rect l="l" t="t" r="r" b="b"/>
            <a:pathLst>
              <a:path w="2982595" h="1534795">
                <a:moveTo>
                  <a:pt x="41147" y="767333"/>
                </a:moveTo>
                <a:lnTo>
                  <a:pt x="32003" y="769619"/>
                </a:lnTo>
                <a:lnTo>
                  <a:pt x="18287" y="771143"/>
                </a:lnTo>
                <a:lnTo>
                  <a:pt x="6095" y="772667"/>
                </a:lnTo>
                <a:lnTo>
                  <a:pt x="18287" y="772667"/>
                </a:lnTo>
                <a:lnTo>
                  <a:pt x="30479" y="774191"/>
                </a:lnTo>
                <a:lnTo>
                  <a:pt x="73151" y="792479"/>
                </a:lnTo>
                <a:lnTo>
                  <a:pt x="106679" y="826007"/>
                </a:lnTo>
                <a:lnTo>
                  <a:pt x="117347" y="847343"/>
                </a:lnTo>
                <a:lnTo>
                  <a:pt x="121919" y="858011"/>
                </a:lnTo>
                <a:lnTo>
                  <a:pt x="124967" y="870203"/>
                </a:lnTo>
                <a:lnTo>
                  <a:pt x="128015" y="894587"/>
                </a:lnTo>
                <a:lnTo>
                  <a:pt x="128015" y="1415795"/>
                </a:lnTo>
                <a:lnTo>
                  <a:pt x="131063" y="1429511"/>
                </a:lnTo>
                <a:lnTo>
                  <a:pt x="143255" y="1466087"/>
                </a:lnTo>
                <a:lnTo>
                  <a:pt x="175259" y="1504187"/>
                </a:lnTo>
                <a:lnTo>
                  <a:pt x="208787" y="1523999"/>
                </a:lnTo>
                <a:lnTo>
                  <a:pt x="246887" y="1533143"/>
                </a:lnTo>
                <a:lnTo>
                  <a:pt x="259079" y="1534667"/>
                </a:lnTo>
                <a:lnTo>
                  <a:pt x="259079" y="1523999"/>
                </a:lnTo>
                <a:lnTo>
                  <a:pt x="246887" y="1523999"/>
                </a:lnTo>
                <a:lnTo>
                  <a:pt x="234695" y="1522475"/>
                </a:lnTo>
                <a:lnTo>
                  <a:pt x="190499" y="1504187"/>
                </a:lnTo>
                <a:lnTo>
                  <a:pt x="158495" y="1470659"/>
                </a:lnTo>
                <a:lnTo>
                  <a:pt x="137159" y="1414271"/>
                </a:lnTo>
                <a:lnTo>
                  <a:pt x="137159" y="880871"/>
                </a:lnTo>
                <a:lnTo>
                  <a:pt x="134111" y="868679"/>
                </a:lnTo>
                <a:lnTo>
                  <a:pt x="121919" y="832103"/>
                </a:lnTo>
                <a:lnTo>
                  <a:pt x="89915" y="792479"/>
                </a:lnTo>
                <a:lnTo>
                  <a:pt x="56387" y="772667"/>
                </a:lnTo>
                <a:lnTo>
                  <a:pt x="44195" y="768095"/>
                </a:lnTo>
                <a:lnTo>
                  <a:pt x="41147" y="767333"/>
                </a:lnTo>
                <a:close/>
              </a:path>
              <a:path w="2982595" h="1534795">
                <a:moveTo>
                  <a:pt x="6095" y="761999"/>
                </a:moveTo>
                <a:lnTo>
                  <a:pt x="4571" y="761999"/>
                </a:lnTo>
                <a:lnTo>
                  <a:pt x="1523" y="763523"/>
                </a:lnTo>
                <a:lnTo>
                  <a:pt x="0" y="766571"/>
                </a:lnTo>
                <a:lnTo>
                  <a:pt x="1523" y="771143"/>
                </a:lnTo>
                <a:lnTo>
                  <a:pt x="4571" y="772667"/>
                </a:lnTo>
                <a:lnTo>
                  <a:pt x="6095" y="772667"/>
                </a:lnTo>
                <a:lnTo>
                  <a:pt x="6095" y="761999"/>
                </a:lnTo>
                <a:close/>
              </a:path>
              <a:path w="2982595" h="1534795">
                <a:moveTo>
                  <a:pt x="6095" y="761999"/>
                </a:moveTo>
                <a:lnTo>
                  <a:pt x="6095" y="772667"/>
                </a:lnTo>
                <a:lnTo>
                  <a:pt x="18287" y="771143"/>
                </a:lnTo>
                <a:lnTo>
                  <a:pt x="32003" y="769619"/>
                </a:lnTo>
                <a:lnTo>
                  <a:pt x="41147" y="767333"/>
                </a:lnTo>
                <a:lnTo>
                  <a:pt x="32003" y="765047"/>
                </a:lnTo>
                <a:lnTo>
                  <a:pt x="18287" y="763523"/>
                </a:lnTo>
                <a:lnTo>
                  <a:pt x="6095" y="761999"/>
                </a:lnTo>
                <a:close/>
              </a:path>
              <a:path w="2982595" h="1534795">
                <a:moveTo>
                  <a:pt x="259079" y="0"/>
                </a:moveTo>
                <a:lnTo>
                  <a:pt x="219455" y="6095"/>
                </a:lnTo>
                <a:lnTo>
                  <a:pt x="175259" y="30479"/>
                </a:lnTo>
                <a:lnTo>
                  <a:pt x="149351" y="59435"/>
                </a:lnTo>
                <a:lnTo>
                  <a:pt x="134111" y="92963"/>
                </a:lnTo>
                <a:lnTo>
                  <a:pt x="129539" y="106679"/>
                </a:lnTo>
                <a:lnTo>
                  <a:pt x="128015" y="118871"/>
                </a:lnTo>
                <a:lnTo>
                  <a:pt x="128015" y="640079"/>
                </a:lnTo>
                <a:lnTo>
                  <a:pt x="124967" y="664463"/>
                </a:lnTo>
                <a:lnTo>
                  <a:pt x="106679" y="708659"/>
                </a:lnTo>
                <a:lnTo>
                  <a:pt x="74675" y="742187"/>
                </a:lnTo>
                <a:lnTo>
                  <a:pt x="30479" y="760475"/>
                </a:lnTo>
                <a:lnTo>
                  <a:pt x="18287" y="761999"/>
                </a:lnTo>
                <a:lnTo>
                  <a:pt x="6095" y="761999"/>
                </a:lnTo>
                <a:lnTo>
                  <a:pt x="18287" y="763523"/>
                </a:lnTo>
                <a:lnTo>
                  <a:pt x="32003" y="765047"/>
                </a:lnTo>
                <a:lnTo>
                  <a:pt x="41147" y="767333"/>
                </a:lnTo>
                <a:lnTo>
                  <a:pt x="44195" y="766571"/>
                </a:lnTo>
                <a:lnTo>
                  <a:pt x="79247" y="749807"/>
                </a:lnTo>
                <a:lnTo>
                  <a:pt x="114299" y="714755"/>
                </a:lnTo>
                <a:lnTo>
                  <a:pt x="131063" y="679703"/>
                </a:lnTo>
                <a:lnTo>
                  <a:pt x="137159" y="653795"/>
                </a:lnTo>
                <a:lnTo>
                  <a:pt x="137159" y="120395"/>
                </a:lnTo>
                <a:lnTo>
                  <a:pt x="143255" y="96011"/>
                </a:lnTo>
                <a:lnTo>
                  <a:pt x="164591" y="54863"/>
                </a:lnTo>
                <a:lnTo>
                  <a:pt x="201167" y="24383"/>
                </a:lnTo>
                <a:lnTo>
                  <a:pt x="246887" y="10667"/>
                </a:lnTo>
                <a:lnTo>
                  <a:pt x="259079" y="10667"/>
                </a:lnTo>
                <a:lnTo>
                  <a:pt x="259079" y="0"/>
                </a:lnTo>
                <a:close/>
              </a:path>
              <a:path w="2982595" h="1534795">
                <a:moveTo>
                  <a:pt x="2941319" y="767333"/>
                </a:moveTo>
                <a:lnTo>
                  <a:pt x="2903219" y="784859"/>
                </a:lnTo>
                <a:lnTo>
                  <a:pt x="2868167" y="819911"/>
                </a:lnTo>
                <a:lnTo>
                  <a:pt x="2851403" y="854963"/>
                </a:lnTo>
                <a:lnTo>
                  <a:pt x="2845307" y="894587"/>
                </a:lnTo>
                <a:lnTo>
                  <a:pt x="2845307" y="1415795"/>
                </a:lnTo>
                <a:lnTo>
                  <a:pt x="2842259" y="1427987"/>
                </a:lnTo>
                <a:lnTo>
                  <a:pt x="2839211" y="1438655"/>
                </a:lnTo>
                <a:lnTo>
                  <a:pt x="2836163" y="1450847"/>
                </a:lnTo>
                <a:lnTo>
                  <a:pt x="2830067" y="1461515"/>
                </a:lnTo>
                <a:lnTo>
                  <a:pt x="2801111" y="1496567"/>
                </a:lnTo>
                <a:lnTo>
                  <a:pt x="2759963" y="1519427"/>
                </a:lnTo>
                <a:lnTo>
                  <a:pt x="2735579" y="1523999"/>
                </a:lnTo>
                <a:lnTo>
                  <a:pt x="2723387" y="1523999"/>
                </a:lnTo>
                <a:lnTo>
                  <a:pt x="2723387" y="1534667"/>
                </a:lnTo>
                <a:lnTo>
                  <a:pt x="2763011" y="1528571"/>
                </a:lnTo>
                <a:lnTo>
                  <a:pt x="2807207" y="1504187"/>
                </a:lnTo>
                <a:lnTo>
                  <a:pt x="2833115" y="1475231"/>
                </a:lnTo>
                <a:lnTo>
                  <a:pt x="2848355" y="1441703"/>
                </a:lnTo>
                <a:lnTo>
                  <a:pt x="2852927" y="1427987"/>
                </a:lnTo>
                <a:lnTo>
                  <a:pt x="2854451" y="1415795"/>
                </a:lnTo>
                <a:lnTo>
                  <a:pt x="2854451" y="894587"/>
                </a:lnTo>
                <a:lnTo>
                  <a:pt x="2857499" y="870203"/>
                </a:lnTo>
                <a:lnTo>
                  <a:pt x="2875787" y="826007"/>
                </a:lnTo>
                <a:lnTo>
                  <a:pt x="2909315" y="792479"/>
                </a:lnTo>
                <a:lnTo>
                  <a:pt x="2951987" y="774191"/>
                </a:lnTo>
                <a:lnTo>
                  <a:pt x="2964179" y="772667"/>
                </a:lnTo>
                <a:lnTo>
                  <a:pt x="2976371" y="772667"/>
                </a:lnTo>
                <a:lnTo>
                  <a:pt x="2964179" y="771143"/>
                </a:lnTo>
                <a:lnTo>
                  <a:pt x="2950463" y="769619"/>
                </a:lnTo>
                <a:lnTo>
                  <a:pt x="2941319" y="767333"/>
                </a:lnTo>
                <a:close/>
              </a:path>
              <a:path w="2982595" h="1534795">
                <a:moveTo>
                  <a:pt x="2976371" y="761999"/>
                </a:moveTo>
                <a:lnTo>
                  <a:pt x="2964179" y="763523"/>
                </a:lnTo>
                <a:lnTo>
                  <a:pt x="2950463" y="765047"/>
                </a:lnTo>
                <a:lnTo>
                  <a:pt x="2941319" y="767333"/>
                </a:lnTo>
                <a:lnTo>
                  <a:pt x="2950463" y="769619"/>
                </a:lnTo>
                <a:lnTo>
                  <a:pt x="2964179" y="771143"/>
                </a:lnTo>
                <a:lnTo>
                  <a:pt x="2976371" y="772667"/>
                </a:lnTo>
                <a:lnTo>
                  <a:pt x="2976371" y="761999"/>
                </a:lnTo>
                <a:close/>
              </a:path>
              <a:path w="2982595" h="1534795">
                <a:moveTo>
                  <a:pt x="2977895" y="761999"/>
                </a:moveTo>
                <a:lnTo>
                  <a:pt x="2976371" y="761999"/>
                </a:lnTo>
                <a:lnTo>
                  <a:pt x="2976371" y="772667"/>
                </a:lnTo>
                <a:lnTo>
                  <a:pt x="2977895" y="772667"/>
                </a:lnTo>
                <a:lnTo>
                  <a:pt x="2980943" y="771143"/>
                </a:lnTo>
                <a:lnTo>
                  <a:pt x="2982467" y="766571"/>
                </a:lnTo>
                <a:lnTo>
                  <a:pt x="2980943" y="763523"/>
                </a:lnTo>
                <a:lnTo>
                  <a:pt x="2977895" y="761999"/>
                </a:lnTo>
                <a:close/>
              </a:path>
              <a:path w="2982595" h="1534795">
                <a:moveTo>
                  <a:pt x="2723387" y="0"/>
                </a:moveTo>
                <a:lnTo>
                  <a:pt x="2723387" y="10667"/>
                </a:lnTo>
                <a:lnTo>
                  <a:pt x="2735579" y="10667"/>
                </a:lnTo>
                <a:lnTo>
                  <a:pt x="2747771" y="12191"/>
                </a:lnTo>
                <a:lnTo>
                  <a:pt x="2791967" y="30479"/>
                </a:lnTo>
                <a:lnTo>
                  <a:pt x="2823971" y="64007"/>
                </a:lnTo>
                <a:lnTo>
                  <a:pt x="2845307" y="120395"/>
                </a:lnTo>
                <a:lnTo>
                  <a:pt x="2845307" y="653795"/>
                </a:lnTo>
                <a:lnTo>
                  <a:pt x="2848355" y="665987"/>
                </a:lnTo>
                <a:lnTo>
                  <a:pt x="2860547" y="702563"/>
                </a:lnTo>
                <a:lnTo>
                  <a:pt x="2892551" y="742187"/>
                </a:lnTo>
                <a:lnTo>
                  <a:pt x="2926079" y="761999"/>
                </a:lnTo>
                <a:lnTo>
                  <a:pt x="2941319" y="767333"/>
                </a:lnTo>
                <a:lnTo>
                  <a:pt x="2950463" y="765047"/>
                </a:lnTo>
                <a:lnTo>
                  <a:pt x="2964179" y="763523"/>
                </a:lnTo>
                <a:lnTo>
                  <a:pt x="2976371" y="761999"/>
                </a:lnTo>
                <a:lnTo>
                  <a:pt x="2964179" y="761999"/>
                </a:lnTo>
                <a:lnTo>
                  <a:pt x="2951987" y="760475"/>
                </a:lnTo>
                <a:lnTo>
                  <a:pt x="2909315" y="742187"/>
                </a:lnTo>
                <a:lnTo>
                  <a:pt x="2875787" y="708659"/>
                </a:lnTo>
                <a:lnTo>
                  <a:pt x="2857499" y="665987"/>
                </a:lnTo>
                <a:lnTo>
                  <a:pt x="2854451" y="640079"/>
                </a:lnTo>
                <a:lnTo>
                  <a:pt x="2854451" y="118871"/>
                </a:lnTo>
                <a:lnTo>
                  <a:pt x="2852927" y="105155"/>
                </a:lnTo>
                <a:lnTo>
                  <a:pt x="2839211" y="68579"/>
                </a:lnTo>
                <a:lnTo>
                  <a:pt x="2807207" y="30479"/>
                </a:lnTo>
                <a:lnTo>
                  <a:pt x="2773679" y="10667"/>
                </a:lnTo>
                <a:lnTo>
                  <a:pt x="2737103" y="1523"/>
                </a:lnTo>
                <a:lnTo>
                  <a:pt x="272338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76906" y="4070778"/>
            <a:ext cx="2477135" cy="162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-25" dirty="0">
                <a:latin typeface="Calibri"/>
                <a:cs typeface="Calibri"/>
              </a:rPr>
              <a:t>av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ompiler 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</a:t>
            </a:r>
            <a:r>
              <a:rPr sz="1800" b="1" dirty="0">
                <a:latin typeface="Calibri"/>
                <a:cs typeface="Calibri"/>
              </a:rPr>
              <a:t>J</a:t>
            </a:r>
            <a:r>
              <a:rPr sz="1800" b="1" spc="-25" dirty="0">
                <a:latin typeface="Calibri"/>
                <a:cs typeface="Calibri"/>
              </a:rPr>
              <a:t>av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dirty="0">
                <a:latin typeface="Calibri"/>
                <a:cs typeface="Calibri"/>
              </a:rPr>
              <a:t>” 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-25" dirty="0">
                <a:latin typeface="Calibri"/>
                <a:cs typeface="Calibri"/>
              </a:rPr>
              <a:t>av</a:t>
            </a:r>
            <a:r>
              <a:rPr sz="1800" dirty="0">
                <a:latin typeface="Calibri"/>
                <a:cs typeface="Calibri"/>
              </a:rPr>
              <a:t>a 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nt</a:t>
            </a:r>
            <a:r>
              <a:rPr sz="1800" dirty="0">
                <a:latin typeface="Calibri"/>
                <a:cs typeface="Calibri"/>
              </a:rPr>
              <a:t>o 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sion </a:t>
            </a:r>
            <a:r>
              <a:rPr sz="1800" spc="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  <a:p>
            <a:pPr marL="254635" marR="24701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Class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y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3428" y="4034028"/>
            <a:ext cx="2601595" cy="1534795"/>
          </a:xfrm>
          <a:custGeom>
            <a:avLst/>
            <a:gdLst/>
            <a:ahLst/>
            <a:cxnLst/>
            <a:rect l="l" t="t" r="r" b="b"/>
            <a:pathLst>
              <a:path w="2601595" h="1534795">
                <a:moveTo>
                  <a:pt x="41147" y="767333"/>
                </a:moveTo>
                <a:lnTo>
                  <a:pt x="32003" y="769619"/>
                </a:lnTo>
                <a:lnTo>
                  <a:pt x="18287" y="771143"/>
                </a:lnTo>
                <a:lnTo>
                  <a:pt x="6095" y="772667"/>
                </a:lnTo>
                <a:lnTo>
                  <a:pt x="18287" y="772667"/>
                </a:lnTo>
                <a:lnTo>
                  <a:pt x="30479" y="774191"/>
                </a:lnTo>
                <a:lnTo>
                  <a:pt x="73151" y="792479"/>
                </a:lnTo>
                <a:lnTo>
                  <a:pt x="106679" y="826007"/>
                </a:lnTo>
                <a:lnTo>
                  <a:pt x="117347" y="847343"/>
                </a:lnTo>
                <a:lnTo>
                  <a:pt x="121919" y="858011"/>
                </a:lnTo>
                <a:lnTo>
                  <a:pt x="124967" y="870203"/>
                </a:lnTo>
                <a:lnTo>
                  <a:pt x="128015" y="894587"/>
                </a:lnTo>
                <a:lnTo>
                  <a:pt x="128015" y="1415795"/>
                </a:lnTo>
                <a:lnTo>
                  <a:pt x="131063" y="1429511"/>
                </a:lnTo>
                <a:lnTo>
                  <a:pt x="143255" y="1466087"/>
                </a:lnTo>
                <a:lnTo>
                  <a:pt x="175259" y="1504187"/>
                </a:lnTo>
                <a:lnTo>
                  <a:pt x="208787" y="1523999"/>
                </a:lnTo>
                <a:lnTo>
                  <a:pt x="246887" y="1533143"/>
                </a:lnTo>
                <a:lnTo>
                  <a:pt x="259079" y="1534667"/>
                </a:lnTo>
                <a:lnTo>
                  <a:pt x="259079" y="1523999"/>
                </a:lnTo>
                <a:lnTo>
                  <a:pt x="246887" y="1523999"/>
                </a:lnTo>
                <a:lnTo>
                  <a:pt x="234695" y="1522475"/>
                </a:lnTo>
                <a:lnTo>
                  <a:pt x="190499" y="1504187"/>
                </a:lnTo>
                <a:lnTo>
                  <a:pt x="158495" y="1470659"/>
                </a:lnTo>
                <a:lnTo>
                  <a:pt x="137159" y="1414271"/>
                </a:lnTo>
                <a:lnTo>
                  <a:pt x="137159" y="880871"/>
                </a:lnTo>
                <a:lnTo>
                  <a:pt x="134111" y="868679"/>
                </a:lnTo>
                <a:lnTo>
                  <a:pt x="121919" y="832103"/>
                </a:lnTo>
                <a:lnTo>
                  <a:pt x="89915" y="792479"/>
                </a:lnTo>
                <a:lnTo>
                  <a:pt x="56387" y="772667"/>
                </a:lnTo>
                <a:lnTo>
                  <a:pt x="44195" y="768095"/>
                </a:lnTo>
                <a:lnTo>
                  <a:pt x="41147" y="767333"/>
                </a:lnTo>
                <a:close/>
              </a:path>
              <a:path w="2601595" h="1534795">
                <a:moveTo>
                  <a:pt x="6095" y="761999"/>
                </a:moveTo>
                <a:lnTo>
                  <a:pt x="4571" y="761999"/>
                </a:lnTo>
                <a:lnTo>
                  <a:pt x="1523" y="763523"/>
                </a:lnTo>
                <a:lnTo>
                  <a:pt x="0" y="766571"/>
                </a:lnTo>
                <a:lnTo>
                  <a:pt x="1523" y="771143"/>
                </a:lnTo>
                <a:lnTo>
                  <a:pt x="4571" y="772667"/>
                </a:lnTo>
                <a:lnTo>
                  <a:pt x="6095" y="772667"/>
                </a:lnTo>
                <a:lnTo>
                  <a:pt x="6095" y="761999"/>
                </a:lnTo>
                <a:close/>
              </a:path>
              <a:path w="2601595" h="1534795">
                <a:moveTo>
                  <a:pt x="6095" y="761999"/>
                </a:moveTo>
                <a:lnTo>
                  <a:pt x="6095" y="772667"/>
                </a:lnTo>
                <a:lnTo>
                  <a:pt x="18287" y="771143"/>
                </a:lnTo>
                <a:lnTo>
                  <a:pt x="32003" y="769619"/>
                </a:lnTo>
                <a:lnTo>
                  <a:pt x="41147" y="767333"/>
                </a:lnTo>
                <a:lnTo>
                  <a:pt x="32003" y="765047"/>
                </a:lnTo>
                <a:lnTo>
                  <a:pt x="18287" y="763523"/>
                </a:lnTo>
                <a:lnTo>
                  <a:pt x="6095" y="761999"/>
                </a:lnTo>
                <a:close/>
              </a:path>
              <a:path w="2601595" h="1534795">
                <a:moveTo>
                  <a:pt x="259079" y="0"/>
                </a:moveTo>
                <a:lnTo>
                  <a:pt x="219455" y="6095"/>
                </a:lnTo>
                <a:lnTo>
                  <a:pt x="175259" y="30479"/>
                </a:lnTo>
                <a:lnTo>
                  <a:pt x="149351" y="59435"/>
                </a:lnTo>
                <a:lnTo>
                  <a:pt x="134111" y="92963"/>
                </a:lnTo>
                <a:lnTo>
                  <a:pt x="129539" y="106679"/>
                </a:lnTo>
                <a:lnTo>
                  <a:pt x="128015" y="118871"/>
                </a:lnTo>
                <a:lnTo>
                  <a:pt x="128015" y="640079"/>
                </a:lnTo>
                <a:lnTo>
                  <a:pt x="124967" y="664463"/>
                </a:lnTo>
                <a:lnTo>
                  <a:pt x="106679" y="708659"/>
                </a:lnTo>
                <a:lnTo>
                  <a:pt x="74675" y="742187"/>
                </a:lnTo>
                <a:lnTo>
                  <a:pt x="30479" y="760475"/>
                </a:lnTo>
                <a:lnTo>
                  <a:pt x="18287" y="761999"/>
                </a:lnTo>
                <a:lnTo>
                  <a:pt x="6095" y="761999"/>
                </a:lnTo>
                <a:lnTo>
                  <a:pt x="18287" y="763523"/>
                </a:lnTo>
                <a:lnTo>
                  <a:pt x="32003" y="765047"/>
                </a:lnTo>
                <a:lnTo>
                  <a:pt x="41147" y="767333"/>
                </a:lnTo>
                <a:lnTo>
                  <a:pt x="44195" y="766571"/>
                </a:lnTo>
                <a:lnTo>
                  <a:pt x="79247" y="749807"/>
                </a:lnTo>
                <a:lnTo>
                  <a:pt x="114299" y="714755"/>
                </a:lnTo>
                <a:lnTo>
                  <a:pt x="131063" y="679703"/>
                </a:lnTo>
                <a:lnTo>
                  <a:pt x="137159" y="653795"/>
                </a:lnTo>
                <a:lnTo>
                  <a:pt x="137159" y="120395"/>
                </a:lnTo>
                <a:lnTo>
                  <a:pt x="143255" y="96011"/>
                </a:lnTo>
                <a:lnTo>
                  <a:pt x="164591" y="54863"/>
                </a:lnTo>
                <a:lnTo>
                  <a:pt x="201167" y="24383"/>
                </a:lnTo>
                <a:lnTo>
                  <a:pt x="246887" y="10667"/>
                </a:lnTo>
                <a:lnTo>
                  <a:pt x="259079" y="10667"/>
                </a:lnTo>
                <a:lnTo>
                  <a:pt x="259079" y="0"/>
                </a:lnTo>
                <a:close/>
              </a:path>
              <a:path w="2601595" h="1534795">
                <a:moveTo>
                  <a:pt x="2560319" y="767333"/>
                </a:moveTo>
                <a:lnTo>
                  <a:pt x="2522219" y="784859"/>
                </a:lnTo>
                <a:lnTo>
                  <a:pt x="2487167" y="819911"/>
                </a:lnTo>
                <a:lnTo>
                  <a:pt x="2470403" y="854963"/>
                </a:lnTo>
                <a:lnTo>
                  <a:pt x="2464307" y="894587"/>
                </a:lnTo>
                <a:lnTo>
                  <a:pt x="2464307" y="1415795"/>
                </a:lnTo>
                <a:lnTo>
                  <a:pt x="2461259" y="1427987"/>
                </a:lnTo>
                <a:lnTo>
                  <a:pt x="2458211" y="1438655"/>
                </a:lnTo>
                <a:lnTo>
                  <a:pt x="2455163" y="1450847"/>
                </a:lnTo>
                <a:lnTo>
                  <a:pt x="2449067" y="1461515"/>
                </a:lnTo>
                <a:lnTo>
                  <a:pt x="2420111" y="1496567"/>
                </a:lnTo>
                <a:lnTo>
                  <a:pt x="2378963" y="1519427"/>
                </a:lnTo>
                <a:lnTo>
                  <a:pt x="2354579" y="1523999"/>
                </a:lnTo>
                <a:lnTo>
                  <a:pt x="2342387" y="1523999"/>
                </a:lnTo>
                <a:lnTo>
                  <a:pt x="2342387" y="1534667"/>
                </a:lnTo>
                <a:lnTo>
                  <a:pt x="2382011" y="1528571"/>
                </a:lnTo>
                <a:lnTo>
                  <a:pt x="2426207" y="1504187"/>
                </a:lnTo>
                <a:lnTo>
                  <a:pt x="2452115" y="1475231"/>
                </a:lnTo>
                <a:lnTo>
                  <a:pt x="2467355" y="1441703"/>
                </a:lnTo>
                <a:lnTo>
                  <a:pt x="2471927" y="1427987"/>
                </a:lnTo>
                <a:lnTo>
                  <a:pt x="2473451" y="1415795"/>
                </a:lnTo>
                <a:lnTo>
                  <a:pt x="2473451" y="894587"/>
                </a:lnTo>
                <a:lnTo>
                  <a:pt x="2476499" y="870203"/>
                </a:lnTo>
                <a:lnTo>
                  <a:pt x="2494787" y="826007"/>
                </a:lnTo>
                <a:lnTo>
                  <a:pt x="2528315" y="792479"/>
                </a:lnTo>
                <a:lnTo>
                  <a:pt x="2570987" y="774191"/>
                </a:lnTo>
                <a:lnTo>
                  <a:pt x="2583179" y="772667"/>
                </a:lnTo>
                <a:lnTo>
                  <a:pt x="2595371" y="772667"/>
                </a:lnTo>
                <a:lnTo>
                  <a:pt x="2583179" y="771143"/>
                </a:lnTo>
                <a:lnTo>
                  <a:pt x="2569463" y="769619"/>
                </a:lnTo>
                <a:lnTo>
                  <a:pt x="2560319" y="767333"/>
                </a:lnTo>
                <a:close/>
              </a:path>
              <a:path w="2601595" h="1534795">
                <a:moveTo>
                  <a:pt x="2595371" y="761999"/>
                </a:moveTo>
                <a:lnTo>
                  <a:pt x="2583179" y="763523"/>
                </a:lnTo>
                <a:lnTo>
                  <a:pt x="2569463" y="765047"/>
                </a:lnTo>
                <a:lnTo>
                  <a:pt x="2560319" y="767333"/>
                </a:lnTo>
                <a:lnTo>
                  <a:pt x="2569463" y="769619"/>
                </a:lnTo>
                <a:lnTo>
                  <a:pt x="2583179" y="771143"/>
                </a:lnTo>
                <a:lnTo>
                  <a:pt x="2595371" y="772667"/>
                </a:lnTo>
                <a:lnTo>
                  <a:pt x="2595371" y="761999"/>
                </a:lnTo>
                <a:close/>
              </a:path>
              <a:path w="2601595" h="1534795">
                <a:moveTo>
                  <a:pt x="2596895" y="761999"/>
                </a:moveTo>
                <a:lnTo>
                  <a:pt x="2595371" y="761999"/>
                </a:lnTo>
                <a:lnTo>
                  <a:pt x="2595371" y="772667"/>
                </a:lnTo>
                <a:lnTo>
                  <a:pt x="2596895" y="772667"/>
                </a:lnTo>
                <a:lnTo>
                  <a:pt x="2599943" y="771143"/>
                </a:lnTo>
                <a:lnTo>
                  <a:pt x="2601467" y="766571"/>
                </a:lnTo>
                <a:lnTo>
                  <a:pt x="2599943" y="763523"/>
                </a:lnTo>
                <a:lnTo>
                  <a:pt x="2596895" y="761999"/>
                </a:lnTo>
                <a:close/>
              </a:path>
              <a:path w="2601595" h="1534795">
                <a:moveTo>
                  <a:pt x="2342387" y="0"/>
                </a:moveTo>
                <a:lnTo>
                  <a:pt x="2342387" y="10667"/>
                </a:lnTo>
                <a:lnTo>
                  <a:pt x="2354579" y="10667"/>
                </a:lnTo>
                <a:lnTo>
                  <a:pt x="2366771" y="12191"/>
                </a:lnTo>
                <a:lnTo>
                  <a:pt x="2410967" y="30479"/>
                </a:lnTo>
                <a:lnTo>
                  <a:pt x="2442971" y="64007"/>
                </a:lnTo>
                <a:lnTo>
                  <a:pt x="2464307" y="120395"/>
                </a:lnTo>
                <a:lnTo>
                  <a:pt x="2464307" y="653795"/>
                </a:lnTo>
                <a:lnTo>
                  <a:pt x="2467355" y="665987"/>
                </a:lnTo>
                <a:lnTo>
                  <a:pt x="2479547" y="702563"/>
                </a:lnTo>
                <a:lnTo>
                  <a:pt x="2511551" y="742187"/>
                </a:lnTo>
                <a:lnTo>
                  <a:pt x="2545079" y="761999"/>
                </a:lnTo>
                <a:lnTo>
                  <a:pt x="2560319" y="767333"/>
                </a:lnTo>
                <a:lnTo>
                  <a:pt x="2569463" y="765047"/>
                </a:lnTo>
                <a:lnTo>
                  <a:pt x="2583179" y="763523"/>
                </a:lnTo>
                <a:lnTo>
                  <a:pt x="2595371" y="761999"/>
                </a:lnTo>
                <a:lnTo>
                  <a:pt x="2583179" y="761999"/>
                </a:lnTo>
                <a:lnTo>
                  <a:pt x="2570987" y="760475"/>
                </a:lnTo>
                <a:lnTo>
                  <a:pt x="2528315" y="742187"/>
                </a:lnTo>
                <a:lnTo>
                  <a:pt x="2494787" y="708659"/>
                </a:lnTo>
                <a:lnTo>
                  <a:pt x="2476499" y="665987"/>
                </a:lnTo>
                <a:lnTo>
                  <a:pt x="2473451" y="640079"/>
                </a:lnTo>
                <a:lnTo>
                  <a:pt x="2473451" y="118871"/>
                </a:lnTo>
                <a:lnTo>
                  <a:pt x="2471927" y="105155"/>
                </a:lnTo>
                <a:lnTo>
                  <a:pt x="2458211" y="68579"/>
                </a:lnTo>
                <a:lnTo>
                  <a:pt x="2426207" y="30479"/>
                </a:lnTo>
                <a:lnTo>
                  <a:pt x="2392679" y="10667"/>
                </a:lnTo>
                <a:lnTo>
                  <a:pt x="2356103" y="1523"/>
                </a:lnTo>
                <a:lnTo>
                  <a:pt x="234238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76089" y="4207938"/>
            <a:ext cx="1955800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-25" dirty="0">
                <a:latin typeface="Calibri"/>
                <a:cs typeface="Calibri"/>
              </a:rPr>
              <a:t>av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 “</a:t>
            </a:r>
            <a:r>
              <a:rPr sz="1800" b="1" dirty="0">
                <a:latin typeface="Calibri"/>
                <a:cs typeface="Calibri"/>
              </a:rPr>
              <a:t>J</a:t>
            </a:r>
            <a:r>
              <a:rPr sz="1800" b="1" spc="-25" dirty="0">
                <a:latin typeface="Calibri"/>
                <a:cs typeface="Calibri"/>
              </a:rPr>
              <a:t>av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”</a:t>
            </a:r>
            <a:r>
              <a:rPr sz="1800" spc="-20" dirty="0">
                <a:latin typeface="Calibri"/>
                <a:cs typeface="Calibri"/>
              </a:rPr>
              <a:t> 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erts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J</a:t>
            </a:r>
            <a:r>
              <a:rPr sz="1800" spc="-25" dirty="0">
                <a:latin typeface="Calibri"/>
                <a:cs typeface="Calibri"/>
              </a:rPr>
              <a:t>av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 b</a:t>
            </a:r>
            <a:r>
              <a:rPr sz="1800" spc="5" dirty="0">
                <a:latin typeface="Calibri"/>
                <a:cs typeface="Calibri"/>
              </a:rPr>
              <a:t>y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 i</a:t>
            </a:r>
            <a:r>
              <a:rPr sz="1800" spc="-15" dirty="0">
                <a:latin typeface="Calibri"/>
                <a:cs typeface="Calibri"/>
              </a:rPr>
              <a:t>nt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iv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ecu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C</a:t>
            </a:r>
            <a:r>
              <a:rPr spc="-10" dirty="0">
                <a:solidFill>
                  <a:schemeClr val="tx2"/>
                </a:solidFill>
              </a:rPr>
              <a:t>o</a:t>
            </a:r>
            <a:r>
              <a:rPr dirty="0">
                <a:solidFill>
                  <a:schemeClr val="tx2"/>
                </a:solidFill>
              </a:rPr>
              <a:t>mpone</a:t>
            </a:r>
            <a:r>
              <a:rPr spc="5" dirty="0">
                <a:solidFill>
                  <a:schemeClr val="tx2"/>
                </a:solidFill>
              </a:rPr>
              <a:t>n</a:t>
            </a:r>
            <a:r>
              <a:rPr dirty="0">
                <a:solidFill>
                  <a:schemeClr val="tx2"/>
                </a:solidFill>
              </a:rPr>
              <a:t>ts</a:t>
            </a:r>
            <a:r>
              <a:rPr spc="-3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of</a:t>
            </a:r>
            <a:r>
              <a:rPr spc="-20" dirty="0">
                <a:solidFill>
                  <a:schemeClr val="tx2"/>
                </a:solidFill>
              </a:rPr>
              <a:t> </a:t>
            </a:r>
            <a:r>
              <a:rPr spc="-10" dirty="0">
                <a:solidFill>
                  <a:schemeClr val="tx2"/>
                </a:solidFill>
              </a:rPr>
              <a:t>J</a:t>
            </a:r>
            <a:r>
              <a:rPr spc="-30" dirty="0">
                <a:solidFill>
                  <a:schemeClr val="tx2"/>
                </a:solidFill>
              </a:rPr>
              <a:t>a</a:t>
            </a:r>
            <a:r>
              <a:rPr spc="-70" dirty="0">
                <a:solidFill>
                  <a:schemeClr val="tx2"/>
                </a:solidFill>
              </a:rPr>
              <a:t>v</a:t>
            </a:r>
            <a:r>
              <a:rPr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35" y="2136749"/>
            <a:ext cx="8085455" cy="393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are,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API</a:t>
            </a:r>
            <a:r>
              <a:rPr sz="1800" spc="-40" dirty="0">
                <a:latin typeface="Arial"/>
                <a:cs typeface="Arial"/>
              </a:rPr>
              <a:t>’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756920" algn="l"/>
              </a:tabLst>
            </a:pPr>
            <a:r>
              <a:rPr sz="1800" b="1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irtu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latin typeface="Arial"/>
                <a:cs typeface="Arial"/>
              </a:rPr>
              <a:t>JV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</a:t>
            </a:r>
            <a:r>
              <a:rPr sz="1800" i="1" spc="-10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art of Java tec</a:t>
            </a:r>
            <a:r>
              <a:rPr sz="1800" i="1" spc="-10" dirty="0">
                <a:latin typeface="Arial"/>
                <a:cs typeface="Arial"/>
              </a:rPr>
              <a:t>h</a:t>
            </a:r>
            <a:r>
              <a:rPr sz="1800" i="1" dirty="0">
                <a:latin typeface="Arial"/>
                <a:cs typeface="Arial"/>
              </a:rPr>
              <a:t>n</a:t>
            </a:r>
            <a:r>
              <a:rPr sz="1800" i="1" spc="-10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l</a:t>
            </a:r>
            <a:r>
              <a:rPr sz="1800" i="1" spc="-10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g</a:t>
            </a:r>
            <a:r>
              <a:rPr sz="1800" i="1" spc="-140" dirty="0">
                <a:latin typeface="Arial"/>
                <a:cs typeface="Arial"/>
              </a:rPr>
              <a:t>y</a:t>
            </a:r>
            <a:r>
              <a:rPr sz="1800" i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PI</a:t>
            </a:r>
            <a:r>
              <a:rPr sz="1800" b="1" spc="-70" dirty="0">
                <a:latin typeface="Arial"/>
                <a:cs typeface="Arial"/>
              </a:rPr>
              <a:t>’</a:t>
            </a:r>
            <a:r>
              <a:rPr sz="1800" b="1" dirty="0">
                <a:latin typeface="Arial"/>
                <a:cs typeface="Arial"/>
              </a:rPr>
              <a:t>s?</a:t>
            </a:r>
            <a:endParaRPr sz="1800">
              <a:latin typeface="Arial"/>
              <a:cs typeface="Arial"/>
            </a:endParaRPr>
          </a:p>
          <a:p>
            <a:pPr marL="12700" indent="57785">
              <a:lnSpc>
                <a:spcPct val="100000"/>
              </a:lnSpc>
              <a:spcBef>
                <a:spcPts val="43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op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 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800" spc="-2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stem.o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1F497D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ntl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(“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llo</a:t>
            </a:r>
            <a:r>
              <a:rPr sz="1800" spc="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”);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800" spc="-2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stem.o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1F497D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ntln </a:t>
            </a:r>
            <a:r>
              <a:rPr sz="18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pri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762000"/>
            <a:ext cx="6553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tx2"/>
                </a:solidFill>
                <a:latin typeface="Verdana"/>
                <a:cs typeface="Verdana"/>
              </a:rPr>
              <a:t>J</a:t>
            </a:r>
            <a:r>
              <a:rPr sz="3200" spc="-40" dirty="0">
                <a:solidFill>
                  <a:schemeClr val="tx2"/>
                </a:solidFill>
                <a:latin typeface="Verdana"/>
                <a:cs typeface="Verdana"/>
              </a:rPr>
              <a:t>a</a:t>
            </a:r>
            <a:r>
              <a:rPr sz="3200" spc="-65" dirty="0">
                <a:solidFill>
                  <a:schemeClr val="tx2"/>
                </a:solidFill>
                <a:latin typeface="Verdana"/>
                <a:cs typeface="Verdana"/>
              </a:rPr>
              <a:t>v</a:t>
            </a:r>
            <a:r>
              <a:rPr sz="3200" dirty="0">
                <a:solidFill>
                  <a:schemeClr val="tx2"/>
                </a:solidFill>
                <a:latin typeface="Verdana"/>
                <a:cs typeface="Verdana"/>
              </a:rPr>
              <a:t>a</a:t>
            </a:r>
            <a:r>
              <a:rPr sz="3200" spc="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chemeClr val="tx2"/>
                </a:solidFill>
                <a:latin typeface="Verdana"/>
                <a:cs typeface="Verdana"/>
              </a:rPr>
              <a:t>Virtual</a:t>
            </a:r>
            <a:r>
              <a:rPr sz="3200" spc="-2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200" dirty="0" smtClean="0">
                <a:solidFill>
                  <a:schemeClr val="tx2"/>
                </a:solidFill>
                <a:latin typeface="Verdana"/>
                <a:cs typeface="Verdana"/>
              </a:rPr>
              <a:t>M</a:t>
            </a:r>
            <a:r>
              <a:rPr sz="3200" spc="-10" dirty="0" smtClean="0">
                <a:solidFill>
                  <a:schemeClr val="tx2"/>
                </a:solidFill>
                <a:latin typeface="Verdana"/>
                <a:cs typeface="Verdana"/>
              </a:rPr>
              <a:t>a</a:t>
            </a:r>
            <a:r>
              <a:rPr sz="3200" dirty="0" smtClean="0">
                <a:solidFill>
                  <a:schemeClr val="tx2"/>
                </a:solidFill>
                <a:latin typeface="Verdana"/>
                <a:cs typeface="Verdana"/>
              </a:rPr>
              <a:t>chi</a:t>
            </a:r>
            <a:r>
              <a:rPr lang="en-US" sz="3200" dirty="0" smtClean="0">
                <a:solidFill>
                  <a:schemeClr val="tx2"/>
                </a:solidFill>
                <a:latin typeface="Verdana"/>
                <a:cs typeface="Verdana"/>
              </a:rPr>
              <a:t>ne</a:t>
            </a:r>
            <a:r>
              <a:rPr sz="3200" dirty="0" smtClean="0">
                <a:solidFill>
                  <a:schemeClr val="tx2"/>
                </a:solidFill>
                <a:latin typeface="Verdana"/>
                <a:cs typeface="Verdana"/>
              </a:rPr>
              <a:t>?</a:t>
            </a:r>
            <a:endParaRPr sz="320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064" y="2155947"/>
            <a:ext cx="7585075" cy="201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2400" b="1" i="1" dirty="0">
                <a:latin typeface="Calibri"/>
                <a:cs typeface="Calibri"/>
              </a:rPr>
              <a:t>Java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Vi</a:t>
            </a:r>
            <a:r>
              <a:rPr sz="2400" b="1" i="1" spc="-10" dirty="0">
                <a:latin typeface="Calibri"/>
                <a:cs typeface="Calibri"/>
              </a:rPr>
              <a:t>r</a:t>
            </a:r>
            <a:r>
              <a:rPr sz="2400" b="1" i="1" dirty="0">
                <a:latin typeface="Calibri"/>
                <a:cs typeface="Calibri"/>
              </a:rPr>
              <a:t>t</a:t>
            </a:r>
            <a:r>
              <a:rPr sz="2400" b="1" i="1" spc="-10" dirty="0">
                <a:latin typeface="Calibri"/>
                <a:cs typeface="Calibri"/>
              </a:rPr>
              <a:t>u</a:t>
            </a:r>
            <a:r>
              <a:rPr sz="2400" b="1" i="1" dirty="0">
                <a:latin typeface="Calibri"/>
                <a:cs typeface="Calibri"/>
              </a:rPr>
              <a:t>al</a:t>
            </a:r>
            <a:r>
              <a:rPr sz="2400" b="1" i="1" spc="1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M</a:t>
            </a:r>
            <a:r>
              <a:rPr sz="2400" b="1" i="1" spc="5" dirty="0">
                <a:latin typeface="Calibri"/>
                <a:cs typeface="Calibri"/>
              </a:rPr>
              <a:t>a</a:t>
            </a:r>
            <a:r>
              <a:rPr sz="2400" b="1" i="1" dirty="0">
                <a:latin typeface="Calibri"/>
                <a:cs typeface="Calibri"/>
              </a:rPr>
              <a:t>c</a:t>
            </a:r>
            <a:r>
              <a:rPr sz="2400" b="1" i="1" spc="-10" dirty="0">
                <a:latin typeface="Calibri"/>
                <a:cs typeface="Calibri"/>
              </a:rPr>
              <a:t>h</a:t>
            </a:r>
            <a:r>
              <a:rPr sz="2400" b="1" i="1" dirty="0">
                <a:latin typeface="Calibri"/>
                <a:cs typeface="Calibri"/>
              </a:rPr>
              <a:t>i</a:t>
            </a:r>
            <a:r>
              <a:rPr sz="2400" b="1" i="1" spc="-10" dirty="0">
                <a:latin typeface="Calibri"/>
                <a:cs typeface="Calibri"/>
              </a:rPr>
              <a:t>n</a:t>
            </a:r>
            <a:r>
              <a:rPr sz="2400" b="1" i="1" dirty="0">
                <a:latin typeface="Calibri"/>
                <a:cs typeface="Calibri"/>
              </a:rPr>
              <a:t>es</a:t>
            </a:r>
            <a:r>
              <a:rPr sz="2400" b="1" i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rt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j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orm.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 a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ompu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Loads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ing cl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loader</a:t>
            </a:r>
            <a:endParaRPr sz="2400">
              <a:latin typeface="Calibri"/>
              <a:cs typeface="Calibri"/>
            </a:endParaRPr>
          </a:p>
          <a:p>
            <a:pPr marL="422275" indent="-409575">
              <a:lnSpc>
                <a:spcPct val="100000"/>
              </a:lnSpc>
              <a:spcBef>
                <a:spcPts val="585"/>
              </a:spcBef>
              <a:buFont typeface="Wingdings"/>
              <a:buChar char=""/>
              <a:tabLst>
                <a:tab pos="422909" algn="l"/>
              </a:tabLst>
            </a:pP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engin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6895" y="4590288"/>
            <a:ext cx="4718304" cy="2039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71407"/>
            <a:ext cx="7086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sz="3200" dirty="0">
                <a:solidFill>
                  <a:schemeClr val="tx2"/>
                </a:solidFill>
              </a:rPr>
              <a:t>How</a:t>
            </a:r>
            <a:r>
              <a:rPr sz="3200" spc="-25" dirty="0">
                <a:solidFill>
                  <a:schemeClr val="tx2"/>
                </a:solidFill>
              </a:rPr>
              <a:t> </a:t>
            </a:r>
            <a:r>
              <a:rPr sz="3200" dirty="0">
                <a:solidFill>
                  <a:schemeClr val="tx2"/>
                </a:solidFill>
              </a:rPr>
              <a:t>J</a:t>
            </a:r>
            <a:r>
              <a:rPr sz="3200" spc="-40" dirty="0">
                <a:solidFill>
                  <a:schemeClr val="tx2"/>
                </a:solidFill>
              </a:rPr>
              <a:t>a</a:t>
            </a:r>
            <a:r>
              <a:rPr sz="3200" spc="-65" dirty="0">
                <a:solidFill>
                  <a:schemeClr val="tx2"/>
                </a:solidFill>
              </a:rPr>
              <a:t>v</a:t>
            </a:r>
            <a:r>
              <a:rPr sz="3200" dirty="0">
                <a:solidFill>
                  <a:schemeClr val="tx2"/>
                </a:solidFill>
              </a:rPr>
              <a:t>a </a:t>
            </a:r>
            <a:r>
              <a:rPr sz="3200" spc="-10" dirty="0">
                <a:solidFill>
                  <a:schemeClr val="tx2"/>
                </a:solidFill>
              </a:rPr>
              <a:t>M</a:t>
            </a:r>
            <a:r>
              <a:rPr sz="3200" dirty="0">
                <a:solidFill>
                  <a:schemeClr val="tx2"/>
                </a:solidFill>
              </a:rPr>
              <a:t>an</a:t>
            </a:r>
            <a:r>
              <a:rPr sz="3200" spc="-15" dirty="0">
                <a:solidFill>
                  <a:schemeClr val="tx2"/>
                </a:solidFill>
              </a:rPr>
              <a:t>a</a:t>
            </a:r>
            <a:r>
              <a:rPr sz="3200" dirty="0">
                <a:solidFill>
                  <a:schemeClr val="tx2"/>
                </a:solidFill>
              </a:rPr>
              <a:t>ges</a:t>
            </a:r>
            <a:r>
              <a:rPr sz="3200" spc="5" dirty="0">
                <a:solidFill>
                  <a:schemeClr val="tx2"/>
                </a:solidFill>
              </a:rPr>
              <a:t> </a:t>
            </a:r>
            <a:r>
              <a:rPr sz="3200" dirty="0">
                <a:solidFill>
                  <a:schemeClr val="tx2"/>
                </a:solidFill>
              </a:rPr>
              <a:t>Memory?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2209800"/>
            <a:ext cx="8686800" cy="1219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Java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ory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garba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cto</a:t>
            </a:r>
            <a:r>
              <a:rPr sz="2400" spc="-12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ub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ck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ic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view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brows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5364" y="4114800"/>
            <a:ext cx="780288" cy="783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62429" y="5060209"/>
            <a:ext cx="2366645" cy="31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Segoe UI"/>
                <a:cs typeface="Segoe UI"/>
              </a:rPr>
              <a:t>Ga</a:t>
            </a:r>
            <a:r>
              <a:rPr sz="2300" spc="5" dirty="0">
                <a:latin typeface="Segoe UI"/>
                <a:cs typeface="Segoe UI"/>
              </a:rPr>
              <a:t>r</a:t>
            </a:r>
            <a:r>
              <a:rPr sz="2300" dirty="0">
                <a:latin typeface="Segoe UI"/>
                <a:cs typeface="Segoe UI"/>
              </a:rPr>
              <a:t>bage</a:t>
            </a:r>
            <a:r>
              <a:rPr sz="2300" spc="10" dirty="0">
                <a:latin typeface="Segoe UI"/>
                <a:cs typeface="Segoe UI"/>
              </a:rPr>
              <a:t> </a:t>
            </a:r>
            <a:r>
              <a:rPr sz="2300" dirty="0">
                <a:latin typeface="Segoe UI"/>
                <a:cs typeface="Segoe UI"/>
              </a:rPr>
              <a:t>C</a:t>
            </a:r>
            <a:r>
              <a:rPr sz="2300" spc="10" dirty="0">
                <a:latin typeface="Segoe UI"/>
                <a:cs typeface="Segoe UI"/>
              </a:rPr>
              <a:t>o</a:t>
            </a:r>
            <a:r>
              <a:rPr sz="2300" spc="5" dirty="0">
                <a:latin typeface="Segoe UI"/>
                <a:cs typeface="Segoe UI"/>
              </a:rPr>
              <a:t>lle</a:t>
            </a:r>
            <a:r>
              <a:rPr sz="2300" dirty="0">
                <a:latin typeface="Segoe UI"/>
                <a:cs typeface="Segoe UI"/>
              </a:rPr>
              <a:t>ct</a:t>
            </a:r>
            <a:r>
              <a:rPr sz="2300" spc="5" dirty="0">
                <a:latin typeface="Segoe UI"/>
                <a:cs typeface="Segoe UI"/>
              </a:rPr>
              <a:t>o</a:t>
            </a:r>
            <a:r>
              <a:rPr sz="2300" dirty="0">
                <a:latin typeface="Segoe UI"/>
                <a:cs typeface="Segoe UI"/>
              </a:rPr>
              <a:t>r</a:t>
            </a:r>
            <a:endParaRPr sz="23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838200"/>
            <a:ext cx="50222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90370" algn="l"/>
              </a:tabLst>
            </a:pP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How</a:t>
            </a:r>
            <a:r>
              <a:rPr sz="3600" spc="-2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is	</a:t>
            </a:r>
            <a:r>
              <a:rPr sz="3600" spc="-10" dirty="0">
                <a:solidFill>
                  <a:schemeClr val="tx2"/>
                </a:solidFill>
                <a:latin typeface="Verdana"/>
                <a:cs typeface="Verdana"/>
              </a:rPr>
              <a:t>J</a:t>
            </a:r>
            <a:r>
              <a:rPr sz="3600" spc="-30" dirty="0">
                <a:solidFill>
                  <a:schemeClr val="tx2"/>
                </a:solidFill>
                <a:latin typeface="Verdana"/>
                <a:cs typeface="Verdana"/>
              </a:rPr>
              <a:t>a</a:t>
            </a:r>
            <a:r>
              <a:rPr sz="3600" spc="-70" dirty="0">
                <a:solidFill>
                  <a:schemeClr val="tx2"/>
                </a:solidFill>
                <a:latin typeface="Verdana"/>
                <a:cs typeface="Verdana"/>
              </a:rPr>
              <a:t>v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a</a:t>
            </a:r>
            <a:r>
              <a:rPr sz="3600" spc="-1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port</a:t>
            </a:r>
            <a:r>
              <a:rPr sz="3600" spc="-10" dirty="0">
                <a:solidFill>
                  <a:schemeClr val="tx2"/>
                </a:solidFill>
                <a:latin typeface="Verdana"/>
                <a:cs typeface="Verdana"/>
              </a:rPr>
              <a:t>a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ble?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981200"/>
            <a:ext cx="8686800" cy="1905000"/>
          </a:xfrm>
          <a:custGeom>
            <a:avLst/>
            <a:gdLst/>
            <a:ahLst/>
            <a:cxnLst/>
            <a:rect l="l" t="t" r="r" b="b"/>
            <a:pathLst>
              <a:path w="8686800" h="1905000">
                <a:moveTo>
                  <a:pt x="0" y="1904999"/>
                </a:moveTo>
                <a:lnTo>
                  <a:pt x="8686799" y="1904999"/>
                </a:lnTo>
                <a:lnTo>
                  <a:pt x="86867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3886200"/>
            <a:ext cx="8686800" cy="304800"/>
          </a:xfrm>
          <a:custGeom>
            <a:avLst/>
            <a:gdLst/>
            <a:ahLst/>
            <a:cxnLst/>
            <a:rect l="l" t="t" r="r" b="b"/>
            <a:pathLst>
              <a:path w="8686800" h="304800">
                <a:moveTo>
                  <a:pt x="0" y="304799"/>
                </a:moveTo>
                <a:lnTo>
                  <a:pt x="8686799" y="304799"/>
                </a:lnTo>
                <a:lnTo>
                  <a:pt x="86867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4800600"/>
            <a:ext cx="1828800" cy="2072639"/>
          </a:xfrm>
          <a:custGeom>
            <a:avLst/>
            <a:gdLst/>
            <a:ahLst/>
            <a:cxnLst/>
            <a:rect l="l" t="t" r="r" b="b"/>
            <a:pathLst>
              <a:path w="1828800" h="2072640">
                <a:moveTo>
                  <a:pt x="0" y="2072639"/>
                </a:moveTo>
                <a:lnTo>
                  <a:pt x="1828799" y="2072639"/>
                </a:lnTo>
                <a:lnTo>
                  <a:pt x="1828799" y="0"/>
                </a:lnTo>
                <a:lnTo>
                  <a:pt x="0" y="0"/>
                </a:lnTo>
                <a:lnTo>
                  <a:pt x="0" y="207263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1427" y="4796028"/>
            <a:ext cx="1839595" cy="2083435"/>
          </a:xfrm>
          <a:custGeom>
            <a:avLst/>
            <a:gdLst/>
            <a:ahLst/>
            <a:cxnLst/>
            <a:rect l="l" t="t" r="r" b="b"/>
            <a:pathLst>
              <a:path w="1839595" h="2083434">
                <a:moveTo>
                  <a:pt x="1833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077211"/>
                </a:lnTo>
                <a:lnTo>
                  <a:pt x="1523" y="2081783"/>
                </a:lnTo>
                <a:lnTo>
                  <a:pt x="4571" y="2083307"/>
                </a:lnTo>
                <a:lnTo>
                  <a:pt x="1833371" y="2083307"/>
                </a:lnTo>
                <a:lnTo>
                  <a:pt x="1837943" y="2081783"/>
                </a:lnTo>
                <a:lnTo>
                  <a:pt x="1839467" y="2077211"/>
                </a:lnTo>
                <a:lnTo>
                  <a:pt x="10667" y="2077211"/>
                </a:lnTo>
                <a:lnTo>
                  <a:pt x="4571" y="2072639"/>
                </a:lnTo>
                <a:lnTo>
                  <a:pt x="10667" y="207263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839467" y="4571"/>
                </a:lnTo>
                <a:lnTo>
                  <a:pt x="1837943" y="1523"/>
                </a:lnTo>
                <a:lnTo>
                  <a:pt x="1833371" y="0"/>
                </a:lnTo>
                <a:close/>
              </a:path>
              <a:path w="1839595" h="2083434">
                <a:moveTo>
                  <a:pt x="10667" y="2072639"/>
                </a:moveTo>
                <a:lnTo>
                  <a:pt x="4571" y="2072639"/>
                </a:lnTo>
                <a:lnTo>
                  <a:pt x="10667" y="2077211"/>
                </a:lnTo>
                <a:lnTo>
                  <a:pt x="10667" y="2072639"/>
                </a:lnTo>
                <a:close/>
              </a:path>
              <a:path w="1839595" h="2083434">
                <a:moveTo>
                  <a:pt x="1828799" y="2072639"/>
                </a:moveTo>
                <a:lnTo>
                  <a:pt x="10667" y="2072639"/>
                </a:lnTo>
                <a:lnTo>
                  <a:pt x="10667" y="2077211"/>
                </a:lnTo>
                <a:lnTo>
                  <a:pt x="1828799" y="2077211"/>
                </a:lnTo>
                <a:lnTo>
                  <a:pt x="1828799" y="2072639"/>
                </a:lnTo>
                <a:close/>
              </a:path>
              <a:path w="1839595" h="2083434">
                <a:moveTo>
                  <a:pt x="1828799" y="4571"/>
                </a:moveTo>
                <a:lnTo>
                  <a:pt x="1828799" y="2077211"/>
                </a:lnTo>
                <a:lnTo>
                  <a:pt x="1833371" y="2072639"/>
                </a:lnTo>
                <a:lnTo>
                  <a:pt x="1839467" y="2072639"/>
                </a:lnTo>
                <a:lnTo>
                  <a:pt x="1839467" y="10667"/>
                </a:lnTo>
                <a:lnTo>
                  <a:pt x="1833371" y="10667"/>
                </a:lnTo>
                <a:lnTo>
                  <a:pt x="1828799" y="4571"/>
                </a:lnTo>
                <a:close/>
              </a:path>
              <a:path w="1839595" h="2083434">
                <a:moveTo>
                  <a:pt x="1839467" y="2072639"/>
                </a:moveTo>
                <a:lnTo>
                  <a:pt x="1833371" y="2072639"/>
                </a:lnTo>
                <a:lnTo>
                  <a:pt x="1828799" y="2077211"/>
                </a:lnTo>
                <a:lnTo>
                  <a:pt x="1839467" y="2077211"/>
                </a:lnTo>
                <a:lnTo>
                  <a:pt x="1839467" y="2072639"/>
                </a:lnTo>
                <a:close/>
              </a:path>
              <a:path w="1839595" h="208343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839595" h="2083434">
                <a:moveTo>
                  <a:pt x="1828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828799" y="10667"/>
                </a:lnTo>
                <a:lnTo>
                  <a:pt x="1828799" y="4571"/>
                </a:lnTo>
                <a:close/>
              </a:path>
              <a:path w="1839595" h="2083434">
                <a:moveTo>
                  <a:pt x="1839467" y="4571"/>
                </a:moveTo>
                <a:lnTo>
                  <a:pt x="1828799" y="4571"/>
                </a:lnTo>
                <a:lnTo>
                  <a:pt x="1833371" y="10667"/>
                </a:lnTo>
                <a:lnTo>
                  <a:pt x="1839467" y="10667"/>
                </a:lnTo>
                <a:lnTo>
                  <a:pt x="18394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46842" y="4857215"/>
            <a:ext cx="3282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ix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86200" y="4800600"/>
            <a:ext cx="1828800" cy="2072639"/>
          </a:xfrm>
          <a:custGeom>
            <a:avLst/>
            <a:gdLst/>
            <a:ahLst/>
            <a:cxnLst/>
            <a:rect l="l" t="t" r="r" b="b"/>
            <a:pathLst>
              <a:path w="1828800" h="2072640">
                <a:moveTo>
                  <a:pt x="0" y="2072639"/>
                </a:moveTo>
                <a:lnTo>
                  <a:pt x="1828799" y="2072639"/>
                </a:lnTo>
                <a:lnTo>
                  <a:pt x="1828799" y="0"/>
                </a:lnTo>
                <a:lnTo>
                  <a:pt x="0" y="0"/>
                </a:lnTo>
                <a:lnTo>
                  <a:pt x="0" y="2072639"/>
                </a:lnTo>
                <a:close/>
              </a:path>
            </a:pathLst>
          </a:custGeom>
          <a:solidFill>
            <a:srgbClr val="D7E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1627" y="4796028"/>
            <a:ext cx="1839595" cy="2083435"/>
          </a:xfrm>
          <a:custGeom>
            <a:avLst/>
            <a:gdLst/>
            <a:ahLst/>
            <a:cxnLst/>
            <a:rect l="l" t="t" r="r" b="b"/>
            <a:pathLst>
              <a:path w="1839595" h="2083434">
                <a:moveTo>
                  <a:pt x="1833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077211"/>
                </a:lnTo>
                <a:lnTo>
                  <a:pt x="1523" y="2081783"/>
                </a:lnTo>
                <a:lnTo>
                  <a:pt x="4571" y="2083307"/>
                </a:lnTo>
                <a:lnTo>
                  <a:pt x="1833371" y="2083307"/>
                </a:lnTo>
                <a:lnTo>
                  <a:pt x="1837943" y="2081783"/>
                </a:lnTo>
                <a:lnTo>
                  <a:pt x="1839467" y="2077211"/>
                </a:lnTo>
                <a:lnTo>
                  <a:pt x="10667" y="2077211"/>
                </a:lnTo>
                <a:lnTo>
                  <a:pt x="4571" y="2072639"/>
                </a:lnTo>
                <a:lnTo>
                  <a:pt x="10667" y="207263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839467" y="4571"/>
                </a:lnTo>
                <a:lnTo>
                  <a:pt x="1837943" y="1523"/>
                </a:lnTo>
                <a:lnTo>
                  <a:pt x="1833371" y="0"/>
                </a:lnTo>
                <a:close/>
              </a:path>
              <a:path w="1839595" h="2083434">
                <a:moveTo>
                  <a:pt x="10667" y="2072639"/>
                </a:moveTo>
                <a:lnTo>
                  <a:pt x="4571" y="2072639"/>
                </a:lnTo>
                <a:lnTo>
                  <a:pt x="10667" y="2077211"/>
                </a:lnTo>
                <a:lnTo>
                  <a:pt x="10667" y="2072639"/>
                </a:lnTo>
                <a:close/>
              </a:path>
              <a:path w="1839595" h="2083434">
                <a:moveTo>
                  <a:pt x="1828799" y="2072639"/>
                </a:moveTo>
                <a:lnTo>
                  <a:pt x="10667" y="2072639"/>
                </a:lnTo>
                <a:lnTo>
                  <a:pt x="10667" y="2077211"/>
                </a:lnTo>
                <a:lnTo>
                  <a:pt x="1828799" y="2077211"/>
                </a:lnTo>
                <a:lnTo>
                  <a:pt x="1828799" y="2072639"/>
                </a:lnTo>
                <a:close/>
              </a:path>
              <a:path w="1839595" h="2083434">
                <a:moveTo>
                  <a:pt x="1828799" y="4571"/>
                </a:moveTo>
                <a:lnTo>
                  <a:pt x="1828799" y="2077211"/>
                </a:lnTo>
                <a:lnTo>
                  <a:pt x="1833371" y="2072639"/>
                </a:lnTo>
                <a:lnTo>
                  <a:pt x="1839467" y="2072639"/>
                </a:lnTo>
                <a:lnTo>
                  <a:pt x="1839467" y="10667"/>
                </a:lnTo>
                <a:lnTo>
                  <a:pt x="1833371" y="10667"/>
                </a:lnTo>
                <a:lnTo>
                  <a:pt x="1828799" y="4571"/>
                </a:lnTo>
                <a:close/>
              </a:path>
              <a:path w="1839595" h="2083434">
                <a:moveTo>
                  <a:pt x="1839467" y="2072639"/>
                </a:moveTo>
                <a:lnTo>
                  <a:pt x="1833371" y="2072639"/>
                </a:lnTo>
                <a:lnTo>
                  <a:pt x="1828799" y="2077211"/>
                </a:lnTo>
                <a:lnTo>
                  <a:pt x="1839467" y="2077211"/>
                </a:lnTo>
                <a:lnTo>
                  <a:pt x="1839467" y="2072639"/>
                </a:lnTo>
                <a:close/>
              </a:path>
              <a:path w="1839595" h="208343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839595" h="2083434">
                <a:moveTo>
                  <a:pt x="1828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828799" y="10667"/>
                </a:lnTo>
                <a:lnTo>
                  <a:pt x="1828799" y="4571"/>
                </a:lnTo>
                <a:close/>
              </a:path>
              <a:path w="1839595" h="2083434">
                <a:moveTo>
                  <a:pt x="1839467" y="4571"/>
                </a:moveTo>
                <a:lnTo>
                  <a:pt x="1828799" y="4571"/>
                </a:lnTo>
                <a:lnTo>
                  <a:pt x="1833371" y="10667"/>
                </a:lnTo>
                <a:lnTo>
                  <a:pt x="1839467" y="10667"/>
                </a:lnTo>
                <a:lnTo>
                  <a:pt x="18394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79979" y="4857215"/>
            <a:ext cx="6432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W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nd</a:t>
            </a:r>
            <a:r>
              <a:rPr sz="1100" b="1" spc="-10" dirty="0">
                <a:latin typeface="Arial"/>
                <a:cs typeface="Arial"/>
              </a:rPr>
              <a:t>o</a:t>
            </a:r>
            <a:r>
              <a:rPr sz="1100" b="1" spc="15" dirty="0">
                <a:latin typeface="Arial"/>
                <a:cs typeface="Arial"/>
              </a:rPr>
              <a:t>w</a:t>
            </a:r>
            <a:r>
              <a:rPr sz="1100" b="1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28800" y="4800600"/>
            <a:ext cx="1828800" cy="2133600"/>
          </a:xfrm>
          <a:custGeom>
            <a:avLst/>
            <a:gdLst/>
            <a:ahLst/>
            <a:cxnLst/>
            <a:rect l="l" t="t" r="r" b="b"/>
            <a:pathLst>
              <a:path w="1828800" h="2133600">
                <a:moveTo>
                  <a:pt x="0" y="2133599"/>
                </a:moveTo>
                <a:lnTo>
                  <a:pt x="1828799" y="2133599"/>
                </a:lnTo>
                <a:lnTo>
                  <a:pt x="1828799" y="0"/>
                </a:lnTo>
                <a:lnTo>
                  <a:pt x="0" y="0"/>
                </a:lnTo>
                <a:lnTo>
                  <a:pt x="0" y="21335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4227" y="4796028"/>
            <a:ext cx="1839595" cy="2144395"/>
          </a:xfrm>
          <a:custGeom>
            <a:avLst/>
            <a:gdLst/>
            <a:ahLst/>
            <a:cxnLst/>
            <a:rect l="l" t="t" r="r" b="b"/>
            <a:pathLst>
              <a:path w="1839595" h="2144395">
                <a:moveTo>
                  <a:pt x="1833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138171"/>
                </a:lnTo>
                <a:lnTo>
                  <a:pt x="1523" y="2142743"/>
                </a:lnTo>
                <a:lnTo>
                  <a:pt x="4571" y="2144267"/>
                </a:lnTo>
                <a:lnTo>
                  <a:pt x="1833371" y="2144267"/>
                </a:lnTo>
                <a:lnTo>
                  <a:pt x="1837943" y="2142743"/>
                </a:lnTo>
                <a:lnTo>
                  <a:pt x="1839467" y="2138171"/>
                </a:lnTo>
                <a:lnTo>
                  <a:pt x="10667" y="2138171"/>
                </a:lnTo>
                <a:lnTo>
                  <a:pt x="4571" y="2133599"/>
                </a:lnTo>
                <a:lnTo>
                  <a:pt x="10667" y="21335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839467" y="4571"/>
                </a:lnTo>
                <a:lnTo>
                  <a:pt x="1837943" y="1523"/>
                </a:lnTo>
                <a:lnTo>
                  <a:pt x="1833371" y="0"/>
                </a:lnTo>
                <a:close/>
              </a:path>
              <a:path w="1839595" h="2144395">
                <a:moveTo>
                  <a:pt x="10667" y="2133599"/>
                </a:moveTo>
                <a:lnTo>
                  <a:pt x="4571" y="2133599"/>
                </a:lnTo>
                <a:lnTo>
                  <a:pt x="10667" y="2138171"/>
                </a:lnTo>
                <a:lnTo>
                  <a:pt x="10667" y="2133599"/>
                </a:lnTo>
                <a:close/>
              </a:path>
              <a:path w="1839595" h="2144395">
                <a:moveTo>
                  <a:pt x="1828799" y="2133599"/>
                </a:moveTo>
                <a:lnTo>
                  <a:pt x="10667" y="2133599"/>
                </a:lnTo>
                <a:lnTo>
                  <a:pt x="10667" y="2138171"/>
                </a:lnTo>
                <a:lnTo>
                  <a:pt x="1828799" y="2138171"/>
                </a:lnTo>
                <a:lnTo>
                  <a:pt x="1828799" y="2133599"/>
                </a:lnTo>
                <a:close/>
              </a:path>
              <a:path w="1839595" h="2144395">
                <a:moveTo>
                  <a:pt x="1828799" y="4571"/>
                </a:moveTo>
                <a:lnTo>
                  <a:pt x="1828799" y="2138171"/>
                </a:lnTo>
                <a:lnTo>
                  <a:pt x="1833371" y="2133599"/>
                </a:lnTo>
                <a:lnTo>
                  <a:pt x="1839467" y="2133599"/>
                </a:lnTo>
                <a:lnTo>
                  <a:pt x="1839467" y="10667"/>
                </a:lnTo>
                <a:lnTo>
                  <a:pt x="1833371" y="10667"/>
                </a:lnTo>
                <a:lnTo>
                  <a:pt x="1828799" y="4571"/>
                </a:lnTo>
                <a:close/>
              </a:path>
              <a:path w="1839595" h="2144395">
                <a:moveTo>
                  <a:pt x="1839467" y="2133599"/>
                </a:moveTo>
                <a:lnTo>
                  <a:pt x="1833371" y="2133599"/>
                </a:lnTo>
                <a:lnTo>
                  <a:pt x="1828799" y="2138171"/>
                </a:lnTo>
                <a:lnTo>
                  <a:pt x="1839467" y="2138171"/>
                </a:lnTo>
                <a:lnTo>
                  <a:pt x="1839467" y="2133599"/>
                </a:lnTo>
                <a:close/>
              </a:path>
              <a:path w="1839595" h="21443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839595" h="2144395">
                <a:moveTo>
                  <a:pt x="1828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828799" y="10667"/>
                </a:lnTo>
                <a:lnTo>
                  <a:pt x="1828799" y="4571"/>
                </a:lnTo>
                <a:close/>
              </a:path>
              <a:path w="1839595" h="2144395">
                <a:moveTo>
                  <a:pt x="1839467" y="4571"/>
                </a:moveTo>
                <a:lnTo>
                  <a:pt x="1828799" y="4571"/>
                </a:lnTo>
                <a:lnTo>
                  <a:pt x="1833371" y="10667"/>
                </a:lnTo>
                <a:lnTo>
                  <a:pt x="1839467" y="10667"/>
                </a:lnTo>
                <a:lnTo>
                  <a:pt x="18394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44548" y="4857215"/>
            <a:ext cx="3994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Linux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11679" y="5288279"/>
            <a:ext cx="1463040" cy="426720"/>
          </a:xfrm>
          <a:custGeom>
            <a:avLst/>
            <a:gdLst/>
            <a:ahLst/>
            <a:cxnLst/>
            <a:rect l="l" t="t" r="r" b="b"/>
            <a:pathLst>
              <a:path w="1463039" h="426720">
                <a:moveTo>
                  <a:pt x="1392935" y="0"/>
                </a:moveTo>
                <a:lnTo>
                  <a:pt x="71627" y="0"/>
                </a:lnTo>
                <a:lnTo>
                  <a:pt x="57466" y="1393"/>
                </a:lnTo>
                <a:lnTo>
                  <a:pt x="21071" y="20838"/>
                </a:lnTo>
                <a:lnTo>
                  <a:pt x="1461" y="57131"/>
                </a:lnTo>
                <a:lnTo>
                  <a:pt x="0" y="71627"/>
                </a:lnTo>
                <a:lnTo>
                  <a:pt x="0" y="356615"/>
                </a:lnTo>
                <a:lnTo>
                  <a:pt x="11691" y="395441"/>
                </a:lnTo>
                <a:lnTo>
                  <a:pt x="43367" y="421194"/>
                </a:lnTo>
                <a:lnTo>
                  <a:pt x="71627" y="426719"/>
                </a:lnTo>
                <a:lnTo>
                  <a:pt x="1392935" y="426719"/>
                </a:lnTo>
                <a:lnTo>
                  <a:pt x="1431134" y="415893"/>
                </a:lnTo>
                <a:lnTo>
                  <a:pt x="1457396" y="384911"/>
                </a:lnTo>
                <a:lnTo>
                  <a:pt x="1463039" y="356615"/>
                </a:lnTo>
                <a:lnTo>
                  <a:pt x="1463039" y="71627"/>
                </a:lnTo>
                <a:lnTo>
                  <a:pt x="1451812" y="32339"/>
                </a:lnTo>
                <a:lnTo>
                  <a:pt x="1420952" y="5769"/>
                </a:lnTo>
                <a:lnTo>
                  <a:pt x="1392935" y="0"/>
                </a:lnTo>
                <a:close/>
              </a:path>
            </a:pathLst>
          </a:custGeom>
          <a:solidFill>
            <a:srgbClr val="FF7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7107" y="5283708"/>
            <a:ext cx="1473835" cy="437515"/>
          </a:xfrm>
          <a:custGeom>
            <a:avLst/>
            <a:gdLst/>
            <a:ahLst/>
            <a:cxnLst/>
            <a:rect l="l" t="t" r="r" b="b"/>
            <a:pathLst>
              <a:path w="1473835" h="437514">
                <a:moveTo>
                  <a:pt x="1405127" y="435863"/>
                </a:moveTo>
                <a:lnTo>
                  <a:pt x="68579" y="435863"/>
                </a:lnTo>
                <a:lnTo>
                  <a:pt x="76199" y="437387"/>
                </a:lnTo>
                <a:lnTo>
                  <a:pt x="1397507" y="437387"/>
                </a:lnTo>
                <a:lnTo>
                  <a:pt x="1405127" y="435863"/>
                </a:lnTo>
                <a:close/>
              </a:path>
              <a:path w="1473835" h="437514">
                <a:moveTo>
                  <a:pt x="1412747" y="1523"/>
                </a:moveTo>
                <a:lnTo>
                  <a:pt x="60959" y="1523"/>
                </a:lnTo>
                <a:lnTo>
                  <a:pt x="53339" y="4571"/>
                </a:lnTo>
                <a:lnTo>
                  <a:pt x="47243" y="6095"/>
                </a:lnTo>
                <a:lnTo>
                  <a:pt x="13715" y="33527"/>
                </a:lnTo>
                <a:lnTo>
                  <a:pt x="4571" y="54863"/>
                </a:lnTo>
                <a:lnTo>
                  <a:pt x="1523" y="60959"/>
                </a:lnTo>
                <a:lnTo>
                  <a:pt x="1523" y="68579"/>
                </a:lnTo>
                <a:lnTo>
                  <a:pt x="0" y="76199"/>
                </a:lnTo>
                <a:lnTo>
                  <a:pt x="0" y="361187"/>
                </a:lnTo>
                <a:lnTo>
                  <a:pt x="1523" y="368807"/>
                </a:lnTo>
                <a:lnTo>
                  <a:pt x="1523" y="376427"/>
                </a:lnTo>
                <a:lnTo>
                  <a:pt x="4571" y="384047"/>
                </a:lnTo>
                <a:lnTo>
                  <a:pt x="33527" y="423671"/>
                </a:lnTo>
                <a:lnTo>
                  <a:pt x="54863" y="432815"/>
                </a:lnTo>
                <a:lnTo>
                  <a:pt x="60959" y="435863"/>
                </a:lnTo>
                <a:lnTo>
                  <a:pt x="1412747" y="435863"/>
                </a:lnTo>
                <a:lnTo>
                  <a:pt x="1420367" y="432815"/>
                </a:lnTo>
                <a:lnTo>
                  <a:pt x="1426463" y="431291"/>
                </a:lnTo>
                <a:lnTo>
                  <a:pt x="1434083" y="428243"/>
                </a:lnTo>
                <a:lnTo>
                  <a:pt x="1436115" y="426719"/>
                </a:lnTo>
                <a:lnTo>
                  <a:pt x="70103" y="426719"/>
                </a:lnTo>
                <a:lnTo>
                  <a:pt x="62483" y="425195"/>
                </a:lnTo>
                <a:lnTo>
                  <a:pt x="50291" y="422147"/>
                </a:lnTo>
                <a:lnTo>
                  <a:pt x="44195" y="419099"/>
                </a:lnTo>
                <a:lnTo>
                  <a:pt x="39623" y="416051"/>
                </a:lnTo>
                <a:lnTo>
                  <a:pt x="30733" y="408431"/>
                </a:lnTo>
                <a:lnTo>
                  <a:pt x="30479" y="408431"/>
                </a:lnTo>
                <a:lnTo>
                  <a:pt x="28955" y="406907"/>
                </a:lnTo>
                <a:lnTo>
                  <a:pt x="29173" y="406907"/>
                </a:lnTo>
                <a:lnTo>
                  <a:pt x="21335" y="397763"/>
                </a:lnTo>
                <a:lnTo>
                  <a:pt x="18287" y="391667"/>
                </a:lnTo>
                <a:lnTo>
                  <a:pt x="15239" y="387095"/>
                </a:lnTo>
                <a:lnTo>
                  <a:pt x="13715" y="380999"/>
                </a:lnTo>
                <a:lnTo>
                  <a:pt x="10667" y="373379"/>
                </a:lnTo>
                <a:lnTo>
                  <a:pt x="10667" y="70103"/>
                </a:lnTo>
                <a:lnTo>
                  <a:pt x="29173" y="30479"/>
                </a:lnTo>
                <a:lnTo>
                  <a:pt x="28955" y="30479"/>
                </a:lnTo>
                <a:lnTo>
                  <a:pt x="30479" y="28955"/>
                </a:lnTo>
                <a:lnTo>
                  <a:pt x="30733" y="28955"/>
                </a:lnTo>
                <a:lnTo>
                  <a:pt x="39623" y="21335"/>
                </a:lnTo>
                <a:lnTo>
                  <a:pt x="45719" y="18287"/>
                </a:lnTo>
                <a:lnTo>
                  <a:pt x="50291" y="15239"/>
                </a:lnTo>
                <a:lnTo>
                  <a:pt x="56387" y="13715"/>
                </a:lnTo>
                <a:lnTo>
                  <a:pt x="64007" y="10667"/>
                </a:lnTo>
                <a:lnTo>
                  <a:pt x="1435099" y="10667"/>
                </a:lnTo>
                <a:lnTo>
                  <a:pt x="1432559" y="9143"/>
                </a:lnTo>
                <a:lnTo>
                  <a:pt x="1426463" y="6095"/>
                </a:lnTo>
                <a:lnTo>
                  <a:pt x="1420367" y="4571"/>
                </a:lnTo>
                <a:lnTo>
                  <a:pt x="1412747" y="1523"/>
                </a:lnTo>
                <a:close/>
              </a:path>
              <a:path w="1473835" h="437514">
                <a:moveTo>
                  <a:pt x="1443931" y="407611"/>
                </a:moveTo>
                <a:lnTo>
                  <a:pt x="1434083" y="416051"/>
                </a:lnTo>
                <a:lnTo>
                  <a:pt x="1427987" y="419099"/>
                </a:lnTo>
                <a:lnTo>
                  <a:pt x="1423415" y="422147"/>
                </a:lnTo>
                <a:lnTo>
                  <a:pt x="1417319" y="423671"/>
                </a:lnTo>
                <a:lnTo>
                  <a:pt x="1409699" y="426719"/>
                </a:lnTo>
                <a:lnTo>
                  <a:pt x="1436115" y="426719"/>
                </a:lnTo>
                <a:lnTo>
                  <a:pt x="1440179" y="423671"/>
                </a:lnTo>
                <a:lnTo>
                  <a:pt x="1450847" y="414527"/>
                </a:lnTo>
                <a:lnTo>
                  <a:pt x="1456073" y="408431"/>
                </a:lnTo>
                <a:lnTo>
                  <a:pt x="1443227" y="408431"/>
                </a:lnTo>
                <a:lnTo>
                  <a:pt x="1443931" y="407611"/>
                </a:lnTo>
                <a:close/>
              </a:path>
              <a:path w="1473835" h="437514">
                <a:moveTo>
                  <a:pt x="28955" y="406907"/>
                </a:moveTo>
                <a:lnTo>
                  <a:pt x="30479" y="408431"/>
                </a:lnTo>
                <a:lnTo>
                  <a:pt x="29776" y="407611"/>
                </a:lnTo>
                <a:lnTo>
                  <a:pt x="28955" y="406907"/>
                </a:lnTo>
                <a:close/>
              </a:path>
              <a:path w="1473835" h="437514">
                <a:moveTo>
                  <a:pt x="29776" y="407611"/>
                </a:moveTo>
                <a:lnTo>
                  <a:pt x="30479" y="408431"/>
                </a:lnTo>
                <a:lnTo>
                  <a:pt x="30733" y="408431"/>
                </a:lnTo>
                <a:lnTo>
                  <a:pt x="29776" y="407611"/>
                </a:lnTo>
                <a:close/>
              </a:path>
              <a:path w="1473835" h="437514">
                <a:moveTo>
                  <a:pt x="1444751" y="406907"/>
                </a:moveTo>
                <a:lnTo>
                  <a:pt x="1443931" y="407611"/>
                </a:lnTo>
                <a:lnTo>
                  <a:pt x="1443227" y="408431"/>
                </a:lnTo>
                <a:lnTo>
                  <a:pt x="1444751" y="406907"/>
                </a:lnTo>
                <a:close/>
              </a:path>
              <a:path w="1473835" h="437514">
                <a:moveTo>
                  <a:pt x="1457379" y="406907"/>
                </a:moveTo>
                <a:lnTo>
                  <a:pt x="1444751" y="406907"/>
                </a:lnTo>
                <a:lnTo>
                  <a:pt x="1443227" y="408431"/>
                </a:lnTo>
                <a:lnTo>
                  <a:pt x="1456073" y="408431"/>
                </a:lnTo>
                <a:lnTo>
                  <a:pt x="1457379" y="406907"/>
                </a:lnTo>
                <a:close/>
              </a:path>
              <a:path w="1473835" h="437514">
                <a:moveTo>
                  <a:pt x="29173" y="406907"/>
                </a:moveTo>
                <a:lnTo>
                  <a:pt x="28955" y="406907"/>
                </a:lnTo>
                <a:lnTo>
                  <a:pt x="29776" y="407611"/>
                </a:lnTo>
                <a:lnTo>
                  <a:pt x="29173" y="406907"/>
                </a:lnTo>
                <a:close/>
              </a:path>
              <a:path w="1473835" h="437514">
                <a:moveTo>
                  <a:pt x="1443931" y="29776"/>
                </a:moveTo>
                <a:lnTo>
                  <a:pt x="1452371" y="39623"/>
                </a:lnTo>
                <a:lnTo>
                  <a:pt x="1455419" y="45719"/>
                </a:lnTo>
                <a:lnTo>
                  <a:pt x="1458467" y="50291"/>
                </a:lnTo>
                <a:lnTo>
                  <a:pt x="1459991" y="56387"/>
                </a:lnTo>
                <a:lnTo>
                  <a:pt x="1463039" y="64007"/>
                </a:lnTo>
                <a:lnTo>
                  <a:pt x="1463039" y="367283"/>
                </a:lnTo>
                <a:lnTo>
                  <a:pt x="1443931" y="407611"/>
                </a:lnTo>
                <a:lnTo>
                  <a:pt x="1444751" y="406907"/>
                </a:lnTo>
                <a:lnTo>
                  <a:pt x="1457379" y="406907"/>
                </a:lnTo>
                <a:lnTo>
                  <a:pt x="1459991" y="403859"/>
                </a:lnTo>
                <a:lnTo>
                  <a:pt x="1464563" y="396239"/>
                </a:lnTo>
                <a:lnTo>
                  <a:pt x="1467611" y="390143"/>
                </a:lnTo>
                <a:lnTo>
                  <a:pt x="1469135" y="384047"/>
                </a:lnTo>
                <a:lnTo>
                  <a:pt x="1472183" y="376427"/>
                </a:lnTo>
                <a:lnTo>
                  <a:pt x="1472183" y="368807"/>
                </a:lnTo>
                <a:lnTo>
                  <a:pt x="1473707" y="361187"/>
                </a:lnTo>
                <a:lnTo>
                  <a:pt x="1473707" y="76199"/>
                </a:lnTo>
                <a:lnTo>
                  <a:pt x="1472183" y="68579"/>
                </a:lnTo>
                <a:lnTo>
                  <a:pt x="1472183" y="60959"/>
                </a:lnTo>
                <a:lnTo>
                  <a:pt x="1469135" y="53339"/>
                </a:lnTo>
                <a:lnTo>
                  <a:pt x="1467611" y="47243"/>
                </a:lnTo>
                <a:lnTo>
                  <a:pt x="1464563" y="39623"/>
                </a:lnTo>
                <a:lnTo>
                  <a:pt x="1459991" y="33527"/>
                </a:lnTo>
                <a:lnTo>
                  <a:pt x="1457379" y="30479"/>
                </a:lnTo>
                <a:lnTo>
                  <a:pt x="1444751" y="30479"/>
                </a:lnTo>
                <a:lnTo>
                  <a:pt x="1443931" y="29776"/>
                </a:lnTo>
                <a:close/>
              </a:path>
              <a:path w="1473835" h="437514">
                <a:moveTo>
                  <a:pt x="30479" y="28955"/>
                </a:moveTo>
                <a:lnTo>
                  <a:pt x="28955" y="30479"/>
                </a:lnTo>
                <a:lnTo>
                  <a:pt x="29776" y="29776"/>
                </a:lnTo>
                <a:lnTo>
                  <a:pt x="30479" y="28955"/>
                </a:lnTo>
                <a:close/>
              </a:path>
              <a:path w="1473835" h="437514">
                <a:moveTo>
                  <a:pt x="29776" y="29776"/>
                </a:moveTo>
                <a:lnTo>
                  <a:pt x="28955" y="30479"/>
                </a:lnTo>
                <a:lnTo>
                  <a:pt x="29173" y="30479"/>
                </a:lnTo>
                <a:lnTo>
                  <a:pt x="29776" y="29776"/>
                </a:lnTo>
                <a:close/>
              </a:path>
              <a:path w="1473835" h="437514">
                <a:moveTo>
                  <a:pt x="1443227" y="28955"/>
                </a:moveTo>
                <a:lnTo>
                  <a:pt x="1443931" y="29776"/>
                </a:lnTo>
                <a:lnTo>
                  <a:pt x="1444751" y="30479"/>
                </a:lnTo>
                <a:lnTo>
                  <a:pt x="1443227" y="28955"/>
                </a:lnTo>
                <a:close/>
              </a:path>
              <a:path w="1473835" h="437514">
                <a:moveTo>
                  <a:pt x="1456073" y="28955"/>
                </a:moveTo>
                <a:lnTo>
                  <a:pt x="1443227" y="28955"/>
                </a:lnTo>
                <a:lnTo>
                  <a:pt x="1444751" y="30479"/>
                </a:lnTo>
                <a:lnTo>
                  <a:pt x="1457379" y="30479"/>
                </a:lnTo>
                <a:lnTo>
                  <a:pt x="1456073" y="28955"/>
                </a:lnTo>
                <a:close/>
              </a:path>
              <a:path w="1473835" h="437514">
                <a:moveTo>
                  <a:pt x="30733" y="28955"/>
                </a:moveTo>
                <a:lnTo>
                  <a:pt x="30479" y="28955"/>
                </a:lnTo>
                <a:lnTo>
                  <a:pt x="29776" y="29776"/>
                </a:lnTo>
                <a:lnTo>
                  <a:pt x="30733" y="28955"/>
                </a:lnTo>
                <a:close/>
              </a:path>
              <a:path w="1473835" h="437514">
                <a:moveTo>
                  <a:pt x="1435099" y="10667"/>
                </a:moveTo>
                <a:lnTo>
                  <a:pt x="1403603" y="10667"/>
                </a:lnTo>
                <a:lnTo>
                  <a:pt x="1411223" y="12191"/>
                </a:lnTo>
                <a:lnTo>
                  <a:pt x="1423415" y="15239"/>
                </a:lnTo>
                <a:lnTo>
                  <a:pt x="1429511" y="18287"/>
                </a:lnTo>
                <a:lnTo>
                  <a:pt x="1434083" y="21335"/>
                </a:lnTo>
                <a:lnTo>
                  <a:pt x="1443931" y="29776"/>
                </a:lnTo>
                <a:lnTo>
                  <a:pt x="1443227" y="28955"/>
                </a:lnTo>
                <a:lnTo>
                  <a:pt x="1456073" y="28955"/>
                </a:lnTo>
                <a:lnTo>
                  <a:pt x="1450847" y="22859"/>
                </a:lnTo>
                <a:lnTo>
                  <a:pt x="1440179" y="13715"/>
                </a:lnTo>
                <a:lnTo>
                  <a:pt x="1435099" y="10667"/>
                </a:lnTo>
                <a:close/>
              </a:path>
              <a:path w="1473835" h="437514">
                <a:moveTo>
                  <a:pt x="1397507" y="0"/>
                </a:moveTo>
                <a:lnTo>
                  <a:pt x="76199" y="0"/>
                </a:lnTo>
                <a:lnTo>
                  <a:pt x="68579" y="1523"/>
                </a:lnTo>
                <a:lnTo>
                  <a:pt x="1405127" y="1523"/>
                </a:lnTo>
                <a:lnTo>
                  <a:pt x="139750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94714" y="5364619"/>
            <a:ext cx="9023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Class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Lo</a:t>
            </a:r>
            <a:r>
              <a:rPr sz="1100" b="1" spc="-1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38600" y="5288279"/>
            <a:ext cx="1463040" cy="426720"/>
          </a:xfrm>
          <a:custGeom>
            <a:avLst/>
            <a:gdLst/>
            <a:ahLst/>
            <a:cxnLst/>
            <a:rect l="l" t="t" r="r" b="b"/>
            <a:pathLst>
              <a:path w="1463039" h="426720">
                <a:moveTo>
                  <a:pt x="1392935" y="0"/>
                </a:moveTo>
                <a:lnTo>
                  <a:pt x="71627" y="0"/>
                </a:lnTo>
                <a:lnTo>
                  <a:pt x="57466" y="1393"/>
                </a:lnTo>
                <a:lnTo>
                  <a:pt x="21071" y="20838"/>
                </a:lnTo>
                <a:lnTo>
                  <a:pt x="1461" y="57131"/>
                </a:lnTo>
                <a:lnTo>
                  <a:pt x="0" y="71627"/>
                </a:lnTo>
                <a:lnTo>
                  <a:pt x="0" y="356615"/>
                </a:lnTo>
                <a:lnTo>
                  <a:pt x="11691" y="395441"/>
                </a:lnTo>
                <a:lnTo>
                  <a:pt x="43367" y="421194"/>
                </a:lnTo>
                <a:lnTo>
                  <a:pt x="71627" y="426719"/>
                </a:lnTo>
                <a:lnTo>
                  <a:pt x="1392935" y="426719"/>
                </a:lnTo>
                <a:lnTo>
                  <a:pt x="1431134" y="415893"/>
                </a:lnTo>
                <a:lnTo>
                  <a:pt x="1457396" y="384911"/>
                </a:lnTo>
                <a:lnTo>
                  <a:pt x="1463039" y="356615"/>
                </a:lnTo>
                <a:lnTo>
                  <a:pt x="1463039" y="71627"/>
                </a:lnTo>
                <a:lnTo>
                  <a:pt x="1451812" y="32339"/>
                </a:lnTo>
                <a:lnTo>
                  <a:pt x="1420952" y="5769"/>
                </a:lnTo>
                <a:lnTo>
                  <a:pt x="1392935" y="0"/>
                </a:lnTo>
                <a:close/>
              </a:path>
            </a:pathLst>
          </a:custGeom>
          <a:solidFill>
            <a:srgbClr val="FF7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4027" y="5283708"/>
            <a:ext cx="1473835" cy="437515"/>
          </a:xfrm>
          <a:custGeom>
            <a:avLst/>
            <a:gdLst/>
            <a:ahLst/>
            <a:cxnLst/>
            <a:rect l="l" t="t" r="r" b="b"/>
            <a:pathLst>
              <a:path w="1473835" h="437514">
                <a:moveTo>
                  <a:pt x="1405127" y="435863"/>
                </a:moveTo>
                <a:lnTo>
                  <a:pt x="68579" y="435863"/>
                </a:lnTo>
                <a:lnTo>
                  <a:pt x="76199" y="437387"/>
                </a:lnTo>
                <a:lnTo>
                  <a:pt x="1397507" y="437387"/>
                </a:lnTo>
                <a:lnTo>
                  <a:pt x="1405127" y="435863"/>
                </a:lnTo>
                <a:close/>
              </a:path>
              <a:path w="1473835" h="437514">
                <a:moveTo>
                  <a:pt x="1412747" y="1523"/>
                </a:moveTo>
                <a:lnTo>
                  <a:pt x="60959" y="1523"/>
                </a:lnTo>
                <a:lnTo>
                  <a:pt x="53339" y="4571"/>
                </a:lnTo>
                <a:lnTo>
                  <a:pt x="47243" y="6095"/>
                </a:lnTo>
                <a:lnTo>
                  <a:pt x="13715" y="33527"/>
                </a:lnTo>
                <a:lnTo>
                  <a:pt x="4571" y="54863"/>
                </a:lnTo>
                <a:lnTo>
                  <a:pt x="1523" y="60959"/>
                </a:lnTo>
                <a:lnTo>
                  <a:pt x="1523" y="68579"/>
                </a:lnTo>
                <a:lnTo>
                  <a:pt x="0" y="76199"/>
                </a:lnTo>
                <a:lnTo>
                  <a:pt x="0" y="361187"/>
                </a:lnTo>
                <a:lnTo>
                  <a:pt x="1523" y="368807"/>
                </a:lnTo>
                <a:lnTo>
                  <a:pt x="1523" y="376427"/>
                </a:lnTo>
                <a:lnTo>
                  <a:pt x="4571" y="384047"/>
                </a:lnTo>
                <a:lnTo>
                  <a:pt x="33527" y="423671"/>
                </a:lnTo>
                <a:lnTo>
                  <a:pt x="54863" y="432815"/>
                </a:lnTo>
                <a:lnTo>
                  <a:pt x="60959" y="435863"/>
                </a:lnTo>
                <a:lnTo>
                  <a:pt x="1412747" y="435863"/>
                </a:lnTo>
                <a:lnTo>
                  <a:pt x="1420367" y="432815"/>
                </a:lnTo>
                <a:lnTo>
                  <a:pt x="1426463" y="431291"/>
                </a:lnTo>
                <a:lnTo>
                  <a:pt x="1434083" y="428243"/>
                </a:lnTo>
                <a:lnTo>
                  <a:pt x="1436115" y="426719"/>
                </a:lnTo>
                <a:lnTo>
                  <a:pt x="70103" y="426719"/>
                </a:lnTo>
                <a:lnTo>
                  <a:pt x="62483" y="425195"/>
                </a:lnTo>
                <a:lnTo>
                  <a:pt x="50291" y="422147"/>
                </a:lnTo>
                <a:lnTo>
                  <a:pt x="44195" y="419099"/>
                </a:lnTo>
                <a:lnTo>
                  <a:pt x="39623" y="416051"/>
                </a:lnTo>
                <a:lnTo>
                  <a:pt x="30733" y="408431"/>
                </a:lnTo>
                <a:lnTo>
                  <a:pt x="30479" y="408431"/>
                </a:lnTo>
                <a:lnTo>
                  <a:pt x="28955" y="406907"/>
                </a:lnTo>
                <a:lnTo>
                  <a:pt x="29173" y="406907"/>
                </a:lnTo>
                <a:lnTo>
                  <a:pt x="21335" y="397763"/>
                </a:lnTo>
                <a:lnTo>
                  <a:pt x="18287" y="391667"/>
                </a:lnTo>
                <a:lnTo>
                  <a:pt x="15239" y="387095"/>
                </a:lnTo>
                <a:lnTo>
                  <a:pt x="13715" y="380999"/>
                </a:lnTo>
                <a:lnTo>
                  <a:pt x="10667" y="373379"/>
                </a:lnTo>
                <a:lnTo>
                  <a:pt x="10667" y="70103"/>
                </a:lnTo>
                <a:lnTo>
                  <a:pt x="29173" y="30479"/>
                </a:lnTo>
                <a:lnTo>
                  <a:pt x="28955" y="30479"/>
                </a:lnTo>
                <a:lnTo>
                  <a:pt x="30479" y="28955"/>
                </a:lnTo>
                <a:lnTo>
                  <a:pt x="30733" y="28955"/>
                </a:lnTo>
                <a:lnTo>
                  <a:pt x="39623" y="21335"/>
                </a:lnTo>
                <a:lnTo>
                  <a:pt x="45719" y="18287"/>
                </a:lnTo>
                <a:lnTo>
                  <a:pt x="50291" y="15239"/>
                </a:lnTo>
                <a:lnTo>
                  <a:pt x="56387" y="13715"/>
                </a:lnTo>
                <a:lnTo>
                  <a:pt x="64007" y="10667"/>
                </a:lnTo>
                <a:lnTo>
                  <a:pt x="1435099" y="10667"/>
                </a:lnTo>
                <a:lnTo>
                  <a:pt x="1432559" y="9143"/>
                </a:lnTo>
                <a:lnTo>
                  <a:pt x="1426463" y="6095"/>
                </a:lnTo>
                <a:lnTo>
                  <a:pt x="1420367" y="4571"/>
                </a:lnTo>
                <a:lnTo>
                  <a:pt x="1412747" y="1523"/>
                </a:lnTo>
                <a:close/>
              </a:path>
              <a:path w="1473835" h="437514">
                <a:moveTo>
                  <a:pt x="1443931" y="407611"/>
                </a:moveTo>
                <a:lnTo>
                  <a:pt x="1434083" y="416051"/>
                </a:lnTo>
                <a:lnTo>
                  <a:pt x="1427987" y="419099"/>
                </a:lnTo>
                <a:lnTo>
                  <a:pt x="1423415" y="422147"/>
                </a:lnTo>
                <a:lnTo>
                  <a:pt x="1417319" y="423671"/>
                </a:lnTo>
                <a:lnTo>
                  <a:pt x="1409699" y="426719"/>
                </a:lnTo>
                <a:lnTo>
                  <a:pt x="1436115" y="426719"/>
                </a:lnTo>
                <a:lnTo>
                  <a:pt x="1440179" y="423671"/>
                </a:lnTo>
                <a:lnTo>
                  <a:pt x="1450847" y="414527"/>
                </a:lnTo>
                <a:lnTo>
                  <a:pt x="1456073" y="408431"/>
                </a:lnTo>
                <a:lnTo>
                  <a:pt x="1443227" y="408431"/>
                </a:lnTo>
                <a:lnTo>
                  <a:pt x="1443931" y="407611"/>
                </a:lnTo>
                <a:close/>
              </a:path>
              <a:path w="1473835" h="437514">
                <a:moveTo>
                  <a:pt x="28955" y="406907"/>
                </a:moveTo>
                <a:lnTo>
                  <a:pt x="30479" y="408431"/>
                </a:lnTo>
                <a:lnTo>
                  <a:pt x="29776" y="407611"/>
                </a:lnTo>
                <a:lnTo>
                  <a:pt x="28955" y="406907"/>
                </a:lnTo>
                <a:close/>
              </a:path>
              <a:path w="1473835" h="437514">
                <a:moveTo>
                  <a:pt x="29776" y="407611"/>
                </a:moveTo>
                <a:lnTo>
                  <a:pt x="30479" y="408431"/>
                </a:lnTo>
                <a:lnTo>
                  <a:pt x="30733" y="408431"/>
                </a:lnTo>
                <a:lnTo>
                  <a:pt x="29776" y="407611"/>
                </a:lnTo>
                <a:close/>
              </a:path>
              <a:path w="1473835" h="437514">
                <a:moveTo>
                  <a:pt x="1444751" y="406907"/>
                </a:moveTo>
                <a:lnTo>
                  <a:pt x="1443931" y="407611"/>
                </a:lnTo>
                <a:lnTo>
                  <a:pt x="1443227" y="408431"/>
                </a:lnTo>
                <a:lnTo>
                  <a:pt x="1444751" y="406907"/>
                </a:lnTo>
                <a:close/>
              </a:path>
              <a:path w="1473835" h="437514">
                <a:moveTo>
                  <a:pt x="1457379" y="406907"/>
                </a:moveTo>
                <a:lnTo>
                  <a:pt x="1444751" y="406907"/>
                </a:lnTo>
                <a:lnTo>
                  <a:pt x="1443227" y="408431"/>
                </a:lnTo>
                <a:lnTo>
                  <a:pt x="1456073" y="408431"/>
                </a:lnTo>
                <a:lnTo>
                  <a:pt x="1457379" y="406907"/>
                </a:lnTo>
                <a:close/>
              </a:path>
              <a:path w="1473835" h="437514">
                <a:moveTo>
                  <a:pt x="29173" y="406907"/>
                </a:moveTo>
                <a:lnTo>
                  <a:pt x="28955" y="406907"/>
                </a:lnTo>
                <a:lnTo>
                  <a:pt x="29776" y="407611"/>
                </a:lnTo>
                <a:lnTo>
                  <a:pt x="29173" y="406907"/>
                </a:lnTo>
                <a:close/>
              </a:path>
              <a:path w="1473835" h="437514">
                <a:moveTo>
                  <a:pt x="1443931" y="29776"/>
                </a:moveTo>
                <a:lnTo>
                  <a:pt x="1452371" y="39623"/>
                </a:lnTo>
                <a:lnTo>
                  <a:pt x="1455419" y="45719"/>
                </a:lnTo>
                <a:lnTo>
                  <a:pt x="1458467" y="50291"/>
                </a:lnTo>
                <a:lnTo>
                  <a:pt x="1459991" y="56387"/>
                </a:lnTo>
                <a:lnTo>
                  <a:pt x="1463039" y="64007"/>
                </a:lnTo>
                <a:lnTo>
                  <a:pt x="1463039" y="367283"/>
                </a:lnTo>
                <a:lnTo>
                  <a:pt x="1443931" y="407611"/>
                </a:lnTo>
                <a:lnTo>
                  <a:pt x="1444751" y="406907"/>
                </a:lnTo>
                <a:lnTo>
                  <a:pt x="1457379" y="406907"/>
                </a:lnTo>
                <a:lnTo>
                  <a:pt x="1459991" y="403859"/>
                </a:lnTo>
                <a:lnTo>
                  <a:pt x="1464563" y="396239"/>
                </a:lnTo>
                <a:lnTo>
                  <a:pt x="1467611" y="390143"/>
                </a:lnTo>
                <a:lnTo>
                  <a:pt x="1469135" y="384047"/>
                </a:lnTo>
                <a:lnTo>
                  <a:pt x="1472183" y="376427"/>
                </a:lnTo>
                <a:lnTo>
                  <a:pt x="1472183" y="368807"/>
                </a:lnTo>
                <a:lnTo>
                  <a:pt x="1473707" y="361187"/>
                </a:lnTo>
                <a:lnTo>
                  <a:pt x="1473707" y="76199"/>
                </a:lnTo>
                <a:lnTo>
                  <a:pt x="1472183" y="68579"/>
                </a:lnTo>
                <a:lnTo>
                  <a:pt x="1472183" y="60959"/>
                </a:lnTo>
                <a:lnTo>
                  <a:pt x="1469135" y="53339"/>
                </a:lnTo>
                <a:lnTo>
                  <a:pt x="1467611" y="47243"/>
                </a:lnTo>
                <a:lnTo>
                  <a:pt x="1464563" y="39623"/>
                </a:lnTo>
                <a:lnTo>
                  <a:pt x="1459991" y="33527"/>
                </a:lnTo>
                <a:lnTo>
                  <a:pt x="1457379" y="30479"/>
                </a:lnTo>
                <a:lnTo>
                  <a:pt x="1444751" y="30479"/>
                </a:lnTo>
                <a:lnTo>
                  <a:pt x="1443931" y="29776"/>
                </a:lnTo>
                <a:close/>
              </a:path>
              <a:path w="1473835" h="437514">
                <a:moveTo>
                  <a:pt x="30479" y="28955"/>
                </a:moveTo>
                <a:lnTo>
                  <a:pt x="28955" y="30479"/>
                </a:lnTo>
                <a:lnTo>
                  <a:pt x="29776" y="29776"/>
                </a:lnTo>
                <a:lnTo>
                  <a:pt x="30479" y="28955"/>
                </a:lnTo>
                <a:close/>
              </a:path>
              <a:path w="1473835" h="437514">
                <a:moveTo>
                  <a:pt x="29776" y="29776"/>
                </a:moveTo>
                <a:lnTo>
                  <a:pt x="28955" y="30479"/>
                </a:lnTo>
                <a:lnTo>
                  <a:pt x="29173" y="30479"/>
                </a:lnTo>
                <a:lnTo>
                  <a:pt x="29776" y="29776"/>
                </a:lnTo>
                <a:close/>
              </a:path>
              <a:path w="1473835" h="437514">
                <a:moveTo>
                  <a:pt x="1443227" y="28955"/>
                </a:moveTo>
                <a:lnTo>
                  <a:pt x="1443931" y="29776"/>
                </a:lnTo>
                <a:lnTo>
                  <a:pt x="1444751" y="30479"/>
                </a:lnTo>
                <a:lnTo>
                  <a:pt x="1443227" y="28955"/>
                </a:lnTo>
                <a:close/>
              </a:path>
              <a:path w="1473835" h="437514">
                <a:moveTo>
                  <a:pt x="1456073" y="28955"/>
                </a:moveTo>
                <a:lnTo>
                  <a:pt x="1443227" y="28955"/>
                </a:lnTo>
                <a:lnTo>
                  <a:pt x="1444751" y="30479"/>
                </a:lnTo>
                <a:lnTo>
                  <a:pt x="1457379" y="30479"/>
                </a:lnTo>
                <a:lnTo>
                  <a:pt x="1456073" y="28955"/>
                </a:lnTo>
                <a:close/>
              </a:path>
              <a:path w="1473835" h="437514">
                <a:moveTo>
                  <a:pt x="30733" y="28955"/>
                </a:moveTo>
                <a:lnTo>
                  <a:pt x="30479" y="28955"/>
                </a:lnTo>
                <a:lnTo>
                  <a:pt x="29776" y="29776"/>
                </a:lnTo>
                <a:lnTo>
                  <a:pt x="30733" y="28955"/>
                </a:lnTo>
                <a:close/>
              </a:path>
              <a:path w="1473835" h="437514">
                <a:moveTo>
                  <a:pt x="1435099" y="10667"/>
                </a:moveTo>
                <a:lnTo>
                  <a:pt x="1403603" y="10667"/>
                </a:lnTo>
                <a:lnTo>
                  <a:pt x="1411223" y="12191"/>
                </a:lnTo>
                <a:lnTo>
                  <a:pt x="1423415" y="15239"/>
                </a:lnTo>
                <a:lnTo>
                  <a:pt x="1429511" y="18287"/>
                </a:lnTo>
                <a:lnTo>
                  <a:pt x="1434083" y="21335"/>
                </a:lnTo>
                <a:lnTo>
                  <a:pt x="1443931" y="29776"/>
                </a:lnTo>
                <a:lnTo>
                  <a:pt x="1443227" y="28955"/>
                </a:lnTo>
                <a:lnTo>
                  <a:pt x="1456073" y="28955"/>
                </a:lnTo>
                <a:lnTo>
                  <a:pt x="1450847" y="22859"/>
                </a:lnTo>
                <a:lnTo>
                  <a:pt x="1440179" y="13715"/>
                </a:lnTo>
                <a:lnTo>
                  <a:pt x="1435099" y="10667"/>
                </a:lnTo>
                <a:close/>
              </a:path>
              <a:path w="1473835" h="437514">
                <a:moveTo>
                  <a:pt x="1397507" y="0"/>
                </a:moveTo>
                <a:lnTo>
                  <a:pt x="76199" y="0"/>
                </a:lnTo>
                <a:lnTo>
                  <a:pt x="68579" y="1523"/>
                </a:lnTo>
                <a:lnTo>
                  <a:pt x="1405127" y="1523"/>
                </a:lnTo>
                <a:lnTo>
                  <a:pt x="139750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21546" y="5364619"/>
            <a:ext cx="9023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Class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Lo</a:t>
            </a:r>
            <a:r>
              <a:rPr sz="1100" b="1" spc="-1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78879" y="5227320"/>
            <a:ext cx="1463040" cy="426720"/>
          </a:xfrm>
          <a:custGeom>
            <a:avLst/>
            <a:gdLst/>
            <a:ahLst/>
            <a:cxnLst/>
            <a:rect l="l" t="t" r="r" b="b"/>
            <a:pathLst>
              <a:path w="1463040" h="426720">
                <a:moveTo>
                  <a:pt x="1392935" y="0"/>
                </a:moveTo>
                <a:lnTo>
                  <a:pt x="71627" y="0"/>
                </a:lnTo>
                <a:lnTo>
                  <a:pt x="57466" y="1393"/>
                </a:lnTo>
                <a:lnTo>
                  <a:pt x="21071" y="20838"/>
                </a:lnTo>
                <a:lnTo>
                  <a:pt x="1461" y="57131"/>
                </a:lnTo>
                <a:lnTo>
                  <a:pt x="0" y="71627"/>
                </a:lnTo>
                <a:lnTo>
                  <a:pt x="0" y="356615"/>
                </a:lnTo>
                <a:lnTo>
                  <a:pt x="11691" y="395441"/>
                </a:lnTo>
                <a:lnTo>
                  <a:pt x="43367" y="421194"/>
                </a:lnTo>
                <a:lnTo>
                  <a:pt x="71627" y="426719"/>
                </a:lnTo>
                <a:lnTo>
                  <a:pt x="1392935" y="426719"/>
                </a:lnTo>
                <a:lnTo>
                  <a:pt x="1431134" y="415893"/>
                </a:lnTo>
                <a:lnTo>
                  <a:pt x="1457396" y="384911"/>
                </a:lnTo>
                <a:lnTo>
                  <a:pt x="1463039" y="356615"/>
                </a:lnTo>
                <a:lnTo>
                  <a:pt x="1463039" y="71627"/>
                </a:lnTo>
                <a:lnTo>
                  <a:pt x="1451812" y="32339"/>
                </a:lnTo>
                <a:lnTo>
                  <a:pt x="1420952" y="5769"/>
                </a:lnTo>
                <a:lnTo>
                  <a:pt x="1392935" y="0"/>
                </a:lnTo>
                <a:close/>
              </a:path>
            </a:pathLst>
          </a:custGeom>
          <a:solidFill>
            <a:srgbClr val="FF7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74307" y="5222747"/>
            <a:ext cx="1473835" cy="437515"/>
          </a:xfrm>
          <a:custGeom>
            <a:avLst/>
            <a:gdLst/>
            <a:ahLst/>
            <a:cxnLst/>
            <a:rect l="l" t="t" r="r" b="b"/>
            <a:pathLst>
              <a:path w="1473834" h="437514">
                <a:moveTo>
                  <a:pt x="1405127" y="435863"/>
                </a:moveTo>
                <a:lnTo>
                  <a:pt x="68579" y="435863"/>
                </a:lnTo>
                <a:lnTo>
                  <a:pt x="76199" y="437387"/>
                </a:lnTo>
                <a:lnTo>
                  <a:pt x="1397507" y="437387"/>
                </a:lnTo>
                <a:lnTo>
                  <a:pt x="1405127" y="435863"/>
                </a:lnTo>
                <a:close/>
              </a:path>
              <a:path w="1473834" h="437514">
                <a:moveTo>
                  <a:pt x="1412747" y="1523"/>
                </a:moveTo>
                <a:lnTo>
                  <a:pt x="60959" y="1523"/>
                </a:lnTo>
                <a:lnTo>
                  <a:pt x="53339" y="4571"/>
                </a:lnTo>
                <a:lnTo>
                  <a:pt x="47243" y="6095"/>
                </a:lnTo>
                <a:lnTo>
                  <a:pt x="13715" y="33527"/>
                </a:lnTo>
                <a:lnTo>
                  <a:pt x="4571" y="54863"/>
                </a:lnTo>
                <a:lnTo>
                  <a:pt x="1523" y="60959"/>
                </a:lnTo>
                <a:lnTo>
                  <a:pt x="1523" y="68579"/>
                </a:lnTo>
                <a:lnTo>
                  <a:pt x="0" y="76199"/>
                </a:lnTo>
                <a:lnTo>
                  <a:pt x="0" y="361187"/>
                </a:lnTo>
                <a:lnTo>
                  <a:pt x="1523" y="368807"/>
                </a:lnTo>
                <a:lnTo>
                  <a:pt x="1523" y="376427"/>
                </a:lnTo>
                <a:lnTo>
                  <a:pt x="4571" y="384047"/>
                </a:lnTo>
                <a:lnTo>
                  <a:pt x="33527" y="423671"/>
                </a:lnTo>
                <a:lnTo>
                  <a:pt x="54863" y="432815"/>
                </a:lnTo>
                <a:lnTo>
                  <a:pt x="60959" y="435863"/>
                </a:lnTo>
                <a:lnTo>
                  <a:pt x="1412747" y="435863"/>
                </a:lnTo>
                <a:lnTo>
                  <a:pt x="1420367" y="432815"/>
                </a:lnTo>
                <a:lnTo>
                  <a:pt x="1426463" y="431291"/>
                </a:lnTo>
                <a:lnTo>
                  <a:pt x="1434083" y="428243"/>
                </a:lnTo>
                <a:lnTo>
                  <a:pt x="1436115" y="426719"/>
                </a:lnTo>
                <a:lnTo>
                  <a:pt x="70103" y="426719"/>
                </a:lnTo>
                <a:lnTo>
                  <a:pt x="62483" y="425195"/>
                </a:lnTo>
                <a:lnTo>
                  <a:pt x="50291" y="422147"/>
                </a:lnTo>
                <a:lnTo>
                  <a:pt x="44195" y="419099"/>
                </a:lnTo>
                <a:lnTo>
                  <a:pt x="39623" y="416051"/>
                </a:lnTo>
                <a:lnTo>
                  <a:pt x="30733" y="408431"/>
                </a:lnTo>
                <a:lnTo>
                  <a:pt x="30479" y="408431"/>
                </a:lnTo>
                <a:lnTo>
                  <a:pt x="28955" y="406907"/>
                </a:lnTo>
                <a:lnTo>
                  <a:pt x="29173" y="406907"/>
                </a:lnTo>
                <a:lnTo>
                  <a:pt x="21335" y="397763"/>
                </a:lnTo>
                <a:lnTo>
                  <a:pt x="18287" y="391667"/>
                </a:lnTo>
                <a:lnTo>
                  <a:pt x="15239" y="387095"/>
                </a:lnTo>
                <a:lnTo>
                  <a:pt x="13715" y="380999"/>
                </a:lnTo>
                <a:lnTo>
                  <a:pt x="10667" y="373379"/>
                </a:lnTo>
                <a:lnTo>
                  <a:pt x="10667" y="70103"/>
                </a:lnTo>
                <a:lnTo>
                  <a:pt x="29173" y="30479"/>
                </a:lnTo>
                <a:lnTo>
                  <a:pt x="28955" y="30479"/>
                </a:lnTo>
                <a:lnTo>
                  <a:pt x="30479" y="28955"/>
                </a:lnTo>
                <a:lnTo>
                  <a:pt x="30733" y="28955"/>
                </a:lnTo>
                <a:lnTo>
                  <a:pt x="39623" y="21335"/>
                </a:lnTo>
                <a:lnTo>
                  <a:pt x="45719" y="18287"/>
                </a:lnTo>
                <a:lnTo>
                  <a:pt x="50291" y="15239"/>
                </a:lnTo>
                <a:lnTo>
                  <a:pt x="56387" y="13715"/>
                </a:lnTo>
                <a:lnTo>
                  <a:pt x="64007" y="10667"/>
                </a:lnTo>
                <a:lnTo>
                  <a:pt x="1435099" y="10667"/>
                </a:lnTo>
                <a:lnTo>
                  <a:pt x="1432559" y="9143"/>
                </a:lnTo>
                <a:lnTo>
                  <a:pt x="1426463" y="6095"/>
                </a:lnTo>
                <a:lnTo>
                  <a:pt x="1420367" y="4571"/>
                </a:lnTo>
                <a:lnTo>
                  <a:pt x="1412747" y="1523"/>
                </a:lnTo>
                <a:close/>
              </a:path>
              <a:path w="1473834" h="437514">
                <a:moveTo>
                  <a:pt x="1443931" y="407611"/>
                </a:moveTo>
                <a:lnTo>
                  <a:pt x="1434083" y="416051"/>
                </a:lnTo>
                <a:lnTo>
                  <a:pt x="1427987" y="419099"/>
                </a:lnTo>
                <a:lnTo>
                  <a:pt x="1423415" y="422147"/>
                </a:lnTo>
                <a:lnTo>
                  <a:pt x="1417319" y="423671"/>
                </a:lnTo>
                <a:lnTo>
                  <a:pt x="1409699" y="426719"/>
                </a:lnTo>
                <a:lnTo>
                  <a:pt x="1436115" y="426719"/>
                </a:lnTo>
                <a:lnTo>
                  <a:pt x="1440179" y="423671"/>
                </a:lnTo>
                <a:lnTo>
                  <a:pt x="1450847" y="414527"/>
                </a:lnTo>
                <a:lnTo>
                  <a:pt x="1456073" y="408431"/>
                </a:lnTo>
                <a:lnTo>
                  <a:pt x="1443227" y="408431"/>
                </a:lnTo>
                <a:lnTo>
                  <a:pt x="1443931" y="407611"/>
                </a:lnTo>
                <a:close/>
              </a:path>
              <a:path w="1473834" h="437514">
                <a:moveTo>
                  <a:pt x="28955" y="406907"/>
                </a:moveTo>
                <a:lnTo>
                  <a:pt x="30479" y="408431"/>
                </a:lnTo>
                <a:lnTo>
                  <a:pt x="29776" y="407611"/>
                </a:lnTo>
                <a:lnTo>
                  <a:pt x="28955" y="406907"/>
                </a:lnTo>
                <a:close/>
              </a:path>
              <a:path w="1473834" h="437514">
                <a:moveTo>
                  <a:pt x="29776" y="407611"/>
                </a:moveTo>
                <a:lnTo>
                  <a:pt x="30479" y="408431"/>
                </a:lnTo>
                <a:lnTo>
                  <a:pt x="30733" y="408431"/>
                </a:lnTo>
                <a:lnTo>
                  <a:pt x="29776" y="407611"/>
                </a:lnTo>
                <a:close/>
              </a:path>
              <a:path w="1473834" h="437514">
                <a:moveTo>
                  <a:pt x="1444751" y="406907"/>
                </a:moveTo>
                <a:lnTo>
                  <a:pt x="1443931" y="407611"/>
                </a:lnTo>
                <a:lnTo>
                  <a:pt x="1443227" y="408431"/>
                </a:lnTo>
                <a:lnTo>
                  <a:pt x="1444751" y="406907"/>
                </a:lnTo>
                <a:close/>
              </a:path>
              <a:path w="1473834" h="437514">
                <a:moveTo>
                  <a:pt x="1457379" y="406907"/>
                </a:moveTo>
                <a:lnTo>
                  <a:pt x="1444751" y="406907"/>
                </a:lnTo>
                <a:lnTo>
                  <a:pt x="1443227" y="408431"/>
                </a:lnTo>
                <a:lnTo>
                  <a:pt x="1456073" y="408431"/>
                </a:lnTo>
                <a:lnTo>
                  <a:pt x="1457379" y="406907"/>
                </a:lnTo>
                <a:close/>
              </a:path>
              <a:path w="1473834" h="437514">
                <a:moveTo>
                  <a:pt x="29173" y="406907"/>
                </a:moveTo>
                <a:lnTo>
                  <a:pt x="28955" y="406907"/>
                </a:lnTo>
                <a:lnTo>
                  <a:pt x="29776" y="407611"/>
                </a:lnTo>
                <a:lnTo>
                  <a:pt x="29173" y="406907"/>
                </a:lnTo>
                <a:close/>
              </a:path>
              <a:path w="1473834" h="437514">
                <a:moveTo>
                  <a:pt x="1443931" y="29776"/>
                </a:moveTo>
                <a:lnTo>
                  <a:pt x="1452371" y="39623"/>
                </a:lnTo>
                <a:lnTo>
                  <a:pt x="1455419" y="45719"/>
                </a:lnTo>
                <a:lnTo>
                  <a:pt x="1458467" y="50291"/>
                </a:lnTo>
                <a:lnTo>
                  <a:pt x="1459991" y="56387"/>
                </a:lnTo>
                <a:lnTo>
                  <a:pt x="1463039" y="64007"/>
                </a:lnTo>
                <a:lnTo>
                  <a:pt x="1463039" y="367283"/>
                </a:lnTo>
                <a:lnTo>
                  <a:pt x="1443931" y="407611"/>
                </a:lnTo>
                <a:lnTo>
                  <a:pt x="1444751" y="406907"/>
                </a:lnTo>
                <a:lnTo>
                  <a:pt x="1457379" y="406907"/>
                </a:lnTo>
                <a:lnTo>
                  <a:pt x="1459991" y="403859"/>
                </a:lnTo>
                <a:lnTo>
                  <a:pt x="1464563" y="396239"/>
                </a:lnTo>
                <a:lnTo>
                  <a:pt x="1467611" y="390143"/>
                </a:lnTo>
                <a:lnTo>
                  <a:pt x="1469135" y="384047"/>
                </a:lnTo>
                <a:lnTo>
                  <a:pt x="1472183" y="376427"/>
                </a:lnTo>
                <a:lnTo>
                  <a:pt x="1472183" y="368807"/>
                </a:lnTo>
                <a:lnTo>
                  <a:pt x="1473707" y="361187"/>
                </a:lnTo>
                <a:lnTo>
                  <a:pt x="1473707" y="76199"/>
                </a:lnTo>
                <a:lnTo>
                  <a:pt x="1472183" y="68579"/>
                </a:lnTo>
                <a:lnTo>
                  <a:pt x="1472183" y="60959"/>
                </a:lnTo>
                <a:lnTo>
                  <a:pt x="1469135" y="53339"/>
                </a:lnTo>
                <a:lnTo>
                  <a:pt x="1467611" y="47243"/>
                </a:lnTo>
                <a:lnTo>
                  <a:pt x="1464563" y="39623"/>
                </a:lnTo>
                <a:lnTo>
                  <a:pt x="1459991" y="33527"/>
                </a:lnTo>
                <a:lnTo>
                  <a:pt x="1457379" y="30479"/>
                </a:lnTo>
                <a:lnTo>
                  <a:pt x="1444751" y="30479"/>
                </a:lnTo>
                <a:lnTo>
                  <a:pt x="1443931" y="29776"/>
                </a:lnTo>
                <a:close/>
              </a:path>
              <a:path w="1473834" h="437514">
                <a:moveTo>
                  <a:pt x="30479" y="28955"/>
                </a:moveTo>
                <a:lnTo>
                  <a:pt x="28955" y="30479"/>
                </a:lnTo>
                <a:lnTo>
                  <a:pt x="29776" y="29776"/>
                </a:lnTo>
                <a:lnTo>
                  <a:pt x="30479" y="28955"/>
                </a:lnTo>
                <a:close/>
              </a:path>
              <a:path w="1473834" h="437514">
                <a:moveTo>
                  <a:pt x="29776" y="29776"/>
                </a:moveTo>
                <a:lnTo>
                  <a:pt x="28955" y="30479"/>
                </a:lnTo>
                <a:lnTo>
                  <a:pt x="29173" y="30479"/>
                </a:lnTo>
                <a:lnTo>
                  <a:pt x="29776" y="29776"/>
                </a:lnTo>
                <a:close/>
              </a:path>
              <a:path w="1473834" h="437514">
                <a:moveTo>
                  <a:pt x="1443227" y="28955"/>
                </a:moveTo>
                <a:lnTo>
                  <a:pt x="1443931" y="29776"/>
                </a:lnTo>
                <a:lnTo>
                  <a:pt x="1444751" y="30479"/>
                </a:lnTo>
                <a:lnTo>
                  <a:pt x="1443227" y="28955"/>
                </a:lnTo>
                <a:close/>
              </a:path>
              <a:path w="1473834" h="437514">
                <a:moveTo>
                  <a:pt x="1456073" y="28955"/>
                </a:moveTo>
                <a:lnTo>
                  <a:pt x="1443227" y="28955"/>
                </a:lnTo>
                <a:lnTo>
                  <a:pt x="1444751" y="30479"/>
                </a:lnTo>
                <a:lnTo>
                  <a:pt x="1457379" y="30479"/>
                </a:lnTo>
                <a:lnTo>
                  <a:pt x="1456073" y="28955"/>
                </a:lnTo>
                <a:close/>
              </a:path>
              <a:path w="1473834" h="437514">
                <a:moveTo>
                  <a:pt x="30733" y="28955"/>
                </a:moveTo>
                <a:lnTo>
                  <a:pt x="30479" y="28955"/>
                </a:lnTo>
                <a:lnTo>
                  <a:pt x="29776" y="29776"/>
                </a:lnTo>
                <a:lnTo>
                  <a:pt x="30733" y="28955"/>
                </a:lnTo>
                <a:close/>
              </a:path>
              <a:path w="1473834" h="437514">
                <a:moveTo>
                  <a:pt x="1435099" y="10667"/>
                </a:moveTo>
                <a:lnTo>
                  <a:pt x="1403603" y="10667"/>
                </a:lnTo>
                <a:lnTo>
                  <a:pt x="1411223" y="12191"/>
                </a:lnTo>
                <a:lnTo>
                  <a:pt x="1423415" y="15239"/>
                </a:lnTo>
                <a:lnTo>
                  <a:pt x="1429511" y="18287"/>
                </a:lnTo>
                <a:lnTo>
                  <a:pt x="1434083" y="21335"/>
                </a:lnTo>
                <a:lnTo>
                  <a:pt x="1443931" y="29776"/>
                </a:lnTo>
                <a:lnTo>
                  <a:pt x="1443227" y="28955"/>
                </a:lnTo>
                <a:lnTo>
                  <a:pt x="1456073" y="28955"/>
                </a:lnTo>
                <a:lnTo>
                  <a:pt x="1450847" y="22859"/>
                </a:lnTo>
                <a:lnTo>
                  <a:pt x="1440179" y="13715"/>
                </a:lnTo>
                <a:lnTo>
                  <a:pt x="1435099" y="10667"/>
                </a:lnTo>
                <a:close/>
              </a:path>
              <a:path w="1473834" h="437514">
                <a:moveTo>
                  <a:pt x="1397507" y="0"/>
                </a:moveTo>
                <a:lnTo>
                  <a:pt x="76199" y="0"/>
                </a:lnTo>
                <a:lnTo>
                  <a:pt x="68579" y="1523"/>
                </a:lnTo>
                <a:lnTo>
                  <a:pt x="1405127" y="1523"/>
                </a:lnTo>
                <a:lnTo>
                  <a:pt x="139750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61790" y="5303621"/>
            <a:ext cx="9023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Class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Lo</a:t>
            </a:r>
            <a:r>
              <a:rPr sz="1100" b="1" spc="-1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50719" y="6019800"/>
            <a:ext cx="1524000" cy="487680"/>
          </a:xfrm>
          <a:custGeom>
            <a:avLst/>
            <a:gdLst/>
            <a:ahLst/>
            <a:cxnLst/>
            <a:rect l="l" t="t" r="r" b="b"/>
            <a:pathLst>
              <a:path w="1524000" h="487679">
                <a:moveTo>
                  <a:pt x="1443227" y="0"/>
                </a:moveTo>
                <a:lnTo>
                  <a:pt x="82295" y="0"/>
                </a:lnTo>
                <a:lnTo>
                  <a:pt x="79848" y="35"/>
                </a:lnTo>
                <a:lnTo>
                  <a:pt x="39337" y="11951"/>
                </a:lnTo>
                <a:lnTo>
                  <a:pt x="10796" y="41296"/>
                </a:lnTo>
                <a:lnTo>
                  <a:pt x="0" y="82295"/>
                </a:lnTo>
                <a:lnTo>
                  <a:pt x="8" y="408108"/>
                </a:lnTo>
                <a:lnTo>
                  <a:pt x="11553" y="448796"/>
                </a:lnTo>
                <a:lnTo>
                  <a:pt x="40961" y="477079"/>
                </a:lnTo>
                <a:lnTo>
                  <a:pt x="82295" y="487679"/>
                </a:lnTo>
                <a:lnTo>
                  <a:pt x="1443227" y="487679"/>
                </a:lnTo>
                <a:lnTo>
                  <a:pt x="1484444" y="476924"/>
                </a:lnTo>
                <a:lnTo>
                  <a:pt x="1513206" y="448191"/>
                </a:lnTo>
                <a:lnTo>
                  <a:pt x="1523999" y="406907"/>
                </a:lnTo>
                <a:lnTo>
                  <a:pt x="1523991" y="81094"/>
                </a:lnTo>
                <a:lnTo>
                  <a:pt x="1512853" y="40000"/>
                </a:lnTo>
                <a:lnTo>
                  <a:pt x="1484173" y="10989"/>
                </a:lnTo>
                <a:lnTo>
                  <a:pt x="144322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46147" y="6015228"/>
            <a:ext cx="1534795" cy="498475"/>
          </a:xfrm>
          <a:custGeom>
            <a:avLst/>
            <a:gdLst/>
            <a:ahLst/>
            <a:cxnLst/>
            <a:rect l="l" t="t" r="r" b="b"/>
            <a:pathLst>
              <a:path w="1534795" h="498475">
                <a:moveTo>
                  <a:pt x="1447799" y="0"/>
                </a:moveTo>
                <a:lnTo>
                  <a:pt x="86867" y="0"/>
                </a:lnTo>
                <a:lnTo>
                  <a:pt x="68579" y="3047"/>
                </a:lnTo>
                <a:lnTo>
                  <a:pt x="32003" y="19811"/>
                </a:lnTo>
                <a:lnTo>
                  <a:pt x="4571" y="60959"/>
                </a:lnTo>
                <a:lnTo>
                  <a:pt x="1523" y="70103"/>
                </a:lnTo>
                <a:lnTo>
                  <a:pt x="1523" y="77723"/>
                </a:lnTo>
                <a:lnTo>
                  <a:pt x="0" y="86867"/>
                </a:lnTo>
                <a:lnTo>
                  <a:pt x="0" y="411479"/>
                </a:lnTo>
                <a:lnTo>
                  <a:pt x="3047" y="429767"/>
                </a:lnTo>
                <a:lnTo>
                  <a:pt x="19811" y="466343"/>
                </a:lnTo>
                <a:lnTo>
                  <a:pt x="60959" y="493775"/>
                </a:lnTo>
                <a:lnTo>
                  <a:pt x="70103" y="495299"/>
                </a:lnTo>
                <a:lnTo>
                  <a:pt x="77723" y="496823"/>
                </a:lnTo>
                <a:lnTo>
                  <a:pt x="86867" y="498347"/>
                </a:lnTo>
                <a:lnTo>
                  <a:pt x="1447799" y="498347"/>
                </a:lnTo>
                <a:lnTo>
                  <a:pt x="1466087" y="495299"/>
                </a:lnTo>
                <a:lnTo>
                  <a:pt x="1473707" y="493775"/>
                </a:lnTo>
                <a:lnTo>
                  <a:pt x="1488947" y="487679"/>
                </a:lnTo>
                <a:lnTo>
                  <a:pt x="79247" y="487679"/>
                </a:lnTo>
                <a:lnTo>
                  <a:pt x="64007" y="484631"/>
                </a:lnTo>
                <a:lnTo>
                  <a:pt x="22859" y="454151"/>
                </a:lnTo>
                <a:lnTo>
                  <a:pt x="19811" y="448055"/>
                </a:lnTo>
                <a:lnTo>
                  <a:pt x="15239" y="441959"/>
                </a:lnTo>
                <a:lnTo>
                  <a:pt x="10667" y="419099"/>
                </a:lnTo>
                <a:lnTo>
                  <a:pt x="10667" y="79247"/>
                </a:lnTo>
                <a:lnTo>
                  <a:pt x="32003" y="32003"/>
                </a:lnTo>
                <a:lnTo>
                  <a:pt x="50291" y="19811"/>
                </a:lnTo>
                <a:lnTo>
                  <a:pt x="56387" y="15239"/>
                </a:lnTo>
                <a:lnTo>
                  <a:pt x="79247" y="10667"/>
                </a:lnTo>
                <a:lnTo>
                  <a:pt x="1488947" y="10667"/>
                </a:lnTo>
                <a:lnTo>
                  <a:pt x="1473707" y="4571"/>
                </a:lnTo>
                <a:lnTo>
                  <a:pt x="1464563" y="1523"/>
                </a:lnTo>
                <a:lnTo>
                  <a:pt x="1456943" y="1523"/>
                </a:lnTo>
                <a:lnTo>
                  <a:pt x="1447799" y="0"/>
                </a:lnTo>
                <a:close/>
              </a:path>
              <a:path w="1534795" h="498475">
                <a:moveTo>
                  <a:pt x="1488947" y="10667"/>
                </a:moveTo>
                <a:lnTo>
                  <a:pt x="1455419" y="10667"/>
                </a:lnTo>
                <a:lnTo>
                  <a:pt x="1470659" y="13715"/>
                </a:lnTo>
                <a:lnTo>
                  <a:pt x="1478279" y="16763"/>
                </a:lnTo>
                <a:lnTo>
                  <a:pt x="1511807" y="44195"/>
                </a:lnTo>
                <a:lnTo>
                  <a:pt x="1523999" y="79247"/>
                </a:lnTo>
                <a:lnTo>
                  <a:pt x="1523999" y="419099"/>
                </a:lnTo>
                <a:lnTo>
                  <a:pt x="1502663" y="466343"/>
                </a:lnTo>
                <a:lnTo>
                  <a:pt x="1455419" y="487679"/>
                </a:lnTo>
                <a:lnTo>
                  <a:pt x="1488947" y="487679"/>
                </a:lnTo>
                <a:lnTo>
                  <a:pt x="1519427" y="460247"/>
                </a:lnTo>
                <a:lnTo>
                  <a:pt x="1531619" y="428243"/>
                </a:lnTo>
                <a:lnTo>
                  <a:pt x="1533143" y="420623"/>
                </a:lnTo>
                <a:lnTo>
                  <a:pt x="1534667" y="411479"/>
                </a:lnTo>
                <a:lnTo>
                  <a:pt x="1534667" y="86867"/>
                </a:lnTo>
                <a:lnTo>
                  <a:pt x="1523999" y="45719"/>
                </a:lnTo>
                <a:lnTo>
                  <a:pt x="1496567" y="15239"/>
                </a:lnTo>
                <a:lnTo>
                  <a:pt x="1488947" y="1066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114818" y="6099162"/>
            <a:ext cx="11976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x</a:t>
            </a:r>
            <a:r>
              <a:rPr sz="1100" b="1" dirty="0">
                <a:latin typeface="Arial"/>
                <a:cs typeface="Arial"/>
              </a:rPr>
              <a:t>ec</a:t>
            </a:r>
            <a:r>
              <a:rPr sz="1100" b="1" spc="-10" dirty="0">
                <a:latin typeface="Arial"/>
                <a:cs typeface="Arial"/>
              </a:rPr>
              <a:t>u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on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38600" y="6019800"/>
            <a:ext cx="1524000" cy="487680"/>
          </a:xfrm>
          <a:custGeom>
            <a:avLst/>
            <a:gdLst/>
            <a:ahLst/>
            <a:cxnLst/>
            <a:rect l="l" t="t" r="r" b="b"/>
            <a:pathLst>
              <a:path w="1524000" h="487679">
                <a:moveTo>
                  <a:pt x="1443227" y="0"/>
                </a:moveTo>
                <a:lnTo>
                  <a:pt x="82295" y="0"/>
                </a:lnTo>
                <a:lnTo>
                  <a:pt x="79848" y="35"/>
                </a:lnTo>
                <a:lnTo>
                  <a:pt x="39337" y="11951"/>
                </a:lnTo>
                <a:lnTo>
                  <a:pt x="10796" y="41296"/>
                </a:lnTo>
                <a:lnTo>
                  <a:pt x="0" y="82295"/>
                </a:lnTo>
                <a:lnTo>
                  <a:pt x="8" y="408108"/>
                </a:lnTo>
                <a:lnTo>
                  <a:pt x="11553" y="448796"/>
                </a:lnTo>
                <a:lnTo>
                  <a:pt x="40961" y="477079"/>
                </a:lnTo>
                <a:lnTo>
                  <a:pt x="82295" y="487679"/>
                </a:lnTo>
                <a:lnTo>
                  <a:pt x="1443227" y="487679"/>
                </a:lnTo>
                <a:lnTo>
                  <a:pt x="1484444" y="476924"/>
                </a:lnTo>
                <a:lnTo>
                  <a:pt x="1513206" y="448191"/>
                </a:lnTo>
                <a:lnTo>
                  <a:pt x="1523999" y="406907"/>
                </a:lnTo>
                <a:lnTo>
                  <a:pt x="1523991" y="81094"/>
                </a:lnTo>
                <a:lnTo>
                  <a:pt x="1512853" y="40000"/>
                </a:lnTo>
                <a:lnTo>
                  <a:pt x="1484173" y="10989"/>
                </a:lnTo>
                <a:lnTo>
                  <a:pt x="1443227" y="0"/>
                </a:lnTo>
                <a:close/>
              </a:path>
            </a:pathLst>
          </a:custGeom>
          <a:solidFill>
            <a:srgbClr val="D996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4027" y="6015228"/>
            <a:ext cx="1534795" cy="498475"/>
          </a:xfrm>
          <a:custGeom>
            <a:avLst/>
            <a:gdLst/>
            <a:ahLst/>
            <a:cxnLst/>
            <a:rect l="l" t="t" r="r" b="b"/>
            <a:pathLst>
              <a:path w="1534795" h="498475">
                <a:moveTo>
                  <a:pt x="1447799" y="0"/>
                </a:moveTo>
                <a:lnTo>
                  <a:pt x="86867" y="0"/>
                </a:lnTo>
                <a:lnTo>
                  <a:pt x="68579" y="3047"/>
                </a:lnTo>
                <a:lnTo>
                  <a:pt x="32003" y="19811"/>
                </a:lnTo>
                <a:lnTo>
                  <a:pt x="4571" y="60959"/>
                </a:lnTo>
                <a:lnTo>
                  <a:pt x="1523" y="70103"/>
                </a:lnTo>
                <a:lnTo>
                  <a:pt x="1523" y="77723"/>
                </a:lnTo>
                <a:lnTo>
                  <a:pt x="0" y="86867"/>
                </a:lnTo>
                <a:lnTo>
                  <a:pt x="0" y="411479"/>
                </a:lnTo>
                <a:lnTo>
                  <a:pt x="3047" y="429767"/>
                </a:lnTo>
                <a:lnTo>
                  <a:pt x="19811" y="466343"/>
                </a:lnTo>
                <a:lnTo>
                  <a:pt x="60959" y="493775"/>
                </a:lnTo>
                <a:lnTo>
                  <a:pt x="70103" y="495299"/>
                </a:lnTo>
                <a:lnTo>
                  <a:pt x="77723" y="496823"/>
                </a:lnTo>
                <a:lnTo>
                  <a:pt x="86867" y="498347"/>
                </a:lnTo>
                <a:lnTo>
                  <a:pt x="1447799" y="498347"/>
                </a:lnTo>
                <a:lnTo>
                  <a:pt x="1466087" y="495299"/>
                </a:lnTo>
                <a:lnTo>
                  <a:pt x="1473707" y="493775"/>
                </a:lnTo>
                <a:lnTo>
                  <a:pt x="1488947" y="487679"/>
                </a:lnTo>
                <a:lnTo>
                  <a:pt x="79247" y="487679"/>
                </a:lnTo>
                <a:lnTo>
                  <a:pt x="64007" y="484631"/>
                </a:lnTo>
                <a:lnTo>
                  <a:pt x="22859" y="454151"/>
                </a:lnTo>
                <a:lnTo>
                  <a:pt x="19811" y="448055"/>
                </a:lnTo>
                <a:lnTo>
                  <a:pt x="15239" y="441959"/>
                </a:lnTo>
                <a:lnTo>
                  <a:pt x="10667" y="419099"/>
                </a:lnTo>
                <a:lnTo>
                  <a:pt x="10667" y="79247"/>
                </a:lnTo>
                <a:lnTo>
                  <a:pt x="32003" y="32003"/>
                </a:lnTo>
                <a:lnTo>
                  <a:pt x="50291" y="19811"/>
                </a:lnTo>
                <a:lnTo>
                  <a:pt x="56387" y="15239"/>
                </a:lnTo>
                <a:lnTo>
                  <a:pt x="79247" y="10667"/>
                </a:lnTo>
                <a:lnTo>
                  <a:pt x="1488947" y="10667"/>
                </a:lnTo>
                <a:lnTo>
                  <a:pt x="1473707" y="4571"/>
                </a:lnTo>
                <a:lnTo>
                  <a:pt x="1464563" y="1523"/>
                </a:lnTo>
                <a:lnTo>
                  <a:pt x="1456943" y="1523"/>
                </a:lnTo>
                <a:lnTo>
                  <a:pt x="1447799" y="0"/>
                </a:lnTo>
                <a:close/>
              </a:path>
              <a:path w="1534795" h="498475">
                <a:moveTo>
                  <a:pt x="1488947" y="10667"/>
                </a:moveTo>
                <a:lnTo>
                  <a:pt x="1455419" y="10667"/>
                </a:lnTo>
                <a:lnTo>
                  <a:pt x="1470659" y="13715"/>
                </a:lnTo>
                <a:lnTo>
                  <a:pt x="1478279" y="16763"/>
                </a:lnTo>
                <a:lnTo>
                  <a:pt x="1511807" y="44195"/>
                </a:lnTo>
                <a:lnTo>
                  <a:pt x="1523999" y="79247"/>
                </a:lnTo>
                <a:lnTo>
                  <a:pt x="1523999" y="419099"/>
                </a:lnTo>
                <a:lnTo>
                  <a:pt x="1502663" y="466343"/>
                </a:lnTo>
                <a:lnTo>
                  <a:pt x="1455419" y="487679"/>
                </a:lnTo>
                <a:lnTo>
                  <a:pt x="1488947" y="487679"/>
                </a:lnTo>
                <a:lnTo>
                  <a:pt x="1519427" y="460247"/>
                </a:lnTo>
                <a:lnTo>
                  <a:pt x="1531619" y="428243"/>
                </a:lnTo>
                <a:lnTo>
                  <a:pt x="1533143" y="420623"/>
                </a:lnTo>
                <a:lnTo>
                  <a:pt x="1534667" y="411479"/>
                </a:lnTo>
                <a:lnTo>
                  <a:pt x="1534667" y="86867"/>
                </a:lnTo>
                <a:lnTo>
                  <a:pt x="1523999" y="45719"/>
                </a:lnTo>
                <a:lnTo>
                  <a:pt x="1496567" y="15239"/>
                </a:lnTo>
                <a:lnTo>
                  <a:pt x="1488947" y="1066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02649" y="6099162"/>
            <a:ext cx="11976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x</a:t>
            </a:r>
            <a:r>
              <a:rPr sz="1100" b="1" dirty="0">
                <a:latin typeface="Arial"/>
                <a:cs typeface="Arial"/>
              </a:rPr>
              <a:t>ec</a:t>
            </a:r>
            <a:r>
              <a:rPr sz="1100" b="1" spc="-10" dirty="0">
                <a:latin typeface="Arial"/>
                <a:cs typeface="Arial"/>
              </a:rPr>
              <a:t>u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on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78879" y="6019800"/>
            <a:ext cx="1524000" cy="487680"/>
          </a:xfrm>
          <a:custGeom>
            <a:avLst/>
            <a:gdLst/>
            <a:ahLst/>
            <a:cxnLst/>
            <a:rect l="l" t="t" r="r" b="b"/>
            <a:pathLst>
              <a:path w="1524000" h="487679">
                <a:moveTo>
                  <a:pt x="1443227" y="0"/>
                </a:moveTo>
                <a:lnTo>
                  <a:pt x="82295" y="0"/>
                </a:lnTo>
                <a:lnTo>
                  <a:pt x="79848" y="35"/>
                </a:lnTo>
                <a:lnTo>
                  <a:pt x="39337" y="11951"/>
                </a:lnTo>
                <a:lnTo>
                  <a:pt x="10796" y="41296"/>
                </a:lnTo>
                <a:lnTo>
                  <a:pt x="0" y="82295"/>
                </a:lnTo>
                <a:lnTo>
                  <a:pt x="8" y="408108"/>
                </a:lnTo>
                <a:lnTo>
                  <a:pt x="11553" y="448796"/>
                </a:lnTo>
                <a:lnTo>
                  <a:pt x="40961" y="477079"/>
                </a:lnTo>
                <a:lnTo>
                  <a:pt x="82295" y="487679"/>
                </a:lnTo>
                <a:lnTo>
                  <a:pt x="1443227" y="487679"/>
                </a:lnTo>
                <a:lnTo>
                  <a:pt x="1484444" y="476924"/>
                </a:lnTo>
                <a:lnTo>
                  <a:pt x="1513206" y="448191"/>
                </a:lnTo>
                <a:lnTo>
                  <a:pt x="1523999" y="406907"/>
                </a:lnTo>
                <a:lnTo>
                  <a:pt x="1523991" y="81094"/>
                </a:lnTo>
                <a:lnTo>
                  <a:pt x="1512853" y="40000"/>
                </a:lnTo>
                <a:lnTo>
                  <a:pt x="1484173" y="10989"/>
                </a:lnTo>
                <a:lnTo>
                  <a:pt x="144322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74307" y="6015228"/>
            <a:ext cx="1534795" cy="498475"/>
          </a:xfrm>
          <a:custGeom>
            <a:avLst/>
            <a:gdLst/>
            <a:ahLst/>
            <a:cxnLst/>
            <a:rect l="l" t="t" r="r" b="b"/>
            <a:pathLst>
              <a:path w="1534795" h="498475">
                <a:moveTo>
                  <a:pt x="1447799" y="0"/>
                </a:moveTo>
                <a:lnTo>
                  <a:pt x="86867" y="0"/>
                </a:lnTo>
                <a:lnTo>
                  <a:pt x="68579" y="3047"/>
                </a:lnTo>
                <a:lnTo>
                  <a:pt x="32003" y="19811"/>
                </a:lnTo>
                <a:lnTo>
                  <a:pt x="4571" y="60959"/>
                </a:lnTo>
                <a:lnTo>
                  <a:pt x="1523" y="70103"/>
                </a:lnTo>
                <a:lnTo>
                  <a:pt x="1523" y="77723"/>
                </a:lnTo>
                <a:lnTo>
                  <a:pt x="0" y="86867"/>
                </a:lnTo>
                <a:lnTo>
                  <a:pt x="0" y="411479"/>
                </a:lnTo>
                <a:lnTo>
                  <a:pt x="3047" y="429767"/>
                </a:lnTo>
                <a:lnTo>
                  <a:pt x="19811" y="466343"/>
                </a:lnTo>
                <a:lnTo>
                  <a:pt x="60959" y="493775"/>
                </a:lnTo>
                <a:lnTo>
                  <a:pt x="70103" y="495299"/>
                </a:lnTo>
                <a:lnTo>
                  <a:pt x="77723" y="496823"/>
                </a:lnTo>
                <a:lnTo>
                  <a:pt x="86867" y="498347"/>
                </a:lnTo>
                <a:lnTo>
                  <a:pt x="1447799" y="498347"/>
                </a:lnTo>
                <a:lnTo>
                  <a:pt x="1466087" y="495299"/>
                </a:lnTo>
                <a:lnTo>
                  <a:pt x="1473707" y="493775"/>
                </a:lnTo>
                <a:lnTo>
                  <a:pt x="1488947" y="487679"/>
                </a:lnTo>
                <a:lnTo>
                  <a:pt x="79247" y="487679"/>
                </a:lnTo>
                <a:lnTo>
                  <a:pt x="64007" y="484631"/>
                </a:lnTo>
                <a:lnTo>
                  <a:pt x="22859" y="454151"/>
                </a:lnTo>
                <a:lnTo>
                  <a:pt x="19811" y="448055"/>
                </a:lnTo>
                <a:lnTo>
                  <a:pt x="15239" y="441959"/>
                </a:lnTo>
                <a:lnTo>
                  <a:pt x="10667" y="419099"/>
                </a:lnTo>
                <a:lnTo>
                  <a:pt x="10667" y="79247"/>
                </a:lnTo>
                <a:lnTo>
                  <a:pt x="32003" y="32003"/>
                </a:lnTo>
                <a:lnTo>
                  <a:pt x="50291" y="19811"/>
                </a:lnTo>
                <a:lnTo>
                  <a:pt x="56387" y="15239"/>
                </a:lnTo>
                <a:lnTo>
                  <a:pt x="79247" y="10667"/>
                </a:lnTo>
                <a:lnTo>
                  <a:pt x="1488947" y="10667"/>
                </a:lnTo>
                <a:lnTo>
                  <a:pt x="1473707" y="4571"/>
                </a:lnTo>
                <a:lnTo>
                  <a:pt x="1464563" y="1523"/>
                </a:lnTo>
                <a:lnTo>
                  <a:pt x="1456943" y="1523"/>
                </a:lnTo>
                <a:lnTo>
                  <a:pt x="1447799" y="0"/>
                </a:lnTo>
                <a:close/>
              </a:path>
              <a:path w="1534795" h="498475">
                <a:moveTo>
                  <a:pt x="1488947" y="10667"/>
                </a:moveTo>
                <a:lnTo>
                  <a:pt x="1455419" y="10667"/>
                </a:lnTo>
                <a:lnTo>
                  <a:pt x="1470659" y="13715"/>
                </a:lnTo>
                <a:lnTo>
                  <a:pt x="1478279" y="16763"/>
                </a:lnTo>
                <a:lnTo>
                  <a:pt x="1511807" y="44195"/>
                </a:lnTo>
                <a:lnTo>
                  <a:pt x="1523999" y="79247"/>
                </a:lnTo>
                <a:lnTo>
                  <a:pt x="1523999" y="419099"/>
                </a:lnTo>
                <a:lnTo>
                  <a:pt x="1502663" y="466343"/>
                </a:lnTo>
                <a:lnTo>
                  <a:pt x="1455419" y="487679"/>
                </a:lnTo>
                <a:lnTo>
                  <a:pt x="1488947" y="487679"/>
                </a:lnTo>
                <a:lnTo>
                  <a:pt x="1519427" y="460247"/>
                </a:lnTo>
                <a:lnTo>
                  <a:pt x="1531619" y="428243"/>
                </a:lnTo>
                <a:lnTo>
                  <a:pt x="1533143" y="420623"/>
                </a:lnTo>
                <a:lnTo>
                  <a:pt x="1534667" y="411479"/>
                </a:lnTo>
                <a:lnTo>
                  <a:pt x="1534667" y="86867"/>
                </a:lnTo>
                <a:lnTo>
                  <a:pt x="1523999" y="45719"/>
                </a:lnTo>
                <a:lnTo>
                  <a:pt x="1496567" y="15239"/>
                </a:lnTo>
                <a:lnTo>
                  <a:pt x="1488947" y="1066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442892" y="6099162"/>
            <a:ext cx="11976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x</a:t>
            </a:r>
            <a:r>
              <a:rPr sz="1100" b="1" dirty="0">
                <a:latin typeface="Arial"/>
                <a:cs typeface="Arial"/>
              </a:rPr>
              <a:t>ec</a:t>
            </a:r>
            <a:r>
              <a:rPr sz="1100" b="1" spc="-10" dirty="0">
                <a:latin typeface="Arial"/>
                <a:cs typeface="Arial"/>
              </a:rPr>
              <a:t>u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on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28800" y="4191000"/>
            <a:ext cx="1892935" cy="487680"/>
          </a:xfrm>
          <a:custGeom>
            <a:avLst/>
            <a:gdLst/>
            <a:ahLst/>
            <a:cxnLst/>
            <a:rect l="l" t="t" r="r" b="b"/>
            <a:pathLst>
              <a:path w="1892935" h="487679">
                <a:moveTo>
                  <a:pt x="946403" y="0"/>
                </a:moveTo>
                <a:lnTo>
                  <a:pt x="868984" y="812"/>
                </a:lnTo>
                <a:lnTo>
                  <a:pt x="793251" y="3206"/>
                </a:lnTo>
                <a:lnTo>
                  <a:pt x="719452" y="7118"/>
                </a:lnTo>
                <a:lnTo>
                  <a:pt x="647834" y="12484"/>
                </a:lnTo>
                <a:lnTo>
                  <a:pt x="578643" y="19240"/>
                </a:lnTo>
                <a:lnTo>
                  <a:pt x="512127" y="27322"/>
                </a:lnTo>
                <a:lnTo>
                  <a:pt x="448533" y="36665"/>
                </a:lnTo>
                <a:lnTo>
                  <a:pt x="388107" y="47207"/>
                </a:lnTo>
                <a:lnTo>
                  <a:pt x="331097" y="58882"/>
                </a:lnTo>
                <a:lnTo>
                  <a:pt x="277748" y="71627"/>
                </a:lnTo>
                <a:lnTo>
                  <a:pt x="228309" y="85379"/>
                </a:lnTo>
                <a:lnTo>
                  <a:pt x="183026" y="100071"/>
                </a:lnTo>
                <a:lnTo>
                  <a:pt x="142145" y="115642"/>
                </a:lnTo>
                <a:lnTo>
                  <a:pt x="105914" y="132027"/>
                </a:lnTo>
                <a:lnTo>
                  <a:pt x="48390" y="166981"/>
                </a:lnTo>
                <a:lnTo>
                  <a:pt x="12426" y="204423"/>
                </a:lnTo>
                <a:lnTo>
                  <a:pt x="0" y="243839"/>
                </a:lnTo>
                <a:lnTo>
                  <a:pt x="3136" y="263969"/>
                </a:lnTo>
                <a:lnTo>
                  <a:pt x="27502" y="302751"/>
                </a:lnTo>
                <a:lnTo>
                  <a:pt x="74366" y="339161"/>
                </a:lnTo>
                <a:lnTo>
                  <a:pt x="141781" y="372713"/>
                </a:lnTo>
                <a:lnTo>
                  <a:pt x="182587" y="388266"/>
                </a:lnTo>
                <a:lnTo>
                  <a:pt x="227800" y="402923"/>
                </a:lnTo>
                <a:lnTo>
                  <a:pt x="277177" y="416623"/>
                </a:lnTo>
                <a:lnTo>
                  <a:pt x="330475" y="429306"/>
                </a:lnTo>
                <a:lnTo>
                  <a:pt x="387449" y="440911"/>
                </a:lnTo>
                <a:lnTo>
                  <a:pt x="447857" y="451378"/>
                </a:lnTo>
                <a:lnTo>
                  <a:pt x="511455" y="460645"/>
                </a:lnTo>
                <a:lnTo>
                  <a:pt x="578000" y="468653"/>
                </a:lnTo>
                <a:lnTo>
                  <a:pt x="647248" y="475341"/>
                </a:lnTo>
                <a:lnTo>
                  <a:pt x="718956" y="480648"/>
                </a:lnTo>
                <a:lnTo>
                  <a:pt x="792880" y="484514"/>
                </a:lnTo>
                <a:lnTo>
                  <a:pt x="868777" y="486878"/>
                </a:lnTo>
                <a:lnTo>
                  <a:pt x="946403" y="487679"/>
                </a:lnTo>
                <a:lnTo>
                  <a:pt x="1024030" y="486878"/>
                </a:lnTo>
                <a:lnTo>
                  <a:pt x="1099927" y="484514"/>
                </a:lnTo>
                <a:lnTo>
                  <a:pt x="1173851" y="480648"/>
                </a:lnTo>
                <a:lnTo>
                  <a:pt x="1245559" y="475341"/>
                </a:lnTo>
                <a:lnTo>
                  <a:pt x="1314807" y="468653"/>
                </a:lnTo>
                <a:lnTo>
                  <a:pt x="1381352" y="460645"/>
                </a:lnTo>
                <a:lnTo>
                  <a:pt x="1444950" y="451378"/>
                </a:lnTo>
                <a:lnTo>
                  <a:pt x="1505358" y="440911"/>
                </a:lnTo>
                <a:lnTo>
                  <a:pt x="1562332" y="429306"/>
                </a:lnTo>
                <a:lnTo>
                  <a:pt x="1615630" y="416623"/>
                </a:lnTo>
                <a:lnTo>
                  <a:pt x="1665007" y="402923"/>
                </a:lnTo>
                <a:lnTo>
                  <a:pt x="1710220" y="388266"/>
                </a:lnTo>
                <a:lnTo>
                  <a:pt x="1751026" y="372713"/>
                </a:lnTo>
                <a:lnTo>
                  <a:pt x="1787181" y="356324"/>
                </a:lnTo>
                <a:lnTo>
                  <a:pt x="1844564" y="321283"/>
                </a:lnTo>
                <a:lnTo>
                  <a:pt x="1880422" y="283627"/>
                </a:lnTo>
                <a:lnTo>
                  <a:pt x="1892807" y="243839"/>
                </a:lnTo>
                <a:lnTo>
                  <a:pt x="1889670" y="223916"/>
                </a:lnTo>
                <a:lnTo>
                  <a:pt x="1865305" y="185423"/>
                </a:lnTo>
                <a:lnTo>
                  <a:pt x="1818441" y="149161"/>
                </a:lnTo>
                <a:lnTo>
                  <a:pt x="1751026" y="115642"/>
                </a:lnTo>
                <a:lnTo>
                  <a:pt x="1710220" y="100071"/>
                </a:lnTo>
                <a:lnTo>
                  <a:pt x="1665007" y="85379"/>
                </a:lnTo>
                <a:lnTo>
                  <a:pt x="1615630" y="71627"/>
                </a:lnTo>
                <a:lnTo>
                  <a:pt x="1562332" y="58882"/>
                </a:lnTo>
                <a:lnTo>
                  <a:pt x="1505358" y="47207"/>
                </a:lnTo>
                <a:lnTo>
                  <a:pt x="1444950" y="36665"/>
                </a:lnTo>
                <a:lnTo>
                  <a:pt x="1381352" y="27322"/>
                </a:lnTo>
                <a:lnTo>
                  <a:pt x="1314807" y="19240"/>
                </a:lnTo>
                <a:lnTo>
                  <a:pt x="1245559" y="12484"/>
                </a:lnTo>
                <a:lnTo>
                  <a:pt x="1173851" y="7118"/>
                </a:lnTo>
                <a:lnTo>
                  <a:pt x="1099927" y="3206"/>
                </a:lnTo>
                <a:lnTo>
                  <a:pt x="1024030" y="812"/>
                </a:lnTo>
                <a:lnTo>
                  <a:pt x="94640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24227" y="4187952"/>
            <a:ext cx="1903730" cy="497205"/>
          </a:xfrm>
          <a:custGeom>
            <a:avLst/>
            <a:gdLst/>
            <a:ahLst/>
            <a:cxnLst/>
            <a:rect l="l" t="t" r="r" b="b"/>
            <a:pathLst>
              <a:path w="1903729" h="497204">
                <a:moveTo>
                  <a:pt x="957071" y="490727"/>
                </a:moveTo>
                <a:lnTo>
                  <a:pt x="760475" y="490727"/>
                </a:lnTo>
                <a:lnTo>
                  <a:pt x="854963" y="496823"/>
                </a:lnTo>
                <a:lnTo>
                  <a:pt x="952499" y="496823"/>
                </a:lnTo>
                <a:lnTo>
                  <a:pt x="957071" y="490727"/>
                </a:lnTo>
                <a:close/>
              </a:path>
              <a:path w="1903729" h="497204">
                <a:moveTo>
                  <a:pt x="957071" y="490727"/>
                </a:moveTo>
                <a:lnTo>
                  <a:pt x="952499" y="496823"/>
                </a:lnTo>
                <a:lnTo>
                  <a:pt x="955547" y="496823"/>
                </a:lnTo>
                <a:lnTo>
                  <a:pt x="957071" y="490727"/>
                </a:lnTo>
                <a:close/>
              </a:path>
              <a:path w="1903729" h="497204">
                <a:moveTo>
                  <a:pt x="1210817" y="9143"/>
                </a:moveTo>
                <a:lnTo>
                  <a:pt x="1048511" y="9143"/>
                </a:lnTo>
                <a:lnTo>
                  <a:pt x="1319783" y="27431"/>
                </a:lnTo>
                <a:lnTo>
                  <a:pt x="1441703" y="45719"/>
                </a:lnTo>
                <a:lnTo>
                  <a:pt x="1552955" y="64007"/>
                </a:lnTo>
                <a:lnTo>
                  <a:pt x="1620011" y="79247"/>
                </a:lnTo>
                <a:lnTo>
                  <a:pt x="1680971" y="97535"/>
                </a:lnTo>
                <a:lnTo>
                  <a:pt x="1734311" y="115823"/>
                </a:lnTo>
                <a:lnTo>
                  <a:pt x="1781555" y="137159"/>
                </a:lnTo>
                <a:lnTo>
                  <a:pt x="1802891" y="146303"/>
                </a:lnTo>
                <a:lnTo>
                  <a:pt x="1821179" y="158495"/>
                </a:lnTo>
                <a:lnTo>
                  <a:pt x="1837943" y="167639"/>
                </a:lnTo>
                <a:lnTo>
                  <a:pt x="1853183" y="179831"/>
                </a:lnTo>
                <a:lnTo>
                  <a:pt x="1876043" y="201167"/>
                </a:lnTo>
                <a:lnTo>
                  <a:pt x="1879091" y="207263"/>
                </a:lnTo>
                <a:lnTo>
                  <a:pt x="1883663" y="213359"/>
                </a:lnTo>
                <a:lnTo>
                  <a:pt x="1886711" y="219455"/>
                </a:lnTo>
                <a:lnTo>
                  <a:pt x="1888235" y="225551"/>
                </a:lnTo>
                <a:lnTo>
                  <a:pt x="1891283" y="231647"/>
                </a:lnTo>
                <a:lnTo>
                  <a:pt x="1892807" y="237743"/>
                </a:lnTo>
                <a:lnTo>
                  <a:pt x="1892807" y="259079"/>
                </a:lnTo>
                <a:lnTo>
                  <a:pt x="1891283" y="265175"/>
                </a:lnTo>
                <a:lnTo>
                  <a:pt x="1888235" y="271271"/>
                </a:lnTo>
                <a:lnTo>
                  <a:pt x="1886711" y="277367"/>
                </a:lnTo>
                <a:lnTo>
                  <a:pt x="1837943" y="329183"/>
                </a:lnTo>
                <a:lnTo>
                  <a:pt x="1821179" y="338327"/>
                </a:lnTo>
                <a:lnTo>
                  <a:pt x="1802891" y="350519"/>
                </a:lnTo>
                <a:lnTo>
                  <a:pt x="1781555" y="359663"/>
                </a:lnTo>
                <a:lnTo>
                  <a:pt x="1758695" y="371855"/>
                </a:lnTo>
                <a:lnTo>
                  <a:pt x="1734311" y="380999"/>
                </a:lnTo>
                <a:lnTo>
                  <a:pt x="1680971" y="399287"/>
                </a:lnTo>
                <a:lnTo>
                  <a:pt x="1620011" y="417575"/>
                </a:lnTo>
                <a:lnTo>
                  <a:pt x="1552955" y="432815"/>
                </a:lnTo>
                <a:lnTo>
                  <a:pt x="1441703" y="451103"/>
                </a:lnTo>
                <a:lnTo>
                  <a:pt x="1319783" y="469391"/>
                </a:lnTo>
                <a:lnTo>
                  <a:pt x="1095755" y="484631"/>
                </a:lnTo>
                <a:lnTo>
                  <a:pt x="1048511" y="484631"/>
                </a:lnTo>
                <a:lnTo>
                  <a:pt x="999743" y="487679"/>
                </a:lnTo>
                <a:lnTo>
                  <a:pt x="952499" y="487679"/>
                </a:lnTo>
                <a:lnTo>
                  <a:pt x="946403" y="490727"/>
                </a:lnTo>
                <a:lnTo>
                  <a:pt x="957071" y="490727"/>
                </a:lnTo>
                <a:lnTo>
                  <a:pt x="955547" y="496823"/>
                </a:lnTo>
                <a:lnTo>
                  <a:pt x="1048511" y="496823"/>
                </a:lnTo>
                <a:lnTo>
                  <a:pt x="1321307" y="478535"/>
                </a:lnTo>
                <a:lnTo>
                  <a:pt x="1443227" y="460247"/>
                </a:lnTo>
                <a:lnTo>
                  <a:pt x="1519427" y="448055"/>
                </a:lnTo>
                <a:lnTo>
                  <a:pt x="1589531" y="432815"/>
                </a:lnTo>
                <a:lnTo>
                  <a:pt x="1621535" y="426719"/>
                </a:lnTo>
                <a:lnTo>
                  <a:pt x="1653539" y="417575"/>
                </a:lnTo>
                <a:lnTo>
                  <a:pt x="1684019" y="408431"/>
                </a:lnTo>
                <a:lnTo>
                  <a:pt x="1738883" y="390143"/>
                </a:lnTo>
                <a:lnTo>
                  <a:pt x="1763267" y="377951"/>
                </a:lnTo>
                <a:lnTo>
                  <a:pt x="1786127" y="368807"/>
                </a:lnTo>
                <a:lnTo>
                  <a:pt x="1807463" y="359663"/>
                </a:lnTo>
                <a:lnTo>
                  <a:pt x="1844039" y="335279"/>
                </a:lnTo>
                <a:lnTo>
                  <a:pt x="1859279" y="323087"/>
                </a:lnTo>
                <a:lnTo>
                  <a:pt x="1871471" y="313943"/>
                </a:lnTo>
                <a:lnTo>
                  <a:pt x="1882139" y="301751"/>
                </a:lnTo>
                <a:lnTo>
                  <a:pt x="1886711" y="295655"/>
                </a:lnTo>
                <a:lnTo>
                  <a:pt x="1900427" y="268223"/>
                </a:lnTo>
                <a:lnTo>
                  <a:pt x="1901951" y="262127"/>
                </a:lnTo>
                <a:lnTo>
                  <a:pt x="1901951" y="256031"/>
                </a:lnTo>
                <a:lnTo>
                  <a:pt x="1903475" y="246887"/>
                </a:lnTo>
                <a:lnTo>
                  <a:pt x="1901951" y="240791"/>
                </a:lnTo>
                <a:lnTo>
                  <a:pt x="1901951" y="234695"/>
                </a:lnTo>
                <a:lnTo>
                  <a:pt x="1900427" y="228599"/>
                </a:lnTo>
                <a:lnTo>
                  <a:pt x="1894331" y="216407"/>
                </a:lnTo>
                <a:lnTo>
                  <a:pt x="1891283" y="207263"/>
                </a:lnTo>
                <a:lnTo>
                  <a:pt x="1882139" y="195071"/>
                </a:lnTo>
                <a:lnTo>
                  <a:pt x="1807463" y="137159"/>
                </a:lnTo>
                <a:lnTo>
                  <a:pt x="1763267" y="118871"/>
                </a:lnTo>
                <a:lnTo>
                  <a:pt x="1737359" y="106679"/>
                </a:lnTo>
                <a:lnTo>
                  <a:pt x="1684019" y="88391"/>
                </a:lnTo>
                <a:lnTo>
                  <a:pt x="1621535" y="70103"/>
                </a:lnTo>
                <a:lnTo>
                  <a:pt x="1589531" y="64007"/>
                </a:lnTo>
                <a:lnTo>
                  <a:pt x="1519427" y="48767"/>
                </a:lnTo>
                <a:lnTo>
                  <a:pt x="1321307" y="18287"/>
                </a:lnTo>
                <a:lnTo>
                  <a:pt x="1232915" y="12191"/>
                </a:lnTo>
                <a:lnTo>
                  <a:pt x="1210817" y="9143"/>
                </a:lnTo>
                <a:close/>
              </a:path>
              <a:path w="1903729" h="497204">
                <a:moveTo>
                  <a:pt x="1188719" y="6095"/>
                </a:moveTo>
                <a:lnTo>
                  <a:pt x="714755" y="6095"/>
                </a:lnTo>
                <a:lnTo>
                  <a:pt x="669035" y="12191"/>
                </a:lnTo>
                <a:lnTo>
                  <a:pt x="582167" y="18287"/>
                </a:lnTo>
                <a:lnTo>
                  <a:pt x="384047" y="48767"/>
                </a:lnTo>
                <a:lnTo>
                  <a:pt x="313943" y="64007"/>
                </a:lnTo>
                <a:lnTo>
                  <a:pt x="281939" y="70103"/>
                </a:lnTo>
                <a:lnTo>
                  <a:pt x="249935" y="79247"/>
                </a:lnTo>
                <a:lnTo>
                  <a:pt x="219455" y="88391"/>
                </a:lnTo>
                <a:lnTo>
                  <a:pt x="164591" y="106679"/>
                </a:lnTo>
                <a:lnTo>
                  <a:pt x="140207" y="118871"/>
                </a:lnTo>
                <a:lnTo>
                  <a:pt x="117347" y="128015"/>
                </a:lnTo>
                <a:lnTo>
                  <a:pt x="96011" y="137159"/>
                </a:lnTo>
                <a:lnTo>
                  <a:pt x="59435" y="161543"/>
                </a:lnTo>
                <a:lnTo>
                  <a:pt x="44195" y="173735"/>
                </a:lnTo>
                <a:lnTo>
                  <a:pt x="32003" y="182879"/>
                </a:lnTo>
                <a:lnTo>
                  <a:pt x="21335" y="195071"/>
                </a:lnTo>
                <a:lnTo>
                  <a:pt x="16763" y="201167"/>
                </a:lnTo>
                <a:lnTo>
                  <a:pt x="3047" y="228599"/>
                </a:lnTo>
                <a:lnTo>
                  <a:pt x="1523" y="234695"/>
                </a:lnTo>
                <a:lnTo>
                  <a:pt x="1523" y="240791"/>
                </a:lnTo>
                <a:lnTo>
                  <a:pt x="0" y="249935"/>
                </a:lnTo>
                <a:lnTo>
                  <a:pt x="1523" y="256031"/>
                </a:lnTo>
                <a:lnTo>
                  <a:pt x="1523" y="262127"/>
                </a:lnTo>
                <a:lnTo>
                  <a:pt x="3047" y="268223"/>
                </a:lnTo>
                <a:lnTo>
                  <a:pt x="9143" y="280415"/>
                </a:lnTo>
                <a:lnTo>
                  <a:pt x="12191" y="289559"/>
                </a:lnTo>
                <a:lnTo>
                  <a:pt x="21335" y="301751"/>
                </a:lnTo>
                <a:lnTo>
                  <a:pt x="96011" y="359663"/>
                </a:lnTo>
                <a:lnTo>
                  <a:pt x="140207" y="377951"/>
                </a:lnTo>
                <a:lnTo>
                  <a:pt x="164591" y="390143"/>
                </a:lnTo>
                <a:lnTo>
                  <a:pt x="219455" y="408431"/>
                </a:lnTo>
                <a:lnTo>
                  <a:pt x="249935" y="417575"/>
                </a:lnTo>
                <a:lnTo>
                  <a:pt x="281939" y="426719"/>
                </a:lnTo>
                <a:lnTo>
                  <a:pt x="313943" y="432815"/>
                </a:lnTo>
                <a:lnTo>
                  <a:pt x="384047" y="448055"/>
                </a:lnTo>
                <a:lnTo>
                  <a:pt x="460247" y="460247"/>
                </a:lnTo>
                <a:lnTo>
                  <a:pt x="582167" y="478535"/>
                </a:lnTo>
                <a:lnTo>
                  <a:pt x="670559" y="484631"/>
                </a:lnTo>
                <a:lnTo>
                  <a:pt x="714755" y="490727"/>
                </a:lnTo>
                <a:lnTo>
                  <a:pt x="946403" y="490727"/>
                </a:lnTo>
                <a:lnTo>
                  <a:pt x="947927" y="487679"/>
                </a:lnTo>
                <a:lnTo>
                  <a:pt x="854963" y="487679"/>
                </a:lnTo>
                <a:lnTo>
                  <a:pt x="583691" y="469391"/>
                </a:lnTo>
                <a:lnTo>
                  <a:pt x="461771" y="451103"/>
                </a:lnTo>
                <a:lnTo>
                  <a:pt x="385571" y="438911"/>
                </a:lnTo>
                <a:lnTo>
                  <a:pt x="283463" y="417575"/>
                </a:lnTo>
                <a:lnTo>
                  <a:pt x="222503" y="399287"/>
                </a:lnTo>
                <a:lnTo>
                  <a:pt x="169163" y="380999"/>
                </a:lnTo>
                <a:lnTo>
                  <a:pt x="121919" y="359663"/>
                </a:lnTo>
                <a:lnTo>
                  <a:pt x="100583" y="350519"/>
                </a:lnTo>
                <a:lnTo>
                  <a:pt x="82295" y="338327"/>
                </a:lnTo>
                <a:lnTo>
                  <a:pt x="65531" y="329183"/>
                </a:lnTo>
                <a:lnTo>
                  <a:pt x="50291" y="316991"/>
                </a:lnTo>
                <a:lnTo>
                  <a:pt x="27431" y="295655"/>
                </a:lnTo>
                <a:lnTo>
                  <a:pt x="24383" y="289559"/>
                </a:lnTo>
                <a:lnTo>
                  <a:pt x="19811" y="283463"/>
                </a:lnTo>
                <a:lnTo>
                  <a:pt x="16763" y="277367"/>
                </a:lnTo>
                <a:lnTo>
                  <a:pt x="15239" y="271271"/>
                </a:lnTo>
                <a:lnTo>
                  <a:pt x="12191" y="265175"/>
                </a:lnTo>
                <a:lnTo>
                  <a:pt x="10667" y="259079"/>
                </a:lnTo>
                <a:lnTo>
                  <a:pt x="10667" y="237743"/>
                </a:lnTo>
                <a:lnTo>
                  <a:pt x="12191" y="231647"/>
                </a:lnTo>
                <a:lnTo>
                  <a:pt x="15239" y="225551"/>
                </a:lnTo>
                <a:lnTo>
                  <a:pt x="16763" y="219455"/>
                </a:lnTo>
                <a:lnTo>
                  <a:pt x="65531" y="167639"/>
                </a:lnTo>
                <a:lnTo>
                  <a:pt x="82295" y="158495"/>
                </a:lnTo>
                <a:lnTo>
                  <a:pt x="100583" y="146303"/>
                </a:lnTo>
                <a:lnTo>
                  <a:pt x="121919" y="137159"/>
                </a:lnTo>
                <a:lnTo>
                  <a:pt x="144779" y="124967"/>
                </a:lnTo>
                <a:lnTo>
                  <a:pt x="169163" y="115823"/>
                </a:lnTo>
                <a:lnTo>
                  <a:pt x="222503" y="97535"/>
                </a:lnTo>
                <a:lnTo>
                  <a:pt x="283463" y="79247"/>
                </a:lnTo>
                <a:lnTo>
                  <a:pt x="350519" y="64007"/>
                </a:lnTo>
                <a:lnTo>
                  <a:pt x="461771" y="45719"/>
                </a:lnTo>
                <a:lnTo>
                  <a:pt x="583691" y="27431"/>
                </a:lnTo>
                <a:lnTo>
                  <a:pt x="854963" y="9143"/>
                </a:lnTo>
                <a:lnTo>
                  <a:pt x="1210817" y="9143"/>
                </a:lnTo>
                <a:lnTo>
                  <a:pt x="1188719" y="6095"/>
                </a:lnTo>
                <a:close/>
              </a:path>
              <a:path w="1903729" h="497204">
                <a:moveTo>
                  <a:pt x="952499" y="487679"/>
                </a:moveTo>
                <a:lnTo>
                  <a:pt x="947927" y="487679"/>
                </a:lnTo>
                <a:lnTo>
                  <a:pt x="946403" y="490727"/>
                </a:lnTo>
                <a:lnTo>
                  <a:pt x="952499" y="487679"/>
                </a:lnTo>
                <a:close/>
              </a:path>
              <a:path w="1903729" h="497204">
                <a:moveTo>
                  <a:pt x="1048511" y="0"/>
                </a:moveTo>
                <a:lnTo>
                  <a:pt x="902207" y="0"/>
                </a:lnTo>
                <a:lnTo>
                  <a:pt x="807719" y="3047"/>
                </a:lnTo>
                <a:lnTo>
                  <a:pt x="760475" y="6095"/>
                </a:lnTo>
                <a:lnTo>
                  <a:pt x="1142999" y="6095"/>
                </a:lnTo>
                <a:lnTo>
                  <a:pt x="1048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01439" y="4191000"/>
            <a:ext cx="1889760" cy="487680"/>
          </a:xfrm>
          <a:custGeom>
            <a:avLst/>
            <a:gdLst/>
            <a:ahLst/>
            <a:cxnLst/>
            <a:rect l="l" t="t" r="r" b="b"/>
            <a:pathLst>
              <a:path w="1889760" h="487679">
                <a:moveTo>
                  <a:pt x="944879" y="0"/>
                </a:moveTo>
                <a:lnTo>
                  <a:pt x="867471" y="812"/>
                </a:lnTo>
                <a:lnTo>
                  <a:pt x="791769" y="3206"/>
                </a:lnTo>
                <a:lnTo>
                  <a:pt x="718020" y="7118"/>
                </a:lnTo>
                <a:lnTo>
                  <a:pt x="646468" y="12484"/>
                </a:lnTo>
                <a:lnTo>
                  <a:pt x="577357" y="19240"/>
                </a:lnTo>
                <a:lnTo>
                  <a:pt x="510933" y="27322"/>
                </a:lnTo>
                <a:lnTo>
                  <a:pt x="447439" y="36665"/>
                </a:lnTo>
                <a:lnTo>
                  <a:pt x="387120" y="47207"/>
                </a:lnTo>
                <a:lnTo>
                  <a:pt x="330221" y="58882"/>
                </a:lnTo>
                <a:lnTo>
                  <a:pt x="276986" y="71627"/>
                </a:lnTo>
                <a:lnTo>
                  <a:pt x="227661" y="85379"/>
                </a:lnTo>
                <a:lnTo>
                  <a:pt x="182489" y="100071"/>
                </a:lnTo>
                <a:lnTo>
                  <a:pt x="141716" y="115642"/>
                </a:lnTo>
                <a:lnTo>
                  <a:pt x="105585" y="132027"/>
                </a:lnTo>
                <a:lnTo>
                  <a:pt x="48231" y="166981"/>
                </a:lnTo>
                <a:lnTo>
                  <a:pt x="12384" y="204423"/>
                </a:lnTo>
                <a:lnTo>
                  <a:pt x="0" y="243839"/>
                </a:lnTo>
                <a:lnTo>
                  <a:pt x="3136" y="263969"/>
                </a:lnTo>
                <a:lnTo>
                  <a:pt x="27497" y="302751"/>
                </a:lnTo>
                <a:lnTo>
                  <a:pt x="74342" y="339161"/>
                </a:lnTo>
                <a:lnTo>
                  <a:pt x="141716" y="372713"/>
                </a:lnTo>
                <a:lnTo>
                  <a:pt x="182489" y="388266"/>
                </a:lnTo>
                <a:lnTo>
                  <a:pt x="227661" y="402923"/>
                </a:lnTo>
                <a:lnTo>
                  <a:pt x="276986" y="416623"/>
                </a:lnTo>
                <a:lnTo>
                  <a:pt x="330221" y="429306"/>
                </a:lnTo>
                <a:lnTo>
                  <a:pt x="387120" y="440911"/>
                </a:lnTo>
                <a:lnTo>
                  <a:pt x="447439" y="451378"/>
                </a:lnTo>
                <a:lnTo>
                  <a:pt x="510933" y="460645"/>
                </a:lnTo>
                <a:lnTo>
                  <a:pt x="577357" y="468653"/>
                </a:lnTo>
                <a:lnTo>
                  <a:pt x="646468" y="475341"/>
                </a:lnTo>
                <a:lnTo>
                  <a:pt x="718020" y="480648"/>
                </a:lnTo>
                <a:lnTo>
                  <a:pt x="791769" y="484514"/>
                </a:lnTo>
                <a:lnTo>
                  <a:pt x="867471" y="486878"/>
                </a:lnTo>
                <a:lnTo>
                  <a:pt x="944879" y="487679"/>
                </a:lnTo>
                <a:lnTo>
                  <a:pt x="1022495" y="486878"/>
                </a:lnTo>
                <a:lnTo>
                  <a:pt x="1098360" y="484514"/>
                </a:lnTo>
                <a:lnTo>
                  <a:pt x="1172234" y="480648"/>
                </a:lnTo>
                <a:lnTo>
                  <a:pt x="1243876" y="475341"/>
                </a:lnTo>
                <a:lnTo>
                  <a:pt x="1313045" y="468653"/>
                </a:lnTo>
                <a:lnTo>
                  <a:pt x="1379498" y="460645"/>
                </a:lnTo>
                <a:lnTo>
                  <a:pt x="1442996" y="451378"/>
                </a:lnTo>
                <a:lnTo>
                  <a:pt x="1503297" y="440911"/>
                </a:lnTo>
                <a:lnTo>
                  <a:pt x="1560160" y="429306"/>
                </a:lnTo>
                <a:lnTo>
                  <a:pt x="1613344" y="416623"/>
                </a:lnTo>
                <a:lnTo>
                  <a:pt x="1662607" y="402923"/>
                </a:lnTo>
                <a:lnTo>
                  <a:pt x="1707709" y="388266"/>
                </a:lnTo>
                <a:lnTo>
                  <a:pt x="1748407" y="372713"/>
                </a:lnTo>
                <a:lnTo>
                  <a:pt x="1784462" y="356324"/>
                </a:lnTo>
                <a:lnTo>
                  <a:pt x="1841674" y="321283"/>
                </a:lnTo>
                <a:lnTo>
                  <a:pt x="1877417" y="283627"/>
                </a:lnTo>
                <a:lnTo>
                  <a:pt x="1889759" y="243839"/>
                </a:lnTo>
                <a:lnTo>
                  <a:pt x="1886634" y="223916"/>
                </a:lnTo>
                <a:lnTo>
                  <a:pt x="1862350" y="185423"/>
                </a:lnTo>
                <a:lnTo>
                  <a:pt x="1815631" y="149161"/>
                </a:lnTo>
                <a:lnTo>
                  <a:pt x="1748407" y="115642"/>
                </a:lnTo>
                <a:lnTo>
                  <a:pt x="1707709" y="100071"/>
                </a:lnTo>
                <a:lnTo>
                  <a:pt x="1662607" y="85379"/>
                </a:lnTo>
                <a:lnTo>
                  <a:pt x="1613344" y="71627"/>
                </a:lnTo>
                <a:lnTo>
                  <a:pt x="1560160" y="58882"/>
                </a:lnTo>
                <a:lnTo>
                  <a:pt x="1503297" y="47207"/>
                </a:lnTo>
                <a:lnTo>
                  <a:pt x="1442996" y="36665"/>
                </a:lnTo>
                <a:lnTo>
                  <a:pt x="1379498" y="27322"/>
                </a:lnTo>
                <a:lnTo>
                  <a:pt x="1313045" y="19240"/>
                </a:lnTo>
                <a:lnTo>
                  <a:pt x="1243876" y="12484"/>
                </a:lnTo>
                <a:lnTo>
                  <a:pt x="1172234" y="7118"/>
                </a:lnTo>
                <a:lnTo>
                  <a:pt x="1098360" y="3206"/>
                </a:lnTo>
                <a:lnTo>
                  <a:pt x="1022495" y="812"/>
                </a:lnTo>
                <a:lnTo>
                  <a:pt x="94487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6867" y="4186428"/>
            <a:ext cx="1900555" cy="498475"/>
          </a:xfrm>
          <a:custGeom>
            <a:avLst/>
            <a:gdLst/>
            <a:ahLst/>
            <a:cxnLst/>
            <a:rect l="l" t="t" r="r" b="b"/>
            <a:pathLst>
              <a:path w="1900554" h="498475">
                <a:moveTo>
                  <a:pt x="955547" y="492251"/>
                </a:moveTo>
                <a:lnTo>
                  <a:pt x="950975" y="496823"/>
                </a:lnTo>
                <a:lnTo>
                  <a:pt x="902207" y="496823"/>
                </a:lnTo>
                <a:lnTo>
                  <a:pt x="949451" y="498347"/>
                </a:lnTo>
                <a:lnTo>
                  <a:pt x="954023" y="496823"/>
                </a:lnTo>
                <a:lnTo>
                  <a:pt x="955547" y="492251"/>
                </a:lnTo>
                <a:close/>
              </a:path>
              <a:path w="1900554" h="498475">
                <a:moveTo>
                  <a:pt x="949451" y="0"/>
                </a:moveTo>
                <a:lnTo>
                  <a:pt x="900683" y="0"/>
                </a:lnTo>
                <a:lnTo>
                  <a:pt x="806195" y="3047"/>
                </a:lnTo>
                <a:lnTo>
                  <a:pt x="758951" y="6095"/>
                </a:lnTo>
                <a:lnTo>
                  <a:pt x="713231" y="7619"/>
                </a:lnTo>
                <a:lnTo>
                  <a:pt x="669035" y="12191"/>
                </a:lnTo>
                <a:lnTo>
                  <a:pt x="624839" y="15239"/>
                </a:lnTo>
                <a:lnTo>
                  <a:pt x="539495" y="24383"/>
                </a:lnTo>
                <a:lnTo>
                  <a:pt x="498347" y="30479"/>
                </a:lnTo>
                <a:lnTo>
                  <a:pt x="384047" y="48767"/>
                </a:lnTo>
                <a:lnTo>
                  <a:pt x="280415" y="71627"/>
                </a:lnTo>
                <a:lnTo>
                  <a:pt x="219455" y="89915"/>
                </a:lnTo>
                <a:lnTo>
                  <a:pt x="164591" y="108203"/>
                </a:lnTo>
                <a:lnTo>
                  <a:pt x="140207" y="118871"/>
                </a:lnTo>
                <a:lnTo>
                  <a:pt x="117347" y="128015"/>
                </a:lnTo>
                <a:lnTo>
                  <a:pt x="96011" y="138683"/>
                </a:lnTo>
                <a:lnTo>
                  <a:pt x="77723" y="150875"/>
                </a:lnTo>
                <a:lnTo>
                  <a:pt x="59435" y="161543"/>
                </a:lnTo>
                <a:lnTo>
                  <a:pt x="21335" y="196595"/>
                </a:lnTo>
                <a:lnTo>
                  <a:pt x="1523" y="236219"/>
                </a:lnTo>
                <a:lnTo>
                  <a:pt x="1523" y="242315"/>
                </a:lnTo>
                <a:lnTo>
                  <a:pt x="0" y="249935"/>
                </a:lnTo>
                <a:lnTo>
                  <a:pt x="1523" y="256031"/>
                </a:lnTo>
                <a:lnTo>
                  <a:pt x="1523" y="262127"/>
                </a:lnTo>
                <a:lnTo>
                  <a:pt x="3047" y="269747"/>
                </a:lnTo>
                <a:lnTo>
                  <a:pt x="9143" y="281939"/>
                </a:lnTo>
                <a:lnTo>
                  <a:pt x="12191" y="289559"/>
                </a:lnTo>
                <a:lnTo>
                  <a:pt x="21335" y="301751"/>
                </a:lnTo>
                <a:lnTo>
                  <a:pt x="59435" y="336803"/>
                </a:lnTo>
                <a:lnTo>
                  <a:pt x="96011" y="359663"/>
                </a:lnTo>
                <a:lnTo>
                  <a:pt x="140207" y="379475"/>
                </a:lnTo>
                <a:lnTo>
                  <a:pt x="164591" y="390143"/>
                </a:lnTo>
                <a:lnTo>
                  <a:pt x="219455" y="408431"/>
                </a:lnTo>
                <a:lnTo>
                  <a:pt x="280415" y="426719"/>
                </a:lnTo>
                <a:lnTo>
                  <a:pt x="347471" y="441959"/>
                </a:lnTo>
                <a:lnTo>
                  <a:pt x="420623" y="455675"/>
                </a:lnTo>
                <a:lnTo>
                  <a:pt x="539495" y="473963"/>
                </a:lnTo>
                <a:lnTo>
                  <a:pt x="624839" y="483107"/>
                </a:lnTo>
                <a:lnTo>
                  <a:pt x="669035" y="486155"/>
                </a:lnTo>
                <a:lnTo>
                  <a:pt x="713231" y="490727"/>
                </a:lnTo>
                <a:lnTo>
                  <a:pt x="758951" y="492251"/>
                </a:lnTo>
                <a:lnTo>
                  <a:pt x="806195" y="495299"/>
                </a:lnTo>
                <a:lnTo>
                  <a:pt x="853439" y="496823"/>
                </a:lnTo>
                <a:lnTo>
                  <a:pt x="950975" y="496823"/>
                </a:lnTo>
                <a:lnTo>
                  <a:pt x="955547" y="492251"/>
                </a:lnTo>
                <a:lnTo>
                  <a:pt x="944879" y="492251"/>
                </a:lnTo>
                <a:lnTo>
                  <a:pt x="946403" y="489203"/>
                </a:lnTo>
                <a:lnTo>
                  <a:pt x="949451" y="487679"/>
                </a:lnTo>
                <a:lnTo>
                  <a:pt x="853439" y="487679"/>
                </a:lnTo>
                <a:lnTo>
                  <a:pt x="806195" y="486155"/>
                </a:lnTo>
                <a:lnTo>
                  <a:pt x="626363" y="473963"/>
                </a:lnTo>
                <a:lnTo>
                  <a:pt x="541019" y="464819"/>
                </a:lnTo>
                <a:lnTo>
                  <a:pt x="422147" y="446531"/>
                </a:lnTo>
                <a:lnTo>
                  <a:pt x="315467" y="425195"/>
                </a:lnTo>
                <a:lnTo>
                  <a:pt x="251459" y="408431"/>
                </a:lnTo>
                <a:lnTo>
                  <a:pt x="167639" y="380999"/>
                </a:lnTo>
                <a:lnTo>
                  <a:pt x="100583" y="350519"/>
                </a:lnTo>
                <a:lnTo>
                  <a:pt x="65531" y="329183"/>
                </a:lnTo>
                <a:lnTo>
                  <a:pt x="27431" y="295655"/>
                </a:lnTo>
                <a:lnTo>
                  <a:pt x="24383" y="289559"/>
                </a:lnTo>
                <a:lnTo>
                  <a:pt x="19811" y="283463"/>
                </a:lnTo>
                <a:lnTo>
                  <a:pt x="16763" y="277367"/>
                </a:lnTo>
                <a:lnTo>
                  <a:pt x="15239" y="272795"/>
                </a:lnTo>
                <a:lnTo>
                  <a:pt x="12191" y="266699"/>
                </a:lnTo>
                <a:lnTo>
                  <a:pt x="10667" y="260603"/>
                </a:lnTo>
                <a:lnTo>
                  <a:pt x="10667" y="237743"/>
                </a:lnTo>
                <a:lnTo>
                  <a:pt x="12191" y="231647"/>
                </a:lnTo>
                <a:lnTo>
                  <a:pt x="15239" y="225551"/>
                </a:lnTo>
                <a:lnTo>
                  <a:pt x="16763" y="219455"/>
                </a:lnTo>
                <a:lnTo>
                  <a:pt x="50291" y="179831"/>
                </a:lnTo>
                <a:lnTo>
                  <a:pt x="82295" y="158495"/>
                </a:lnTo>
                <a:lnTo>
                  <a:pt x="121919" y="137159"/>
                </a:lnTo>
                <a:lnTo>
                  <a:pt x="169163" y="117347"/>
                </a:lnTo>
                <a:lnTo>
                  <a:pt x="222503" y="99059"/>
                </a:lnTo>
                <a:lnTo>
                  <a:pt x="283463" y="80771"/>
                </a:lnTo>
                <a:lnTo>
                  <a:pt x="385571" y="57911"/>
                </a:lnTo>
                <a:lnTo>
                  <a:pt x="499871" y="39623"/>
                </a:lnTo>
                <a:lnTo>
                  <a:pt x="541019" y="33527"/>
                </a:lnTo>
                <a:lnTo>
                  <a:pt x="626363" y="24383"/>
                </a:lnTo>
                <a:lnTo>
                  <a:pt x="806195" y="12191"/>
                </a:lnTo>
                <a:lnTo>
                  <a:pt x="853439" y="10667"/>
                </a:lnTo>
                <a:lnTo>
                  <a:pt x="1216659" y="10667"/>
                </a:lnTo>
                <a:lnTo>
                  <a:pt x="1187195" y="7619"/>
                </a:lnTo>
                <a:lnTo>
                  <a:pt x="1141475" y="6095"/>
                </a:lnTo>
                <a:lnTo>
                  <a:pt x="1094231" y="3047"/>
                </a:lnTo>
                <a:lnTo>
                  <a:pt x="1046987" y="1523"/>
                </a:lnTo>
                <a:lnTo>
                  <a:pt x="952499" y="1523"/>
                </a:lnTo>
                <a:lnTo>
                  <a:pt x="949451" y="0"/>
                </a:lnTo>
                <a:close/>
              </a:path>
              <a:path w="1900554" h="498475">
                <a:moveTo>
                  <a:pt x="1216659" y="10667"/>
                </a:moveTo>
                <a:lnTo>
                  <a:pt x="1046987" y="10667"/>
                </a:lnTo>
                <a:lnTo>
                  <a:pt x="1094231" y="12191"/>
                </a:lnTo>
                <a:lnTo>
                  <a:pt x="1274063" y="24383"/>
                </a:lnTo>
                <a:lnTo>
                  <a:pt x="1359407" y="33527"/>
                </a:lnTo>
                <a:lnTo>
                  <a:pt x="1400555" y="39623"/>
                </a:lnTo>
                <a:lnTo>
                  <a:pt x="1514855" y="57911"/>
                </a:lnTo>
                <a:lnTo>
                  <a:pt x="1584959" y="73151"/>
                </a:lnTo>
                <a:lnTo>
                  <a:pt x="1648967" y="89915"/>
                </a:lnTo>
                <a:lnTo>
                  <a:pt x="1732787" y="117347"/>
                </a:lnTo>
                <a:lnTo>
                  <a:pt x="1799843" y="147827"/>
                </a:lnTo>
                <a:lnTo>
                  <a:pt x="1834895" y="169163"/>
                </a:lnTo>
                <a:lnTo>
                  <a:pt x="1872995" y="202691"/>
                </a:lnTo>
                <a:lnTo>
                  <a:pt x="1876043" y="208787"/>
                </a:lnTo>
                <a:lnTo>
                  <a:pt x="1880615" y="214883"/>
                </a:lnTo>
                <a:lnTo>
                  <a:pt x="1883663" y="220979"/>
                </a:lnTo>
                <a:lnTo>
                  <a:pt x="1885187" y="225551"/>
                </a:lnTo>
                <a:lnTo>
                  <a:pt x="1888235" y="231647"/>
                </a:lnTo>
                <a:lnTo>
                  <a:pt x="1889759" y="237743"/>
                </a:lnTo>
                <a:lnTo>
                  <a:pt x="1889759" y="260603"/>
                </a:lnTo>
                <a:lnTo>
                  <a:pt x="1888235" y="266699"/>
                </a:lnTo>
                <a:lnTo>
                  <a:pt x="1885187" y="272795"/>
                </a:lnTo>
                <a:lnTo>
                  <a:pt x="1883663" y="278891"/>
                </a:lnTo>
                <a:lnTo>
                  <a:pt x="1850135" y="318515"/>
                </a:lnTo>
                <a:lnTo>
                  <a:pt x="1818131" y="339851"/>
                </a:lnTo>
                <a:lnTo>
                  <a:pt x="1778507" y="361187"/>
                </a:lnTo>
                <a:lnTo>
                  <a:pt x="1731263" y="380999"/>
                </a:lnTo>
                <a:lnTo>
                  <a:pt x="1677923" y="399287"/>
                </a:lnTo>
                <a:lnTo>
                  <a:pt x="1616963" y="417575"/>
                </a:lnTo>
                <a:lnTo>
                  <a:pt x="1514855" y="440435"/>
                </a:lnTo>
                <a:lnTo>
                  <a:pt x="1400555" y="458723"/>
                </a:lnTo>
                <a:lnTo>
                  <a:pt x="1359407" y="464819"/>
                </a:lnTo>
                <a:lnTo>
                  <a:pt x="1274063" y="473963"/>
                </a:lnTo>
                <a:lnTo>
                  <a:pt x="1139951" y="483107"/>
                </a:lnTo>
                <a:lnTo>
                  <a:pt x="998219" y="487679"/>
                </a:lnTo>
                <a:lnTo>
                  <a:pt x="950975" y="487679"/>
                </a:lnTo>
                <a:lnTo>
                  <a:pt x="944879" y="492251"/>
                </a:lnTo>
                <a:lnTo>
                  <a:pt x="955547" y="492251"/>
                </a:lnTo>
                <a:lnTo>
                  <a:pt x="954023" y="496823"/>
                </a:lnTo>
                <a:lnTo>
                  <a:pt x="1046987" y="496823"/>
                </a:lnTo>
                <a:lnTo>
                  <a:pt x="1094231" y="495299"/>
                </a:lnTo>
                <a:lnTo>
                  <a:pt x="1275587" y="483107"/>
                </a:lnTo>
                <a:lnTo>
                  <a:pt x="1360931" y="473963"/>
                </a:lnTo>
                <a:lnTo>
                  <a:pt x="1479803" y="455675"/>
                </a:lnTo>
                <a:lnTo>
                  <a:pt x="1552955" y="441959"/>
                </a:lnTo>
                <a:lnTo>
                  <a:pt x="1620011" y="426719"/>
                </a:lnTo>
                <a:lnTo>
                  <a:pt x="1680971" y="408431"/>
                </a:lnTo>
                <a:lnTo>
                  <a:pt x="1735835" y="390143"/>
                </a:lnTo>
                <a:lnTo>
                  <a:pt x="1760219" y="379475"/>
                </a:lnTo>
                <a:lnTo>
                  <a:pt x="1783079" y="370331"/>
                </a:lnTo>
                <a:lnTo>
                  <a:pt x="1804415" y="359663"/>
                </a:lnTo>
                <a:lnTo>
                  <a:pt x="1822703" y="347471"/>
                </a:lnTo>
                <a:lnTo>
                  <a:pt x="1840991" y="336803"/>
                </a:lnTo>
                <a:lnTo>
                  <a:pt x="1879091" y="301751"/>
                </a:lnTo>
                <a:lnTo>
                  <a:pt x="1898903" y="262127"/>
                </a:lnTo>
                <a:lnTo>
                  <a:pt x="1898903" y="256031"/>
                </a:lnTo>
                <a:lnTo>
                  <a:pt x="1900427" y="248411"/>
                </a:lnTo>
                <a:lnTo>
                  <a:pt x="1898903" y="242315"/>
                </a:lnTo>
                <a:lnTo>
                  <a:pt x="1898903" y="234695"/>
                </a:lnTo>
                <a:lnTo>
                  <a:pt x="1897379" y="228599"/>
                </a:lnTo>
                <a:lnTo>
                  <a:pt x="1891283" y="216407"/>
                </a:lnTo>
                <a:lnTo>
                  <a:pt x="1888235" y="208787"/>
                </a:lnTo>
                <a:lnTo>
                  <a:pt x="1879091" y="196595"/>
                </a:lnTo>
                <a:lnTo>
                  <a:pt x="1868423" y="184403"/>
                </a:lnTo>
                <a:lnTo>
                  <a:pt x="1856231" y="172211"/>
                </a:lnTo>
                <a:lnTo>
                  <a:pt x="1840991" y="161543"/>
                </a:lnTo>
                <a:lnTo>
                  <a:pt x="1822703" y="150875"/>
                </a:lnTo>
                <a:lnTo>
                  <a:pt x="1804415" y="138683"/>
                </a:lnTo>
                <a:lnTo>
                  <a:pt x="1783079" y="128015"/>
                </a:lnTo>
                <a:lnTo>
                  <a:pt x="1760219" y="118871"/>
                </a:lnTo>
                <a:lnTo>
                  <a:pt x="1735835" y="108203"/>
                </a:lnTo>
                <a:lnTo>
                  <a:pt x="1680971" y="89915"/>
                </a:lnTo>
                <a:lnTo>
                  <a:pt x="1620011" y="71627"/>
                </a:lnTo>
                <a:lnTo>
                  <a:pt x="1516379" y="48767"/>
                </a:lnTo>
                <a:lnTo>
                  <a:pt x="1360931" y="24383"/>
                </a:lnTo>
                <a:lnTo>
                  <a:pt x="1275587" y="15239"/>
                </a:lnTo>
                <a:lnTo>
                  <a:pt x="1231391" y="12191"/>
                </a:lnTo>
                <a:lnTo>
                  <a:pt x="1216659" y="10667"/>
                </a:lnTo>
                <a:close/>
              </a:path>
              <a:path w="1900554" h="498475">
                <a:moveTo>
                  <a:pt x="950975" y="487679"/>
                </a:moveTo>
                <a:lnTo>
                  <a:pt x="949451" y="487679"/>
                </a:lnTo>
                <a:lnTo>
                  <a:pt x="946403" y="489203"/>
                </a:lnTo>
                <a:lnTo>
                  <a:pt x="944879" y="492251"/>
                </a:lnTo>
                <a:lnTo>
                  <a:pt x="950975" y="487679"/>
                </a:lnTo>
                <a:close/>
              </a:path>
              <a:path w="1900554" h="498475">
                <a:moveTo>
                  <a:pt x="950975" y="0"/>
                </a:moveTo>
                <a:lnTo>
                  <a:pt x="952499" y="1523"/>
                </a:lnTo>
                <a:lnTo>
                  <a:pt x="998219" y="1523"/>
                </a:lnTo>
                <a:lnTo>
                  <a:pt x="950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35039" y="4191000"/>
            <a:ext cx="1889760" cy="487680"/>
          </a:xfrm>
          <a:custGeom>
            <a:avLst/>
            <a:gdLst/>
            <a:ahLst/>
            <a:cxnLst/>
            <a:rect l="l" t="t" r="r" b="b"/>
            <a:pathLst>
              <a:path w="1889759" h="487679">
                <a:moveTo>
                  <a:pt x="944879" y="0"/>
                </a:moveTo>
                <a:lnTo>
                  <a:pt x="867471" y="812"/>
                </a:lnTo>
                <a:lnTo>
                  <a:pt x="791769" y="3206"/>
                </a:lnTo>
                <a:lnTo>
                  <a:pt x="718020" y="7118"/>
                </a:lnTo>
                <a:lnTo>
                  <a:pt x="646468" y="12484"/>
                </a:lnTo>
                <a:lnTo>
                  <a:pt x="577357" y="19240"/>
                </a:lnTo>
                <a:lnTo>
                  <a:pt x="510933" y="27322"/>
                </a:lnTo>
                <a:lnTo>
                  <a:pt x="447439" y="36665"/>
                </a:lnTo>
                <a:lnTo>
                  <a:pt x="387120" y="47207"/>
                </a:lnTo>
                <a:lnTo>
                  <a:pt x="330221" y="58882"/>
                </a:lnTo>
                <a:lnTo>
                  <a:pt x="276986" y="71627"/>
                </a:lnTo>
                <a:lnTo>
                  <a:pt x="227661" y="85379"/>
                </a:lnTo>
                <a:lnTo>
                  <a:pt x="182489" y="100071"/>
                </a:lnTo>
                <a:lnTo>
                  <a:pt x="141716" y="115642"/>
                </a:lnTo>
                <a:lnTo>
                  <a:pt x="105585" y="132027"/>
                </a:lnTo>
                <a:lnTo>
                  <a:pt x="48231" y="166981"/>
                </a:lnTo>
                <a:lnTo>
                  <a:pt x="12384" y="204423"/>
                </a:lnTo>
                <a:lnTo>
                  <a:pt x="0" y="243839"/>
                </a:lnTo>
                <a:lnTo>
                  <a:pt x="3136" y="263969"/>
                </a:lnTo>
                <a:lnTo>
                  <a:pt x="27497" y="302751"/>
                </a:lnTo>
                <a:lnTo>
                  <a:pt x="74342" y="339161"/>
                </a:lnTo>
                <a:lnTo>
                  <a:pt x="141716" y="372713"/>
                </a:lnTo>
                <a:lnTo>
                  <a:pt x="182489" y="388266"/>
                </a:lnTo>
                <a:lnTo>
                  <a:pt x="227661" y="402923"/>
                </a:lnTo>
                <a:lnTo>
                  <a:pt x="276986" y="416623"/>
                </a:lnTo>
                <a:lnTo>
                  <a:pt x="330221" y="429306"/>
                </a:lnTo>
                <a:lnTo>
                  <a:pt x="387120" y="440911"/>
                </a:lnTo>
                <a:lnTo>
                  <a:pt x="447439" y="451378"/>
                </a:lnTo>
                <a:lnTo>
                  <a:pt x="510933" y="460645"/>
                </a:lnTo>
                <a:lnTo>
                  <a:pt x="577357" y="468653"/>
                </a:lnTo>
                <a:lnTo>
                  <a:pt x="646468" y="475341"/>
                </a:lnTo>
                <a:lnTo>
                  <a:pt x="718020" y="480648"/>
                </a:lnTo>
                <a:lnTo>
                  <a:pt x="791769" y="484514"/>
                </a:lnTo>
                <a:lnTo>
                  <a:pt x="867471" y="486878"/>
                </a:lnTo>
                <a:lnTo>
                  <a:pt x="944879" y="487679"/>
                </a:lnTo>
                <a:lnTo>
                  <a:pt x="1022495" y="486878"/>
                </a:lnTo>
                <a:lnTo>
                  <a:pt x="1098360" y="484514"/>
                </a:lnTo>
                <a:lnTo>
                  <a:pt x="1172234" y="480648"/>
                </a:lnTo>
                <a:lnTo>
                  <a:pt x="1243876" y="475341"/>
                </a:lnTo>
                <a:lnTo>
                  <a:pt x="1313045" y="468653"/>
                </a:lnTo>
                <a:lnTo>
                  <a:pt x="1379498" y="460645"/>
                </a:lnTo>
                <a:lnTo>
                  <a:pt x="1442996" y="451378"/>
                </a:lnTo>
                <a:lnTo>
                  <a:pt x="1503297" y="440911"/>
                </a:lnTo>
                <a:lnTo>
                  <a:pt x="1560160" y="429306"/>
                </a:lnTo>
                <a:lnTo>
                  <a:pt x="1613344" y="416623"/>
                </a:lnTo>
                <a:lnTo>
                  <a:pt x="1662607" y="402923"/>
                </a:lnTo>
                <a:lnTo>
                  <a:pt x="1707709" y="388266"/>
                </a:lnTo>
                <a:lnTo>
                  <a:pt x="1748407" y="372713"/>
                </a:lnTo>
                <a:lnTo>
                  <a:pt x="1784462" y="356324"/>
                </a:lnTo>
                <a:lnTo>
                  <a:pt x="1841674" y="321283"/>
                </a:lnTo>
                <a:lnTo>
                  <a:pt x="1877417" y="283627"/>
                </a:lnTo>
                <a:lnTo>
                  <a:pt x="1889759" y="243839"/>
                </a:lnTo>
                <a:lnTo>
                  <a:pt x="1886634" y="223916"/>
                </a:lnTo>
                <a:lnTo>
                  <a:pt x="1862350" y="185423"/>
                </a:lnTo>
                <a:lnTo>
                  <a:pt x="1815631" y="149161"/>
                </a:lnTo>
                <a:lnTo>
                  <a:pt x="1748407" y="115642"/>
                </a:lnTo>
                <a:lnTo>
                  <a:pt x="1707709" y="100071"/>
                </a:lnTo>
                <a:lnTo>
                  <a:pt x="1662607" y="85379"/>
                </a:lnTo>
                <a:lnTo>
                  <a:pt x="1613344" y="71627"/>
                </a:lnTo>
                <a:lnTo>
                  <a:pt x="1560160" y="58882"/>
                </a:lnTo>
                <a:lnTo>
                  <a:pt x="1503297" y="47207"/>
                </a:lnTo>
                <a:lnTo>
                  <a:pt x="1442996" y="36665"/>
                </a:lnTo>
                <a:lnTo>
                  <a:pt x="1379498" y="27322"/>
                </a:lnTo>
                <a:lnTo>
                  <a:pt x="1313045" y="19240"/>
                </a:lnTo>
                <a:lnTo>
                  <a:pt x="1243876" y="12484"/>
                </a:lnTo>
                <a:lnTo>
                  <a:pt x="1172234" y="7118"/>
                </a:lnTo>
                <a:lnTo>
                  <a:pt x="1098360" y="3206"/>
                </a:lnTo>
                <a:lnTo>
                  <a:pt x="1022495" y="812"/>
                </a:lnTo>
                <a:lnTo>
                  <a:pt x="94487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30467" y="4186428"/>
            <a:ext cx="1900555" cy="498475"/>
          </a:xfrm>
          <a:custGeom>
            <a:avLst/>
            <a:gdLst/>
            <a:ahLst/>
            <a:cxnLst/>
            <a:rect l="l" t="t" r="r" b="b"/>
            <a:pathLst>
              <a:path w="1900554" h="498475">
                <a:moveTo>
                  <a:pt x="955547" y="492251"/>
                </a:moveTo>
                <a:lnTo>
                  <a:pt x="950975" y="496823"/>
                </a:lnTo>
                <a:lnTo>
                  <a:pt x="902207" y="496823"/>
                </a:lnTo>
                <a:lnTo>
                  <a:pt x="949451" y="498347"/>
                </a:lnTo>
                <a:lnTo>
                  <a:pt x="954023" y="496823"/>
                </a:lnTo>
                <a:lnTo>
                  <a:pt x="955547" y="492251"/>
                </a:lnTo>
                <a:close/>
              </a:path>
              <a:path w="1900554" h="498475">
                <a:moveTo>
                  <a:pt x="949451" y="0"/>
                </a:moveTo>
                <a:lnTo>
                  <a:pt x="900683" y="0"/>
                </a:lnTo>
                <a:lnTo>
                  <a:pt x="806195" y="3047"/>
                </a:lnTo>
                <a:lnTo>
                  <a:pt x="758951" y="6095"/>
                </a:lnTo>
                <a:lnTo>
                  <a:pt x="713231" y="7619"/>
                </a:lnTo>
                <a:lnTo>
                  <a:pt x="669035" y="12191"/>
                </a:lnTo>
                <a:lnTo>
                  <a:pt x="624839" y="15239"/>
                </a:lnTo>
                <a:lnTo>
                  <a:pt x="539495" y="24383"/>
                </a:lnTo>
                <a:lnTo>
                  <a:pt x="498347" y="30479"/>
                </a:lnTo>
                <a:lnTo>
                  <a:pt x="384047" y="48767"/>
                </a:lnTo>
                <a:lnTo>
                  <a:pt x="280415" y="71627"/>
                </a:lnTo>
                <a:lnTo>
                  <a:pt x="219455" y="89915"/>
                </a:lnTo>
                <a:lnTo>
                  <a:pt x="164591" y="108203"/>
                </a:lnTo>
                <a:lnTo>
                  <a:pt x="140207" y="118871"/>
                </a:lnTo>
                <a:lnTo>
                  <a:pt x="117347" y="128015"/>
                </a:lnTo>
                <a:lnTo>
                  <a:pt x="96011" y="138683"/>
                </a:lnTo>
                <a:lnTo>
                  <a:pt x="77723" y="150875"/>
                </a:lnTo>
                <a:lnTo>
                  <a:pt x="59435" y="161543"/>
                </a:lnTo>
                <a:lnTo>
                  <a:pt x="21335" y="196595"/>
                </a:lnTo>
                <a:lnTo>
                  <a:pt x="1523" y="236219"/>
                </a:lnTo>
                <a:lnTo>
                  <a:pt x="1523" y="242315"/>
                </a:lnTo>
                <a:lnTo>
                  <a:pt x="0" y="249935"/>
                </a:lnTo>
                <a:lnTo>
                  <a:pt x="1523" y="256031"/>
                </a:lnTo>
                <a:lnTo>
                  <a:pt x="1523" y="262127"/>
                </a:lnTo>
                <a:lnTo>
                  <a:pt x="3047" y="269747"/>
                </a:lnTo>
                <a:lnTo>
                  <a:pt x="9143" y="281939"/>
                </a:lnTo>
                <a:lnTo>
                  <a:pt x="12191" y="289559"/>
                </a:lnTo>
                <a:lnTo>
                  <a:pt x="21335" y="301751"/>
                </a:lnTo>
                <a:lnTo>
                  <a:pt x="59435" y="336803"/>
                </a:lnTo>
                <a:lnTo>
                  <a:pt x="96011" y="359663"/>
                </a:lnTo>
                <a:lnTo>
                  <a:pt x="140207" y="379475"/>
                </a:lnTo>
                <a:lnTo>
                  <a:pt x="164591" y="390143"/>
                </a:lnTo>
                <a:lnTo>
                  <a:pt x="219455" y="408431"/>
                </a:lnTo>
                <a:lnTo>
                  <a:pt x="280415" y="426719"/>
                </a:lnTo>
                <a:lnTo>
                  <a:pt x="347471" y="441959"/>
                </a:lnTo>
                <a:lnTo>
                  <a:pt x="420623" y="455675"/>
                </a:lnTo>
                <a:lnTo>
                  <a:pt x="539495" y="473963"/>
                </a:lnTo>
                <a:lnTo>
                  <a:pt x="624839" y="483107"/>
                </a:lnTo>
                <a:lnTo>
                  <a:pt x="669035" y="486155"/>
                </a:lnTo>
                <a:lnTo>
                  <a:pt x="713231" y="490727"/>
                </a:lnTo>
                <a:lnTo>
                  <a:pt x="758951" y="492251"/>
                </a:lnTo>
                <a:lnTo>
                  <a:pt x="806195" y="495299"/>
                </a:lnTo>
                <a:lnTo>
                  <a:pt x="853439" y="496823"/>
                </a:lnTo>
                <a:lnTo>
                  <a:pt x="950975" y="496823"/>
                </a:lnTo>
                <a:lnTo>
                  <a:pt x="955547" y="492251"/>
                </a:lnTo>
                <a:lnTo>
                  <a:pt x="944879" y="492251"/>
                </a:lnTo>
                <a:lnTo>
                  <a:pt x="946403" y="489203"/>
                </a:lnTo>
                <a:lnTo>
                  <a:pt x="949451" y="487679"/>
                </a:lnTo>
                <a:lnTo>
                  <a:pt x="853439" y="487679"/>
                </a:lnTo>
                <a:lnTo>
                  <a:pt x="806195" y="486155"/>
                </a:lnTo>
                <a:lnTo>
                  <a:pt x="626363" y="473963"/>
                </a:lnTo>
                <a:lnTo>
                  <a:pt x="541019" y="464819"/>
                </a:lnTo>
                <a:lnTo>
                  <a:pt x="422147" y="446531"/>
                </a:lnTo>
                <a:lnTo>
                  <a:pt x="315467" y="425195"/>
                </a:lnTo>
                <a:lnTo>
                  <a:pt x="251459" y="408431"/>
                </a:lnTo>
                <a:lnTo>
                  <a:pt x="167639" y="380999"/>
                </a:lnTo>
                <a:lnTo>
                  <a:pt x="100583" y="350519"/>
                </a:lnTo>
                <a:lnTo>
                  <a:pt x="65531" y="329183"/>
                </a:lnTo>
                <a:lnTo>
                  <a:pt x="27431" y="295655"/>
                </a:lnTo>
                <a:lnTo>
                  <a:pt x="24383" y="289559"/>
                </a:lnTo>
                <a:lnTo>
                  <a:pt x="19811" y="283463"/>
                </a:lnTo>
                <a:lnTo>
                  <a:pt x="16763" y="277367"/>
                </a:lnTo>
                <a:lnTo>
                  <a:pt x="15239" y="272795"/>
                </a:lnTo>
                <a:lnTo>
                  <a:pt x="12191" y="266699"/>
                </a:lnTo>
                <a:lnTo>
                  <a:pt x="10667" y="260603"/>
                </a:lnTo>
                <a:lnTo>
                  <a:pt x="10667" y="237743"/>
                </a:lnTo>
                <a:lnTo>
                  <a:pt x="12191" y="231647"/>
                </a:lnTo>
                <a:lnTo>
                  <a:pt x="15239" y="225551"/>
                </a:lnTo>
                <a:lnTo>
                  <a:pt x="16763" y="219455"/>
                </a:lnTo>
                <a:lnTo>
                  <a:pt x="50291" y="179831"/>
                </a:lnTo>
                <a:lnTo>
                  <a:pt x="82295" y="158495"/>
                </a:lnTo>
                <a:lnTo>
                  <a:pt x="121919" y="137159"/>
                </a:lnTo>
                <a:lnTo>
                  <a:pt x="169163" y="117347"/>
                </a:lnTo>
                <a:lnTo>
                  <a:pt x="222503" y="99059"/>
                </a:lnTo>
                <a:lnTo>
                  <a:pt x="283463" y="80771"/>
                </a:lnTo>
                <a:lnTo>
                  <a:pt x="385571" y="57911"/>
                </a:lnTo>
                <a:lnTo>
                  <a:pt x="499871" y="39623"/>
                </a:lnTo>
                <a:lnTo>
                  <a:pt x="541019" y="33527"/>
                </a:lnTo>
                <a:lnTo>
                  <a:pt x="626363" y="24383"/>
                </a:lnTo>
                <a:lnTo>
                  <a:pt x="806195" y="12191"/>
                </a:lnTo>
                <a:lnTo>
                  <a:pt x="853439" y="10667"/>
                </a:lnTo>
                <a:lnTo>
                  <a:pt x="1216659" y="10667"/>
                </a:lnTo>
                <a:lnTo>
                  <a:pt x="1187195" y="7619"/>
                </a:lnTo>
                <a:lnTo>
                  <a:pt x="1141475" y="6095"/>
                </a:lnTo>
                <a:lnTo>
                  <a:pt x="1094231" y="3047"/>
                </a:lnTo>
                <a:lnTo>
                  <a:pt x="1046987" y="1523"/>
                </a:lnTo>
                <a:lnTo>
                  <a:pt x="952499" y="1523"/>
                </a:lnTo>
                <a:lnTo>
                  <a:pt x="949451" y="0"/>
                </a:lnTo>
                <a:close/>
              </a:path>
              <a:path w="1900554" h="498475">
                <a:moveTo>
                  <a:pt x="1216659" y="10667"/>
                </a:moveTo>
                <a:lnTo>
                  <a:pt x="1046987" y="10667"/>
                </a:lnTo>
                <a:lnTo>
                  <a:pt x="1094231" y="12191"/>
                </a:lnTo>
                <a:lnTo>
                  <a:pt x="1274063" y="24383"/>
                </a:lnTo>
                <a:lnTo>
                  <a:pt x="1359407" y="33527"/>
                </a:lnTo>
                <a:lnTo>
                  <a:pt x="1400555" y="39623"/>
                </a:lnTo>
                <a:lnTo>
                  <a:pt x="1514855" y="57911"/>
                </a:lnTo>
                <a:lnTo>
                  <a:pt x="1584959" y="73151"/>
                </a:lnTo>
                <a:lnTo>
                  <a:pt x="1648967" y="89915"/>
                </a:lnTo>
                <a:lnTo>
                  <a:pt x="1732787" y="117347"/>
                </a:lnTo>
                <a:lnTo>
                  <a:pt x="1799843" y="147827"/>
                </a:lnTo>
                <a:lnTo>
                  <a:pt x="1834895" y="169163"/>
                </a:lnTo>
                <a:lnTo>
                  <a:pt x="1872995" y="202691"/>
                </a:lnTo>
                <a:lnTo>
                  <a:pt x="1876043" y="208787"/>
                </a:lnTo>
                <a:lnTo>
                  <a:pt x="1880615" y="214883"/>
                </a:lnTo>
                <a:lnTo>
                  <a:pt x="1883663" y="220979"/>
                </a:lnTo>
                <a:lnTo>
                  <a:pt x="1885187" y="225551"/>
                </a:lnTo>
                <a:lnTo>
                  <a:pt x="1888235" y="231647"/>
                </a:lnTo>
                <a:lnTo>
                  <a:pt x="1889759" y="237743"/>
                </a:lnTo>
                <a:lnTo>
                  <a:pt x="1889759" y="260603"/>
                </a:lnTo>
                <a:lnTo>
                  <a:pt x="1888235" y="266699"/>
                </a:lnTo>
                <a:lnTo>
                  <a:pt x="1885187" y="272795"/>
                </a:lnTo>
                <a:lnTo>
                  <a:pt x="1883663" y="278891"/>
                </a:lnTo>
                <a:lnTo>
                  <a:pt x="1850135" y="318515"/>
                </a:lnTo>
                <a:lnTo>
                  <a:pt x="1818131" y="339851"/>
                </a:lnTo>
                <a:lnTo>
                  <a:pt x="1778507" y="361187"/>
                </a:lnTo>
                <a:lnTo>
                  <a:pt x="1731263" y="380999"/>
                </a:lnTo>
                <a:lnTo>
                  <a:pt x="1677923" y="399287"/>
                </a:lnTo>
                <a:lnTo>
                  <a:pt x="1616963" y="417575"/>
                </a:lnTo>
                <a:lnTo>
                  <a:pt x="1514855" y="440435"/>
                </a:lnTo>
                <a:lnTo>
                  <a:pt x="1400555" y="458723"/>
                </a:lnTo>
                <a:lnTo>
                  <a:pt x="1359407" y="464819"/>
                </a:lnTo>
                <a:lnTo>
                  <a:pt x="1274063" y="473963"/>
                </a:lnTo>
                <a:lnTo>
                  <a:pt x="1139951" y="483107"/>
                </a:lnTo>
                <a:lnTo>
                  <a:pt x="998219" y="487679"/>
                </a:lnTo>
                <a:lnTo>
                  <a:pt x="950975" y="487679"/>
                </a:lnTo>
                <a:lnTo>
                  <a:pt x="944879" y="492251"/>
                </a:lnTo>
                <a:lnTo>
                  <a:pt x="955547" y="492251"/>
                </a:lnTo>
                <a:lnTo>
                  <a:pt x="954023" y="496823"/>
                </a:lnTo>
                <a:lnTo>
                  <a:pt x="1046987" y="496823"/>
                </a:lnTo>
                <a:lnTo>
                  <a:pt x="1094231" y="495299"/>
                </a:lnTo>
                <a:lnTo>
                  <a:pt x="1275587" y="483107"/>
                </a:lnTo>
                <a:lnTo>
                  <a:pt x="1360931" y="473963"/>
                </a:lnTo>
                <a:lnTo>
                  <a:pt x="1479803" y="455675"/>
                </a:lnTo>
                <a:lnTo>
                  <a:pt x="1552955" y="441959"/>
                </a:lnTo>
                <a:lnTo>
                  <a:pt x="1620011" y="426719"/>
                </a:lnTo>
                <a:lnTo>
                  <a:pt x="1680971" y="408431"/>
                </a:lnTo>
                <a:lnTo>
                  <a:pt x="1735835" y="390143"/>
                </a:lnTo>
                <a:lnTo>
                  <a:pt x="1760219" y="379475"/>
                </a:lnTo>
                <a:lnTo>
                  <a:pt x="1783079" y="370331"/>
                </a:lnTo>
                <a:lnTo>
                  <a:pt x="1804415" y="359663"/>
                </a:lnTo>
                <a:lnTo>
                  <a:pt x="1822703" y="347471"/>
                </a:lnTo>
                <a:lnTo>
                  <a:pt x="1840991" y="336803"/>
                </a:lnTo>
                <a:lnTo>
                  <a:pt x="1879091" y="301751"/>
                </a:lnTo>
                <a:lnTo>
                  <a:pt x="1898903" y="262127"/>
                </a:lnTo>
                <a:lnTo>
                  <a:pt x="1898903" y="256031"/>
                </a:lnTo>
                <a:lnTo>
                  <a:pt x="1900427" y="248411"/>
                </a:lnTo>
                <a:lnTo>
                  <a:pt x="1898903" y="242315"/>
                </a:lnTo>
                <a:lnTo>
                  <a:pt x="1898903" y="234695"/>
                </a:lnTo>
                <a:lnTo>
                  <a:pt x="1897379" y="228599"/>
                </a:lnTo>
                <a:lnTo>
                  <a:pt x="1891283" y="216407"/>
                </a:lnTo>
                <a:lnTo>
                  <a:pt x="1888235" y="208787"/>
                </a:lnTo>
                <a:lnTo>
                  <a:pt x="1879091" y="196595"/>
                </a:lnTo>
                <a:lnTo>
                  <a:pt x="1868423" y="184403"/>
                </a:lnTo>
                <a:lnTo>
                  <a:pt x="1856231" y="172211"/>
                </a:lnTo>
                <a:lnTo>
                  <a:pt x="1840991" y="161543"/>
                </a:lnTo>
                <a:lnTo>
                  <a:pt x="1822703" y="150875"/>
                </a:lnTo>
                <a:lnTo>
                  <a:pt x="1804415" y="138683"/>
                </a:lnTo>
                <a:lnTo>
                  <a:pt x="1783079" y="128015"/>
                </a:lnTo>
                <a:lnTo>
                  <a:pt x="1760219" y="118871"/>
                </a:lnTo>
                <a:lnTo>
                  <a:pt x="1735835" y="108203"/>
                </a:lnTo>
                <a:lnTo>
                  <a:pt x="1680971" y="89915"/>
                </a:lnTo>
                <a:lnTo>
                  <a:pt x="1620011" y="71627"/>
                </a:lnTo>
                <a:lnTo>
                  <a:pt x="1516379" y="48767"/>
                </a:lnTo>
                <a:lnTo>
                  <a:pt x="1360931" y="24383"/>
                </a:lnTo>
                <a:lnTo>
                  <a:pt x="1275587" y="15239"/>
                </a:lnTo>
                <a:lnTo>
                  <a:pt x="1231391" y="12191"/>
                </a:lnTo>
                <a:lnTo>
                  <a:pt x="1216659" y="10667"/>
                </a:lnTo>
                <a:close/>
              </a:path>
              <a:path w="1900554" h="498475">
                <a:moveTo>
                  <a:pt x="950975" y="487679"/>
                </a:moveTo>
                <a:lnTo>
                  <a:pt x="949451" y="487679"/>
                </a:lnTo>
                <a:lnTo>
                  <a:pt x="946403" y="489203"/>
                </a:lnTo>
                <a:lnTo>
                  <a:pt x="944879" y="492251"/>
                </a:lnTo>
                <a:lnTo>
                  <a:pt x="950975" y="487679"/>
                </a:lnTo>
                <a:close/>
              </a:path>
              <a:path w="1900554" h="498475">
                <a:moveTo>
                  <a:pt x="950975" y="0"/>
                </a:moveTo>
                <a:lnTo>
                  <a:pt x="952499" y="1523"/>
                </a:lnTo>
                <a:lnTo>
                  <a:pt x="998219" y="1523"/>
                </a:lnTo>
                <a:lnTo>
                  <a:pt x="950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66135" y="2051481"/>
            <a:ext cx="8479155" cy="243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orm =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virtual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 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orm =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JVM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Li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ux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 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API 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Li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299"/>
              </a:lnSpc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b="1" dirty="0">
                <a:latin typeface="Arial"/>
                <a:cs typeface="Arial"/>
              </a:rPr>
              <a:t>hel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3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orl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run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stems.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cific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ill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ate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ective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tive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446530">
              <a:lnSpc>
                <a:spcPct val="100000"/>
              </a:lnSpc>
              <a:spcBef>
                <a:spcPts val="1130"/>
              </a:spcBef>
              <a:tabLst>
                <a:tab pos="3517265" algn="l"/>
                <a:tab pos="5650865" algn="l"/>
              </a:tabLst>
            </a:pPr>
            <a:r>
              <a:rPr sz="1100" b="1" dirty="0">
                <a:latin typeface="Arial"/>
                <a:cs typeface="Arial"/>
              </a:rPr>
              <a:t>H</a:t>
            </a:r>
            <a:r>
              <a:rPr sz="1100" b="1" spc="-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10" dirty="0">
                <a:latin typeface="Arial"/>
                <a:cs typeface="Arial"/>
              </a:rPr>
              <a:t>l</a:t>
            </a:r>
            <a:r>
              <a:rPr sz="1100" b="1" dirty="0">
                <a:latin typeface="Arial"/>
                <a:cs typeface="Arial"/>
              </a:rPr>
              <a:t>oWorld.</a:t>
            </a:r>
            <a:r>
              <a:rPr sz="1100" b="1" spc="-10" dirty="0">
                <a:latin typeface="Arial"/>
                <a:cs typeface="Arial"/>
              </a:rPr>
              <a:t>cl</a:t>
            </a:r>
            <a:r>
              <a:rPr sz="1100" b="1" dirty="0">
                <a:latin typeface="Arial"/>
                <a:cs typeface="Arial"/>
              </a:rPr>
              <a:t>ass	H</a:t>
            </a:r>
            <a:r>
              <a:rPr sz="1100" b="1" spc="-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10" dirty="0">
                <a:latin typeface="Arial"/>
                <a:cs typeface="Arial"/>
              </a:rPr>
              <a:t>l</a:t>
            </a:r>
            <a:r>
              <a:rPr sz="1100" b="1" dirty="0">
                <a:latin typeface="Arial"/>
                <a:cs typeface="Arial"/>
              </a:rPr>
              <a:t>oWorld.</a:t>
            </a:r>
            <a:r>
              <a:rPr sz="1100" b="1" spc="-10" dirty="0">
                <a:latin typeface="Arial"/>
                <a:cs typeface="Arial"/>
              </a:rPr>
              <a:t>cl</a:t>
            </a:r>
            <a:r>
              <a:rPr sz="1100" b="1" dirty="0">
                <a:latin typeface="Arial"/>
                <a:cs typeface="Arial"/>
              </a:rPr>
              <a:t>ass	H</a:t>
            </a:r>
            <a:r>
              <a:rPr sz="1100" b="1" spc="-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10" dirty="0">
                <a:latin typeface="Arial"/>
                <a:cs typeface="Arial"/>
              </a:rPr>
              <a:t>l</a:t>
            </a:r>
            <a:r>
              <a:rPr sz="1100" b="1" dirty="0">
                <a:latin typeface="Arial"/>
                <a:cs typeface="Arial"/>
              </a:rPr>
              <a:t>oWorld.</a:t>
            </a:r>
            <a:r>
              <a:rPr sz="1100" b="1" spc="-10" dirty="0">
                <a:latin typeface="Arial"/>
                <a:cs typeface="Arial"/>
              </a:rPr>
              <a:t>cl</a:t>
            </a:r>
            <a:r>
              <a:rPr sz="1100" b="1" dirty="0">
                <a:latin typeface="Arial"/>
                <a:cs typeface="Arial"/>
              </a:rPr>
              <a:t>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8031480" cy="476168"/>
          </a:xfrm>
          <a:prstGeom prst="rect">
            <a:avLst/>
          </a:prstGeom>
        </p:spPr>
        <p:txBody>
          <a:bodyPr vert="horz" wrap="square" lIns="0" tIns="44843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sz="2800" spc="-20" dirty="0">
                <a:solidFill>
                  <a:schemeClr val="tx2"/>
                </a:solidFill>
              </a:rPr>
              <a:t>De</a:t>
            </a:r>
            <a:r>
              <a:rPr sz="2800" spc="-15" dirty="0">
                <a:solidFill>
                  <a:schemeClr val="tx2"/>
                </a:solidFill>
              </a:rPr>
              <a:t>e</a:t>
            </a:r>
            <a:r>
              <a:rPr sz="2800" spc="-20" dirty="0">
                <a:solidFill>
                  <a:schemeClr val="tx2"/>
                </a:solidFill>
              </a:rPr>
              <a:t>p </a:t>
            </a:r>
            <a:r>
              <a:rPr sz="2800" spc="-25" dirty="0">
                <a:solidFill>
                  <a:schemeClr val="tx2"/>
                </a:solidFill>
              </a:rPr>
              <a:t>D</a:t>
            </a:r>
            <a:r>
              <a:rPr sz="2800" spc="-5" dirty="0">
                <a:solidFill>
                  <a:schemeClr val="tx2"/>
                </a:solidFill>
              </a:rPr>
              <a:t>i</a:t>
            </a:r>
            <a:r>
              <a:rPr sz="2800" spc="-45" dirty="0">
                <a:solidFill>
                  <a:schemeClr val="tx2"/>
                </a:solidFill>
              </a:rPr>
              <a:t>v</a:t>
            </a:r>
            <a:r>
              <a:rPr sz="2800" spc="-20" dirty="0">
                <a:solidFill>
                  <a:schemeClr val="tx2"/>
                </a:solidFill>
              </a:rPr>
              <a:t>e</a:t>
            </a:r>
            <a:r>
              <a:rPr sz="2800" spc="10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I</a:t>
            </a:r>
            <a:r>
              <a:rPr sz="2800" spc="-30" dirty="0">
                <a:solidFill>
                  <a:schemeClr val="tx2"/>
                </a:solidFill>
              </a:rPr>
              <a:t>n</a:t>
            </a:r>
            <a:r>
              <a:rPr sz="2800" spc="-15" dirty="0">
                <a:solidFill>
                  <a:schemeClr val="tx2"/>
                </a:solidFill>
              </a:rPr>
              <a:t>to</a:t>
            </a:r>
            <a:r>
              <a:rPr sz="2800" spc="5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J</a:t>
            </a:r>
            <a:r>
              <a:rPr sz="2800" spc="-45" dirty="0">
                <a:solidFill>
                  <a:schemeClr val="tx2"/>
                </a:solidFill>
              </a:rPr>
              <a:t>a</a:t>
            </a:r>
            <a:r>
              <a:rPr sz="2800" spc="-80" dirty="0">
                <a:solidFill>
                  <a:schemeClr val="tx2"/>
                </a:solidFill>
              </a:rPr>
              <a:t>v</a:t>
            </a:r>
            <a:r>
              <a:rPr sz="2800" spc="-20" dirty="0">
                <a:solidFill>
                  <a:schemeClr val="tx2"/>
                </a:solidFill>
              </a:rPr>
              <a:t>a</a:t>
            </a:r>
            <a:r>
              <a:rPr sz="2800" spc="30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Pr</a:t>
            </a:r>
            <a:r>
              <a:rPr sz="2800" spc="-35" dirty="0">
                <a:solidFill>
                  <a:schemeClr val="tx2"/>
                </a:solidFill>
              </a:rPr>
              <a:t>o</a:t>
            </a:r>
            <a:r>
              <a:rPr sz="2800" spc="-20" dirty="0">
                <a:solidFill>
                  <a:schemeClr val="tx2"/>
                </a:solidFill>
              </a:rPr>
              <a:t>g</a:t>
            </a:r>
            <a:r>
              <a:rPr sz="2800" spc="-75" dirty="0">
                <a:solidFill>
                  <a:schemeClr val="tx2"/>
                </a:solidFill>
              </a:rPr>
              <a:t>r</a:t>
            </a:r>
            <a:r>
              <a:rPr sz="2800" spc="-25" dirty="0">
                <a:solidFill>
                  <a:schemeClr val="tx2"/>
                </a:solidFill>
              </a:rPr>
              <a:t>am</a:t>
            </a:r>
            <a:r>
              <a:rPr sz="2800" spc="45" dirty="0">
                <a:solidFill>
                  <a:schemeClr val="tx2"/>
                </a:solidFill>
              </a:rPr>
              <a:t> </a:t>
            </a:r>
            <a:r>
              <a:rPr sz="2800" spc="-20" dirty="0">
                <a:solidFill>
                  <a:schemeClr val="tx2"/>
                </a:solidFill>
              </a:rPr>
              <a:t>E</a:t>
            </a:r>
            <a:r>
              <a:rPr sz="2800" spc="-60" dirty="0">
                <a:solidFill>
                  <a:schemeClr val="tx2"/>
                </a:solidFill>
              </a:rPr>
              <a:t>x</a:t>
            </a:r>
            <a:r>
              <a:rPr sz="2800" spc="-20" dirty="0">
                <a:solidFill>
                  <a:schemeClr val="tx2"/>
                </a:solidFill>
              </a:rPr>
              <a:t>ec</a:t>
            </a:r>
            <a:r>
              <a:rPr sz="2800" spc="-30" dirty="0">
                <a:solidFill>
                  <a:schemeClr val="tx2"/>
                </a:solidFill>
              </a:rPr>
              <a:t>u</a:t>
            </a:r>
            <a:r>
              <a:rPr sz="2800" spc="-15" dirty="0">
                <a:solidFill>
                  <a:schemeClr val="tx2"/>
                </a:solidFill>
              </a:rPr>
              <a:t>tion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2209800"/>
            <a:ext cx="8686800" cy="10668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ub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ck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ic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view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brows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  <a:tabLst>
                <a:tab pos="1812925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ub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ck	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presentation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7535" y="3957828"/>
            <a:ext cx="783336" cy="783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0834" y="4903466"/>
            <a:ext cx="1896745" cy="31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Segoe UI"/>
                <a:cs typeface="Segoe UI"/>
              </a:rPr>
              <a:t>J</a:t>
            </a:r>
            <a:r>
              <a:rPr sz="2300" spc="5" dirty="0">
                <a:latin typeface="Segoe UI"/>
                <a:cs typeface="Segoe UI"/>
              </a:rPr>
              <a:t>a</a:t>
            </a:r>
            <a:r>
              <a:rPr sz="2300" dirty="0">
                <a:latin typeface="Segoe UI"/>
                <a:cs typeface="Segoe UI"/>
              </a:rPr>
              <a:t>va</a:t>
            </a:r>
            <a:r>
              <a:rPr sz="2300" spc="5" dirty="0">
                <a:latin typeface="Segoe UI"/>
                <a:cs typeface="Segoe UI"/>
              </a:rPr>
              <a:t> </a:t>
            </a:r>
            <a:r>
              <a:rPr sz="2300" dirty="0">
                <a:latin typeface="Segoe UI"/>
                <a:cs typeface="Segoe UI"/>
              </a:rPr>
              <a:t>Exec</a:t>
            </a:r>
            <a:r>
              <a:rPr sz="2300" spc="5" dirty="0">
                <a:latin typeface="Segoe UI"/>
                <a:cs typeface="Segoe UI"/>
              </a:rPr>
              <a:t>u</a:t>
            </a:r>
            <a:r>
              <a:rPr sz="2300" dirty="0">
                <a:latin typeface="Segoe UI"/>
                <a:cs typeface="Segoe UI"/>
              </a:rPr>
              <a:t>ti</a:t>
            </a:r>
            <a:r>
              <a:rPr sz="2300" spc="10" dirty="0">
                <a:latin typeface="Segoe UI"/>
                <a:cs typeface="Segoe UI"/>
              </a:rPr>
              <a:t>o</a:t>
            </a:r>
            <a:r>
              <a:rPr sz="2300" dirty="0">
                <a:latin typeface="Segoe UI"/>
                <a:cs typeface="Segoe UI"/>
              </a:rPr>
              <a:t>n</a:t>
            </a:r>
            <a:endParaRPr sz="23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720872"/>
            <a:ext cx="9052560" cy="476168"/>
          </a:xfrm>
          <a:prstGeom prst="rect">
            <a:avLst/>
          </a:prstGeom>
        </p:spPr>
        <p:txBody>
          <a:bodyPr vert="horz" wrap="square" lIns="0" tIns="44843" rIns="0" bIns="0" rtlCol="0">
            <a:spAutoFit/>
          </a:bodyPr>
          <a:lstStyle/>
          <a:p>
            <a:pPr marL="1581785">
              <a:lnSpc>
                <a:spcPct val="100000"/>
              </a:lnSpc>
            </a:pPr>
            <a:r>
              <a:rPr sz="2800" spc="-20" dirty="0">
                <a:solidFill>
                  <a:schemeClr val="tx2"/>
                </a:solidFill>
              </a:rPr>
              <a:t>Lend</a:t>
            </a:r>
            <a:r>
              <a:rPr sz="2800" spc="5" dirty="0">
                <a:solidFill>
                  <a:schemeClr val="tx2"/>
                </a:solidFill>
              </a:rPr>
              <a:t> </a:t>
            </a:r>
            <a:r>
              <a:rPr sz="2800" spc="-20" dirty="0">
                <a:solidFill>
                  <a:schemeClr val="tx2"/>
                </a:solidFill>
              </a:rPr>
              <a:t>a</a:t>
            </a:r>
            <a:r>
              <a:rPr sz="2800" spc="10" dirty="0">
                <a:solidFill>
                  <a:schemeClr val="tx2"/>
                </a:solidFill>
              </a:rPr>
              <a:t> </a:t>
            </a:r>
            <a:r>
              <a:rPr sz="2800" spc="-20" dirty="0">
                <a:solidFill>
                  <a:schemeClr val="tx2"/>
                </a:solidFill>
              </a:rPr>
              <a:t>Ha</a:t>
            </a:r>
            <a:r>
              <a:rPr sz="2800" spc="-30" dirty="0">
                <a:solidFill>
                  <a:schemeClr val="tx2"/>
                </a:solidFill>
              </a:rPr>
              <a:t>n</a:t>
            </a:r>
            <a:r>
              <a:rPr sz="2800" spc="-20" dirty="0">
                <a:solidFill>
                  <a:schemeClr val="tx2"/>
                </a:solidFill>
              </a:rPr>
              <a:t>d</a:t>
            </a:r>
            <a:r>
              <a:rPr sz="2800" spc="15" dirty="0">
                <a:solidFill>
                  <a:schemeClr val="tx2"/>
                </a:solidFill>
              </a:rPr>
              <a:t> </a:t>
            </a:r>
            <a:r>
              <a:rPr sz="2800" spc="-20" dirty="0">
                <a:solidFill>
                  <a:schemeClr val="tx2"/>
                </a:solidFill>
              </a:rPr>
              <a:t>–</a:t>
            </a:r>
            <a:r>
              <a:rPr sz="2800" spc="5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Fir</a:t>
            </a:r>
            <a:r>
              <a:rPr sz="2800" spc="-25" dirty="0">
                <a:solidFill>
                  <a:schemeClr val="tx2"/>
                </a:solidFill>
              </a:rPr>
              <a:t>s</a:t>
            </a:r>
            <a:r>
              <a:rPr sz="2800" spc="-15" dirty="0">
                <a:solidFill>
                  <a:schemeClr val="tx2"/>
                </a:solidFill>
              </a:rPr>
              <a:t>t</a:t>
            </a:r>
            <a:r>
              <a:rPr sz="2800" spc="10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J</a:t>
            </a:r>
            <a:r>
              <a:rPr sz="2800" spc="-45" dirty="0">
                <a:solidFill>
                  <a:schemeClr val="tx2"/>
                </a:solidFill>
              </a:rPr>
              <a:t>a</a:t>
            </a:r>
            <a:r>
              <a:rPr sz="2800" spc="-80" dirty="0">
                <a:solidFill>
                  <a:schemeClr val="tx2"/>
                </a:solidFill>
              </a:rPr>
              <a:t>v</a:t>
            </a:r>
            <a:r>
              <a:rPr sz="2800" spc="-20" dirty="0">
                <a:solidFill>
                  <a:schemeClr val="tx2"/>
                </a:solidFill>
              </a:rPr>
              <a:t>a</a:t>
            </a:r>
            <a:r>
              <a:rPr sz="2800" spc="30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Pr</a:t>
            </a:r>
            <a:r>
              <a:rPr sz="2800" spc="-35" dirty="0">
                <a:solidFill>
                  <a:schemeClr val="tx2"/>
                </a:solidFill>
              </a:rPr>
              <a:t>o</a:t>
            </a:r>
            <a:r>
              <a:rPr sz="2800" spc="-20" dirty="0">
                <a:solidFill>
                  <a:schemeClr val="tx2"/>
                </a:solidFill>
              </a:rPr>
              <a:t>g</a:t>
            </a:r>
            <a:r>
              <a:rPr sz="2800" spc="-75" dirty="0">
                <a:solidFill>
                  <a:schemeClr val="tx2"/>
                </a:solidFill>
              </a:rPr>
              <a:t>r</a:t>
            </a:r>
            <a:r>
              <a:rPr sz="2800" spc="-25" dirty="0">
                <a:solidFill>
                  <a:schemeClr val="tx2"/>
                </a:solidFill>
              </a:rPr>
              <a:t>am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8393" y="2203957"/>
            <a:ext cx="6638290" cy="272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buFont typeface="Arial"/>
              <a:buAutoNum type="arabicPeriod"/>
              <a:tabLst>
                <a:tab pos="418465" algn="l"/>
              </a:tabLst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fol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“Jav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ork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 or C driv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buFont typeface="Arial"/>
              <a:buAutoNum type="arabicPeriod"/>
              <a:tabLst>
                <a:tab pos="418465" algn="l"/>
              </a:tabLst>
            </a:pPr>
            <a:r>
              <a:rPr sz="1800" dirty="0">
                <a:latin typeface="Arial"/>
                <a:cs typeface="Arial"/>
              </a:rPr>
              <a:t>Open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tep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ss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spc="-40" dirty="0">
                <a:solidFill>
                  <a:srgbClr val="1F497D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d{</a:t>
            </a:r>
            <a:endParaRPr sz="1800">
              <a:latin typeface="Arial"/>
              <a:cs typeface="Arial"/>
            </a:endParaRPr>
          </a:p>
          <a:p>
            <a:pPr marL="975994" marR="2211070" indent="-253365">
              <a:lnSpc>
                <a:spcPct val="100000"/>
              </a:lnSpc>
            </a:pP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ic</a:t>
            </a:r>
            <a:r>
              <a:rPr sz="1800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static void</a:t>
            </a:r>
            <a:r>
              <a:rPr sz="18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mai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(String</a:t>
            </a:r>
            <a:r>
              <a:rPr sz="1800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[</a:t>
            </a:r>
            <a:r>
              <a:rPr sz="1800" spc="5" dirty="0">
                <a:solidFill>
                  <a:srgbClr val="1F497D"/>
                </a:solidFill>
                <a:latin typeface="Arial"/>
                <a:cs typeface="Arial"/>
              </a:rPr>
              <a:t>]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ar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s){ S</a:t>
            </a:r>
            <a:r>
              <a:rPr sz="1800" spc="-2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stem.o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1F497D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ntl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(“H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lo</a:t>
            </a:r>
            <a:r>
              <a:rPr sz="1800" spc="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1F497D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d”);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658495">
              <a:lnSpc>
                <a:spcPct val="100000"/>
              </a:lnSpc>
            </a:pP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17830" indent="-405130">
              <a:lnSpc>
                <a:spcPct val="100000"/>
              </a:lnSpc>
              <a:buFont typeface="Arial"/>
              <a:buAutoNum type="arabicPeriod" startAt="3"/>
              <a:tabLst>
                <a:tab pos="418465" algn="l"/>
              </a:tabLst>
            </a:pPr>
            <a:r>
              <a:rPr sz="1800" dirty="0">
                <a:latin typeface="Arial"/>
                <a:cs typeface="Arial"/>
              </a:rPr>
              <a:t>Save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tep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d.j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591" y="5221223"/>
            <a:ext cx="7912734" cy="64643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 marR="189865">
              <a:lnSpc>
                <a:spcPct val="100000"/>
              </a:lnSpc>
              <a:tabLst>
                <a:tab pos="2392045" algn="l"/>
              </a:tabLst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IMP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NT</a:t>
            </a:r>
            <a:r>
              <a:rPr sz="1800" b="1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NOTE:	</a:t>
            </a:r>
            <a:r>
              <a:rPr sz="1800" spc="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he</a:t>
            </a:r>
            <a:r>
              <a:rPr sz="18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r>
              <a:rPr sz="1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sh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sav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same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ame</a:t>
            </a:r>
            <a:r>
              <a:rPr sz="1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as of the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ss n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720872"/>
            <a:ext cx="9052560" cy="476168"/>
          </a:xfrm>
          <a:prstGeom prst="rect">
            <a:avLst/>
          </a:prstGeom>
        </p:spPr>
        <p:txBody>
          <a:bodyPr vert="horz" wrap="square" lIns="0" tIns="44843" rIns="0" bIns="0" rtlCol="0">
            <a:spAutoFit/>
          </a:bodyPr>
          <a:lstStyle/>
          <a:p>
            <a:pPr marL="1581785">
              <a:lnSpc>
                <a:spcPct val="100000"/>
              </a:lnSpc>
            </a:pPr>
            <a:r>
              <a:rPr sz="2800" spc="-20" dirty="0">
                <a:solidFill>
                  <a:schemeClr val="tx2"/>
                </a:solidFill>
              </a:rPr>
              <a:t>Lend</a:t>
            </a:r>
            <a:r>
              <a:rPr sz="2800" spc="5" dirty="0">
                <a:solidFill>
                  <a:schemeClr val="tx2"/>
                </a:solidFill>
              </a:rPr>
              <a:t> </a:t>
            </a:r>
            <a:r>
              <a:rPr sz="2800" spc="-20" dirty="0">
                <a:solidFill>
                  <a:schemeClr val="tx2"/>
                </a:solidFill>
              </a:rPr>
              <a:t>a</a:t>
            </a:r>
            <a:r>
              <a:rPr sz="2800" spc="10" dirty="0">
                <a:solidFill>
                  <a:schemeClr val="tx2"/>
                </a:solidFill>
              </a:rPr>
              <a:t> </a:t>
            </a:r>
            <a:r>
              <a:rPr sz="2800" spc="-20" dirty="0">
                <a:solidFill>
                  <a:schemeClr val="tx2"/>
                </a:solidFill>
              </a:rPr>
              <a:t>Ha</a:t>
            </a:r>
            <a:r>
              <a:rPr sz="2800" spc="-30" dirty="0">
                <a:solidFill>
                  <a:schemeClr val="tx2"/>
                </a:solidFill>
              </a:rPr>
              <a:t>n</a:t>
            </a:r>
            <a:r>
              <a:rPr sz="2800" spc="-20" dirty="0">
                <a:solidFill>
                  <a:schemeClr val="tx2"/>
                </a:solidFill>
              </a:rPr>
              <a:t>d</a:t>
            </a:r>
            <a:r>
              <a:rPr sz="2800" spc="15" dirty="0">
                <a:solidFill>
                  <a:schemeClr val="tx2"/>
                </a:solidFill>
              </a:rPr>
              <a:t> </a:t>
            </a:r>
            <a:r>
              <a:rPr sz="2800" spc="-20" dirty="0">
                <a:solidFill>
                  <a:schemeClr val="tx2"/>
                </a:solidFill>
              </a:rPr>
              <a:t>–</a:t>
            </a:r>
            <a:r>
              <a:rPr sz="2800" spc="5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Fir</a:t>
            </a:r>
            <a:r>
              <a:rPr sz="2800" spc="-25" dirty="0">
                <a:solidFill>
                  <a:schemeClr val="tx2"/>
                </a:solidFill>
              </a:rPr>
              <a:t>s</a:t>
            </a:r>
            <a:r>
              <a:rPr sz="2800" spc="-15" dirty="0">
                <a:solidFill>
                  <a:schemeClr val="tx2"/>
                </a:solidFill>
              </a:rPr>
              <a:t>t</a:t>
            </a:r>
            <a:r>
              <a:rPr sz="2800" spc="10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J</a:t>
            </a:r>
            <a:r>
              <a:rPr sz="2800" spc="-45" dirty="0">
                <a:solidFill>
                  <a:schemeClr val="tx2"/>
                </a:solidFill>
              </a:rPr>
              <a:t>a</a:t>
            </a:r>
            <a:r>
              <a:rPr sz="2800" spc="-80" dirty="0">
                <a:solidFill>
                  <a:schemeClr val="tx2"/>
                </a:solidFill>
              </a:rPr>
              <a:t>v</a:t>
            </a:r>
            <a:r>
              <a:rPr sz="2800" spc="-20" dirty="0">
                <a:solidFill>
                  <a:schemeClr val="tx2"/>
                </a:solidFill>
              </a:rPr>
              <a:t>a</a:t>
            </a:r>
            <a:r>
              <a:rPr sz="2800" spc="30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Pr</a:t>
            </a:r>
            <a:r>
              <a:rPr sz="2800" spc="-35" dirty="0">
                <a:solidFill>
                  <a:schemeClr val="tx2"/>
                </a:solidFill>
              </a:rPr>
              <a:t>o</a:t>
            </a:r>
            <a:r>
              <a:rPr sz="2800" spc="-20" dirty="0">
                <a:solidFill>
                  <a:schemeClr val="tx2"/>
                </a:solidFill>
              </a:rPr>
              <a:t>g</a:t>
            </a:r>
            <a:r>
              <a:rPr sz="2800" spc="-75" dirty="0">
                <a:solidFill>
                  <a:schemeClr val="tx2"/>
                </a:solidFill>
              </a:rPr>
              <a:t>r</a:t>
            </a:r>
            <a:r>
              <a:rPr sz="2800" spc="-25" dirty="0">
                <a:solidFill>
                  <a:schemeClr val="tx2"/>
                </a:solidFill>
              </a:rPr>
              <a:t>am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8388" y="2203957"/>
            <a:ext cx="7854950" cy="299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buFont typeface="Arial"/>
              <a:buAutoNum type="arabicPeriod" startAt="4"/>
              <a:tabLst>
                <a:tab pos="418465" algn="l"/>
              </a:tabLst>
            </a:pPr>
            <a:r>
              <a:rPr sz="1800" dirty="0">
                <a:latin typeface="Arial"/>
                <a:cs typeface="Arial"/>
              </a:rPr>
              <a:t>Open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comm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do</a:t>
            </a:r>
            <a:r>
              <a:rPr sz="1800" spc="-114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CMD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11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buFont typeface="Arial"/>
              <a:buAutoNum type="arabicPeriod" startAt="4"/>
              <a:tabLst>
                <a:tab pos="418465" algn="l"/>
              </a:tabLst>
            </a:pPr>
            <a:r>
              <a:rPr sz="1800" dirty="0">
                <a:latin typeface="Arial"/>
                <a:cs typeface="Arial"/>
              </a:rPr>
              <a:t>Set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th vari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Path?</a:t>
            </a:r>
            <a:endParaRPr sz="1800">
              <a:latin typeface="Arial"/>
              <a:cs typeface="Arial"/>
            </a:endParaRPr>
          </a:p>
          <a:p>
            <a:pPr marL="355600" marR="445134" indent="-2806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Path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arc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Jav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 comm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 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ath: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set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path</a:t>
            </a:r>
            <a:r>
              <a:rPr sz="1800" b="1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1F497D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\ja</a:t>
            </a:r>
            <a:r>
              <a:rPr sz="1800" b="1" spc="-4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spc="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1.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5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\b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;</a:t>
            </a:r>
            <a:r>
              <a:rPr sz="1800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%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at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Where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F497D"/>
                </a:solidFill>
                <a:latin typeface="Arial"/>
                <a:cs typeface="Arial"/>
              </a:rPr>
              <a:t>%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path%</a:t>
            </a:r>
            <a:r>
              <a:rPr sz="1800" b="1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sure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 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isti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th 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191" y="5638800"/>
            <a:ext cx="5931535" cy="37084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923290">
              <a:lnSpc>
                <a:spcPct val="100000"/>
              </a:lnSpc>
              <a:tabLst>
                <a:tab pos="1810385" algn="l"/>
              </a:tabLst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NOTE:	</a:t>
            </a:r>
            <a:r>
              <a:rPr sz="1800" dirty="0">
                <a:latin typeface="Arial"/>
                <a:cs typeface="Arial"/>
              </a:rPr>
              <a:t>Assum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me is c:\j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221" y="717432"/>
            <a:ext cx="4613379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Object</a:t>
            </a:r>
            <a:r>
              <a:rPr spc="-10" dirty="0">
                <a:solidFill>
                  <a:schemeClr val="tx2"/>
                </a:solidFill>
              </a:rPr>
              <a:t>i</a:t>
            </a:r>
            <a:r>
              <a:rPr spc="-35" dirty="0">
                <a:solidFill>
                  <a:schemeClr val="tx2"/>
                </a:solidFill>
              </a:rPr>
              <a:t>v</a:t>
            </a:r>
            <a:r>
              <a:rPr dirty="0">
                <a:solidFill>
                  <a:schemeClr val="tx2"/>
                </a:solidFill>
              </a:rPr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2583815"/>
            <a:ext cx="8159115" cy="259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Af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pl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ou will 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 unde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and,</a:t>
            </a: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386840" indent="-287655">
              <a:lnSpc>
                <a:spcPct val="100000"/>
              </a:lnSpc>
              <a:buFont typeface="Wingdings"/>
              <a:buChar char=""/>
              <a:tabLst>
                <a:tab pos="1387475" algn="l"/>
                <a:tab pos="3006090" algn="l"/>
              </a:tabLst>
            </a:pP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olution of	J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a.</a:t>
            </a:r>
          </a:p>
          <a:p>
            <a:pPr>
              <a:lnSpc>
                <a:spcPct val="100000"/>
              </a:lnSpc>
              <a:spcBef>
                <a:spcPts val="22"/>
              </a:spcBef>
              <a:buFont typeface="Wingdings"/>
              <a:buChar char=""/>
            </a:pPr>
            <a:endParaRPr sz="2600" dirty="0">
              <a:latin typeface="Times New Roman"/>
              <a:cs typeface="Times New Roman"/>
            </a:endParaRPr>
          </a:p>
          <a:p>
            <a:pPr marL="1320165" indent="-220979">
              <a:lnSpc>
                <a:spcPct val="100000"/>
              </a:lnSpc>
              <a:buFont typeface="Wingdings"/>
              <a:buChar char=""/>
              <a:tabLst>
                <a:tab pos="132080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600" dirty="0">
              <a:latin typeface="Times New Roman"/>
              <a:cs typeface="Times New Roman"/>
            </a:endParaRPr>
          </a:p>
          <a:p>
            <a:pPr marL="1320165" indent="-220979">
              <a:lnSpc>
                <a:spcPct val="100000"/>
              </a:lnSpc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 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720872"/>
            <a:ext cx="9052560" cy="476168"/>
          </a:xfrm>
          <a:prstGeom prst="rect">
            <a:avLst/>
          </a:prstGeom>
        </p:spPr>
        <p:txBody>
          <a:bodyPr vert="horz" wrap="square" lIns="0" tIns="44843" rIns="0" bIns="0" rtlCol="0">
            <a:spAutoFit/>
          </a:bodyPr>
          <a:lstStyle/>
          <a:p>
            <a:pPr marL="1581785">
              <a:lnSpc>
                <a:spcPct val="100000"/>
              </a:lnSpc>
            </a:pPr>
            <a:r>
              <a:rPr sz="2800" spc="-20" dirty="0">
                <a:solidFill>
                  <a:schemeClr val="tx2"/>
                </a:solidFill>
              </a:rPr>
              <a:t>Lend</a:t>
            </a:r>
            <a:r>
              <a:rPr sz="2800" spc="5" dirty="0">
                <a:solidFill>
                  <a:schemeClr val="tx2"/>
                </a:solidFill>
              </a:rPr>
              <a:t> </a:t>
            </a:r>
            <a:r>
              <a:rPr sz="2800" spc="-20" dirty="0">
                <a:solidFill>
                  <a:schemeClr val="tx2"/>
                </a:solidFill>
              </a:rPr>
              <a:t>a</a:t>
            </a:r>
            <a:r>
              <a:rPr sz="2800" spc="10" dirty="0">
                <a:solidFill>
                  <a:schemeClr val="tx2"/>
                </a:solidFill>
              </a:rPr>
              <a:t> </a:t>
            </a:r>
            <a:r>
              <a:rPr sz="2800" spc="-20" dirty="0">
                <a:solidFill>
                  <a:schemeClr val="tx2"/>
                </a:solidFill>
              </a:rPr>
              <a:t>Ha</a:t>
            </a:r>
            <a:r>
              <a:rPr sz="2800" spc="-30" dirty="0">
                <a:solidFill>
                  <a:schemeClr val="tx2"/>
                </a:solidFill>
              </a:rPr>
              <a:t>n</a:t>
            </a:r>
            <a:r>
              <a:rPr sz="2800" spc="-20" dirty="0">
                <a:solidFill>
                  <a:schemeClr val="tx2"/>
                </a:solidFill>
              </a:rPr>
              <a:t>d</a:t>
            </a:r>
            <a:r>
              <a:rPr sz="2800" spc="15" dirty="0">
                <a:solidFill>
                  <a:schemeClr val="tx2"/>
                </a:solidFill>
              </a:rPr>
              <a:t> </a:t>
            </a:r>
            <a:r>
              <a:rPr sz="2800" spc="-20" dirty="0">
                <a:solidFill>
                  <a:schemeClr val="tx2"/>
                </a:solidFill>
              </a:rPr>
              <a:t>–</a:t>
            </a:r>
            <a:r>
              <a:rPr sz="2800" spc="5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Fir</a:t>
            </a:r>
            <a:r>
              <a:rPr sz="2800" spc="-25" dirty="0">
                <a:solidFill>
                  <a:schemeClr val="tx2"/>
                </a:solidFill>
              </a:rPr>
              <a:t>s</a:t>
            </a:r>
            <a:r>
              <a:rPr sz="2800" spc="-15" dirty="0">
                <a:solidFill>
                  <a:schemeClr val="tx2"/>
                </a:solidFill>
              </a:rPr>
              <a:t>t</a:t>
            </a:r>
            <a:r>
              <a:rPr sz="2800" spc="10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J</a:t>
            </a:r>
            <a:r>
              <a:rPr sz="2800" spc="-45" dirty="0">
                <a:solidFill>
                  <a:schemeClr val="tx2"/>
                </a:solidFill>
              </a:rPr>
              <a:t>a</a:t>
            </a:r>
            <a:r>
              <a:rPr sz="2800" spc="-80" dirty="0">
                <a:solidFill>
                  <a:schemeClr val="tx2"/>
                </a:solidFill>
              </a:rPr>
              <a:t>v</a:t>
            </a:r>
            <a:r>
              <a:rPr sz="2800" spc="-20" dirty="0">
                <a:solidFill>
                  <a:schemeClr val="tx2"/>
                </a:solidFill>
              </a:rPr>
              <a:t>a</a:t>
            </a:r>
            <a:r>
              <a:rPr sz="2800" spc="30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Pr</a:t>
            </a:r>
            <a:r>
              <a:rPr sz="2800" spc="-35" dirty="0">
                <a:solidFill>
                  <a:schemeClr val="tx2"/>
                </a:solidFill>
              </a:rPr>
              <a:t>o</a:t>
            </a:r>
            <a:r>
              <a:rPr sz="2800" spc="-20" dirty="0">
                <a:solidFill>
                  <a:schemeClr val="tx2"/>
                </a:solidFill>
              </a:rPr>
              <a:t>g</a:t>
            </a:r>
            <a:r>
              <a:rPr sz="2800" spc="-75" dirty="0">
                <a:solidFill>
                  <a:schemeClr val="tx2"/>
                </a:solidFill>
              </a:rPr>
              <a:t>r</a:t>
            </a:r>
            <a:r>
              <a:rPr sz="2800" spc="-25" dirty="0">
                <a:solidFill>
                  <a:schemeClr val="tx2"/>
                </a:solidFill>
              </a:rPr>
              <a:t>am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264" y="2280081"/>
            <a:ext cx="7996555" cy="245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cla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path?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marR="156845" indent="-342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ass p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th is the 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th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API</a:t>
            </a:r>
            <a:r>
              <a:rPr sz="1800" spc="-40" dirty="0">
                <a:latin typeface="Arial"/>
                <a:cs typeface="Arial"/>
              </a:rPr>
              <a:t>’</a:t>
            </a:r>
            <a:r>
              <a:rPr sz="1800" dirty="0">
                <a:latin typeface="Arial"/>
                <a:cs typeface="Arial"/>
              </a:rPr>
              <a:t>s are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525395" algn="l"/>
              </a:tabLst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cla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path is 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et:	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set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cl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path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1F497D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\ja</a:t>
            </a:r>
            <a:r>
              <a:rPr sz="1800" b="1" spc="-4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800" b="1" spc="-5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\jr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\l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b;</a:t>
            </a:r>
            <a:r>
              <a:rPr sz="1800" b="1" spc="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Arial"/>
                <a:cs typeface="Arial"/>
              </a:rPr>
              <a:t>%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ssp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%;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Where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F497D"/>
                </a:solidFill>
                <a:latin typeface="Arial"/>
                <a:cs typeface="Arial"/>
              </a:rPr>
              <a:t>%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cl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path%</a:t>
            </a:r>
            <a:r>
              <a:rPr sz="1800" b="1" spc="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sure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th 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ov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rri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isti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th vari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191" y="5562600"/>
            <a:ext cx="5931535" cy="37084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923290">
              <a:lnSpc>
                <a:spcPct val="100000"/>
              </a:lnSpc>
              <a:tabLst>
                <a:tab pos="1810385" algn="l"/>
              </a:tabLst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NOTE:	</a:t>
            </a:r>
            <a:r>
              <a:rPr sz="1800" dirty="0">
                <a:latin typeface="Arial"/>
                <a:cs typeface="Arial"/>
              </a:rPr>
              <a:t>Assum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me is c:\j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720872"/>
            <a:ext cx="9052560" cy="476168"/>
          </a:xfrm>
          <a:prstGeom prst="rect">
            <a:avLst/>
          </a:prstGeom>
        </p:spPr>
        <p:txBody>
          <a:bodyPr vert="horz" wrap="square" lIns="0" tIns="44843" rIns="0" bIns="0" rtlCol="0">
            <a:spAutoFit/>
          </a:bodyPr>
          <a:lstStyle/>
          <a:p>
            <a:pPr marL="1581785">
              <a:lnSpc>
                <a:spcPct val="100000"/>
              </a:lnSpc>
            </a:pPr>
            <a:r>
              <a:rPr sz="2800" spc="-20" dirty="0">
                <a:solidFill>
                  <a:schemeClr val="tx2"/>
                </a:solidFill>
              </a:rPr>
              <a:t>Lend</a:t>
            </a:r>
            <a:r>
              <a:rPr sz="2800" spc="5" dirty="0">
                <a:solidFill>
                  <a:schemeClr val="tx2"/>
                </a:solidFill>
              </a:rPr>
              <a:t> </a:t>
            </a:r>
            <a:r>
              <a:rPr sz="2800" spc="-20" dirty="0">
                <a:solidFill>
                  <a:schemeClr val="tx2"/>
                </a:solidFill>
              </a:rPr>
              <a:t>a</a:t>
            </a:r>
            <a:r>
              <a:rPr sz="2800" spc="10" dirty="0">
                <a:solidFill>
                  <a:schemeClr val="tx2"/>
                </a:solidFill>
              </a:rPr>
              <a:t> </a:t>
            </a:r>
            <a:r>
              <a:rPr sz="2800" spc="-20" dirty="0">
                <a:solidFill>
                  <a:schemeClr val="tx2"/>
                </a:solidFill>
              </a:rPr>
              <a:t>Ha</a:t>
            </a:r>
            <a:r>
              <a:rPr sz="2800" spc="-30" dirty="0">
                <a:solidFill>
                  <a:schemeClr val="tx2"/>
                </a:solidFill>
              </a:rPr>
              <a:t>n</a:t>
            </a:r>
            <a:r>
              <a:rPr sz="2800" spc="-20" dirty="0">
                <a:solidFill>
                  <a:schemeClr val="tx2"/>
                </a:solidFill>
              </a:rPr>
              <a:t>d</a:t>
            </a:r>
            <a:r>
              <a:rPr sz="2800" spc="15" dirty="0">
                <a:solidFill>
                  <a:schemeClr val="tx2"/>
                </a:solidFill>
              </a:rPr>
              <a:t> </a:t>
            </a:r>
            <a:r>
              <a:rPr sz="2800" spc="-20" dirty="0">
                <a:solidFill>
                  <a:schemeClr val="tx2"/>
                </a:solidFill>
              </a:rPr>
              <a:t>–</a:t>
            </a:r>
            <a:r>
              <a:rPr sz="2800" spc="5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Fir</a:t>
            </a:r>
            <a:r>
              <a:rPr sz="2800" spc="-25" dirty="0">
                <a:solidFill>
                  <a:schemeClr val="tx2"/>
                </a:solidFill>
              </a:rPr>
              <a:t>s</a:t>
            </a:r>
            <a:r>
              <a:rPr sz="2800" spc="-15" dirty="0">
                <a:solidFill>
                  <a:schemeClr val="tx2"/>
                </a:solidFill>
              </a:rPr>
              <a:t>t</a:t>
            </a:r>
            <a:r>
              <a:rPr sz="2800" spc="10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J</a:t>
            </a:r>
            <a:r>
              <a:rPr sz="2800" spc="-45" dirty="0">
                <a:solidFill>
                  <a:schemeClr val="tx2"/>
                </a:solidFill>
              </a:rPr>
              <a:t>a</a:t>
            </a:r>
            <a:r>
              <a:rPr sz="2800" spc="-80" dirty="0">
                <a:solidFill>
                  <a:schemeClr val="tx2"/>
                </a:solidFill>
              </a:rPr>
              <a:t>v</a:t>
            </a:r>
            <a:r>
              <a:rPr sz="2800" spc="-20" dirty="0">
                <a:solidFill>
                  <a:schemeClr val="tx2"/>
                </a:solidFill>
              </a:rPr>
              <a:t>a</a:t>
            </a:r>
            <a:r>
              <a:rPr sz="2800" spc="30" dirty="0">
                <a:solidFill>
                  <a:schemeClr val="tx2"/>
                </a:solidFill>
              </a:rPr>
              <a:t> </a:t>
            </a:r>
            <a:r>
              <a:rPr sz="2800" spc="-15" dirty="0">
                <a:solidFill>
                  <a:schemeClr val="tx2"/>
                </a:solidFill>
              </a:rPr>
              <a:t>Pr</a:t>
            </a:r>
            <a:r>
              <a:rPr sz="2800" spc="-35" dirty="0">
                <a:solidFill>
                  <a:schemeClr val="tx2"/>
                </a:solidFill>
              </a:rPr>
              <a:t>o</a:t>
            </a:r>
            <a:r>
              <a:rPr sz="2800" spc="-20" dirty="0">
                <a:solidFill>
                  <a:schemeClr val="tx2"/>
                </a:solidFill>
              </a:rPr>
              <a:t>g</a:t>
            </a:r>
            <a:r>
              <a:rPr sz="2800" spc="-75" dirty="0">
                <a:solidFill>
                  <a:schemeClr val="tx2"/>
                </a:solidFill>
              </a:rPr>
              <a:t>r</a:t>
            </a:r>
            <a:r>
              <a:rPr sz="2800" spc="-25" dirty="0">
                <a:solidFill>
                  <a:schemeClr val="tx2"/>
                </a:solidFill>
              </a:rPr>
              <a:t>am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28" y="2161209"/>
            <a:ext cx="8476615" cy="430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AutoNum type="arabicPeriod" startAt="6"/>
              <a:tabLst>
                <a:tab pos="355600" algn="l"/>
                <a:tab pos="6602095" algn="l"/>
                <a:tab pos="8083550" algn="l"/>
              </a:tabLst>
            </a:pPr>
            <a:r>
              <a:rPr sz="1800" b="1" dirty="0">
                <a:latin typeface="Arial"/>
                <a:cs typeface="Arial"/>
              </a:rPr>
              <a:t>Compi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rogram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	“</a:t>
            </a: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4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	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fo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ja</a:t>
            </a:r>
            <a:r>
              <a:rPr sz="1800" b="1" spc="-4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ac</a:t>
            </a:r>
            <a:r>
              <a:rPr sz="1800" b="1" spc="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d.j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Arial"/>
                <a:cs typeface="Arial"/>
              </a:rPr>
              <a:t>Where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ja</a:t>
            </a:r>
            <a:r>
              <a:rPr sz="1800" b="1" spc="-4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ac</a:t>
            </a:r>
            <a:r>
              <a:rPr sz="1800" b="1" spc="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 for comp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350">
              <a:latin typeface="Times New Roman"/>
              <a:cs typeface="Times New Roman"/>
            </a:endParaRPr>
          </a:p>
          <a:p>
            <a:pPr marL="1727200" marR="1084580" indent="-1714500">
              <a:lnSpc>
                <a:spcPct val="127800"/>
              </a:lnSpc>
              <a:buFont typeface="Arial"/>
              <a:buAutoNum type="arabicPeriod" startAt="7"/>
              <a:tabLst>
                <a:tab pos="355600" algn="l"/>
                <a:tab pos="2399030" algn="l"/>
              </a:tabLst>
            </a:pPr>
            <a:r>
              <a:rPr sz="1800" b="1" dirty="0">
                <a:latin typeface="Arial"/>
                <a:cs typeface="Arial"/>
              </a:rPr>
              <a:t>Run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rogra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:	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er run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fol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s,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j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va</a:t>
            </a:r>
            <a:r>
              <a:rPr sz="18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00" dirty="0">
                <a:latin typeface="Arial"/>
                <a:cs typeface="Arial"/>
              </a:rPr>
              <a:t>Where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ja</a:t>
            </a:r>
            <a:r>
              <a:rPr sz="1800" b="1" spc="-4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spc="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spcBef>
                <a:spcPts val="1290"/>
              </a:spcBef>
              <a:buFont typeface="Arial"/>
              <a:buAutoNum type="arabicPeriod" startAt="8"/>
              <a:tabLst>
                <a:tab pos="40640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nted 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  <a:p>
            <a:pPr marL="405765" indent="-393065">
              <a:lnSpc>
                <a:spcPct val="100000"/>
              </a:lnSpc>
              <a:spcBef>
                <a:spcPts val="600"/>
              </a:spcBef>
              <a:buFont typeface="Arial"/>
              <a:buAutoNum type="arabicPeriod" startAt="8"/>
              <a:tabLst>
                <a:tab pos="406400" algn="l"/>
                <a:tab pos="4239260" algn="l"/>
              </a:tabLst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	as “He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</a:t>
            </a:r>
            <a:r>
              <a:rPr sz="1800" spc="-16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Nam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&gt;”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steps</a:t>
            </a:r>
            <a:endParaRPr sz="1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6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gh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8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712735"/>
            <a:ext cx="90525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sz="3200" dirty="0">
                <a:solidFill>
                  <a:schemeClr val="tx2"/>
                </a:solidFill>
              </a:rPr>
              <a:t>Altern</a:t>
            </a:r>
            <a:r>
              <a:rPr sz="3200" spc="-10" dirty="0">
                <a:solidFill>
                  <a:schemeClr val="tx2"/>
                </a:solidFill>
              </a:rPr>
              <a:t>a</a:t>
            </a:r>
            <a:r>
              <a:rPr sz="3200" dirty="0">
                <a:solidFill>
                  <a:schemeClr val="tx2"/>
                </a:solidFill>
              </a:rPr>
              <a:t>ti</a:t>
            </a:r>
            <a:r>
              <a:rPr sz="3200" spc="-30" dirty="0">
                <a:solidFill>
                  <a:schemeClr val="tx2"/>
                </a:solidFill>
              </a:rPr>
              <a:t>v</a:t>
            </a:r>
            <a:r>
              <a:rPr sz="3200" dirty="0">
                <a:solidFill>
                  <a:schemeClr val="tx2"/>
                </a:solidFill>
              </a:rPr>
              <a:t>e</a:t>
            </a:r>
            <a:r>
              <a:rPr sz="3200" spc="-15" dirty="0">
                <a:solidFill>
                  <a:schemeClr val="tx2"/>
                </a:solidFill>
              </a:rPr>
              <a:t> </a:t>
            </a:r>
            <a:r>
              <a:rPr sz="3200" dirty="0">
                <a:solidFill>
                  <a:schemeClr val="tx2"/>
                </a:solidFill>
              </a:rPr>
              <a:t>for</a:t>
            </a:r>
            <a:r>
              <a:rPr sz="3200" spc="-25" dirty="0">
                <a:solidFill>
                  <a:schemeClr val="tx2"/>
                </a:solidFill>
              </a:rPr>
              <a:t> </a:t>
            </a:r>
            <a:r>
              <a:rPr sz="3200" dirty="0">
                <a:solidFill>
                  <a:schemeClr val="tx2"/>
                </a:solidFill>
              </a:rPr>
              <a:t>set</a:t>
            </a:r>
            <a:r>
              <a:rPr sz="3200" spc="-10" dirty="0">
                <a:solidFill>
                  <a:schemeClr val="tx2"/>
                </a:solidFill>
              </a:rPr>
              <a:t>t</a:t>
            </a:r>
            <a:r>
              <a:rPr sz="3200" dirty="0">
                <a:solidFill>
                  <a:schemeClr val="tx2"/>
                </a:solidFill>
              </a:rPr>
              <a:t>ing</a:t>
            </a:r>
            <a:r>
              <a:rPr sz="3200" spc="5" dirty="0">
                <a:solidFill>
                  <a:schemeClr val="tx2"/>
                </a:solidFill>
              </a:rPr>
              <a:t> </a:t>
            </a:r>
            <a:r>
              <a:rPr sz="3200" spc="-75" dirty="0">
                <a:solidFill>
                  <a:schemeClr val="tx2"/>
                </a:solidFill>
              </a:rPr>
              <a:t>P</a:t>
            </a:r>
            <a:r>
              <a:rPr sz="3200" dirty="0">
                <a:solidFill>
                  <a:schemeClr val="tx2"/>
                </a:solidFill>
              </a:rPr>
              <a:t>a</a:t>
            </a:r>
            <a:r>
              <a:rPr sz="3200" spc="-10" dirty="0">
                <a:solidFill>
                  <a:schemeClr val="tx2"/>
                </a:solidFill>
              </a:rPr>
              <a:t>t</a:t>
            </a:r>
            <a:r>
              <a:rPr sz="3200" dirty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86400" y="3276600"/>
            <a:ext cx="39624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3664" y="2113889"/>
            <a:ext cx="8019415" cy="217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9095" algn="l"/>
              </a:tabLst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 in the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	vari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rties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218440" algn="l"/>
                <a:tab pos="1385570" algn="l"/>
                <a:tab pos="1419860" algn="l"/>
                <a:tab pos="2883535" algn="l"/>
                <a:tab pos="5248910" algn="l"/>
                <a:tab pos="5483225" algn="l"/>
                <a:tab pos="7001509" algn="l"/>
              </a:tabLst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	My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ter	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erti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ick 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Adv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	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ick Env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		</a:t>
            </a:r>
            <a:r>
              <a:rPr sz="1800" spc="-13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(Us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s)	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Add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502920" lvl="1" indent="-205740">
              <a:lnSpc>
                <a:spcPct val="100000"/>
              </a:lnSpc>
              <a:buFont typeface="Arial"/>
              <a:buChar char="•"/>
              <a:tabLst>
                <a:tab pos="503555" algn="l"/>
                <a:tab pos="2123440" algn="l"/>
              </a:tabLst>
            </a:pPr>
            <a:r>
              <a:rPr sz="1800" spc="-13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	=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ath</a:t>
            </a:r>
            <a:endParaRPr sz="1800">
              <a:latin typeface="Arial"/>
              <a:cs typeface="Arial"/>
            </a:endParaRPr>
          </a:p>
          <a:p>
            <a:pPr marL="502920" lvl="1" indent="-205740">
              <a:lnSpc>
                <a:spcPct val="100000"/>
              </a:lnSpc>
              <a:buFont typeface="Arial"/>
              <a:buChar char="•"/>
              <a:tabLst>
                <a:tab pos="503555" algn="l"/>
              </a:tabLst>
            </a:pPr>
            <a:r>
              <a:rPr sz="1800" spc="-13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1F497D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\ja</a:t>
            </a:r>
            <a:r>
              <a:rPr sz="1800" b="1" spc="-4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spc="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1.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5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\b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; 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%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th%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4447032"/>
            <a:ext cx="4343400" cy="203009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 indent="34925">
              <a:lnSpc>
                <a:spcPct val="100000"/>
              </a:lnSpc>
              <a:tabLst>
                <a:tab pos="1014730" algn="l"/>
              </a:tabLst>
            </a:pP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NOTE:	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Assum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ng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Java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me is c:\j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va.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" marR="281940">
              <a:lnSpc>
                <a:spcPct val="100000"/>
              </a:lnSpc>
            </a:pPr>
            <a:r>
              <a:rPr sz="1800" spc="15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spc="-2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var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le</a:t>
            </a:r>
            <a:r>
              <a:rPr sz="1800" spc="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EA380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spc="4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reflect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acr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ss all the</a:t>
            </a:r>
            <a:r>
              <a:rPr sz="1800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ic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tio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spc="2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in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sk 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92710" marR="270510">
              <a:lnSpc>
                <a:spcPct val="100000"/>
              </a:lnSpc>
            </a:pP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setti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g th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 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he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vari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spc="2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in e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vir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nm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nt</a:t>
            </a:r>
            <a:r>
              <a:rPr sz="1800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ram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ter</a:t>
            </a:r>
            <a:r>
              <a:rPr sz="1800" spc="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it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ts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refl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cted in</a:t>
            </a:r>
            <a:r>
              <a:rPr sz="1800" spc="-2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the c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mma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EA380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do</a:t>
            </a:r>
            <a:r>
              <a:rPr sz="1800" spc="-20" dirty="0">
                <a:solidFill>
                  <a:srgbClr val="EA380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6400" y="3886200"/>
            <a:ext cx="3962400" cy="2895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55207" y="5321808"/>
            <a:ext cx="3226435" cy="635635"/>
          </a:xfrm>
          <a:custGeom>
            <a:avLst/>
            <a:gdLst/>
            <a:ahLst/>
            <a:cxnLst/>
            <a:rect l="l" t="t" r="r" b="b"/>
            <a:pathLst>
              <a:path w="3226434" h="635635">
                <a:moveTo>
                  <a:pt x="32202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29411"/>
                </a:lnTo>
                <a:lnTo>
                  <a:pt x="6095" y="635507"/>
                </a:lnTo>
                <a:lnTo>
                  <a:pt x="3220211" y="635507"/>
                </a:lnTo>
                <a:lnTo>
                  <a:pt x="3226307" y="629411"/>
                </a:lnTo>
                <a:lnTo>
                  <a:pt x="3226307" y="621791"/>
                </a:lnTo>
                <a:lnTo>
                  <a:pt x="25907" y="621791"/>
                </a:lnTo>
                <a:lnTo>
                  <a:pt x="12191" y="609599"/>
                </a:lnTo>
                <a:lnTo>
                  <a:pt x="25907" y="6095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226307" y="12191"/>
                </a:lnTo>
                <a:lnTo>
                  <a:pt x="3226307" y="6095"/>
                </a:lnTo>
                <a:lnTo>
                  <a:pt x="3220211" y="0"/>
                </a:lnTo>
                <a:close/>
              </a:path>
              <a:path w="3226434" h="635635">
                <a:moveTo>
                  <a:pt x="25907" y="609599"/>
                </a:moveTo>
                <a:lnTo>
                  <a:pt x="12191" y="609599"/>
                </a:lnTo>
                <a:lnTo>
                  <a:pt x="25907" y="621791"/>
                </a:lnTo>
                <a:lnTo>
                  <a:pt x="25907" y="609599"/>
                </a:lnTo>
                <a:close/>
              </a:path>
              <a:path w="3226434" h="635635">
                <a:moveTo>
                  <a:pt x="3200399" y="609599"/>
                </a:moveTo>
                <a:lnTo>
                  <a:pt x="25907" y="609599"/>
                </a:lnTo>
                <a:lnTo>
                  <a:pt x="25907" y="621791"/>
                </a:lnTo>
                <a:lnTo>
                  <a:pt x="3200399" y="621791"/>
                </a:lnTo>
                <a:lnTo>
                  <a:pt x="3200399" y="609599"/>
                </a:lnTo>
                <a:close/>
              </a:path>
              <a:path w="3226434" h="635635">
                <a:moveTo>
                  <a:pt x="3200399" y="12191"/>
                </a:moveTo>
                <a:lnTo>
                  <a:pt x="3200399" y="621791"/>
                </a:lnTo>
                <a:lnTo>
                  <a:pt x="3212591" y="609599"/>
                </a:lnTo>
                <a:lnTo>
                  <a:pt x="3226307" y="609599"/>
                </a:lnTo>
                <a:lnTo>
                  <a:pt x="3226307" y="25907"/>
                </a:lnTo>
                <a:lnTo>
                  <a:pt x="3212591" y="25907"/>
                </a:lnTo>
                <a:lnTo>
                  <a:pt x="3200399" y="12191"/>
                </a:lnTo>
                <a:close/>
              </a:path>
              <a:path w="3226434" h="635635">
                <a:moveTo>
                  <a:pt x="3226307" y="609599"/>
                </a:moveTo>
                <a:lnTo>
                  <a:pt x="3212591" y="609599"/>
                </a:lnTo>
                <a:lnTo>
                  <a:pt x="3200399" y="621791"/>
                </a:lnTo>
                <a:lnTo>
                  <a:pt x="3226307" y="621791"/>
                </a:lnTo>
                <a:lnTo>
                  <a:pt x="3226307" y="609599"/>
                </a:lnTo>
                <a:close/>
              </a:path>
              <a:path w="3226434" h="6356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226434" h="635635">
                <a:moveTo>
                  <a:pt x="32003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200399" y="25907"/>
                </a:lnTo>
                <a:lnTo>
                  <a:pt x="3200399" y="12191"/>
                </a:lnTo>
                <a:close/>
              </a:path>
              <a:path w="3226434" h="635635">
                <a:moveTo>
                  <a:pt x="3226307" y="12191"/>
                </a:moveTo>
                <a:lnTo>
                  <a:pt x="3200399" y="12191"/>
                </a:lnTo>
                <a:lnTo>
                  <a:pt x="3212591" y="25907"/>
                </a:lnTo>
                <a:lnTo>
                  <a:pt x="3226307" y="25907"/>
                </a:lnTo>
                <a:lnTo>
                  <a:pt x="3226307" y="1219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081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Lets</a:t>
            </a:r>
            <a:r>
              <a:rPr spc="-2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Ana</a:t>
            </a:r>
            <a:r>
              <a:rPr spc="-10" dirty="0">
                <a:solidFill>
                  <a:schemeClr val="tx2"/>
                </a:solidFill>
              </a:rPr>
              <a:t>l</a:t>
            </a:r>
            <a:r>
              <a:rPr dirty="0">
                <a:solidFill>
                  <a:schemeClr val="tx2"/>
                </a:solidFill>
              </a:rPr>
              <a:t>y</a:t>
            </a:r>
            <a:r>
              <a:rPr spc="-15" dirty="0">
                <a:solidFill>
                  <a:schemeClr val="tx2"/>
                </a:solidFill>
              </a:rPr>
              <a:t>z</a:t>
            </a:r>
            <a:r>
              <a:rPr dirty="0">
                <a:solidFill>
                  <a:schemeClr val="tx2"/>
                </a:solidFill>
              </a:rPr>
              <a:t>e</a:t>
            </a:r>
            <a:r>
              <a:rPr spc="-2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the</a:t>
            </a:r>
            <a:r>
              <a:rPr spc="-1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Code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264" y="2356205"/>
            <a:ext cx="8388985" cy="245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is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arti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 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 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 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“Jav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” comma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76225" indent="-263525">
              <a:lnSpc>
                <a:spcPct val="100000"/>
              </a:lnSpc>
              <a:buFont typeface="Arial"/>
              <a:buChar char="•"/>
              <a:tabLst>
                <a:tab pos="27686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340360">
              <a:lnSpc>
                <a:spcPct val="100600"/>
              </a:lnSpc>
              <a:buFont typeface="Arial"/>
              <a:buChar char="•"/>
              <a:tabLst>
                <a:tab pos="345440" algn="l"/>
              </a:tabLst>
            </a:pPr>
            <a:r>
              <a:rPr sz="1800" dirty="0">
                <a:latin typeface="Arial"/>
                <a:cs typeface="Arial"/>
              </a:rPr>
              <a:t>Once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orld.class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ted,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in 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264" y="5101008"/>
            <a:ext cx="3832860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4060" algn="l"/>
              </a:tabLst>
            </a:pP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ic	s</a:t>
            </a:r>
            <a:r>
              <a:rPr sz="1800" spc="5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atic v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id </a:t>
            </a:r>
            <a:r>
              <a:rPr sz="18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ma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(String</a:t>
            </a:r>
            <a:r>
              <a:rPr sz="18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[]</a:t>
            </a:r>
            <a:r>
              <a:rPr sz="18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ar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he </a:t>
            </a:r>
            <a:r>
              <a:rPr sz="18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pro</a:t>
            </a:r>
            <a:r>
              <a:rPr sz="1800" spc="-15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ram</a:t>
            </a:r>
            <a:r>
              <a:rPr sz="18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im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me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tati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es</a:t>
            </a:r>
            <a:r>
              <a:rPr sz="18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6800" y="4896611"/>
            <a:ext cx="4343400" cy="119951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546735" marR="537845" indent="-1270" algn="ctr">
              <a:lnSpc>
                <a:spcPct val="100000"/>
              </a:lnSpc>
            </a:pPr>
            <a:r>
              <a:rPr sz="1800" b="1" spc="-135" dirty="0">
                <a:solidFill>
                  <a:srgbClr val="EA38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ou</a:t>
            </a:r>
            <a:r>
              <a:rPr sz="1800" b="1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EA3800"/>
                </a:solidFill>
                <a:latin typeface="Arial"/>
                <a:cs typeface="Arial"/>
              </a:rPr>
              <a:t>w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ll</a:t>
            </a:r>
            <a:r>
              <a:rPr sz="1800" b="1" spc="-5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le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rn more</a:t>
            </a:r>
            <a:r>
              <a:rPr sz="1800" b="1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abo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the a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ss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spe</a:t>
            </a:r>
            <a:r>
              <a:rPr sz="1800" b="1" spc="-15" dirty="0">
                <a:solidFill>
                  <a:srgbClr val="EA38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if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s and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th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d a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g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nts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in</a:t>
            </a:r>
            <a:r>
              <a:rPr sz="1800" b="1" spc="-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the su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q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ent s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ns.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914400"/>
            <a:ext cx="66865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60495" algn="l"/>
                <a:tab pos="5273675" algn="l"/>
              </a:tabLst>
            </a:pP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Lets</a:t>
            </a:r>
            <a:r>
              <a:rPr sz="3600" spc="-2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Ana</a:t>
            </a:r>
            <a:r>
              <a:rPr sz="3600" spc="-10" dirty="0">
                <a:solidFill>
                  <a:schemeClr val="tx2"/>
                </a:solidFill>
                <a:latin typeface="Verdana"/>
                <a:cs typeface="Verdana"/>
              </a:rPr>
              <a:t>l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y</a:t>
            </a:r>
            <a:r>
              <a:rPr sz="3600" spc="-15" dirty="0">
                <a:solidFill>
                  <a:schemeClr val="tx2"/>
                </a:solidFill>
                <a:latin typeface="Verdana"/>
                <a:cs typeface="Verdana"/>
              </a:rPr>
              <a:t>z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e</a:t>
            </a:r>
            <a:r>
              <a:rPr sz="3600" spc="-2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the	</a:t>
            </a:r>
            <a:r>
              <a:rPr sz="3600" spc="-15" dirty="0">
                <a:solidFill>
                  <a:schemeClr val="tx2"/>
                </a:solidFill>
                <a:latin typeface="Verdana"/>
                <a:cs typeface="Verdana"/>
              </a:rPr>
              <a:t>C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ode	</a:t>
            </a:r>
            <a:r>
              <a:rPr sz="3600" spc="-10" dirty="0">
                <a:solidFill>
                  <a:schemeClr val="tx2"/>
                </a:solidFill>
                <a:latin typeface="Verdana"/>
                <a:cs typeface="Verdana"/>
              </a:rPr>
              <a:t>(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cont)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40" y="2124392"/>
            <a:ext cx="8074025" cy="242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program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ou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tatement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2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em.out.pr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nt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(</a:t>
            </a:r>
            <a:r>
              <a:rPr sz="1600" spc="-20" dirty="0">
                <a:solidFill>
                  <a:srgbClr val="1F497D"/>
                </a:solidFill>
                <a:latin typeface="Arial"/>
                <a:cs typeface="Arial"/>
              </a:rPr>
              <a:t>“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Hel</a:t>
            </a:r>
            <a:r>
              <a:rPr sz="1600" spc="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600" spc="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1F497D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orld”);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This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I 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ges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e.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This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prints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ges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l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break.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other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riant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2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em.out.pr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nt(</a:t>
            </a:r>
            <a:r>
              <a:rPr sz="1600" spc="-20" dirty="0">
                <a:solidFill>
                  <a:srgbClr val="1F497D"/>
                </a:solidFill>
                <a:latin typeface="Arial"/>
                <a:cs typeface="Arial"/>
              </a:rPr>
              <a:t>“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Hel</a:t>
            </a:r>
            <a:r>
              <a:rPr sz="1600" spc="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600" spc="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1F497D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orld”);</a:t>
            </a:r>
            <a:r>
              <a:rPr sz="1600" spc="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//This</a:t>
            </a:r>
            <a:r>
              <a:rPr sz="16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prints</a:t>
            </a:r>
            <a:r>
              <a:rPr sz="16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me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ss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ages</a:t>
            </a:r>
            <a:r>
              <a:rPr sz="16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ith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out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039" y="4564191"/>
            <a:ext cx="92710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break.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4942" y="4808032"/>
            <a:ext cx="1964689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2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em.out.pr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nt(</a:t>
            </a:r>
            <a:r>
              <a:rPr sz="1600" spc="-20" dirty="0">
                <a:solidFill>
                  <a:srgbClr val="1F497D"/>
                </a:solidFill>
                <a:latin typeface="Arial"/>
                <a:cs typeface="Arial"/>
              </a:rPr>
              <a:t>“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”);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2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em.out.pr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nt(</a:t>
            </a:r>
            <a:r>
              <a:rPr sz="1600" spc="-20" dirty="0">
                <a:solidFill>
                  <a:srgbClr val="1F497D"/>
                </a:solidFill>
                <a:latin typeface="Arial"/>
                <a:cs typeface="Arial"/>
              </a:rPr>
              <a:t>“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”);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2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em.out.pr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nt(</a:t>
            </a:r>
            <a:r>
              <a:rPr sz="1600" spc="-20" dirty="0">
                <a:solidFill>
                  <a:srgbClr val="1F497D"/>
                </a:solidFill>
                <a:latin typeface="Arial"/>
                <a:cs typeface="Arial"/>
              </a:rPr>
              <a:t>“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C”);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4942" y="6027221"/>
            <a:ext cx="213487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2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em.out.pr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nt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(</a:t>
            </a:r>
            <a:r>
              <a:rPr sz="1600" spc="-20" dirty="0">
                <a:solidFill>
                  <a:srgbClr val="1F497D"/>
                </a:solidFill>
                <a:latin typeface="Arial"/>
                <a:cs typeface="Arial"/>
              </a:rPr>
              <a:t>“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F”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)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;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 S</a:t>
            </a:r>
            <a:r>
              <a:rPr sz="1600" spc="-2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em.out.pr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nt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(</a:t>
            </a:r>
            <a:r>
              <a:rPr sz="1600" spc="-20" dirty="0">
                <a:solidFill>
                  <a:srgbClr val="1F497D"/>
                </a:solidFill>
                <a:latin typeface="Arial"/>
                <a:cs typeface="Arial"/>
              </a:rPr>
              <a:t>“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G”);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 S</a:t>
            </a:r>
            <a:r>
              <a:rPr sz="1600" spc="-2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em.out.pr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nt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(</a:t>
            </a:r>
            <a:r>
              <a:rPr sz="1600" spc="-20" dirty="0">
                <a:solidFill>
                  <a:srgbClr val="1F497D"/>
                </a:solidFill>
                <a:latin typeface="Arial"/>
                <a:cs typeface="Arial"/>
              </a:rPr>
              <a:t>“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”);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2227" y="4643628"/>
            <a:ext cx="2753995" cy="925194"/>
          </a:xfrm>
          <a:custGeom>
            <a:avLst/>
            <a:gdLst/>
            <a:ahLst/>
            <a:cxnLst/>
            <a:rect l="l" t="t" r="r" b="b"/>
            <a:pathLst>
              <a:path w="2753995" h="925195">
                <a:moveTo>
                  <a:pt x="64007" y="498347"/>
                </a:moveTo>
                <a:lnTo>
                  <a:pt x="68579" y="504443"/>
                </a:lnTo>
                <a:lnTo>
                  <a:pt x="71627" y="510539"/>
                </a:lnTo>
                <a:lnTo>
                  <a:pt x="73151" y="516635"/>
                </a:lnTo>
                <a:lnTo>
                  <a:pt x="76199" y="531875"/>
                </a:lnTo>
                <a:lnTo>
                  <a:pt x="76199" y="844295"/>
                </a:lnTo>
                <a:lnTo>
                  <a:pt x="77723" y="851915"/>
                </a:lnTo>
                <a:lnTo>
                  <a:pt x="77723" y="859535"/>
                </a:lnTo>
                <a:lnTo>
                  <a:pt x="86867" y="882395"/>
                </a:lnTo>
                <a:lnTo>
                  <a:pt x="89915" y="888491"/>
                </a:lnTo>
                <a:lnTo>
                  <a:pt x="91439" y="888491"/>
                </a:lnTo>
                <a:lnTo>
                  <a:pt x="100583" y="900683"/>
                </a:lnTo>
                <a:lnTo>
                  <a:pt x="112775" y="909827"/>
                </a:lnTo>
                <a:lnTo>
                  <a:pt x="112775" y="911351"/>
                </a:lnTo>
                <a:lnTo>
                  <a:pt x="118871" y="914399"/>
                </a:lnTo>
                <a:lnTo>
                  <a:pt x="141731" y="923543"/>
                </a:lnTo>
                <a:lnTo>
                  <a:pt x="149351" y="923543"/>
                </a:lnTo>
                <a:lnTo>
                  <a:pt x="156971" y="925067"/>
                </a:lnTo>
                <a:lnTo>
                  <a:pt x="158495" y="914399"/>
                </a:lnTo>
                <a:lnTo>
                  <a:pt x="150875" y="914399"/>
                </a:lnTo>
                <a:lnTo>
                  <a:pt x="135635" y="911351"/>
                </a:lnTo>
                <a:lnTo>
                  <a:pt x="129539" y="909827"/>
                </a:lnTo>
                <a:lnTo>
                  <a:pt x="123443" y="906779"/>
                </a:lnTo>
                <a:lnTo>
                  <a:pt x="119379" y="903731"/>
                </a:lnTo>
                <a:lnTo>
                  <a:pt x="118871" y="903731"/>
                </a:lnTo>
                <a:lnTo>
                  <a:pt x="108421" y="894587"/>
                </a:lnTo>
                <a:lnTo>
                  <a:pt x="108203" y="894587"/>
                </a:lnTo>
                <a:lnTo>
                  <a:pt x="106679" y="893063"/>
                </a:lnTo>
                <a:lnTo>
                  <a:pt x="106870" y="893063"/>
                </a:lnTo>
                <a:lnTo>
                  <a:pt x="97535" y="882395"/>
                </a:lnTo>
                <a:lnTo>
                  <a:pt x="97916" y="882395"/>
                </a:lnTo>
                <a:lnTo>
                  <a:pt x="94487" y="877823"/>
                </a:lnTo>
                <a:lnTo>
                  <a:pt x="91439" y="871727"/>
                </a:lnTo>
                <a:lnTo>
                  <a:pt x="89915" y="864107"/>
                </a:lnTo>
                <a:lnTo>
                  <a:pt x="88391" y="858011"/>
                </a:lnTo>
                <a:lnTo>
                  <a:pt x="86867" y="850391"/>
                </a:lnTo>
                <a:lnTo>
                  <a:pt x="86867" y="537971"/>
                </a:lnTo>
                <a:lnTo>
                  <a:pt x="85343" y="530351"/>
                </a:lnTo>
                <a:lnTo>
                  <a:pt x="85343" y="522731"/>
                </a:lnTo>
                <a:lnTo>
                  <a:pt x="76199" y="499871"/>
                </a:lnTo>
                <a:lnTo>
                  <a:pt x="65531" y="499871"/>
                </a:lnTo>
                <a:lnTo>
                  <a:pt x="64007" y="498347"/>
                </a:lnTo>
                <a:close/>
              </a:path>
              <a:path w="2753995" h="925195">
                <a:moveTo>
                  <a:pt x="117347" y="902207"/>
                </a:moveTo>
                <a:lnTo>
                  <a:pt x="118871" y="903731"/>
                </a:lnTo>
                <a:lnTo>
                  <a:pt x="119379" y="903731"/>
                </a:lnTo>
                <a:lnTo>
                  <a:pt x="117347" y="902207"/>
                </a:lnTo>
                <a:close/>
              </a:path>
              <a:path w="2753995" h="925195">
                <a:moveTo>
                  <a:pt x="106679" y="893063"/>
                </a:moveTo>
                <a:lnTo>
                  <a:pt x="108203" y="894587"/>
                </a:lnTo>
                <a:lnTo>
                  <a:pt x="107492" y="893775"/>
                </a:lnTo>
                <a:lnTo>
                  <a:pt x="106679" y="893063"/>
                </a:lnTo>
                <a:close/>
              </a:path>
              <a:path w="2753995" h="925195">
                <a:moveTo>
                  <a:pt x="107492" y="893775"/>
                </a:moveTo>
                <a:lnTo>
                  <a:pt x="108203" y="894587"/>
                </a:lnTo>
                <a:lnTo>
                  <a:pt x="108421" y="894587"/>
                </a:lnTo>
                <a:lnTo>
                  <a:pt x="107492" y="893775"/>
                </a:lnTo>
                <a:close/>
              </a:path>
              <a:path w="2753995" h="925195">
                <a:moveTo>
                  <a:pt x="106870" y="893063"/>
                </a:moveTo>
                <a:lnTo>
                  <a:pt x="106679" y="893063"/>
                </a:lnTo>
                <a:lnTo>
                  <a:pt x="107492" y="893775"/>
                </a:lnTo>
                <a:lnTo>
                  <a:pt x="106870" y="893063"/>
                </a:lnTo>
                <a:close/>
              </a:path>
              <a:path w="2753995" h="925195">
                <a:moveTo>
                  <a:pt x="97916" y="882395"/>
                </a:moveTo>
                <a:lnTo>
                  <a:pt x="97535" y="882395"/>
                </a:lnTo>
                <a:lnTo>
                  <a:pt x="99059" y="883919"/>
                </a:lnTo>
                <a:lnTo>
                  <a:pt x="97916" y="882395"/>
                </a:lnTo>
                <a:close/>
              </a:path>
              <a:path w="2753995" h="925195">
                <a:moveTo>
                  <a:pt x="55575" y="488492"/>
                </a:moveTo>
                <a:lnTo>
                  <a:pt x="65531" y="499871"/>
                </a:lnTo>
                <a:lnTo>
                  <a:pt x="76199" y="499871"/>
                </a:lnTo>
                <a:lnTo>
                  <a:pt x="73151" y="493775"/>
                </a:lnTo>
                <a:lnTo>
                  <a:pt x="71627" y="493775"/>
                </a:lnTo>
                <a:lnTo>
                  <a:pt x="68198" y="489203"/>
                </a:lnTo>
                <a:lnTo>
                  <a:pt x="56387" y="489203"/>
                </a:lnTo>
                <a:lnTo>
                  <a:pt x="55575" y="488492"/>
                </a:lnTo>
                <a:close/>
              </a:path>
              <a:path w="2753995" h="925195">
                <a:moveTo>
                  <a:pt x="54863" y="487679"/>
                </a:moveTo>
                <a:lnTo>
                  <a:pt x="55575" y="488492"/>
                </a:lnTo>
                <a:lnTo>
                  <a:pt x="56387" y="489203"/>
                </a:lnTo>
                <a:lnTo>
                  <a:pt x="54863" y="487679"/>
                </a:lnTo>
                <a:close/>
              </a:path>
              <a:path w="2753995" h="925195">
                <a:moveTo>
                  <a:pt x="67055" y="487679"/>
                </a:moveTo>
                <a:lnTo>
                  <a:pt x="54863" y="487679"/>
                </a:lnTo>
                <a:lnTo>
                  <a:pt x="56387" y="489203"/>
                </a:lnTo>
                <a:lnTo>
                  <a:pt x="68198" y="489203"/>
                </a:lnTo>
                <a:lnTo>
                  <a:pt x="67055" y="487679"/>
                </a:lnTo>
                <a:close/>
              </a:path>
              <a:path w="2753995" h="925195">
                <a:moveTo>
                  <a:pt x="58419" y="478535"/>
                </a:moveTo>
                <a:lnTo>
                  <a:pt x="44195" y="478535"/>
                </a:lnTo>
                <a:lnTo>
                  <a:pt x="55575" y="488492"/>
                </a:lnTo>
                <a:lnTo>
                  <a:pt x="54863" y="487679"/>
                </a:lnTo>
                <a:lnTo>
                  <a:pt x="67055" y="487679"/>
                </a:lnTo>
                <a:lnTo>
                  <a:pt x="62483" y="481583"/>
                </a:lnTo>
                <a:lnTo>
                  <a:pt x="58419" y="478535"/>
                </a:lnTo>
                <a:close/>
              </a:path>
              <a:path w="2753995" h="925195">
                <a:moveTo>
                  <a:pt x="30860" y="462533"/>
                </a:moveTo>
                <a:lnTo>
                  <a:pt x="21335" y="466343"/>
                </a:lnTo>
                <a:lnTo>
                  <a:pt x="13715" y="466343"/>
                </a:lnTo>
                <a:lnTo>
                  <a:pt x="6095" y="467867"/>
                </a:lnTo>
                <a:lnTo>
                  <a:pt x="12191" y="467867"/>
                </a:lnTo>
                <a:lnTo>
                  <a:pt x="19811" y="469391"/>
                </a:lnTo>
                <a:lnTo>
                  <a:pt x="25907" y="470915"/>
                </a:lnTo>
                <a:lnTo>
                  <a:pt x="33527" y="472439"/>
                </a:lnTo>
                <a:lnTo>
                  <a:pt x="39623" y="475487"/>
                </a:lnTo>
                <a:lnTo>
                  <a:pt x="45719" y="480059"/>
                </a:lnTo>
                <a:lnTo>
                  <a:pt x="44195" y="478535"/>
                </a:lnTo>
                <a:lnTo>
                  <a:pt x="58419" y="478535"/>
                </a:lnTo>
                <a:lnTo>
                  <a:pt x="50291" y="472439"/>
                </a:lnTo>
                <a:lnTo>
                  <a:pt x="50291" y="470915"/>
                </a:lnTo>
                <a:lnTo>
                  <a:pt x="44195" y="467867"/>
                </a:lnTo>
                <a:lnTo>
                  <a:pt x="30860" y="462533"/>
                </a:lnTo>
                <a:close/>
              </a:path>
              <a:path w="2753995" h="925195">
                <a:moveTo>
                  <a:pt x="6095" y="457199"/>
                </a:moveTo>
                <a:lnTo>
                  <a:pt x="4571" y="457199"/>
                </a:lnTo>
                <a:lnTo>
                  <a:pt x="1523" y="458723"/>
                </a:lnTo>
                <a:lnTo>
                  <a:pt x="0" y="461771"/>
                </a:lnTo>
                <a:lnTo>
                  <a:pt x="1523" y="466343"/>
                </a:lnTo>
                <a:lnTo>
                  <a:pt x="4571" y="467867"/>
                </a:lnTo>
                <a:lnTo>
                  <a:pt x="6095" y="467867"/>
                </a:lnTo>
                <a:lnTo>
                  <a:pt x="6095" y="457199"/>
                </a:lnTo>
                <a:close/>
              </a:path>
              <a:path w="2753995" h="925195">
                <a:moveTo>
                  <a:pt x="6095" y="457199"/>
                </a:moveTo>
                <a:lnTo>
                  <a:pt x="6095" y="467867"/>
                </a:lnTo>
                <a:lnTo>
                  <a:pt x="13715" y="466343"/>
                </a:lnTo>
                <a:lnTo>
                  <a:pt x="21335" y="466343"/>
                </a:lnTo>
                <a:lnTo>
                  <a:pt x="30860" y="462533"/>
                </a:lnTo>
                <a:lnTo>
                  <a:pt x="21335" y="458723"/>
                </a:lnTo>
                <a:lnTo>
                  <a:pt x="13715" y="458723"/>
                </a:lnTo>
                <a:lnTo>
                  <a:pt x="6095" y="457199"/>
                </a:lnTo>
                <a:close/>
              </a:path>
              <a:path w="2753995" h="925195">
                <a:moveTo>
                  <a:pt x="55625" y="436517"/>
                </a:moveTo>
                <a:lnTo>
                  <a:pt x="12191" y="457199"/>
                </a:lnTo>
                <a:lnTo>
                  <a:pt x="6095" y="457199"/>
                </a:lnTo>
                <a:lnTo>
                  <a:pt x="13715" y="458723"/>
                </a:lnTo>
                <a:lnTo>
                  <a:pt x="21335" y="458723"/>
                </a:lnTo>
                <a:lnTo>
                  <a:pt x="30860" y="462533"/>
                </a:lnTo>
                <a:lnTo>
                  <a:pt x="44195" y="457199"/>
                </a:lnTo>
                <a:lnTo>
                  <a:pt x="50291" y="454151"/>
                </a:lnTo>
                <a:lnTo>
                  <a:pt x="62483" y="443483"/>
                </a:lnTo>
                <a:lnTo>
                  <a:pt x="67055" y="437387"/>
                </a:lnTo>
                <a:lnTo>
                  <a:pt x="54863" y="437387"/>
                </a:lnTo>
                <a:lnTo>
                  <a:pt x="55625" y="436517"/>
                </a:lnTo>
                <a:close/>
              </a:path>
              <a:path w="2753995" h="925195">
                <a:moveTo>
                  <a:pt x="56387" y="435863"/>
                </a:moveTo>
                <a:lnTo>
                  <a:pt x="55625" y="436517"/>
                </a:lnTo>
                <a:lnTo>
                  <a:pt x="54863" y="437387"/>
                </a:lnTo>
                <a:lnTo>
                  <a:pt x="56387" y="435863"/>
                </a:lnTo>
                <a:close/>
              </a:path>
              <a:path w="2753995" h="925195">
                <a:moveTo>
                  <a:pt x="68198" y="435863"/>
                </a:moveTo>
                <a:lnTo>
                  <a:pt x="56387" y="435863"/>
                </a:lnTo>
                <a:lnTo>
                  <a:pt x="54863" y="437387"/>
                </a:lnTo>
                <a:lnTo>
                  <a:pt x="67055" y="437387"/>
                </a:lnTo>
                <a:lnTo>
                  <a:pt x="68198" y="435863"/>
                </a:lnTo>
                <a:close/>
              </a:path>
              <a:path w="2753995" h="925195">
                <a:moveTo>
                  <a:pt x="156971" y="0"/>
                </a:moveTo>
                <a:lnTo>
                  <a:pt x="149351" y="1523"/>
                </a:lnTo>
                <a:lnTo>
                  <a:pt x="141731" y="1523"/>
                </a:lnTo>
                <a:lnTo>
                  <a:pt x="118871" y="10667"/>
                </a:lnTo>
                <a:lnTo>
                  <a:pt x="112775" y="13715"/>
                </a:lnTo>
                <a:lnTo>
                  <a:pt x="112775" y="15239"/>
                </a:lnTo>
                <a:lnTo>
                  <a:pt x="100583" y="24383"/>
                </a:lnTo>
                <a:lnTo>
                  <a:pt x="91439" y="36575"/>
                </a:lnTo>
                <a:lnTo>
                  <a:pt x="89915" y="36575"/>
                </a:lnTo>
                <a:lnTo>
                  <a:pt x="86867" y="42671"/>
                </a:lnTo>
                <a:lnTo>
                  <a:pt x="82295" y="50291"/>
                </a:lnTo>
                <a:lnTo>
                  <a:pt x="80771" y="57911"/>
                </a:lnTo>
                <a:lnTo>
                  <a:pt x="77723" y="65531"/>
                </a:lnTo>
                <a:lnTo>
                  <a:pt x="77723" y="73151"/>
                </a:lnTo>
                <a:lnTo>
                  <a:pt x="76199" y="80771"/>
                </a:lnTo>
                <a:lnTo>
                  <a:pt x="76199" y="393191"/>
                </a:lnTo>
                <a:lnTo>
                  <a:pt x="74675" y="400811"/>
                </a:lnTo>
                <a:lnTo>
                  <a:pt x="73151" y="406907"/>
                </a:lnTo>
                <a:lnTo>
                  <a:pt x="71627" y="414527"/>
                </a:lnTo>
                <a:lnTo>
                  <a:pt x="68579" y="420623"/>
                </a:lnTo>
                <a:lnTo>
                  <a:pt x="65531" y="425195"/>
                </a:lnTo>
                <a:lnTo>
                  <a:pt x="55625" y="436517"/>
                </a:lnTo>
                <a:lnTo>
                  <a:pt x="56387" y="435863"/>
                </a:lnTo>
                <a:lnTo>
                  <a:pt x="68198" y="435863"/>
                </a:lnTo>
                <a:lnTo>
                  <a:pt x="76199" y="425195"/>
                </a:lnTo>
                <a:lnTo>
                  <a:pt x="85343" y="402335"/>
                </a:lnTo>
                <a:lnTo>
                  <a:pt x="85343" y="394715"/>
                </a:lnTo>
                <a:lnTo>
                  <a:pt x="86867" y="387095"/>
                </a:lnTo>
                <a:lnTo>
                  <a:pt x="86867" y="74675"/>
                </a:lnTo>
                <a:lnTo>
                  <a:pt x="89915" y="59435"/>
                </a:lnTo>
                <a:lnTo>
                  <a:pt x="91439" y="53339"/>
                </a:lnTo>
                <a:lnTo>
                  <a:pt x="94487" y="47243"/>
                </a:lnTo>
                <a:lnTo>
                  <a:pt x="97916" y="42671"/>
                </a:lnTo>
                <a:lnTo>
                  <a:pt x="97535" y="42671"/>
                </a:lnTo>
                <a:lnTo>
                  <a:pt x="106870" y="32003"/>
                </a:lnTo>
                <a:lnTo>
                  <a:pt x="106679" y="32003"/>
                </a:lnTo>
                <a:lnTo>
                  <a:pt x="108203" y="30479"/>
                </a:lnTo>
                <a:lnTo>
                  <a:pt x="108421" y="30479"/>
                </a:lnTo>
                <a:lnTo>
                  <a:pt x="118871" y="21335"/>
                </a:lnTo>
                <a:lnTo>
                  <a:pt x="119379" y="21335"/>
                </a:lnTo>
                <a:lnTo>
                  <a:pt x="123443" y="18287"/>
                </a:lnTo>
                <a:lnTo>
                  <a:pt x="129539" y="15239"/>
                </a:lnTo>
                <a:lnTo>
                  <a:pt x="137159" y="13715"/>
                </a:lnTo>
                <a:lnTo>
                  <a:pt x="143255" y="12191"/>
                </a:lnTo>
                <a:lnTo>
                  <a:pt x="150875" y="10667"/>
                </a:lnTo>
                <a:lnTo>
                  <a:pt x="158495" y="10667"/>
                </a:lnTo>
                <a:lnTo>
                  <a:pt x="156971" y="0"/>
                </a:lnTo>
                <a:close/>
              </a:path>
              <a:path w="2753995" h="925195">
                <a:moveTo>
                  <a:pt x="99059" y="41147"/>
                </a:moveTo>
                <a:lnTo>
                  <a:pt x="97535" y="42671"/>
                </a:lnTo>
                <a:lnTo>
                  <a:pt x="97916" y="42671"/>
                </a:lnTo>
                <a:lnTo>
                  <a:pt x="99059" y="41147"/>
                </a:lnTo>
                <a:close/>
              </a:path>
              <a:path w="2753995" h="925195">
                <a:moveTo>
                  <a:pt x="108203" y="30479"/>
                </a:moveTo>
                <a:lnTo>
                  <a:pt x="106679" y="32003"/>
                </a:lnTo>
                <a:lnTo>
                  <a:pt x="107492" y="31292"/>
                </a:lnTo>
                <a:lnTo>
                  <a:pt x="108203" y="30479"/>
                </a:lnTo>
                <a:close/>
              </a:path>
              <a:path w="2753995" h="925195">
                <a:moveTo>
                  <a:pt x="107492" y="31292"/>
                </a:moveTo>
                <a:lnTo>
                  <a:pt x="106679" y="32003"/>
                </a:lnTo>
                <a:lnTo>
                  <a:pt x="106870" y="32003"/>
                </a:lnTo>
                <a:lnTo>
                  <a:pt x="107492" y="31292"/>
                </a:lnTo>
                <a:close/>
              </a:path>
              <a:path w="2753995" h="925195">
                <a:moveTo>
                  <a:pt x="108421" y="30479"/>
                </a:moveTo>
                <a:lnTo>
                  <a:pt x="108203" y="30479"/>
                </a:lnTo>
                <a:lnTo>
                  <a:pt x="107492" y="31292"/>
                </a:lnTo>
                <a:lnTo>
                  <a:pt x="108421" y="30479"/>
                </a:lnTo>
                <a:close/>
              </a:path>
              <a:path w="2753995" h="925195">
                <a:moveTo>
                  <a:pt x="119379" y="21335"/>
                </a:moveTo>
                <a:lnTo>
                  <a:pt x="118871" y="21335"/>
                </a:lnTo>
                <a:lnTo>
                  <a:pt x="117347" y="22859"/>
                </a:lnTo>
                <a:lnTo>
                  <a:pt x="119379" y="21335"/>
                </a:lnTo>
                <a:close/>
              </a:path>
              <a:path w="2753995" h="925195">
                <a:moveTo>
                  <a:pt x="2636519" y="902207"/>
                </a:moveTo>
                <a:lnTo>
                  <a:pt x="2630423" y="906779"/>
                </a:lnTo>
                <a:lnTo>
                  <a:pt x="2624327" y="909827"/>
                </a:lnTo>
                <a:lnTo>
                  <a:pt x="2616707" y="911351"/>
                </a:lnTo>
                <a:lnTo>
                  <a:pt x="2610611" y="912875"/>
                </a:lnTo>
                <a:lnTo>
                  <a:pt x="2602991" y="914399"/>
                </a:lnTo>
                <a:lnTo>
                  <a:pt x="2595371" y="914399"/>
                </a:lnTo>
                <a:lnTo>
                  <a:pt x="2596895" y="925067"/>
                </a:lnTo>
                <a:lnTo>
                  <a:pt x="2604515" y="923543"/>
                </a:lnTo>
                <a:lnTo>
                  <a:pt x="2612135" y="923543"/>
                </a:lnTo>
                <a:lnTo>
                  <a:pt x="2634995" y="914399"/>
                </a:lnTo>
                <a:lnTo>
                  <a:pt x="2641091" y="911351"/>
                </a:lnTo>
                <a:lnTo>
                  <a:pt x="2641091" y="909827"/>
                </a:lnTo>
                <a:lnTo>
                  <a:pt x="2649219" y="903731"/>
                </a:lnTo>
                <a:lnTo>
                  <a:pt x="2636519" y="903731"/>
                </a:lnTo>
                <a:lnTo>
                  <a:pt x="2636519" y="902207"/>
                </a:lnTo>
                <a:close/>
              </a:path>
              <a:path w="2753995" h="925195">
                <a:moveTo>
                  <a:pt x="2722371" y="462279"/>
                </a:moveTo>
                <a:lnTo>
                  <a:pt x="2717291" y="463295"/>
                </a:lnTo>
                <a:lnTo>
                  <a:pt x="2709671" y="467867"/>
                </a:lnTo>
                <a:lnTo>
                  <a:pt x="2703575" y="470915"/>
                </a:lnTo>
                <a:lnTo>
                  <a:pt x="2703575" y="472439"/>
                </a:lnTo>
                <a:lnTo>
                  <a:pt x="2691383" y="481583"/>
                </a:lnTo>
                <a:lnTo>
                  <a:pt x="2682239" y="493775"/>
                </a:lnTo>
                <a:lnTo>
                  <a:pt x="2680715" y="493775"/>
                </a:lnTo>
                <a:lnTo>
                  <a:pt x="2677667" y="499871"/>
                </a:lnTo>
                <a:lnTo>
                  <a:pt x="2668523" y="522731"/>
                </a:lnTo>
                <a:lnTo>
                  <a:pt x="2668523" y="530351"/>
                </a:lnTo>
                <a:lnTo>
                  <a:pt x="2666999" y="537971"/>
                </a:lnTo>
                <a:lnTo>
                  <a:pt x="2666999" y="850391"/>
                </a:lnTo>
                <a:lnTo>
                  <a:pt x="2663951" y="865631"/>
                </a:lnTo>
                <a:lnTo>
                  <a:pt x="2636519" y="903731"/>
                </a:lnTo>
                <a:lnTo>
                  <a:pt x="2649219" y="903731"/>
                </a:lnTo>
                <a:lnTo>
                  <a:pt x="2653283" y="900683"/>
                </a:lnTo>
                <a:lnTo>
                  <a:pt x="2663951" y="888491"/>
                </a:lnTo>
                <a:lnTo>
                  <a:pt x="2666999" y="882395"/>
                </a:lnTo>
                <a:lnTo>
                  <a:pt x="2676143" y="859535"/>
                </a:lnTo>
                <a:lnTo>
                  <a:pt x="2676143" y="851915"/>
                </a:lnTo>
                <a:lnTo>
                  <a:pt x="2677667" y="842771"/>
                </a:lnTo>
                <a:lnTo>
                  <a:pt x="2677667" y="531875"/>
                </a:lnTo>
                <a:lnTo>
                  <a:pt x="2679191" y="524255"/>
                </a:lnTo>
                <a:lnTo>
                  <a:pt x="2680715" y="518159"/>
                </a:lnTo>
                <a:lnTo>
                  <a:pt x="2682239" y="510539"/>
                </a:lnTo>
                <a:lnTo>
                  <a:pt x="2685287" y="504443"/>
                </a:lnTo>
                <a:lnTo>
                  <a:pt x="2688716" y="499871"/>
                </a:lnTo>
                <a:lnTo>
                  <a:pt x="2688335" y="499871"/>
                </a:lnTo>
                <a:lnTo>
                  <a:pt x="2697670" y="489203"/>
                </a:lnTo>
                <a:lnTo>
                  <a:pt x="2697479" y="489203"/>
                </a:lnTo>
                <a:lnTo>
                  <a:pt x="2699003" y="487679"/>
                </a:lnTo>
                <a:lnTo>
                  <a:pt x="2699221" y="487679"/>
                </a:lnTo>
                <a:lnTo>
                  <a:pt x="2709671" y="478535"/>
                </a:lnTo>
                <a:lnTo>
                  <a:pt x="2710179" y="478535"/>
                </a:lnTo>
                <a:lnTo>
                  <a:pt x="2714243" y="475487"/>
                </a:lnTo>
                <a:lnTo>
                  <a:pt x="2720339" y="472439"/>
                </a:lnTo>
                <a:lnTo>
                  <a:pt x="2726435" y="470915"/>
                </a:lnTo>
                <a:lnTo>
                  <a:pt x="2741675" y="467867"/>
                </a:lnTo>
                <a:lnTo>
                  <a:pt x="2747771" y="467867"/>
                </a:lnTo>
                <a:lnTo>
                  <a:pt x="2740151" y="466343"/>
                </a:lnTo>
                <a:lnTo>
                  <a:pt x="2732531" y="466343"/>
                </a:lnTo>
                <a:lnTo>
                  <a:pt x="2722371" y="462279"/>
                </a:lnTo>
                <a:close/>
              </a:path>
              <a:path w="2753995" h="925195">
                <a:moveTo>
                  <a:pt x="2689859" y="498347"/>
                </a:moveTo>
                <a:lnTo>
                  <a:pt x="2688335" y="499871"/>
                </a:lnTo>
                <a:lnTo>
                  <a:pt x="2688716" y="499871"/>
                </a:lnTo>
                <a:lnTo>
                  <a:pt x="2689859" y="498347"/>
                </a:lnTo>
                <a:close/>
              </a:path>
              <a:path w="2753995" h="925195">
                <a:moveTo>
                  <a:pt x="2699003" y="487679"/>
                </a:moveTo>
                <a:lnTo>
                  <a:pt x="2697479" y="489203"/>
                </a:lnTo>
                <a:lnTo>
                  <a:pt x="2698292" y="488492"/>
                </a:lnTo>
                <a:lnTo>
                  <a:pt x="2699003" y="487679"/>
                </a:lnTo>
                <a:close/>
              </a:path>
              <a:path w="2753995" h="925195">
                <a:moveTo>
                  <a:pt x="2698292" y="488492"/>
                </a:moveTo>
                <a:lnTo>
                  <a:pt x="2697479" y="489203"/>
                </a:lnTo>
                <a:lnTo>
                  <a:pt x="2697670" y="489203"/>
                </a:lnTo>
                <a:lnTo>
                  <a:pt x="2698292" y="488492"/>
                </a:lnTo>
                <a:close/>
              </a:path>
              <a:path w="2753995" h="925195">
                <a:moveTo>
                  <a:pt x="2699221" y="487679"/>
                </a:moveTo>
                <a:lnTo>
                  <a:pt x="2699003" y="487679"/>
                </a:lnTo>
                <a:lnTo>
                  <a:pt x="2698292" y="488492"/>
                </a:lnTo>
                <a:lnTo>
                  <a:pt x="2699221" y="487679"/>
                </a:lnTo>
                <a:close/>
              </a:path>
              <a:path w="2753995" h="925195">
                <a:moveTo>
                  <a:pt x="2710179" y="478535"/>
                </a:moveTo>
                <a:lnTo>
                  <a:pt x="2709671" y="478535"/>
                </a:lnTo>
                <a:lnTo>
                  <a:pt x="2708147" y="480059"/>
                </a:lnTo>
                <a:lnTo>
                  <a:pt x="2710179" y="478535"/>
                </a:lnTo>
                <a:close/>
              </a:path>
              <a:path w="2753995" h="925195">
                <a:moveTo>
                  <a:pt x="2747771" y="457199"/>
                </a:moveTo>
                <a:lnTo>
                  <a:pt x="2740151" y="458723"/>
                </a:lnTo>
                <a:lnTo>
                  <a:pt x="2732531" y="458723"/>
                </a:lnTo>
                <a:lnTo>
                  <a:pt x="2724911" y="461771"/>
                </a:lnTo>
                <a:lnTo>
                  <a:pt x="2722371" y="462279"/>
                </a:lnTo>
                <a:lnTo>
                  <a:pt x="2732531" y="466343"/>
                </a:lnTo>
                <a:lnTo>
                  <a:pt x="2740151" y="466343"/>
                </a:lnTo>
                <a:lnTo>
                  <a:pt x="2747771" y="467867"/>
                </a:lnTo>
                <a:lnTo>
                  <a:pt x="2747771" y="457199"/>
                </a:lnTo>
                <a:close/>
              </a:path>
              <a:path w="2753995" h="925195">
                <a:moveTo>
                  <a:pt x="2749295" y="457199"/>
                </a:moveTo>
                <a:lnTo>
                  <a:pt x="2747771" y="457199"/>
                </a:lnTo>
                <a:lnTo>
                  <a:pt x="2747771" y="467867"/>
                </a:lnTo>
                <a:lnTo>
                  <a:pt x="2749295" y="467867"/>
                </a:lnTo>
                <a:lnTo>
                  <a:pt x="2752343" y="466343"/>
                </a:lnTo>
                <a:lnTo>
                  <a:pt x="2753867" y="461771"/>
                </a:lnTo>
                <a:lnTo>
                  <a:pt x="2752343" y="458723"/>
                </a:lnTo>
                <a:lnTo>
                  <a:pt x="2749295" y="457199"/>
                </a:lnTo>
                <a:close/>
              </a:path>
              <a:path w="2753995" h="925195">
                <a:moveTo>
                  <a:pt x="2646375" y="31292"/>
                </a:moveTo>
                <a:lnTo>
                  <a:pt x="2656331" y="42671"/>
                </a:lnTo>
                <a:lnTo>
                  <a:pt x="2659379" y="47243"/>
                </a:lnTo>
                <a:lnTo>
                  <a:pt x="2662427" y="53339"/>
                </a:lnTo>
                <a:lnTo>
                  <a:pt x="2663951" y="60959"/>
                </a:lnTo>
                <a:lnTo>
                  <a:pt x="2665475" y="67055"/>
                </a:lnTo>
                <a:lnTo>
                  <a:pt x="2666999" y="74675"/>
                </a:lnTo>
                <a:lnTo>
                  <a:pt x="2666999" y="385571"/>
                </a:lnTo>
                <a:lnTo>
                  <a:pt x="2668523" y="394715"/>
                </a:lnTo>
                <a:lnTo>
                  <a:pt x="2668523" y="402335"/>
                </a:lnTo>
                <a:lnTo>
                  <a:pt x="2671571" y="409955"/>
                </a:lnTo>
                <a:lnTo>
                  <a:pt x="2673095" y="417575"/>
                </a:lnTo>
                <a:lnTo>
                  <a:pt x="2677667" y="425195"/>
                </a:lnTo>
                <a:lnTo>
                  <a:pt x="2680715" y="431291"/>
                </a:lnTo>
                <a:lnTo>
                  <a:pt x="2682239" y="431291"/>
                </a:lnTo>
                <a:lnTo>
                  <a:pt x="2691383" y="443483"/>
                </a:lnTo>
                <a:lnTo>
                  <a:pt x="2703575" y="452627"/>
                </a:lnTo>
                <a:lnTo>
                  <a:pt x="2703575" y="454151"/>
                </a:lnTo>
                <a:lnTo>
                  <a:pt x="2709671" y="457199"/>
                </a:lnTo>
                <a:lnTo>
                  <a:pt x="2722371" y="462279"/>
                </a:lnTo>
                <a:lnTo>
                  <a:pt x="2724911" y="461771"/>
                </a:lnTo>
                <a:lnTo>
                  <a:pt x="2732531" y="458723"/>
                </a:lnTo>
                <a:lnTo>
                  <a:pt x="2740151" y="458723"/>
                </a:lnTo>
                <a:lnTo>
                  <a:pt x="2747771" y="457199"/>
                </a:lnTo>
                <a:lnTo>
                  <a:pt x="2741675" y="457199"/>
                </a:lnTo>
                <a:lnTo>
                  <a:pt x="2734055" y="455675"/>
                </a:lnTo>
                <a:lnTo>
                  <a:pt x="2727959" y="454151"/>
                </a:lnTo>
                <a:lnTo>
                  <a:pt x="2720339" y="452627"/>
                </a:lnTo>
                <a:lnTo>
                  <a:pt x="2714243" y="449579"/>
                </a:lnTo>
                <a:lnTo>
                  <a:pt x="2710179" y="446531"/>
                </a:lnTo>
                <a:lnTo>
                  <a:pt x="2709671" y="446531"/>
                </a:lnTo>
                <a:lnTo>
                  <a:pt x="2699221" y="437387"/>
                </a:lnTo>
                <a:lnTo>
                  <a:pt x="2699003" y="437387"/>
                </a:lnTo>
                <a:lnTo>
                  <a:pt x="2697479" y="435863"/>
                </a:lnTo>
                <a:lnTo>
                  <a:pt x="2697670" y="435863"/>
                </a:lnTo>
                <a:lnTo>
                  <a:pt x="2688335" y="425195"/>
                </a:lnTo>
                <a:lnTo>
                  <a:pt x="2688716" y="425195"/>
                </a:lnTo>
                <a:lnTo>
                  <a:pt x="2685287" y="420623"/>
                </a:lnTo>
                <a:lnTo>
                  <a:pt x="2682239" y="414527"/>
                </a:lnTo>
                <a:lnTo>
                  <a:pt x="2680715" y="408431"/>
                </a:lnTo>
                <a:lnTo>
                  <a:pt x="2677667" y="393191"/>
                </a:lnTo>
                <a:lnTo>
                  <a:pt x="2677667" y="80771"/>
                </a:lnTo>
                <a:lnTo>
                  <a:pt x="2676143" y="73151"/>
                </a:lnTo>
                <a:lnTo>
                  <a:pt x="2676143" y="65531"/>
                </a:lnTo>
                <a:lnTo>
                  <a:pt x="2666999" y="42671"/>
                </a:lnTo>
                <a:lnTo>
                  <a:pt x="2658998" y="32003"/>
                </a:lnTo>
                <a:lnTo>
                  <a:pt x="2647187" y="32003"/>
                </a:lnTo>
                <a:lnTo>
                  <a:pt x="2646375" y="31292"/>
                </a:lnTo>
                <a:close/>
              </a:path>
              <a:path w="2753995" h="925195">
                <a:moveTo>
                  <a:pt x="2708147" y="445007"/>
                </a:moveTo>
                <a:lnTo>
                  <a:pt x="2709671" y="446531"/>
                </a:lnTo>
                <a:lnTo>
                  <a:pt x="2710179" y="446531"/>
                </a:lnTo>
                <a:lnTo>
                  <a:pt x="2708147" y="445007"/>
                </a:lnTo>
                <a:close/>
              </a:path>
              <a:path w="2753995" h="925195">
                <a:moveTo>
                  <a:pt x="2697479" y="435863"/>
                </a:moveTo>
                <a:lnTo>
                  <a:pt x="2699003" y="437387"/>
                </a:lnTo>
                <a:lnTo>
                  <a:pt x="2698292" y="436575"/>
                </a:lnTo>
                <a:lnTo>
                  <a:pt x="2697479" y="435863"/>
                </a:lnTo>
                <a:close/>
              </a:path>
              <a:path w="2753995" h="925195">
                <a:moveTo>
                  <a:pt x="2698292" y="436575"/>
                </a:moveTo>
                <a:lnTo>
                  <a:pt x="2699003" y="437387"/>
                </a:lnTo>
                <a:lnTo>
                  <a:pt x="2699221" y="437387"/>
                </a:lnTo>
                <a:lnTo>
                  <a:pt x="2698292" y="436575"/>
                </a:lnTo>
                <a:close/>
              </a:path>
              <a:path w="2753995" h="925195">
                <a:moveTo>
                  <a:pt x="2697670" y="435863"/>
                </a:moveTo>
                <a:lnTo>
                  <a:pt x="2697479" y="435863"/>
                </a:lnTo>
                <a:lnTo>
                  <a:pt x="2698292" y="436575"/>
                </a:lnTo>
                <a:lnTo>
                  <a:pt x="2697670" y="435863"/>
                </a:lnTo>
                <a:close/>
              </a:path>
              <a:path w="2753995" h="925195">
                <a:moveTo>
                  <a:pt x="2688716" y="425195"/>
                </a:moveTo>
                <a:lnTo>
                  <a:pt x="2688335" y="425195"/>
                </a:lnTo>
                <a:lnTo>
                  <a:pt x="2689859" y="426719"/>
                </a:lnTo>
                <a:lnTo>
                  <a:pt x="2688716" y="425195"/>
                </a:lnTo>
                <a:close/>
              </a:path>
              <a:path w="2753995" h="925195">
                <a:moveTo>
                  <a:pt x="2645663" y="30479"/>
                </a:moveTo>
                <a:lnTo>
                  <a:pt x="2646375" y="31292"/>
                </a:lnTo>
                <a:lnTo>
                  <a:pt x="2647187" y="32003"/>
                </a:lnTo>
                <a:lnTo>
                  <a:pt x="2645663" y="30479"/>
                </a:lnTo>
                <a:close/>
              </a:path>
              <a:path w="2753995" h="925195">
                <a:moveTo>
                  <a:pt x="2657855" y="30479"/>
                </a:moveTo>
                <a:lnTo>
                  <a:pt x="2645663" y="30479"/>
                </a:lnTo>
                <a:lnTo>
                  <a:pt x="2647187" y="32003"/>
                </a:lnTo>
                <a:lnTo>
                  <a:pt x="2658998" y="32003"/>
                </a:lnTo>
                <a:lnTo>
                  <a:pt x="2657855" y="30479"/>
                </a:lnTo>
                <a:close/>
              </a:path>
              <a:path w="2753995" h="925195">
                <a:moveTo>
                  <a:pt x="2649219" y="21335"/>
                </a:moveTo>
                <a:lnTo>
                  <a:pt x="2634995" y="21335"/>
                </a:lnTo>
                <a:lnTo>
                  <a:pt x="2646375" y="31292"/>
                </a:lnTo>
                <a:lnTo>
                  <a:pt x="2645663" y="30479"/>
                </a:lnTo>
                <a:lnTo>
                  <a:pt x="2657855" y="30479"/>
                </a:lnTo>
                <a:lnTo>
                  <a:pt x="2653283" y="24383"/>
                </a:lnTo>
                <a:lnTo>
                  <a:pt x="2649219" y="21335"/>
                </a:lnTo>
                <a:close/>
              </a:path>
              <a:path w="2753995" h="925195">
                <a:moveTo>
                  <a:pt x="2596895" y="0"/>
                </a:moveTo>
                <a:lnTo>
                  <a:pt x="2595371" y="10667"/>
                </a:lnTo>
                <a:lnTo>
                  <a:pt x="2604515" y="10667"/>
                </a:lnTo>
                <a:lnTo>
                  <a:pt x="2610611" y="12191"/>
                </a:lnTo>
                <a:lnTo>
                  <a:pt x="2618231" y="13715"/>
                </a:lnTo>
                <a:lnTo>
                  <a:pt x="2624327" y="15239"/>
                </a:lnTo>
                <a:lnTo>
                  <a:pt x="2630423" y="18287"/>
                </a:lnTo>
                <a:lnTo>
                  <a:pt x="2636519" y="22859"/>
                </a:lnTo>
                <a:lnTo>
                  <a:pt x="2634995" y="21335"/>
                </a:lnTo>
                <a:lnTo>
                  <a:pt x="2649219" y="21335"/>
                </a:lnTo>
                <a:lnTo>
                  <a:pt x="2641091" y="15239"/>
                </a:lnTo>
                <a:lnTo>
                  <a:pt x="2641091" y="13715"/>
                </a:lnTo>
                <a:lnTo>
                  <a:pt x="2634995" y="10667"/>
                </a:lnTo>
                <a:lnTo>
                  <a:pt x="2627375" y="6095"/>
                </a:lnTo>
                <a:lnTo>
                  <a:pt x="2619755" y="4571"/>
                </a:lnTo>
                <a:lnTo>
                  <a:pt x="2612135" y="1523"/>
                </a:lnTo>
                <a:lnTo>
                  <a:pt x="2604515" y="1523"/>
                </a:lnTo>
                <a:lnTo>
                  <a:pt x="2596895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5757" y="4805055"/>
            <a:ext cx="212979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Th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35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ssage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40" dirty="0">
                <a:latin typeface="Calibri"/>
                <a:cs typeface="Calibri"/>
              </a:rPr>
              <a:t>“</a:t>
            </a:r>
            <a:r>
              <a:rPr sz="1600" spc="-10" dirty="0">
                <a:latin typeface="Calibri"/>
                <a:cs typeface="Calibri"/>
              </a:rPr>
              <a:t>AB</a:t>
            </a:r>
            <a:r>
              <a:rPr sz="1600" spc="5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”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onso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48427" y="5862828"/>
            <a:ext cx="2753995" cy="925194"/>
          </a:xfrm>
          <a:custGeom>
            <a:avLst/>
            <a:gdLst/>
            <a:ahLst/>
            <a:cxnLst/>
            <a:rect l="l" t="t" r="r" b="b"/>
            <a:pathLst>
              <a:path w="2753995" h="925195">
                <a:moveTo>
                  <a:pt x="64007" y="498347"/>
                </a:moveTo>
                <a:lnTo>
                  <a:pt x="68579" y="504443"/>
                </a:lnTo>
                <a:lnTo>
                  <a:pt x="71627" y="510539"/>
                </a:lnTo>
                <a:lnTo>
                  <a:pt x="73151" y="516635"/>
                </a:lnTo>
                <a:lnTo>
                  <a:pt x="76199" y="531875"/>
                </a:lnTo>
                <a:lnTo>
                  <a:pt x="76199" y="844295"/>
                </a:lnTo>
                <a:lnTo>
                  <a:pt x="77723" y="851915"/>
                </a:lnTo>
                <a:lnTo>
                  <a:pt x="77723" y="859535"/>
                </a:lnTo>
                <a:lnTo>
                  <a:pt x="86867" y="882395"/>
                </a:lnTo>
                <a:lnTo>
                  <a:pt x="89915" y="888491"/>
                </a:lnTo>
                <a:lnTo>
                  <a:pt x="91439" y="888491"/>
                </a:lnTo>
                <a:lnTo>
                  <a:pt x="100583" y="900683"/>
                </a:lnTo>
                <a:lnTo>
                  <a:pt x="112775" y="909827"/>
                </a:lnTo>
                <a:lnTo>
                  <a:pt x="112775" y="911351"/>
                </a:lnTo>
                <a:lnTo>
                  <a:pt x="118871" y="914399"/>
                </a:lnTo>
                <a:lnTo>
                  <a:pt x="141731" y="923543"/>
                </a:lnTo>
                <a:lnTo>
                  <a:pt x="149351" y="923543"/>
                </a:lnTo>
                <a:lnTo>
                  <a:pt x="156971" y="925067"/>
                </a:lnTo>
                <a:lnTo>
                  <a:pt x="158495" y="914399"/>
                </a:lnTo>
                <a:lnTo>
                  <a:pt x="150875" y="914399"/>
                </a:lnTo>
                <a:lnTo>
                  <a:pt x="135635" y="911351"/>
                </a:lnTo>
                <a:lnTo>
                  <a:pt x="129539" y="909827"/>
                </a:lnTo>
                <a:lnTo>
                  <a:pt x="123443" y="906779"/>
                </a:lnTo>
                <a:lnTo>
                  <a:pt x="119379" y="903731"/>
                </a:lnTo>
                <a:lnTo>
                  <a:pt x="118871" y="903731"/>
                </a:lnTo>
                <a:lnTo>
                  <a:pt x="108421" y="894587"/>
                </a:lnTo>
                <a:lnTo>
                  <a:pt x="108203" y="894587"/>
                </a:lnTo>
                <a:lnTo>
                  <a:pt x="106679" y="893063"/>
                </a:lnTo>
                <a:lnTo>
                  <a:pt x="106870" y="893063"/>
                </a:lnTo>
                <a:lnTo>
                  <a:pt x="97535" y="882395"/>
                </a:lnTo>
                <a:lnTo>
                  <a:pt x="97916" y="882395"/>
                </a:lnTo>
                <a:lnTo>
                  <a:pt x="94487" y="877823"/>
                </a:lnTo>
                <a:lnTo>
                  <a:pt x="91439" y="871727"/>
                </a:lnTo>
                <a:lnTo>
                  <a:pt x="89915" y="864107"/>
                </a:lnTo>
                <a:lnTo>
                  <a:pt x="88391" y="858011"/>
                </a:lnTo>
                <a:lnTo>
                  <a:pt x="86867" y="850391"/>
                </a:lnTo>
                <a:lnTo>
                  <a:pt x="86867" y="537971"/>
                </a:lnTo>
                <a:lnTo>
                  <a:pt x="85343" y="530351"/>
                </a:lnTo>
                <a:lnTo>
                  <a:pt x="85343" y="522731"/>
                </a:lnTo>
                <a:lnTo>
                  <a:pt x="76199" y="499871"/>
                </a:lnTo>
                <a:lnTo>
                  <a:pt x="65531" y="499871"/>
                </a:lnTo>
                <a:lnTo>
                  <a:pt x="64007" y="498347"/>
                </a:lnTo>
                <a:close/>
              </a:path>
              <a:path w="2753995" h="925195">
                <a:moveTo>
                  <a:pt x="117347" y="902207"/>
                </a:moveTo>
                <a:lnTo>
                  <a:pt x="118871" y="903731"/>
                </a:lnTo>
                <a:lnTo>
                  <a:pt x="119379" y="903731"/>
                </a:lnTo>
                <a:lnTo>
                  <a:pt x="117347" y="902207"/>
                </a:lnTo>
                <a:close/>
              </a:path>
              <a:path w="2753995" h="925195">
                <a:moveTo>
                  <a:pt x="106679" y="893063"/>
                </a:moveTo>
                <a:lnTo>
                  <a:pt x="108203" y="894587"/>
                </a:lnTo>
                <a:lnTo>
                  <a:pt x="107492" y="893775"/>
                </a:lnTo>
                <a:lnTo>
                  <a:pt x="106679" y="893063"/>
                </a:lnTo>
                <a:close/>
              </a:path>
              <a:path w="2753995" h="925195">
                <a:moveTo>
                  <a:pt x="107492" y="893775"/>
                </a:moveTo>
                <a:lnTo>
                  <a:pt x="108203" y="894587"/>
                </a:lnTo>
                <a:lnTo>
                  <a:pt x="108421" y="894587"/>
                </a:lnTo>
                <a:lnTo>
                  <a:pt x="107492" y="893775"/>
                </a:lnTo>
                <a:close/>
              </a:path>
              <a:path w="2753995" h="925195">
                <a:moveTo>
                  <a:pt x="106870" y="893063"/>
                </a:moveTo>
                <a:lnTo>
                  <a:pt x="106679" y="893063"/>
                </a:lnTo>
                <a:lnTo>
                  <a:pt x="107492" y="893775"/>
                </a:lnTo>
                <a:lnTo>
                  <a:pt x="106870" y="893063"/>
                </a:lnTo>
                <a:close/>
              </a:path>
              <a:path w="2753995" h="925195">
                <a:moveTo>
                  <a:pt x="97916" y="882395"/>
                </a:moveTo>
                <a:lnTo>
                  <a:pt x="97535" y="882395"/>
                </a:lnTo>
                <a:lnTo>
                  <a:pt x="99059" y="883919"/>
                </a:lnTo>
                <a:lnTo>
                  <a:pt x="97916" y="882395"/>
                </a:lnTo>
                <a:close/>
              </a:path>
              <a:path w="2753995" h="925195">
                <a:moveTo>
                  <a:pt x="55575" y="488492"/>
                </a:moveTo>
                <a:lnTo>
                  <a:pt x="65531" y="499871"/>
                </a:lnTo>
                <a:lnTo>
                  <a:pt x="76199" y="499871"/>
                </a:lnTo>
                <a:lnTo>
                  <a:pt x="73151" y="493775"/>
                </a:lnTo>
                <a:lnTo>
                  <a:pt x="71627" y="493775"/>
                </a:lnTo>
                <a:lnTo>
                  <a:pt x="68198" y="489203"/>
                </a:lnTo>
                <a:lnTo>
                  <a:pt x="56387" y="489203"/>
                </a:lnTo>
                <a:lnTo>
                  <a:pt x="55575" y="488492"/>
                </a:lnTo>
                <a:close/>
              </a:path>
              <a:path w="2753995" h="925195">
                <a:moveTo>
                  <a:pt x="54863" y="487679"/>
                </a:moveTo>
                <a:lnTo>
                  <a:pt x="55575" y="488492"/>
                </a:lnTo>
                <a:lnTo>
                  <a:pt x="56387" y="489203"/>
                </a:lnTo>
                <a:lnTo>
                  <a:pt x="54863" y="487679"/>
                </a:lnTo>
                <a:close/>
              </a:path>
              <a:path w="2753995" h="925195">
                <a:moveTo>
                  <a:pt x="67055" y="487679"/>
                </a:moveTo>
                <a:lnTo>
                  <a:pt x="54863" y="487679"/>
                </a:lnTo>
                <a:lnTo>
                  <a:pt x="56387" y="489203"/>
                </a:lnTo>
                <a:lnTo>
                  <a:pt x="68198" y="489203"/>
                </a:lnTo>
                <a:lnTo>
                  <a:pt x="67055" y="487679"/>
                </a:lnTo>
                <a:close/>
              </a:path>
              <a:path w="2753995" h="925195">
                <a:moveTo>
                  <a:pt x="58419" y="478535"/>
                </a:moveTo>
                <a:lnTo>
                  <a:pt x="44195" y="478535"/>
                </a:lnTo>
                <a:lnTo>
                  <a:pt x="55575" y="488492"/>
                </a:lnTo>
                <a:lnTo>
                  <a:pt x="54863" y="487679"/>
                </a:lnTo>
                <a:lnTo>
                  <a:pt x="67055" y="487679"/>
                </a:lnTo>
                <a:lnTo>
                  <a:pt x="62483" y="481583"/>
                </a:lnTo>
                <a:lnTo>
                  <a:pt x="58419" y="478535"/>
                </a:lnTo>
                <a:close/>
              </a:path>
              <a:path w="2753995" h="925195">
                <a:moveTo>
                  <a:pt x="30860" y="462533"/>
                </a:moveTo>
                <a:lnTo>
                  <a:pt x="21335" y="466343"/>
                </a:lnTo>
                <a:lnTo>
                  <a:pt x="13715" y="466343"/>
                </a:lnTo>
                <a:lnTo>
                  <a:pt x="6095" y="467867"/>
                </a:lnTo>
                <a:lnTo>
                  <a:pt x="12191" y="467867"/>
                </a:lnTo>
                <a:lnTo>
                  <a:pt x="19811" y="469391"/>
                </a:lnTo>
                <a:lnTo>
                  <a:pt x="25907" y="470915"/>
                </a:lnTo>
                <a:lnTo>
                  <a:pt x="33527" y="472439"/>
                </a:lnTo>
                <a:lnTo>
                  <a:pt x="39623" y="475487"/>
                </a:lnTo>
                <a:lnTo>
                  <a:pt x="45719" y="480059"/>
                </a:lnTo>
                <a:lnTo>
                  <a:pt x="44195" y="478535"/>
                </a:lnTo>
                <a:lnTo>
                  <a:pt x="58419" y="478535"/>
                </a:lnTo>
                <a:lnTo>
                  <a:pt x="50291" y="472439"/>
                </a:lnTo>
                <a:lnTo>
                  <a:pt x="50291" y="470915"/>
                </a:lnTo>
                <a:lnTo>
                  <a:pt x="44195" y="467867"/>
                </a:lnTo>
                <a:lnTo>
                  <a:pt x="30860" y="462533"/>
                </a:lnTo>
                <a:close/>
              </a:path>
              <a:path w="2753995" h="925195">
                <a:moveTo>
                  <a:pt x="6095" y="457199"/>
                </a:moveTo>
                <a:lnTo>
                  <a:pt x="4571" y="457199"/>
                </a:lnTo>
                <a:lnTo>
                  <a:pt x="1523" y="458723"/>
                </a:lnTo>
                <a:lnTo>
                  <a:pt x="0" y="461771"/>
                </a:lnTo>
                <a:lnTo>
                  <a:pt x="1523" y="466343"/>
                </a:lnTo>
                <a:lnTo>
                  <a:pt x="4571" y="467867"/>
                </a:lnTo>
                <a:lnTo>
                  <a:pt x="6095" y="467867"/>
                </a:lnTo>
                <a:lnTo>
                  <a:pt x="6095" y="457199"/>
                </a:lnTo>
                <a:close/>
              </a:path>
              <a:path w="2753995" h="925195">
                <a:moveTo>
                  <a:pt x="6095" y="457199"/>
                </a:moveTo>
                <a:lnTo>
                  <a:pt x="6095" y="467867"/>
                </a:lnTo>
                <a:lnTo>
                  <a:pt x="13715" y="466343"/>
                </a:lnTo>
                <a:lnTo>
                  <a:pt x="21335" y="466343"/>
                </a:lnTo>
                <a:lnTo>
                  <a:pt x="30860" y="462533"/>
                </a:lnTo>
                <a:lnTo>
                  <a:pt x="21335" y="458723"/>
                </a:lnTo>
                <a:lnTo>
                  <a:pt x="13715" y="458723"/>
                </a:lnTo>
                <a:lnTo>
                  <a:pt x="6095" y="457199"/>
                </a:lnTo>
                <a:close/>
              </a:path>
              <a:path w="2753995" h="925195">
                <a:moveTo>
                  <a:pt x="55625" y="436517"/>
                </a:moveTo>
                <a:lnTo>
                  <a:pt x="12191" y="457199"/>
                </a:lnTo>
                <a:lnTo>
                  <a:pt x="6095" y="457199"/>
                </a:lnTo>
                <a:lnTo>
                  <a:pt x="13715" y="458723"/>
                </a:lnTo>
                <a:lnTo>
                  <a:pt x="21335" y="458723"/>
                </a:lnTo>
                <a:lnTo>
                  <a:pt x="30860" y="462533"/>
                </a:lnTo>
                <a:lnTo>
                  <a:pt x="44195" y="457199"/>
                </a:lnTo>
                <a:lnTo>
                  <a:pt x="50291" y="454151"/>
                </a:lnTo>
                <a:lnTo>
                  <a:pt x="62483" y="443483"/>
                </a:lnTo>
                <a:lnTo>
                  <a:pt x="67055" y="437387"/>
                </a:lnTo>
                <a:lnTo>
                  <a:pt x="54863" y="437387"/>
                </a:lnTo>
                <a:lnTo>
                  <a:pt x="55625" y="436517"/>
                </a:lnTo>
                <a:close/>
              </a:path>
              <a:path w="2753995" h="925195">
                <a:moveTo>
                  <a:pt x="56387" y="435863"/>
                </a:moveTo>
                <a:lnTo>
                  <a:pt x="55625" y="436517"/>
                </a:lnTo>
                <a:lnTo>
                  <a:pt x="54863" y="437387"/>
                </a:lnTo>
                <a:lnTo>
                  <a:pt x="56387" y="435863"/>
                </a:lnTo>
                <a:close/>
              </a:path>
              <a:path w="2753995" h="925195">
                <a:moveTo>
                  <a:pt x="68198" y="435863"/>
                </a:moveTo>
                <a:lnTo>
                  <a:pt x="56387" y="435863"/>
                </a:lnTo>
                <a:lnTo>
                  <a:pt x="54863" y="437387"/>
                </a:lnTo>
                <a:lnTo>
                  <a:pt x="67055" y="437387"/>
                </a:lnTo>
                <a:lnTo>
                  <a:pt x="68198" y="435863"/>
                </a:lnTo>
                <a:close/>
              </a:path>
              <a:path w="2753995" h="925195">
                <a:moveTo>
                  <a:pt x="156971" y="0"/>
                </a:moveTo>
                <a:lnTo>
                  <a:pt x="149351" y="1523"/>
                </a:lnTo>
                <a:lnTo>
                  <a:pt x="141731" y="1523"/>
                </a:lnTo>
                <a:lnTo>
                  <a:pt x="118871" y="10667"/>
                </a:lnTo>
                <a:lnTo>
                  <a:pt x="112775" y="13715"/>
                </a:lnTo>
                <a:lnTo>
                  <a:pt x="112775" y="15239"/>
                </a:lnTo>
                <a:lnTo>
                  <a:pt x="100583" y="24383"/>
                </a:lnTo>
                <a:lnTo>
                  <a:pt x="91439" y="36575"/>
                </a:lnTo>
                <a:lnTo>
                  <a:pt x="89915" y="36575"/>
                </a:lnTo>
                <a:lnTo>
                  <a:pt x="86867" y="42671"/>
                </a:lnTo>
                <a:lnTo>
                  <a:pt x="82295" y="50291"/>
                </a:lnTo>
                <a:lnTo>
                  <a:pt x="80771" y="57911"/>
                </a:lnTo>
                <a:lnTo>
                  <a:pt x="77723" y="65531"/>
                </a:lnTo>
                <a:lnTo>
                  <a:pt x="77723" y="73151"/>
                </a:lnTo>
                <a:lnTo>
                  <a:pt x="76199" y="80771"/>
                </a:lnTo>
                <a:lnTo>
                  <a:pt x="76199" y="393191"/>
                </a:lnTo>
                <a:lnTo>
                  <a:pt x="74675" y="400811"/>
                </a:lnTo>
                <a:lnTo>
                  <a:pt x="73151" y="406907"/>
                </a:lnTo>
                <a:lnTo>
                  <a:pt x="71627" y="414527"/>
                </a:lnTo>
                <a:lnTo>
                  <a:pt x="68579" y="420623"/>
                </a:lnTo>
                <a:lnTo>
                  <a:pt x="65531" y="425195"/>
                </a:lnTo>
                <a:lnTo>
                  <a:pt x="55625" y="436517"/>
                </a:lnTo>
                <a:lnTo>
                  <a:pt x="56387" y="435863"/>
                </a:lnTo>
                <a:lnTo>
                  <a:pt x="68198" y="435863"/>
                </a:lnTo>
                <a:lnTo>
                  <a:pt x="76199" y="425195"/>
                </a:lnTo>
                <a:lnTo>
                  <a:pt x="85343" y="402335"/>
                </a:lnTo>
                <a:lnTo>
                  <a:pt x="85343" y="394715"/>
                </a:lnTo>
                <a:lnTo>
                  <a:pt x="86867" y="387095"/>
                </a:lnTo>
                <a:lnTo>
                  <a:pt x="86867" y="74675"/>
                </a:lnTo>
                <a:lnTo>
                  <a:pt x="89915" y="59435"/>
                </a:lnTo>
                <a:lnTo>
                  <a:pt x="91439" y="53339"/>
                </a:lnTo>
                <a:lnTo>
                  <a:pt x="94487" y="47243"/>
                </a:lnTo>
                <a:lnTo>
                  <a:pt x="97916" y="42671"/>
                </a:lnTo>
                <a:lnTo>
                  <a:pt x="97535" y="42671"/>
                </a:lnTo>
                <a:lnTo>
                  <a:pt x="106870" y="32003"/>
                </a:lnTo>
                <a:lnTo>
                  <a:pt x="106679" y="32003"/>
                </a:lnTo>
                <a:lnTo>
                  <a:pt x="108203" y="30479"/>
                </a:lnTo>
                <a:lnTo>
                  <a:pt x="108421" y="30479"/>
                </a:lnTo>
                <a:lnTo>
                  <a:pt x="118871" y="21335"/>
                </a:lnTo>
                <a:lnTo>
                  <a:pt x="119379" y="21335"/>
                </a:lnTo>
                <a:lnTo>
                  <a:pt x="123443" y="18287"/>
                </a:lnTo>
                <a:lnTo>
                  <a:pt x="129539" y="15239"/>
                </a:lnTo>
                <a:lnTo>
                  <a:pt x="137159" y="13715"/>
                </a:lnTo>
                <a:lnTo>
                  <a:pt x="143255" y="12191"/>
                </a:lnTo>
                <a:lnTo>
                  <a:pt x="150875" y="10667"/>
                </a:lnTo>
                <a:lnTo>
                  <a:pt x="158495" y="10667"/>
                </a:lnTo>
                <a:lnTo>
                  <a:pt x="156971" y="0"/>
                </a:lnTo>
                <a:close/>
              </a:path>
              <a:path w="2753995" h="925195">
                <a:moveTo>
                  <a:pt x="99059" y="41147"/>
                </a:moveTo>
                <a:lnTo>
                  <a:pt x="97535" y="42671"/>
                </a:lnTo>
                <a:lnTo>
                  <a:pt x="97916" y="42671"/>
                </a:lnTo>
                <a:lnTo>
                  <a:pt x="99059" y="41147"/>
                </a:lnTo>
                <a:close/>
              </a:path>
              <a:path w="2753995" h="925195">
                <a:moveTo>
                  <a:pt x="108203" y="30479"/>
                </a:moveTo>
                <a:lnTo>
                  <a:pt x="106679" y="32003"/>
                </a:lnTo>
                <a:lnTo>
                  <a:pt x="107492" y="31292"/>
                </a:lnTo>
                <a:lnTo>
                  <a:pt x="108203" y="30479"/>
                </a:lnTo>
                <a:close/>
              </a:path>
              <a:path w="2753995" h="925195">
                <a:moveTo>
                  <a:pt x="107492" y="31292"/>
                </a:moveTo>
                <a:lnTo>
                  <a:pt x="106679" y="32003"/>
                </a:lnTo>
                <a:lnTo>
                  <a:pt x="106870" y="32003"/>
                </a:lnTo>
                <a:lnTo>
                  <a:pt x="107492" y="31292"/>
                </a:lnTo>
                <a:close/>
              </a:path>
              <a:path w="2753995" h="925195">
                <a:moveTo>
                  <a:pt x="108421" y="30479"/>
                </a:moveTo>
                <a:lnTo>
                  <a:pt x="108203" y="30479"/>
                </a:lnTo>
                <a:lnTo>
                  <a:pt x="107492" y="31292"/>
                </a:lnTo>
                <a:lnTo>
                  <a:pt x="108421" y="30479"/>
                </a:lnTo>
                <a:close/>
              </a:path>
              <a:path w="2753995" h="925195">
                <a:moveTo>
                  <a:pt x="119379" y="21335"/>
                </a:moveTo>
                <a:lnTo>
                  <a:pt x="118871" y="21335"/>
                </a:lnTo>
                <a:lnTo>
                  <a:pt x="117347" y="22859"/>
                </a:lnTo>
                <a:lnTo>
                  <a:pt x="119379" y="21335"/>
                </a:lnTo>
                <a:close/>
              </a:path>
              <a:path w="2753995" h="925195">
                <a:moveTo>
                  <a:pt x="2636519" y="902207"/>
                </a:moveTo>
                <a:lnTo>
                  <a:pt x="2630423" y="906779"/>
                </a:lnTo>
                <a:lnTo>
                  <a:pt x="2624327" y="909827"/>
                </a:lnTo>
                <a:lnTo>
                  <a:pt x="2616707" y="911351"/>
                </a:lnTo>
                <a:lnTo>
                  <a:pt x="2610611" y="912875"/>
                </a:lnTo>
                <a:lnTo>
                  <a:pt x="2602991" y="914399"/>
                </a:lnTo>
                <a:lnTo>
                  <a:pt x="2595371" y="914399"/>
                </a:lnTo>
                <a:lnTo>
                  <a:pt x="2596895" y="925067"/>
                </a:lnTo>
                <a:lnTo>
                  <a:pt x="2604515" y="923543"/>
                </a:lnTo>
                <a:lnTo>
                  <a:pt x="2612135" y="923543"/>
                </a:lnTo>
                <a:lnTo>
                  <a:pt x="2634995" y="914399"/>
                </a:lnTo>
                <a:lnTo>
                  <a:pt x="2641091" y="911351"/>
                </a:lnTo>
                <a:lnTo>
                  <a:pt x="2641091" y="909827"/>
                </a:lnTo>
                <a:lnTo>
                  <a:pt x="2649219" y="903731"/>
                </a:lnTo>
                <a:lnTo>
                  <a:pt x="2636519" y="903731"/>
                </a:lnTo>
                <a:lnTo>
                  <a:pt x="2636519" y="902207"/>
                </a:lnTo>
                <a:close/>
              </a:path>
              <a:path w="2753995" h="925195">
                <a:moveTo>
                  <a:pt x="2722371" y="462279"/>
                </a:moveTo>
                <a:lnTo>
                  <a:pt x="2717291" y="463295"/>
                </a:lnTo>
                <a:lnTo>
                  <a:pt x="2709671" y="467867"/>
                </a:lnTo>
                <a:lnTo>
                  <a:pt x="2703575" y="470915"/>
                </a:lnTo>
                <a:lnTo>
                  <a:pt x="2703575" y="472439"/>
                </a:lnTo>
                <a:lnTo>
                  <a:pt x="2691383" y="481583"/>
                </a:lnTo>
                <a:lnTo>
                  <a:pt x="2682239" y="493775"/>
                </a:lnTo>
                <a:lnTo>
                  <a:pt x="2680715" y="493775"/>
                </a:lnTo>
                <a:lnTo>
                  <a:pt x="2677667" y="499871"/>
                </a:lnTo>
                <a:lnTo>
                  <a:pt x="2668523" y="522731"/>
                </a:lnTo>
                <a:lnTo>
                  <a:pt x="2668523" y="530351"/>
                </a:lnTo>
                <a:lnTo>
                  <a:pt x="2666999" y="537971"/>
                </a:lnTo>
                <a:lnTo>
                  <a:pt x="2666999" y="850391"/>
                </a:lnTo>
                <a:lnTo>
                  <a:pt x="2663951" y="865631"/>
                </a:lnTo>
                <a:lnTo>
                  <a:pt x="2636519" y="903731"/>
                </a:lnTo>
                <a:lnTo>
                  <a:pt x="2649219" y="903731"/>
                </a:lnTo>
                <a:lnTo>
                  <a:pt x="2653283" y="900683"/>
                </a:lnTo>
                <a:lnTo>
                  <a:pt x="2663951" y="888491"/>
                </a:lnTo>
                <a:lnTo>
                  <a:pt x="2666999" y="882395"/>
                </a:lnTo>
                <a:lnTo>
                  <a:pt x="2676143" y="859535"/>
                </a:lnTo>
                <a:lnTo>
                  <a:pt x="2676143" y="851915"/>
                </a:lnTo>
                <a:lnTo>
                  <a:pt x="2677667" y="842771"/>
                </a:lnTo>
                <a:lnTo>
                  <a:pt x="2677667" y="531875"/>
                </a:lnTo>
                <a:lnTo>
                  <a:pt x="2679191" y="524255"/>
                </a:lnTo>
                <a:lnTo>
                  <a:pt x="2680715" y="518159"/>
                </a:lnTo>
                <a:lnTo>
                  <a:pt x="2682239" y="510539"/>
                </a:lnTo>
                <a:lnTo>
                  <a:pt x="2685287" y="504443"/>
                </a:lnTo>
                <a:lnTo>
                  <a:pt x="2688716" y="499871"/>
                </a:lnTo>
                <a:lnTo>
                  <a:pt x="2688335" y="499871"/>
                </a:lnTo>
                <a:lnTo>
                  <a:pt x="2697670" y="489203"/>
                </a:lnTo>
                <a:lnTo>
                  <a:pt x="2697479" y="489203"/>
                </a:lnTo>
                <a:lnTo>
                  <a:pt x="2699003" y="487679"/>
                </a:lnTo>
                <a:lnTo>
                  <a:pt x="2699221" y="487679"/>
                </a:lnTo>
                <a:lnTo>
                  <a:pt x="2709671" y="478535"/>
                </a:lnTo>
                <a:lnTo>
                  <a:pt x="2710179" y="478535"/>
                </a:lnTo>
                <a:lnTo>
                  <a:pt x="2714243" y="475487"/>
                </a:lnTo>
                <a:lnTo>
                  <a:pt x="2720339" y="472439"/>
                </a:lnTo>
                <a:lnTo>
                  <a:pt x="2726435" y="470915"/>
                </a:lnTo>
                <a:lnTo>
                  <a:pt x="2741675" y="467867"/>
                </a:lnTo>
                <a:lnTo>
                  <a:pt x="2747771" y="467867"/>
                </a:lnTo>
                <a:lnTo>
                  <a:pt x="2740151" y="466343"/>
                </a:lnTo>
                <a:lnTo>
                  <a:pt x="2732531" y="466343"/>
                </a:lnTo>
                <a:lnTo>
                  <a:pt x="2722371" y="462279"/>
                </a:lnTo>
                <a:close/>
              </a:path>
              <a:path w="2753995" h="925195">
                <a:moveTo>
                  <a:pt x="2689859" y="498347"/>
                </a:moveTo>
                <a:lnTo>
                  <a:pt x="2688335" y="499871"/>
                </a:lnTo>
                <a:lnTo>
                  <a:pt x="2688716" y="499871"/>
                </a:lnTo>
                <a:lnTo>
                  <a:pt x="2689859" y="498347"/>
                </a:lnTo>
                <a:close/>
              </a:path>
              <a:path w="2753995" h="925195">
                <a:moveTo>
                  <a:pt x="2699003" y="487679"/>
                </a:moveTo>
                <a:lnTo>
                  <a:pt x="2697479" y="489203"/>
                </a:lnTo>
                <a:lnTo>
                  <a:pt x="2698292" y="488492"/>
                </a:lnTo>
                <a:lnTo>
                  <a:pt x="2699003" y="487679"/>
                </a:lnTo>
                <a:close/>
              </a:path>
              <a:path w="2753995" h="925195">
                <a:moveTo>
                  <a:pt x="2698292" y="488492"/>
                </a:moveTo>
                <a:lnTo>
                  <a:pt x="2697479" y="489203"/>
                </a:lnTo>
                <a:lnTo>
                  <a:pt x="2697670" y="489203"/>
                </a:lnTo>
                <a:lnTo>
                  <a:pt x="2698292" y="488492"/>
                </a:lnTo>
                <a:close/>
              </a:path>
              <a:path w="2753995" h="925195">
                <a:moveTo>
                  <a:pt x="2699221" y="487679"/>
                </a:moveTo>
                <a:lnTo>
                  <a:pt x="2699003" y="487679"/>
                </a:lnTo>
                <a:lnTo>
                  <a:pt x="2698292" y="488492"/>
                </a:lnTo>
                <a:lnTo>
                  <a:pt x="2699221" y="487679"/>
                </a:lnTo>
                <a:close/>
              </a:path>
              <a:path w="2753995" h="925195">
                <a:moveTo>
                  <a:pt x="2710179" y="478535"/>
                </a:moveTo>
                <a:lnTo>
                  <a:pt x="2709671" y="478535"/>
                </a:lnTo>
                <a:lnTo>
                  <a:pt x="2708147" y="480059"/>
                </a:lnTo>
                <a:lnTo>
                  <a:pt x="2710179" y="478535"/>
                </a:lnTo>
                <a:close/>
              </a:path>
              <a:path w="2753995" h="925195">
                <a:moveTo>
                  <a:pt x="2747771" y="457199"/>
                </a:moveTo>
                <a:lnTo>
                  <a:pt x="2740151" y="458723"/>
                </a:lnTo>
                <a:lnTo>
                  <a:pt x="2732531" y="458723"/>
                </a:lnTo>
                <a:lnTo>
                  <a:pt x="2724911" y="461771"/>
                </a:lnTo>
                <a:lnTo>
                  <a:pt x="2722371" y="462279"/>
                </a:lnTo>
                <a:lnTo>
                  <a:pt x="2732531" y="466343"/>
                </a:lnTo>
                <a:lnTo>
                  <a:pt x="2740151" y="466343"/>
                </a:lnTo>
                <a:lnTo>
                  <a:pt x="2747771" y="467867"/>
                </a:lnTo>
                <a:lnTo>
                  <a:pt x="2747771" y="457199"/>
                </a:lnTo>
                <a:close/>
              </a:path>
              <a:path w="2753995" h="925195">
                <a:moveTo>
                  <a:pt x="2749295" y="457199"/>
                </a:moveTo>
                <a:lnTo>
                  <a:pt x="2747771" y="457199"/>
                </a:lnTo>
                <a:lnTo>
                  <a:pt x="2747771" y="467867"/>
                </a:lnTo>
                <a:lnTo>
                  <a:pt x="2749295" y="467867"/>
                </a:lnTo>
                <a:lnTo>
                  <a:pt x="2752343" y="466343"/>
                </a:lnTo>
                <a:lnTo>
                  <a:pt x="2753867" y="461771"/>
                </a:lnTo>
                <a:lnTo>
                  <a:pt x="2752343" y="458723"/>
                </a:lnTo>
                <a:lnTo>
                  <a:pt x="2749295" y="457199"/>
                </a:lnTo>
                <a:close/>
              </a:path>
              <a:path w="2753995" h="925195">
                <a:moveTo>
                  <a:pt x="2646375" y="31292"/>
                </a:moveTo>
                <a:lnTo>
                  <a:pt x="2656331" y="42671"/>
                </a:lnTo>
                <a:lnTo>
                  <a:pt x="2659379" y="47243"/>
                </a:lnTo>
                <a:lnTo>
                  <a:pt x="2662427" y="53339"/>
                </a:lnTo>
                <a:lnTo>
                  <a:pt x="2663951" y="60959"/>
                </a:lnTo>
                <a:lnTo>
                  <a:pt x="2665475" y="67055"/>
                </a:lnTo>
                <a:lnTo>
                  <a:pt x="2666999" y="74675"/>
                </a:lnTo>
                <a:lnTo>
                  <a:pt x="2666999" y="385571"/>
                </a:lnTo>
                <a:lnTo>
                  <a:pt x="2668523" y="394715"/>
                </a:lnTo>
                <a:lnTo>
                  <a:pt x="2668523" y="402335"/>
                </a:lnTo>
                <a:lnTo>
                  <a:pt x="2671571" y="409955"/>
                </a:lnTo>
                <a:lnTo>
                  <a:pt x="2673095" y="417575"/>
                </a:lnTo>
                <a:lnTo>
                  <a:pt x="2677667" y="425195"/>
                </a:lnTo>
                <a:lnTo>
                  <a:pt x="2680715" y="431291"/>
                </a:lnTo>
                <a:lnTo>
                  <a:pt x="2682239" y="431291"/>
                </a:lnTo>
                <a:lnTo>
                  <a:pt x="2691383" y="443483"/>
                </a:lnTo>
                <a:lnTo>
                  <a:pt x="2703575" y="452627"/>
                </a:lnTo>
                <a:lnTo>
                  <a:pt x="2703575" y="454151"/>
                </a:lnTo>
                <a:lnTo>
                  <a:pt x="2709671" y="457199"/>
                </a:lnTo>
                <a:lnTo>
                  <a:pt x="2722371" y="462279"/>
                </a:lnTo>
                <a:lnTo>
                  <a:pt x="2724911" y="461771"/>
                </a:lnTo>
                <a:lnTo>
                  <a:pt x="2732531" y="458723"/>
                </a:lnTo>
                <a:lnTo>
                  <a:pt x="2740151" y="458723"/>
                </a:lnTo>
                <a:lnTo>
                  <a:pt x="2747771" y="457199"/>
                </a:lnTo>
                <a:lnTo>
                  <a:pt x="2741675" y="457199"/>
                </a:lnTo>
                <a:lnTo>
                  <a:pt x="2734055" y="455675"/>
                </a:lnTo>
                <a:lnTo>
                  <a:pt x="2727959" y="454151"/>
                </a:lnTo>
                <a:lnTo>
                  <a:pt x="2720339" y="452627"/>
                </a:lnTo>
                <a:lnTo>
                  <a:pt x="2714243" y="449579"/>
                </a:lnTo>
                <a:lnTo>
                  <a:pt x="2710179" y="446531"/>
                </a:lnTo>
                <a:lnTo>
                  <a:pt x="2709671" y="446531"/>
                </a:lnTo>
                <a:lnTo>
                  <a:pt x="2699221" y="437387"/>
                </a:lnTo>
                <a:lnTo>
                  <a:pt x="2699003" y="437387"/>
                </a:lnTo>
                <a:lnTo>
                  <a:pt x="2697479" y="435863"/>
                </a:lnTo>
                <a:lnTo>
                  <a:pt x="2697670" y="435863"/>
                </a:lnTo>
                <a:lnTo>
                  <a:pt x="2688335" y="425195"/>
                </a:lnTo>
                <a:lnTo>
                  <a:pt x="2688716" y="425195"/>
                </a:lnTo>
                <a:lnTo>
                  <a:pt x="2685287" y="420623"/>
                </a:lnTo>
                <a:lnTo>
                  <a:pt x="2682239" y="414527"/>
                </a:lnTo>
                <a:lnTo>
                  <a:pt x="2680715" y="408431"/>
                </a:lnTo>
                <a:lnTo>
                  <a:pt x="2677667" y="393191"/>
                </a:lnTo>
                <a:lnTo>
                  <a:pt x="2677667" y="80771"/>
                </a:lnTo>
                <a:lnTo>
                  <a:pt x="2676143" y="73151"/>
                </a:lnTo>
                <a:lnTo>
                  <a:pt x="2676143" y="65531"/>
                </a:lnTo>
                <a:lnTo>
                  <a:pt x="2666999" y="42671"/>
                </a:lnTo>
                <a:lnTo>
                  <a:pt x="2658998" y="32003"/>
                </a:lnTo>
                <a:lnTo>
                  <a:pt x="2647187" y="32003"/>
                </a:lnTo>
                <a:lnTo>
                  <a:pt x="2646375" y="31292"/>
                </a:lnTo>
                <a:close/>
              </a:path>
              <a:path w="2753995" h="925195">
                <a:moveTo>
                  <a:pt x="2708147" y="445007"/>
                </a:moveTo>
                <a:lnTo>
                  <a:pt x="2709671" y="446531"/>
                </a:lnTo>
                <a:lnTo>
                  <a:pt x="2710179" y="446531"/>
                </a:lnTo>
                <a:lnTo>
                  <a:pt x="2708147" y="445007"/>
                </a:lnTo>
                <a:close/>
              </a:path>
              <a:path w="2753995" h="925195">
                <a:moveTo>
                  <a:pt x="2697479" y="435863"/>
                </a:moveTo>
                <a:lnTo>
                  <a:pt x="2699003" y="437387"/>
                </a:lnTo>
                <a:lnTo>
                  <a:pt x="2698292" y="436575"/>
                </a:lnTo>
                <a:lnTo>
                  <a:pt x="2697479" y="435863"/>
                </a:lnTo>
                <a:close/>
              </a:path>
              <a:path w="2753995" h="925195">
                <a:moveTo>
                  <a:pt x="2698292" y="436575"/>
                </a:moveTo>
                <a:lnTo>
                  <a:pt x="2699003" y="437387"/>
                </a:lnTo>
                <a:lnTo>
                  <a:pt x="2699221" y="437387"/>
                </a:lnTo>
                <a:lnTo>
                  <a:pt x="2698292" y="436575"/>
                </a:lnTo>
                <a:close/>
              </a:path>
              <a:path w="2753995" h="925195">
                <a:moveTo>
                  <a:pt x="2697670" y="435863"/>
                </a:moveTo>
                <a:lnTo>
                  <a:pt x="2697479" y="435863"/>
                </a:lnTo>
                <a:lnTo>
                  <a:pt x="2698292" y="436575"/>
                </a:lnTo>
                <a:lnTo>
                  <a:pt x="2697670" y="435863"/>
                </a:lnTo>
                <a:close/>
              </a:path>
              <a:path w="2753995" h="925195">
                <a:moveTo>
                  <a:pt x="2688716" y="425195"/>
                </a:moveTo>
                <a:lnTo>
                  <a:pt x="2688335" y="425195"/>
                </a:lnTo>
                <a:lnTo>
                  <a:pt x="2689859" y="426719"/>
                </a:lnTo>
                <a:lnTo>
                  <a:pt x="2688716" y="425195"/>
                </a:lnTo>
                <a:close/>
              </a:path>
              <a:path w="2753995" h="925195">
                <a:moveTo>
                  <a:pt x="2645663" y="30479"/>
                </a:moveTo>
                <a:lnTo>
                  <a:pt x="2646375" y="31292"/>
                </a:lnTo>
                <a:lnTo>
                  <a:pt x="2647187" y="32003"/>
                </a:lnTo>
                <a:lnTo>
                  <a:pt x="2645663" y="30479"/>
                </a:lnTo>
                <a:close/>
              </a:path>
              <a:path w="2753995" h="925195">
                <a:moveTo>
                  <a:pt x="2657855" y="30479"/>
                </a:moveTo>
                <a:lnTo>
                  <a:pt x="2645663" y="30479"/>
                </a:lnTo>
                <a:lnTo>
                  <a:pt x="2647187" y="32003"/>
                </a:lnTo>
                <a:lnTo>
                  <a:pt x="2658998" y="32003"/>
                </a:lnTo>
                <a:lnTo>
                  <a:pt x="2657855" y="30479"/>
                </a:lnTo>
                <a:close/>
              </a:path>
              <a:path w="2753995" h="925195">
                <a:moveTo>
                  <a:pt x="2649219" y="21335"/>
                </a:moveTo>
                <a:lnTo>
                  <a:pt x="2634995" y="21335"/>
                </a:lnTo>
                <a:lnTo>
                  <a:pt x="2646375" y="31292"/>
                </a:lnTo>
                <a:lnTo>
                  <a:pt x="2645663" y="30479"/>
                </a:lnTo>
                <a:lnTo>
                  <a:pt x="2657855" y="30479"/>
                </a:lnTo>
                <a:lnTo>
                  <a:pt x="2653283" y="24383"/>
                </a:lnTo>
                <a:lnTo>
                  <a:pt x="2649219" y="21335"/>
                </a:lnTo>
                <a:close/>
              </a:path>
              <a:path w="2753995" h="925195">
                <a:moveTo>
                  <a:pt x="2596895" y="0"/>
                </a:moveTo>
                <a:lnTo>
                  <a:pt x="2595371" y="10667"/>
                </a:lnTo>
                <a:lnTo>
                  <a:pt x="2604515" y="10667"/>
                </a:lnTo>
                <a:lnTo>
                  <a:pt x="2610611" y="12191"/>
                </a:lnTo>
                <a:lnTo>
                  <a:pt x="2618231" y="13715"/>
                </a:lnTo>
                <a:lnTo>
                  <a:pt x="2624327" y="15239"/>
                </a:lnTo>
                <a:lnTo>
                  <a:pt x="2630423" y="18287"/>
                </a:lnTo>
                <a:lnTo>
                  <a:pt x="2636519" y="22859"/>
                </a:lnTo>
                <a:lnTo>
                  <a:pt x="2634995" y="21335"/>
                </a:lnTo>
                <a:lnTo>
                  <a:pt x="2649219" y="21335"/>
                </a:lnTo>
                <a:lnTo>
                  <a:pt x="2641091" y="15239"/>
                </a:lnTo>
                <a:lnTo>
                  <a:pt x="2641091" y="13715"/>
                </a:lnTo>
                <a:lnTo>
                  <a:pt x="2634995" y="10667"/>
                </a:lnTo>
                <a:lnTo>
                  <a:pt x="2627375" y="6095"/>
                </a:lnTo>
                <a:lnTo>
                  <a:pt x="2619755" y="4571"/>
                </a:lnTo>
                <a:lnTo>
                  <a:pt x="2612135" y="1523"/>
                </a:lnTo>
                <a:lnTo>
                  <a:pt x="2604515" y="1523"/>
                </a:lnTo>
                <a:lnTo>
                  <a:pt x="2596895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9053" y="5780416"/>
            <a:ext cx="2352675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Th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35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ssage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 F</a:t>
            </a:r>
            <a:endParaRPr sz="1600">
              <a:latin typeface="Calibri"/>
              <a:cs typeface="Calibri"/>
            </a:endParaRPr>
          </a:p>
          <a:p>
            <a:pPr marL="1112520" marR="1102995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G 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Time</a:t>
            </a:r>
            <a:r>
              <a:rPr spc="-20" dirty="0">
                <a:solidFill>
                  <a:schemeClr val="tx2"/>
                </a:solidFill>
              </a:rPr>
              <a:t> </a:t>
            </a:r>
            <a:r>
              <a:rPr spc="-385" dirty="0">
                <a:solidFill>
                  <a:schemeClr val="tx2"/>
                </a:solidFill>
              </a:rPr>
              <a:t>T</a:t>
            </a:r>
            <a:r>
              <a:rPr dirty="0">
                <a:solidFill>
                  <a:schemeClr val="tx2"/>
                </a:solidFill>
              </a:rPr>
              <a:t>o</a:t>
            </a:r>
            <a:r>
              <a:rPr spc="-25" dirty="0">
                <a:solidFill>
                  <a:schemeClr val="tx2"/>
                </a:solidFill>
              </a:rPr>
              <a:t> </a:t>
            </a:r>
            <a:r>
              <a:rPr spc="-80" dirty="0">
                <a:solidFill>
                  <a:schemeClr val="tx2"/>
                </a:solidFill>
              </a:rPr>
              <a:t>R</a:t>
            </a:r>
            <a:r>
              <a:rPr dirty="0">
                <a:solidFill>
                  <a:schemeClr val="tx2"/>
                </a:solidFill>
              </a:rPr>
              <a:t>ef</a:t>
            </a:r>
            <a:r>
              <a:rPr spc="-10" dirty="0">
                <a:solidFill>
                  <a:schemeClr val="tx2"/>
                </a:solidFill>
              </a:rPr>
              <a:t>l</a:t>
            </a:r>
            <a:r>
              <a:rPr dirty="0">
                <a:solidFill>
                  <a:schemeClr val="tx2"/>
                </a:solidFill>
              </a:rPr>
              <a:t>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14928" y="2093976"/>
            <a:ext cx="2785872" cy="1335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111" y="3681739"/>
            <a:ext cx="8271509" cy="225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soci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flect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oll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wing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opics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oceeding.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Wingdings"/>
              <a:buChar char=""/>
              <a:tabLst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Wh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een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 S</a:t>
            </a:r>
            <a:r>
              <a:rPr sz="2600" spc="10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JRE?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Wh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J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 ME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 J</a:t>
            </a:r>
            <a:r>
              <a:rPr sz="2600" spc="-5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EE?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Wingdings"/>
              <a:buChar char=""/>
              <a:tabLst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Wh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</a:t>
            </a:r>
            <a:r>
              <a:rPr sz="2600" spc="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eloped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a?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esponsib</a:t>
            </a:r>
            <a:r>
              <a:rPr sz="2600" spc="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mana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em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J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H</a:t>
            </a:r>
            <a:r>
              <a:rPr spc="-10" dirty="0">
                <a:solidFill>
                  <a:schemeClr val="tx2"/>
                </a:solidFill>
              </a:rPr>
              <a:t>a</a:t>
            </a:r>
            <a:r>
              <a:rPr dirty="0">
                <a:solidFill>
                  <a:schemeClr val="tx2"/>
                </a:solidFill>
              </a:rPr>
              <a:t>nds</a:t>
            </a:r>
            <a:r>
              <a:rPr spc="-2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On</a:t>
            </a:r>
            <a:r>
              <a:rPr spc="-1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E</a:t>
            </a:r>
            <a:r>
              <a:rPr spc="-30" dirty="0">
                <a:solidFill>
                  <a:schemeClr val="tx2"/>
                </a:solidFill>
              </a:rPr>
              <a:t>x</a:t>
            </a:r>
            <a:r>
              <a:rPr dirty="0">
                <a:solidFill>
                  <a:schemeClr val="tx2"/>
                </a:solidFill>
              </a:rPr>
              <a:t>erci</a:t>
            </a:r>
            <a:r>
              <a:rPr spc="-10" dirty="0">
                <a:solidFill>
                  <a:schemeClr val="tx2"/>
                </a:solidFill>
              </a:rPr>
              <a:t>s</a:t>
            </a:r>
            <a:r>
              <a:rPr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26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4404" y="2127605"/>
            <a:ext cx="8118475" cy="470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3970" marR="508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235585" algn="l"/>
              </a:tabLst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save 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“FirstProgr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m.jav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” 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“Jav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ork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3970" marR="384175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23558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pri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en co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or fo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t)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cifi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 in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85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**</a:t>
            </a:r>
            <a:r>
              <a:rPr sz="18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is My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First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Java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Pro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ram</a:t>
            </a:r>
            <a:r>
              <a:rPr sz="1800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**</a:t>
            </a:r>
            <a:endParaRPr sz="1800">
              <a:latin typeface="Arial"/>
              <a:cs typeface="Arial"/>
            </a:endParaRPr>
          </a:p>
          <a:p>
            <a:pPr marL="233679">
              <a:lnSpc>
                <a:spcPct val="100000"/>
              </a:lnSpc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15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spc="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is a d</a:t>
            </a:r>
            <a:r>
              <a:rPr sz="1800" spc="-15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mo on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nt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**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73380" indent="220979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NOTE: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 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nts.</a:t>
            </a:r>
            <a:endParaRPr sz="1800">
              <a:latin typeface="Arial"/>
              <a:cs typeface="Arial"/>
            </a:endParaRPr>
          </a:p>
          <a:p>
            <a:pPr marL="12700" marR="460375" indent="220979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Hint: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 stateme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 same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ntln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intr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ak.</a:t>
            </a:r>
            <a:endParaRPr sz="1800">
              <a:latin typeface="Arial"/>
              <a:cs typeface="Arial"/>
            </a:endParaRPr>
          </a:p>
          <a:p>
            <a:pPr marL="234950" indent="-220979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235585" algn="l"/>
              </a:tabLst>
            </a:pPr>
            <a:r>
              <a:rPr sz="1800" dirty="0">
                <a:latin typeface="Arial"/>
                <a:cs typeface="Arial"/>
              </a:rPr>
              <a:t>Open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do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ram.</a:t>
            </a:r>
            <a:endParaRPr sz="1800">
              <a:latin typeface="Arial"/>
              <a:cs typeface="Arial"/>
            </a:endParaRPr>
          </a:p>
          <a:p>
            <a:pPr marL="297180" indent="-28321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What</a:t>
            </a:r>
            <a:r>
              <a:rPr spc="-2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are</a:t>
            </a:r>
            <a:r>
              <a:rPr spc="-10" dirty="0">
                <a:solidFill>
                  <a:schemeClr val="tx2"/>
                </a:solidFill>
              </a:rPr>
              <a:t> J</a:t>
            </a:r>
            <a:r>
              <a:rPr spc="-30" dirty="0">
                <a:solidFill>
                  <a:schemeClr val="tx2"/>
                </a:solidFill>
              </a:rPr>
              <a:t>a</a:t>
            </a:r>
            <a:r>
              <a:rPr spc="-70" dirty="0">
                <a:solidFill>
                  <a:schemeClr val="tx2"/>
                </a:solidFill>
              </a:rPr>
              <a:t>v</a:t>
            </a:r>
            <a:r>
              <a:rPr dirty="0">
                <a:solidFill>
                  <a:schemeClr val="tx2"/>
                </a:solidFill>
              </a:rPr>
              <a:t>a</a:t>
            </a:r>
            <a:r>
              <a:rPr spc="-1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C</a:t>
            </a:r>
            <a:r>
              <a:rPr spc="-10" dirty="0">
                <a:solidFill>
                  <a:schemeClr val="tx2"/>
                </a:solidFill>
              </a:rPr>
              <a:t>l</a:t>
            </a:r>
            <a:r>
              <a:rPr dirty="0">
                <a:solidFill>
                  <a:schemeClr val="tx2"/>
                </a:solidFill>
              </a:rPr>
              <a:t>a</a:t>
            </a:r>
            <a:r>
              <a:rPr spc="-10" dirty="0">
                <a:solidFill>
                  <a:schemeClr val="tx2"/>
                </a:solidFill>
              </a:rPr>
              <a:t>s</a:t>
            </a:r>
            <a:r>
              <a:rPr dirty="0">
                <a:solidFill>
                  <a:schemeClr val="tx2"/>
                </a:solidFill>
              </a:rPr>
              <a:t>ses?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8393" y="2203957"/>
            <a:ext cx="8161655" cy="251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ass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are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a 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more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sses, a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 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ess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cs.</a:t>
            </a:r>
            <a:endParaRPr sz="1800">
              <a:latin typeface="Arial"/>
              <a:cs typeface="Arial"/>
            </a:endParaRPr>
          </a:p>
          <a:p>
            <a:pPr marL="500380" indent="-14160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501015" algn="l"/>
              </a:tabLst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486409" indent="-1276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87045" algn="l"/>
              </a:tabLst>
            </a:pPr>
            <a:r>
              <a:rPr sz="1800" dirty="0">
                <a:latin typeface="Arial"/>
                <a:cs typeface="Arial"/>
              </a:rPr>
              <a:t>Ap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met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358775">
              <a:lnSpc>
                <a:spcPct val="100000"/>
              </a:lnSpc>
              <a:spcBef>
                <a:spcPts val="1210"/>
              </a:spcBef>
            </a:pPr>
            <a:r>
              <a:rPr sz="1800" spc="-10" dirty="0">
                <a:latin typeface="Arial"/>
                <a:cs typeface="Arial"/>
              </a:rPr>
              <a:t>•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 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 mak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cts.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Cla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5105400"/>
            <a:ext cx="8153400" cy="120142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NOTE:</a:t>
            </a:r>
            <a:endParaRPr sz="1800">
              <a:latin typeface="Arial"/>
              <a:cs typeface="Arial"/>
            </a:endParaRPr>
          </a:p>
          <a:p>
            <a:pPr marL="786130" indent="-236220">
              <a:lnSpc>
                <a:spcPct val="100000"/>
              </a:lnSpc>
              <a:buClr>
                <a:srgbClr val="EA3800"/>
              </a:buClr>
              <a:buFont typeface="Arial"/>
              <a:buChar char="•"/>
              <a:tabLst>
                <a:tab pos="786765" algn="l"/>
              </a:tabLst>
            </a:pP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sin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le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h</a:t>
            </a:r>
            <a:r>
              <a:rPr sz="1800" spc="-25" dirty="0">
                <a:solidFill>
                  <a:srgbClr val="EA380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sic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spc="4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.java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e c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ve more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than</a:t>
            </a:r>
            <a:r>
              <a:rPr sz="1800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one cl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sses.</a:t>
            </a:r>
            <a:endParaRPr sz="1800">
              <a:latin typeface="Arial"/>
              <a:cs typeface="Arial"/>
            </a:endParaRPr>
          </a:p>
          <a:p>
            <a:pPr marL="786130" indent="-236220">
              <a:lnSpc>
                <a:spcPct val="100000"/>
              </a:lnSpc>
              <a:buClr>
                <a:srgbClr val="EA3800"/>
              </a:buClr>
              <a:buFont typeface="Arial"/>
              <a:buChar char="•"/>
              <a:tabLst>
                <a:tab pos="786765" algn="l"/>
              </a:tabLst>
            </a:pPr>
            <a:r>
              <a:rPr sz="1800" spc="15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he</a:t>
            </a:r>
            <a:r>
              <a:rPr sz="1800" spc="-3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j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va</a:t>
            </a:r>
            <a:r>
              <a:rPr sz="1800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file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sho</a:t>
            </a:r>
            <a:r>
              <a:rPr sz="1800" spc="-15" dirty="0">
                <a:solidFill>
                  <a:srgbClr val="EA38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ld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be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med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after</a:t>
            </a:r>
            <a:r>
              <a:rPr sz="1800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class</a:t>
            </a:r>
            <a:r>
              <a:rPr sz="1800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EA380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ch</a:t>
            </a:r>
            <a:r>
              <a:rPr sz="1800" spc="4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is d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red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ic.</a:t>
            </a:r>
            <a:endParaRPr sz="1800">
              <a:latin typeface="Arial"/>
              <a:cs typeface="Arial"/>
            </a:endParaRPr>
          </a:p>
          <a:p>
            <a:pPr marL="786130" indent="-236220">
              <a:lnSpc>
                <a:spcPct val="100000"/>
              </a:lnSpc>
              <a:buClr>
                <a:srgbClr val="EA3800"/>
              </a:buClr>
              <a:buFont typeface="Arial"/>
              <a:buChar char="•"/>
              <a:tabLst>
                <a:tab pos="786765" algn="l"/>
              </a:tabLst>
            </a:pPr>
            <a:r>
              <a:rPr sz="1800" spc="15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re</a:t>
            </a:r>
            <a:r>
              <a:rPr sz="1800" spc="-2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ca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800" spc="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800" spc="-40" dirty="0">
                <a:solidFill>
                  <a:srgbClr val="EA380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spc="3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sses</a:t>
            </a:r>
            <a:r>
              <a:rPr sz="1800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fin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as 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c</a:t>
            </a:r>
            <a:r>
              <a:rPr sz="1800" spc="2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he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same j</a:t>
            </a:r>
            <a:r>
              <a:rPr sz="1800" spc="-15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va</a:t>
            </a:r>
            <a:r>
              <a:rPr sz="1800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fil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990600"/>
            <a:ext cx="45637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55975" algn="l"/>
              </a:tabLst>
            </a:pP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Stru</a:t>
            </a:r>
            <a:r>
              <a:rPr sz="3600" spc="-10" dirty="0">
                <a:solidFill>
                  <a:schemeClr val="tx2"/>
                </a:solidFill>
                <a:latin typeface="Verdana"/>
                <a:cs typeface="Verdana"/>
              </a:rPr>
              <a:t>c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ture</a:t>
            </a:r>
            <a:r>
              <a:rPr sz="3600" spc="-2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of</a:t>
            </a:r>
            <a:r>
              <a:rPr sz="3600" spc="-2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a	Cl</a:t>
            </a:r>
            <a:r>
              <a:rPr sz="3600" spc="-10" dirty="0">
                <a:solidFill>
                  <a:schemeClr val="tx2"/>
                </a:solidFill>
                <a:latin typeface="Verdana"/>
                <a:cs typeface="Verdana"/>
              </a:rPr>
              <a:t>a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393" y="2112517"/>
            <a:ext cx="398017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 is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s,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393" y="2935478"/>
            <a:ext cx="225806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Cla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&lt;Class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Na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200" y="30480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1483" y="3034284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4089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408939" h="180339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408939" h="180339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402335" y="141731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39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5531"/>
                </a:lnTo>
                <a:lnTo>
                  <a:pt x="394715" y="65531"/>
                </a:lnTo>
                <a:lnTo>
                  <a:pt x="382523" y="51815"/>
                </a:lnTo>
                <a:close/>
              </a:path>
              <a:path w="4089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4089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4089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4089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82523" y="65531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39" h="180339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5531"/>
                </a:lnTo>
                <a:lnTo>
                  <a:pt x="408431" y="65531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7827" y="2814828"/>
            <a:ext cx="3439795" cy="544195"/>
          </a:xfrm>
          <a:custGeom>
            <a:avLst/>
            <a:gdLst/>
            <a:ahLst/>
            <a:cxnLst/>
            <a:rect l="l" t="t" r="r" b="b"/>
            <a:pathLst>
              <a:path w="3439795" h="544195">
                <a:moveTo>
                  <a:pt x="53339" y="307847"/>
                </a:moveTo>
                <a:lnTo>
                  <a:pt x="44195" y="307847"/>
                </a:lnTo>
                <a:lnTo>
                  <a:pt x="45719" y="316991"/>
                </a:lnTo>
                <a:lnTo>
                  <a:pt x="45719" y="504443"/>
                </a:lnTo>
                <a:lnTo>
                  <a:pt x="48767" y="513587"/>
                </a:lnTo>
                <a:lnTo>
                  <a:pt x="53339" y="521207"/>
                </a:lnTo>
                <a:lnTo>
                  <a:pt x="53339" y="522731"/>
                </a:lnTo>
                <a:lnTo>
                  <a:pt x="59435" y="528827"/>
                </a:lnTo>
                <a:lnTo>
                  <a:pt x="67055" y="534923"/>
                </a:lnTo>
                <a:lnTo>
                  <a:pt x="74675" y="539495"/>
                </a:lnTo>
                <a:lnTo>
                  <a:pt x="76199" y="539495"/>
                </a:lnTo>
                <a:lnTo>
                  <a:pt x="83819" y="542543"/>
                </a:lnTo>
                <a:lnTo>
                  <a:pt x="85343" y="542543"/>
                </a:lnTo>
                <a:lnTo>
                  <a:pt x="94487" y="544067"/>
                </a:lnTo>
                <a:lnTo>
                  <a:pt x="94487" y="533399"/>
                </a:lnTo>
                <a:lnTo>
                  <a:pt x="86867" y="533399"/>
                </a:lnTo>
                <a:lnTo>
                  <a:pt x="77723" y="530351"/>
                </a:lnTo>
                <a:lnTo>
                  <a:pt x="79247" y="530351"/>
                </a:lnTo>
                <a:lnTo>
                  <a:pt x="71627" y="527303"/>
                </a:lnTo>
                <a:lnTo>
                  <a:pt x="73151" y="527303"/>
                </a:lnTo>
                <a:lnTo>
                  <a:pt x="65531" y="522731"/>
                </a:lnTo>
                <a:lnTo>
                  <a:pt x="67055" y="522731"/>
                </a:lnTo>
                <a:lnTo>
                  <a:pt x="60959" y="516635"/>
                </a:lnTo>
                <a:lnTo>
                  <a:pt x="58521" y="510539"/>
                </a:lnTo>
                <a:lnTo>
                  <a:pt x="57911" y="510539"/>
                </a:lnTo>
                <a:lnTo>
                  <a:pt x="54863" y="501395"/>
                </a:lnTo>
                <a:lnTo>
                  <a:pt x="54863" y="316991"/>
                </a:lnTo>
                <a:lnTo>
                  <a:pt x="53339" y="307847"/>
                </a:lnTo>
                <a:close/>
              </a:path>
              <a:path w="3439795" h="544195">
                <a:moveTo>
                  <a:pt x="57911" y="509015"/>
                </a:moveTo>
                <a:lnTo>
                  <a:pt x="57911" y="510539"/>
                </a:lnTo>
                <a:lnTo>
                  <a:pt x="58521" y="510539"/>
                </a:lnTo>
                <a:lnTo>
                  <a:pt x="57911" y="509015"/>
                </a:lnTo>
                <a:close/>
              </a:path>
              <a:path w="3439795" h="544195">
                <a:moveTo>
                  <a:pt x="41147" y="300227"/>
                </a:moveTo>
                <a:lnTo>
                  <a:pt x="44195" y="309371"/>
                </a:lnTo>
                <a:lnTo>
                  <a:pt x="44195" y="307847"/>
                </a:lnTo>
                <a:lnTo>
                  <a:pt x="53339" y="307847"/>
                </a:lnTo>
                <a:lnTo>
                  <a:pt x="53339" y="306323"/>
                </a:lnTo>
                <a:lnTo>
                  <a:pt x="51815" y="301751"/>
                </a:lnTo>
                <a:lnTo>
                  <a:pt x="42671" y="301751"/>
                </a:lnTo>
                <a:lnTo>
                  <a:pt x="41147" y="300227"/>
                </a:lnTo>
                <a:close/>
              </a:path>
              <a:path w="3439795" h="544195">
                <a:moveTo>
                  <a:pt x="25653" y="272033"/>
                </a:moveTo>
                <a:lnTo>
                  <a:pt x="24383" y="272795"/>
                </a:lnTo>
                <a:lnTo>
                  <a:pt x="15239" y="275843"/>
                </a:lnTo>
                <a:lnTo>
                  <a:pt x="6095" y="277367"/>
                </a:lnTo>
                <a:lnTo>
                  <a:pt x="12191" y="277367"/>
                </a:lnTo>
                <a:lnTo>
                  <a:pt x="21335" y="280415"/>
                </a:lnTo>
                <a:lnTo>
                  <a:pt x="19811" y="280415"/>
                </a:lnTo>
                <a:lnTo>
                  <a:pt x="27431" y="283463"/>
                </a:lnTo>
                <a:lnTo>
                  <a:pt x="33527" y="288035"/>
                </a:lnTo>
                <a:lnTo>
                  <a:pt x="38099" y="294131"/>
                </a:lnTo>
                <a:lnTo>
                  <a:pt x="42671" y="301751"/>
                </a:lnTo>
                <a:lnTo>
                  <a:pt x="51815" y="301751"/>
                </a:lnTo>
                <a:lnTo>
                  <a:pt x="50291" y="297179"/>
                </a:lnTo>
                <a:lnTo>
                  <a:pt x="45719" y="289559"/>
                </a:lnTo>
                <a:lnTo>
                  <a:pt x="45719" y="288035"/>
                </a:lnTo>
                <a:lnTo>
                  <a:pt x="41147" y="281939"/>
                </a:lnTo>
                <a:lnTo>
                  <a:pt x="39623" y="281939"/>
                </a:lnTo>
                <a:lnTo>
                  <a:pt x="33527" y="275843"/>
                </a:lnTo>
                <a:lnTo>
                  <a:pt x="32003" y="275843"/>
                </a:lnTo>
                <a:lnTo>
                  <a:pt x="25653" y="272033"/>
                </a:lnTo>
                <a:close/>
              </a:path>
              <a:path w="3439795" h="544195">
                <a:moveTo>
                  <a:pt x="6095" y="266699"/>
                </a:moveTo>
                <a:lnTo>
                  <a:pt x="4571" y="266699"/>
                </a:lnTo>
                <a:lnTo>
                  <a:pt x="1523" y="268223"/>
                </a:lnTo>
                <a:lnTo>
                  <a:pt x="0" y="271271"/>
                </a:lnTo>
                <a:lnTo>
                  <a:pt x="1523" y="275843"/>
                </a:lnTo>
                <a:lnTo>
                  <a:pt x="4571" y="277367"/>
                </a:lnTo>
                <a:lnTo>
                  <a:pt x="6095" y="277367"/>
                </a:lnTo>
                <a:lnTo>
                  <a:pt x="6095" y="266699"/>
                </a:lnTo>
                <a:close/>
              </a:path>
              <a:path w="3439795" h="544195">
                <a:moveTo>
                  <a:pt x="6095" y="266699"/>
                </a:moveTo>
                <a:lnTo>
                  <a:pt x="6095" y="277367"/>
                </a:lnTo>
                <a:lnTo>
                  <a:pt x="15239" y="275843"/>
                </a:lnTo>
                <a:lnTo>
                  <a:pt x="24383" y="272795"/>
                </a:lnTo>
                <a:lnTo>
                  <a:pt x="25653" y="272033"/>
                </a:lnTo>
                <a:lnTo>
                  <a:pt x="24383" y="271271"/>
                </a:lnTo>
                <a:lnTo>
                  <a:pt x="15239" y="268223"/>
                </a:lnTo>
                <a:lnTo>
                  <a:pt x="6095" y="266699"/>
                </a:lnTo>
                <a:close/>
              </a:path>
              <a:path w="3439795" h="544195">
                <a:moveTo>
                  <a:pt x="51815" y="242315"/>
                </a:moveTo>
                <a:lnTo>
                  <a:pt x="42671" y="242315"/>
                </a:lnTo>
                <a:lnTo>
                  <a:pt x="38099" y="249935"/>
                </a:lnTo>
                <a:lnTo>
                  <a:pt x="33527" y="256031"/>
                </a:lnTo>
                <a:lnTo>
                  <a:pt x="27431" y="260603"/>
                </a:lnTo>
                <a:lnTo>
                  <a:pt x="19811" y="263651"/>
                </a:lnTo>
                <a:lnTo>
                  <a:pt x="21335" y="263651"/>
                </a:lnTo>
                <a:lnTo>
                  <a:pt x="12191" y="266699"/>
                </a:lnTo>
                <a:lnTo>
                  <a:pt x="6095" y="266699"/>
                </a:lnTo>
                <a:lnTo>
                  <a:pt x="15239" y="268223"/>
                </a:lnTo>
                <a:lnTo>
                  <a:pt x="24383" y="271271"/>
                </a:lnTo>
                <a:lnTo>
                  <a:pt x="25653" y="272033"/>
                </a:lnTo>
                <a:lnTo>
                  <a:pt x="32003" y="268223"/>
                </a:lnTo>
                <a:lnTo>
                  <a:pt x="33527" y="268223"/>
                </a:lnTo>
                <a:lnTo>
                  <a:pt x="39623" y="262127"/>
                </a:lnTo>
                <a:lnTo>
                  <a:pt x="41147" y="262127"/>
                </a:lnTo>
                <a:lnTo>
                  <a:pt x="45719" y="256031"/>
                </a:lnTo>
                <a:lnTo>
                  <a:pt x="45719" y="254507"/>
                </a:lnTo>
                <a:lnTo>
                  <a:pt x="50291" y="246887"/>
                </a:lnTo>
                <a:lnTo>
                  <a:pt x="51815" y="242315"/>
                </a:lnTo>
                <a:close/>
              </a:path>
              <a:path w="3439795" h="544195">
                <a:moveTo>
                  <a:pt x="44195" y="234695"/>
                </a:moveTo>
                <a:lnTo>
                  <a:pt x="41147" y="243839"/>
                </a:lnTo>
                <a:lnTo>
                  <a:pt x="42671" y="242315"/>
                </a:lnTo>
                <a:lnTo>
                  <a:pt x="51815" y="242315"/>
                </a:lnTo>
                <a:lnTo>
                  <a:pt x="53339" y="237743"/>
                </a:lnTo>
                <a:lnTo>
                  <a:pt x="53593" y="236219"/>
                </a:lnTo>
                <a:lnTo>
                  <a:pt x="44195" y="236219"/>
                </a:lnTo>
                <a:lnTo>
                  <a:pt x="44195" y="234695"/>
                </a:lnTo>
                <a:close/>
              </a:path>
              <a:path w="3439795" h="544195">
                <a:moveTo>
                  <a:pt x="94487" y="0"/>
                </a:moveTo>
                <a:lnTo>
                  <a:pt x="85343" y="1523"/>
                </a:lnTo>
                <a:lnTo>
                  <a:pt x="83819" y="1523"/>
                </a:lnTo>
                <a:lnTo>
                  <a:pt x="76199" y="4571"/>
                </a:lnTo>
                <a:lnTo>
                  <a:pt x="74675" y="4571"/>
                </a:lnTo>
                <a:lnTo>
                  <a:pt x="67055" y="9143"/>
                </a:lnTo>
                <a:lnTo>
                  <a:pt x="59435" y="15239"/>
                </a:lnTo>
                <a:lnTo>
                  <a:pt x="53339" y="21335"/>
                </a:lnTo>
                <a:lnTo>
                  <a:pt x="53339" y="22859"/>
                </a:lnTo>
                <a:lnTo>
                  <a:pt x="48767" y="30479"/>
                </a:lnTo>
                <a:lnTo>
                  <a:pt x="45719" y="39623"/>
                </a:lnTo>
                <a:lnTo>
                  <a:pt x="45719" y="227075"/>
                </a:lnTo>
                <a:lnTo>
                  <a:pt x="44195" y="236219"/>
                </a:lnTo>
                <a:lnTo>
                  <a:pt x="53593" y="236219"/>
                </a:lnTo>
                <a:lnTo>
                  <a:pt x="54863" y="228599"/>
                </a:lnTo>
                <a:lnTo>
                  <a:pt x="54863" y="42671"/>
                </a:lnTo>
                <a:lnTo>
                  <a:pt x="57911" y="33527"/>
                </a:lnTo>
                <a:lnTo>
                  <a:pt x="58521" y="33527"/>
                </a:lnTo>
                <a:lnTo>
                  <a:pt x="60959" y="27431"/>
                </a:lnTo>
                <a:lnTo>
                  <a:pt x="67055" y="21335"/>
                </a:lnTo>
                <a:lnTo>
                  <a:pt x="65531" y="21335"/>
                </a:lnTo>
                <a:lnTo>
                  <a:pt x="73151" y="16763"/>
                </a:lnTo>
                <a:lnTo>
                  <a:pt x="71627" y="16763"/>
                </a:lnTo>
                <a:lnTo>
                  <a:pt x="79247" y="13715"/>
                </a:lnTo>
                <a:lnTo>
                  <a:pt x="77723" y="13715"/>
                </a:lnTo>
                <a:lnTo>
                  <a:pt x="86867" y="10667"/>
                </a:lnTo>
                <a:lnTo>
                  <a:pt x="94487" y="10667"/>
                </a:lnTo>
                <a:lnTo>
                  <a:pt x="94487" y="0"/>
                </a:lnTo>
                <a:close/>
              </a:path>
              <a:path w="3439795" h="544195">
                <a:moveTo>
                  <a:pt x="58521" y="33527"/>
                </a:moveTo>
                <a:lnTo>
                  <a:pt x="57911" y="33527"/>
                </a:lnTo>
                <a:lnTo>
                  <a:pt x="57911" y="35051"/>
                </a:lnTo>
                <a:lnTo>
                  <a:pt x="58521" y="33527"/>
                </a:lnTo>
                <a:close/>
              </a:path>
              <a:path w="3439795" h="544195">
                <a:moveTo>
                  <a:pt x="3381755" y="509015"/>
                </a:moveTo>
                <a:lnTo>
                  <a:pt x="3378707" y="516635"/>
                </a:lnTo>
                <a:lnTo>
                  <a:pt x="3372611" y="522731"/>
                </a:lnTo>
                <a:lnTo>
                  <a:pt x="3374135" y="522731"/>
                </a:lnTo>
                <a:lnTo>
                  <a:pt x="3368039" y="527303"/>
                </a:lnTo>
                <a:lnTo>
                  <a:pt x="3360419" y="530351"/>
                </a:lnTo>
                <a:lnTo>
                  <a:pt x="3361943" y="530351"/>
                </a:lnTo>
                <a:lnTo>
                  <a:pt x="3352799" y="533399"/>
                </a:lnTo>
                <a:lnTo>
                  <a:pt x="3345179" y="533399"/>
                </a:lnTo>
                <a:lnTo>
                  <a:pt x="3345179" y="544067"/>
                </a:lnTo>
                <a:lnTo>
                  <a:pt x="3354323" y="542543"/>
                </a:lnTo>
                <a:lnTo>
                  <a:pt x="3355847" y="542543"/>
                </a:lnTo>
                <a:lnTo>
                  <a:pt x="3364991" y="539495"/>
                </a:lnTo>
                <a:lnTo>
                  <a:pt x="3372611" y="534923"/>
                </a:lnTo>
                <a:lnTo>
                  <a:pt x="3380231" y="528827"/>
                </a:lnTo>
                <a:lnTo>
                  <a:pt x="3386327" y="522731"/>
                </a:lnTo>
                <a:lnTo>
                  <a:pt x="3386327" y="521207"/>
                </a:lnTo>
                <a:lnTo>
                  <a:pt x="3390899" y="513587"/>
                </a:lnTo>
                <a:lnTo>
                  <a:pt x="3391915" y="510539"/>
                </a:lnTo>
                <a:lnTo>
                  <a:pt x="3381755" y="510539"/>
                </a:lnTo>
                <a:lnTo>
                  <a:pt x="3381755" y="509015"/>
                </a:lnTo>
                <a:close/>
              </a:path>
              <a:path w="3439795" h="544195">
                <a:moveTo>
                  <a:pt x="3414013" y="272033"/>
                </a:moveTo>
                <a:lnTo>
                  <a:pt x="3407663" y="275843"/>
                </a:lnTo>
                <a:lnTo>
                  <a:pt x="3406139" y="275843"/>
                </a:lnTo>
                <a:lnTo>
                  <a:pt x="3393947" y="288035"/>
                </a:lnTo>
                <a:lnTo>
                  <a:pt x="3393947" y="289559"/>
                </a:lnTo>
                <a:lnTo>
                  <a:pt x="3389375" y="297179"/>
                </a:lnTo>
                <a:lnTo>
                  <a:pt x="3386327" y="306323"/>
                </a:lnTo>
                <a:lnTo>
                  <a:pt x="3386327" y="307847"/>
                </a:lnTo>
                <a:lnTo>
                  <a:pt x="3384803" y="315467"/>
                </a:lnTo>
                <a:lnTo>
                  <a:pt x="3384803" y="501395"/>
                </a:lnTo>
                <a:lnTo>
                  <a:pt x="3381755" y="510539"/>
                </a:lnTo>
                <a:lnTo>
                  <a:pt x="3391915" y="510539"/>
                </a:lnTo>
                <a:lnTo>
                  <a:pt x="3393947" y="504443"/>
                </a:lnTo>
                <a:lnTo>
                  <a:pt x="3393947" y="316991"/>
                </a:lnTo>
                <a:lnTo>
                  <a:pt x="3395471" y="307847"/>
                </a:lnTo>
                <a:lnTo>
                  <a:pt x="3395979" y="307847"/>
                </a:lnTo>
                <a:lnTo>
                  <a:pt x="3398011" y="301751"/>
                </a:lnTo>
                <a:lnTo>
                  <a:pt x="3396995" y="301751"/>
                </a:lnTo>
                <a:lnTo>
                  <a:pt x="3401567" y="294131"/>
                </a:lnTo>
                <a:lnTo>
                  <a:pt x="3406139" y="288035"/>
                </a:lnTo>
                <a:lnTo>
                  <a:pt x="3412235" y="283463"/>
                </a:lnTo>
                <a:lnTo>
                  <a:pt x="3419855" y="280415"/>
                </a:lnTo>
                <a:lnTo>
                  <a:pt x="3418331" y="280415"/>
                </a:lnTo>
                <a:lnTo>
                  <a:pt x="3427475" y="277367"/>
                </a:lnTo>
                <a:lnTo>
                  <a:pt x="3433571" y="277367"/>
                </a:lnTo>
                <a:lnTo>
                  <a:pt x="3424427" y="275843"/>
                </a:lnTo>
                <a:lnTo>
                  <a:pt x="3415283" y="272795"/>
                </a:lnTo>
                <a:lnTo>
                  <a:pt x="3414013" y="272033"/>
                </a:lnTo>
                <a:close/>
              </a:path>
              <a:path w="3439795" h="544195">
                <a:moveTo>
                  <a:pt x="3395979" y="307847"/>
                </a:moveTo>
                <a:lnTo>
                  <a:pt x="3395471" y="307847"/>
                </a:lnTo>
                <a:lnTo>
                  <a:pt x="3395471" y="309371"/>
                </a:lnTo>
                <a:lnTo>
                  <a:pt x="3395979" y="307847"/>
                </a:lnTo>
                <a:close/>
              </a:path>
              <a:path w="3439795" h="544195">
                <a:moveTo>
                  <a:pt x="3398519" y="300227"/>
                </a:moveTo>
                <a:lnTo>
                  <a:pt x="3396995" y="301751"/>
                </a:lnTo>
                <a:lnTo>
                  <a:pt x="3398011" y="301751"/>
                </a:lnTo>
                <a:lnTo>
                  <a:pt x="3398519" y="300227"/>
                </a:lnTo>
                <a:close/>
              </a:path>
              <a:path w="3439795" h="544195">
                <a:moveTo>
                  <a:pt x="3433571" y="266699"/>
                </a:moveTo>
                <a:lnTo>
                  <a:pt x="3424427" y="268223"/>
                </a:lnTo>
                <a:lnTo>
                  <a:pt x="3415283" y="271271"/>
                </a:lnTo>
                <a:lnTo>
                  <a:pt x="3414013" y="272033"/>
                </a:lnTo>
                <a:lnTo>
                  <a:pt x="3415283" y="272795"/>
                </a:lnTo>
                <a:lnTo>
                  <a:pt x="3424427" y="275843"/>
                </a:lnTo>
                <a:lnTo>
                  <a:pt x="3433571" y="277367"/>
                </a:lnTo>
                <a:lnTo>
                  <a:pt x="3433571" y="266699"/>
                </a:lnTo>
                <a:close/>
              </a:path>
              <a:path w="3439795" h="544195">
                <a:moveTo>
                  <a:pt x="3435095" y="266699"/>
                </a:moveTo>
                <a:lnTo>
                  <a:pt x="3433571" y="266699"/>
                </a:lnTo>
                <a:lnTo>
                  <a:pt x="3433571" y="277367"/>
                </a:lnTo>
                <a:lnTo>
                  <a:pt x="3435095" y="277367"/>
                </a:lnTo>
                <a:lnTo>
                  <a:pt x="3438143" y="275843"/>
                </a:lnTo>
                <a:lnTo>
                  <a:pt x="3439667" y="271271"/>
                </a:lnTo>
                <a:lnTo>
                  <a:pt x="3438143" y="268223"/>
                </a:lnTo>
                <a:lnTo>
                  <a:pt x="3435095" y="266699"/>
                </a:lnTo>
                <a:close/>
              </a:path>
              <a:path w="3439795" h="544195">
                <a:moveTo>
                  <a:pt x="3391915" y="33527"/>
                </a:moveTo>
                <a:lnTo>
                  <a:pt x="3381755" y="33527"/>
                </a:lnTo>
                <a:lnTo>
                  <a:pt x="3384803" y="42671"/>
                </a:lnTo>
                <a:lnTo>
                  <a:pt x="3384803" y="227075"/>
                </a:lnTo>
                <a:lnTo>
                  <a:pt x="3386327" y="237743"/>
                </a:lnTo>
                <a:lnTo>
                  <a:pt x="3389375" y="246887"/>
                </a:lnTo>
                <a:lnTo>
                  <a:pt x="3393947" y="254507"/>
                </a:lnTo>
                <a:lnTo>
                  <a:pt x="3393947" y="256031"/>
                </a:lnTo>
                <a:lnTo>
                  <a:pt x="3406139" y="268223"/>
                </a:lnTo>
                <a:lnTo>
                  <a:pt x="3407663" y="268223"/>
                </a:lnTo>
                <a:lnTo>
                  <a:pt x="3414013" y="272033"/>
                </a:lnTo>
                <a:lnTo>
                  <a:pt x="3415283" y="271271"/>
                </a:lnTo>
                <a:lnTo>
                  <a:pt x="3424427" y="268223"/>
                </a:lnTo>
                <a:lnTo>
                  <a:pt x="3433571" y="266699"/>
                </a:lnTo>
                <a:lnTo>
                  <a:pt x="3427475" y="266699"/>
                </a:lnTo>
                <a:lnTo>
                  <a:pt x="3418331" y="263651"/>
                </a:lnTo>
                <a:lnTo>
                  <a:pt x="3419855" y="263651"/>
                </a:lnTo>
                <a:lnTo>
                  <a:pt x="3412235" y="260603"/>
                </a:lnTo>
                <a:lnTo>
                  <a:pt x="3406139" y="256031"/>
                </a:lnTo>
                <a:lnTo>
                  <a:pt x="3401567" y="249935"/>
                </a:lnTo>
                <a:lnTo>
                  <a:pt x="3396995" y="242315"/>
                </a:lnTo>
                <a:lnTo>
                  <a:pt x="3398011" y="242315"/>
                </a:lnTo>
                <a:lnTo>
                  <a:pt x="3395979" y="236219"/>
                </a:lnTo>
                <a:lnTo>
                  <a:pt x="3395471" y="236219"/>
                </a:lnTo>
                <a:lnTo>
                  <a:pt x="3393947" y="227075"/>
                </a:lnTo>
                <a:lnTo>
                  <a:pt x="3393947" y="39623"/>
                </a:lnTo>
                <a:lnTo>
                  <a:pt x="3391915" y="33527"/>
                </a:lnTo>
                <a:close/>
              </a:path>
              <a:path w="3439795" h="544195">
                <a:moveTo>
                  <a:pt x="3398011" y="242315"/>
                </a:moveTo>
                <a:lnTo>
                  <a:pt x="3396995" y="242315"/>
                </a:lnTo>
                <a:lnTo>
                  <a:pt x="3398519" y="243839"/>
                </a:lnTo>
                <a:lnTo>
                  <a:pt x="3398011" y="242315"/>
                </a:lnTo>
                <a:close/>
              </a:path>
              <a:path w="3439795" h="544195">
                <a:moveTo>
                  <a:pt x="3395471" y="234695"/>
                </a:moveTo>
                <a:lnTo>
                  <a:pt x="3395471" y="236219"/>
                </a:lnTo>
                <a:lnTo>
                  <a:pt x="3395979" y="236219"/>
                </a:lnTo>
                <a:lnTo>
                  <a:pt x="3395471" y="234695"/>
                </a:lnTo>
                <a:close/>
              </a:path>
              <a:path w="3439795" h="544195">
                <a:moveTo>
                  <a:pt x="3345179" y="0"/>
                </a:moveTo>
                <a:lnTo>
                  <a:pt x="3345179" y="10667"/>
                </a:lnTo>
                <a:lnTo>
                  <a:pt x="3352799" y="10667"/>
                </a:lnTo>
                <a:lnTo>
                  <a:pt x="3361943" y="13715"/>
                </a:lnTo>
                <a:lnTo>
                  <a:pt x="3360419" y="13715"/>
                </a:lnTo>
                <a:lnTo>
                  <a:pt x="3368039" y="16763"/>
                </a:lnTo>
                <a:lnTo>
                  <a:pt x="3374135" y="21335"/>
                </a:lnTo>
                <a:lnTo>
                  <a:pt x="3372611" y="21335"/>
                </a:lnTo>
                <a:lnTo>
                  <a:pt x="3378707" y="27431"/>
                </a:lnTo>
                <a:lnTo>
                  <a:pt x="3381755" y="35051"/>
                </a:lnTo>
                <a:lnTo>
                  <a:pt x="3381755" y="33527"/>
                </a:lnTo>
                <a:lnTo>
                  <a:pt x="3391915" y="33527"/>
                </a:lnTo>
                <a:lnTo>
                  <a:pt x="3390899" y="30479"/>
                </a:lnTo>
                <a:lnTo>
                  <a:pt x="3386327" y="22859"/>
                </a:lnTo>
                <a:lnTo>
                  <a:pt x="3386327" y="21335"/>
                </a:lnTo>
                <a:lnTo>
                  <a:pt x="3380231" y="15239"/>
                </a:lnTo>
                <a:lnTo>
                  <a:pt x="3372611" y="9143"/>
                </a:lnTo>
                <a:lnTo>
                  <a:pt x="3364991" y="4571"/>
                </a:lnTo>
                <a:lnTo>
                  <a:pt x="3355847" y="1523"/>
                </a:lnTo>
                <a:lnTo>
                  <a:pt x="3354323" y="1523"/>
                </a:lnTo>
                <a:lnTo>
                  <a:pt x="334517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79395" y="3000930"/>
            <a:ext cx="25977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ecla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4539" y="3805428"/>
            <a:ext cx="3476625" cy="81280"/>
          </a:xfrm>
          <a:custGeom>
            <a:avLst/>
            <a:gdLst/>
            <a:ahLst/>
            <a:cxnLst/>
            <a:rect l="l" t="t" r="r" b="b"/>
            <a:pathLst>
              <a:path w="3476625" h="81279">
                <a:moveTo>
                  <a:pt x="60959" y="0"/>
                </a:moveTo>
                <a:lnTo>
                  <a:pt x="54863" y="1523"/>
                </a:lnTo>
                <a:lnTo>
                  <a:pt x="48767" y="1523"/>
                </a:lnTo>
                <a:lnTo>
                  <a:pt x="38099" y="4571"/>
                </a:lnTo>
                <a:lnTo>
                  <a:pt x="36575" y="6095"/>
                </a:lnTo>
                <a:lnTo>
                  <a:pt x="27431" y="10667"/>
                </a:lnTo>
                <a:lnTo>
                  <a:pt x="27431" y="12191"/>
                </a:lnTo>
                <a:lnTo>
                  <a:pt x="18287" y="18287"/>
                </a:lnTo>
                <a:lnTo>
                  <a:pt x="18287" y="19811"/>
                </a:lnTo>
                <a:lnTo>
                  <a:pt x="10667" y="27431"/>
                </a:lnTo>
                <a:lnTo>
                  <a:pt x="10667" y="28955"/>
                </a:lnTo>
                <a:lnTo>
                  <a:pt x="4571" y="38099"/>
                </a:lnTo>
                <a:lnTo>
                  <a:pt x="1523" y="48767"/>
                </a:lnTo>
                <a:lnTo>
                  <a:pt x="1523" y="50291"/>
                </a:lnTo>
                <a:lnTo>
                  <a:pt x="0" y="56387"/>
                </a:lnTo>
                <a:lnTo>
                  <a:pt x="0" y="80771"/>
                </a:lnTo>
                <a:lnTo>
                  <a:pt x="9143" y="80771"/>
                </a:lnTo>
                <a:lnTo>
                  <a:pt x="9143" y="56387"/>
                </a:lnTo>
                <a:lnTo>
                  <a:pt x="10667" y="51815"/>
                </a:lnTo>
                <a:lnTo>
                  <a:pt x="13715" y="41147"/>
                </a:lnTo>
                <a:lnTo>
                  <a:pt x="14477" y="41147"/>
                </a:lnTo>
                <a:lnTo>
                  <a:pt x="18287" y="33527"/>
                </a:lnTo>
                <a:lnTo>
                  <a:pt x="24383" y="24383"/>
                </a:lnTo>
                <a:lnTo>
                  <a:pt x="26212" y="24383"/>
                </a:lnTo>
                <a:lnTo>
                  <a:pt x="33527" y="18287"/>
                </a:lnTo>
                <a:lnTo>
                  <a:pt x="34289" y="18287"/>
                </a:lnTo>
                <a:lnTo>
                  <a:pt x="41147" y="13715"/>
                </a:lnTo>
                <a:lnTo>
                  <a:pt x="51815" y="10667"/>
                </a:lnTo>
                <a:lnTo>
                  <a:pt x="62483" y="10667"/>
                </a:lnTo>
                <a:lnTo>
                  <a:pt x="60959" y="0"/>
                </a:lnTo>
                <a:close/>
              </a:path>
              <a:path w="3476625" h="81279">
                <a:moveTo>
                  <a:pt x="14477" y="41147"/>
                </a:moveTo>
                <a:lnTo>
                  <a:pt x="13715" y="41147"/>
                </a:lnTo>
                <a:lnTo>
                  <a:pt x="13715" y="42671"/>
                </a:lnTo>
                <a:lnTo>
                  <a:pt x="14477" y="41147"/>
                </a:lnTo>
                <a:close/>
              </a:path>
              <a:path w="3476625" h="81279">
                <a:moveTo>
                  <a:pt x="26212" y="24383"/>
                </a:moveTo>
                <a:lnTo>
                  <a:pt x="24383" y="24383"/>
                </a:lnTo>
                <a:lnTo>
                  <a:pt x="24383" y="25907"/>
                </a:lnTo>
                <a:lnTo>
                  <a:pt x="26212" y="24383"/>
                </a:lnTo>
                <a:close/>
              </a:path>
              <a:path w="3476625" h="81279">
                <a:moveTo>
                  <a:pt x="34289" y="18287"/>
                </a:moveTo>
                <a:lnTo>
                  <a:pt x="33527" y="18287"/>
                </a:lnTo>
                <a:lnTo>
                  <a:pt x="32003" y="19811"/>
                </a:lnTo>
                <a:lnTo>
                  <a:pt x="34289" y="18287"/>
                </a:lnTo>
                <a:close/>
              </a:path>
              <a:path w="3476625" h="81279">
                <a:moveTo>
                  <a:pt x="3472542" y="41147"/>
                </a:moveTo>
                <a:lnTo>
                  <a:pt x="3462527" y="41147"/>
                </a:lnTo>
                <a:lnTo>
                  <a:pt x="3465575" y="51815"/>
                </a:lnTo>
                <a:lnTo>
                  <a:pt x="3467099" y="57911"/>
                </a:lnTo>
                <a:lnTo>
                  <a:pt x="3467099" y="80771"/>
                </a:lnTo>
                <a:lnTo>
                  <a:pt x="3476243" y="80771"/>
                </a:lnTo>
                <a:lnTo>
                  <a:pt x="3476243" y="56387"/>
                </a:lnTo>
                <a:lnTo>
                  <a:pt x="3474719" y="50291"/>
                </a:lnTo>
                <a:lnTo>
                  <a:pt x="3474719" y="48767"/>
                </a:lnTo>
                <a:lnTo>
                  <a:pt x="3472542" y="41147"/>
                </a:lnTo>
                <a:close/>
              </a:path>
              <a:path w="3476625" h="81279">
                <a:moveTo>
                  <a:pt x="3462527" y="24383"/>
                </a:moveTo>
                <a:lnTo>
                  <a:pt x="3451859" y="24383"/>
                </a:lnTo>
                <a:lnTo>
                  <a:pt x="3457955" y="33527"/>
                </a:lnTo>
                <a:lnTo>
                  <a:pt x="3462527" y="42671"/>
                </a:lnTo>
                <a:lnTo>
                  <a:pt x="3462527" y="41147"/>
                </a:lnTo>
                <a:lnTo>
                  <a:pt x="3472542" y="41147"/>
                </a:lnTo>
                <a:lnTo>
                  <a:pt x="3471671" y="38099"/>
                </a:lnTo>
                <a:lnTo>
                  <a:pt x="3465575" y="28955"/>
                </a:lnTo>
                <a:lnTo>
                  <a:pt x="3465575" y="27431"/>
                </a:lnTo>
                <a:lnTo>
                  <a:pt x="3462527" y="24383"/>
                </a:lnTo>
                <a:close/>
              </a:path>
              <a:path w="3476625" h="81279">
                <a:moveTo>
                  <a:pt x="3457955" y="18287"/>
                </a:moveTo>
                <a:lnTo>
                  <a:pt x="3444239" y="18287"/>
                </a:lnTo>
                <a:lnTo>
                  <a:pt x="3451859" y="25907"/>
                </a:lnTo>
                <a:lnTo>
                  <a:pt x="3451859" y="24383"/>
                </a:lnTo>
                <a:lnTo>
                  <a:pt x="3462527" y="24383"/>
                </a:lnTo>
                <a:lnTo>
                  <a:pt x="3457955" y="19811"/>
                </a:lnTo>
                <a:lnTo>
                  <a:pt x="3457955" y="18287"/>
                </a:lnTo>
                <a:close/>
              </a:path>
              <a:path w="3476625" h="81279">
                <a:moveTo>
                  <a:pt x="3415283" y="0"/>
                </a:moveTo>
                <a:lnTo>
                  <a:pt x="3413759" y="10667"/>
                </a:lnTo>
                <a:lnTo>
                  <a:pt x="3424427" y="10667"/>
                </a:lnTo>
                <a:lnTo>
                  <a:pt x="3435095" y="13715"/>
                </a:lnTo>
                <a:lnTo>
                  <a:pt x="3444239" y="19811"/>
                </a:lnTo>
                <a:lnTo>
                  <a:pt x="3444239" y="18287"/>
                </a:lnTo>
                <a:lnTo>
                  <a:pt x="3457955" y="18287"/>
                </a:lnTo>
                <a:lnTo>
                  <a:pt x="3448811" y="12191"/>
                </a:lnTo>
                <a:lnTo>
                  <a:pt x="3448811" y="10667"/>
                </a:lnTo>
                <a:lnTo>
                  <a:pt x="3439667" y="6095"/>
                </a:lnTo>
                <a:lnTo>
                  <a:pt x="3438143" y="4571"/>
                </a:lnTo>
                <a:lnTo>
                  <a:pt x="3427475" y="1523"/>
                </a:lnTo>
                <a:lnTo>
                  <a:pt x="3421379" y="1523"/>
                </a:lnTo>
                <a:lnTo>
                  <a:pt x="341528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32789" y="4034130"/>
            <a:ext cx="38804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he</a:t>
            </a:r>
            <a:r>
              <a:rPr sz="18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ss</a:t>
            </a:r>
            <a:r>
              <a:rPr sz="18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im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me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tati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es</a:t>
            </a:r>
            <a:r>
              <a:rPr sz="18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8393" y="4857091"/>
            <a:ext cx="114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6627" y="3886200"/>
            <a:ext cx="3592195" cy="615950"/>
          </a:xfrm>
          <a:custGeom>
            <a:avLst/>
            <a:gdLst/>
            <a:ahLst/>
            <a:cxnLst/>
            <a:rect l="l" t="t" r="r" b="b"/>
            <a:pathLst>
              <a:path w="3592195" h="615950">
                <a:moveTo>
                  <a:pt x="63354" y="303276"/>
                </a:moveTo>
                <a:lnTo>
                  <a:pt x="53339" y="303276"/>
                </a:lnTo>
                <a:lnTo>
                  <a:pt x="56387" y="313944"/>
                </a:lnTo>
                <a:lnTo>
                  <a:pt x="57911" y="318516"/>
                </a:lnTo>
                <a:lnTo>
                  <a:pt x="57911" y="559308"/>
                </a:lnTo>
                <a:lnTo>
                  <a:pt x="62483" y="577596"/>
                </a:lnTo>
                <a:lnTo>
                  <a:pt x="68579" y="586740"/>
                </a:lnTo>
                <a:lnTo>
                  <a:pt x="68579" y="588264"/>
                </a:lnTo>
                <a:lnTo>
                  <a:pt x="76199" y="597408"/>
                </a:lnTo>
                <a:lnTo>
                  <a:pt x="85343" y="605028"/>
                </a:lnTo>
                <a:lnTo>
                  <a:pt x="94487" y="609600"/>
                </a:lnTo>
                <a:lnTo>
                  <a:pt x="96011" y="611124"/>
                </a:lnTo>
                <a:lnTo>
                  <a:pt x="106679" y="614172"/>
                </a:lnTo>
                <a:lnTo>
                  <a:pt x="114299" y="614172"/>
                </a:lnTo>
                <a:lnTo>
                  <a:pt x="118871" y="615696"/>
                </a:lnTo>
                <a:lnTo>
                  <a:pt x="120395" y="605028"/>
                </a:lnTo>
                <a:lnTo>
                  <a:pt x="109727" y="605028"/>
                </a:lnTo>
                <a:lnTo>
                  <a:pt x="99059" y="601980"/>
                </a:lnTo>
                <a:lnTo>
                  <a:pt x="92201" y="597408"/>
                </a:lnTo>
                <a:lnTo>
                  <a:pt x="91439" y="597408"/>
                </a:lnTo>
                <a:lnTo>
                  <a:pt x="84124" y="591312"/>
                </a:lnTo>
                <a:lnTo>
                  <a:pt x="82295" y="591312"/>
                </a:lnTo>
                <a:lnTo>
                  <a:pt x="76199" y="582168"/>
                </a:lnTo>
                <a:lnTo>
                  <a:pt x="72389" y="574548"/>
                </a:lnTo>
                <a:lnTo>
                  <a:pt x="71627" y="574548"/>
                </a:lnTo>
                <a:lnTo>
                  <a:pt x="68579" y="563880"/>
                </a:lnTo>
                <a:lnTo>
                  <a:pt x="67055" y="557784"/>
                </a:lnTo>
                <a:lnTo>
                  <a:pt x="67055" y="318516"/>
                </a:lnTo>
                <a:lnTo>
                  <a:pt x="65531" y="312420"/>
                </a:lnTo>
                <a:lnTo>
                  <a:pt x="65531" y="310896"/>
                </a:lnTo>
                <a:lnTo>
                  <a:pt x="63354" y="303276"/>
                </a:lnTo>
                <a:close/>
              </a:path>
              <a:path w="3592195" h="615950">
                <a:moveTo>
                  <a:pt x="89915" y="595884"/>
                </a:moveTo>
                <a:lnTo>
                  <a:pt x="91439" y="597408"/>
                </a:lnTo>
                <a:lnTo>
                  <a:pt x="92201" y="597408"/>
                </a:lnTo>
                <a:lnTo>
                  <a:pt x="89915" y="595884"/>
                </a:lnTo>
                <a:close/>
              </a:path>
              <a:path w="3592195" h="615950">
                <a:moveTo>
                  <a:pt x="82295" y="589788"/>
                </a:moveTo>
                <a:lnTo>
                  <a:pt x="82295" y="591312"/>
                </a:lnTo>
                <a:lnTo>
                  <a:pt x="84124" y="591312"/>
                </a:lnTo>
                <a:lnTo>
                  <a:pt x="82295" y="589788"/>
                </a:lnTo>
                <a:close/>
              </a:path>
              <a:path w="3592195" h="615950">
                <a:moveTo>
                  <a:pt x="71627" y="573024"/>
                </a:moveTo>
                <a:lnTo>
                  <a:pt x="71627" y="574548"/>
                </a:lnTo>
                <a:lnTo>
                  <a:pt x="72389" y="574548"/>
                </a:lnTo>
                <a:lnTo>
                  <a:pt x="71627" y="573024"/>
                </a:lnTo>
                <a:close/>
              </a:path>
              <a:path w="3592195" h="615950">
                <a:moveTo>
                  <a:pt x="53339" y="286512"/>
                </a:moveTo>
                <a:lnTo>
                  <a:pt x="42671" y="286512"/>
                </a:lnTo>
                <a:lnTo>
                  <a:pt x="48767" y="295656"/>
                </a:lnTo>
                <a:lnTo>
                  <a:pt x="53339" y="304800"/>
                </a:lnTo>
                <a:lnTo>
                  <a:pt x="53339" y="303276"/>
                </a:lnTo>
                <a:lnTo>
                  <a:pt x="63354" y="303276"/>
                </a:lnTo>
                <a:lnTo>
                  <a:pt x="62483" y="300228"/>
                </a:lnTo>
                <a:lnTo>
                  <a:pt x="56387" y="291084"/>
                </a:lnTo>
                <a:lnTo>
                  <a:pt x="56387" y="289560"/>
                </a:lnTo>
                <a:lnTo>
                  <a:pt x="53339" y="286512"/>
                </a:lnTo>
                <a:close/>
              </a:path>
              <a:path w="3592195" h="615950">
                <a:moveTo>
                  <a:pt x="48767" y="280416"/>
                </a:moveTo>
                <a:lnTo>
                  <a:pt x="35051" y="280416"/>
                </a:lnTo>
                <a:lnTo>
                  <a:pt x="42671" y="288036"/>
                </a:lnTo>
                <a:lnTo>
                  <a:pt x="42671" y="286512"/>
                </a:lnTo>
                <a:lnTo>
                  <a:pt x="53339" y="286512"/>
                </a:lnTo>
                <a:lnTo>
                  <a:pt x="48767" y="281940"/>
                </a:lnTo>
                <a:lnTo>
                  <a:pt x="48767" y="280416"/>
                </a:lnTo>
                <a:close/>
              </a:path>
              <a:path w="3592195" h="615950">
                <a:moveTo>
                  <a:pt x="29717" y="267462"/>
                </a:moveTo>
                <a:lnTo>
                  <a:pt x="28955" y="268224"/>
                </a:lnTo>
                <a:lnTo>
                  <a:pt x="18287" y="271272"/>
                </a:lnTo>
                <a:lnTo>
                  <a:pt x="10667" y="271272"/>
                </a:lnTo>
                <a:lnTo>
                  <a:pt x="6095" y="272796"/>
                </a:lnTo>
                <a:lnTo>
                  <a:pt x="15239" y="272796"/>
                </a:lnTo>
                <a:lnTo>
                  <a:pt x="25907" y="275844"/>
                </a:lnTo>
                <a:lnTo>
                  <a:pt x="35051" y="281940"/>
                </a:lnTo>
                <a:lnTo>
                  <a:pt x="35051" y="280416"/>
                </a:lnTo>
                <a:lnTo>
                  <a:pt x="48767" y="280416"/>
                </a:lnTo>
                <a:lnTo>
                  <a:pt x="39623" y="274320"/>
                </a:lnTo>
                <a:lnTo>
                  <a:pt x="39623" y="272796"/>
                </a:lnTo>
                <a:lnTo>
                  <a:pt x="30479" y="268224"/>
                </a:lnTo>
                <a:lnTo>
                  <a:pt x="29717" y="267462"/>
                </a:lnTo>
                <a:close/>
              </a:path>
              <a:path w="3592195" h="615950">
                <a:moveTo>
                  <a:pt x="6095" y="262128"/>
                </a:moveTo>
                <a:lnTo>
                  <a:pt x="4571" y="262128"/>
                </a:lnTo>
                <a:lnTo>
                  <a:pt x="1523" y="263652"/>
                </a:lnTo>
                <a:lnTo>
                  <a:pt x="0" y="266700"/>
                </a:lnTo>
                <a:lnTo>
                  <a:pt x="1523" y="271272"/>
                </a:lnTo>
                <a:lnTo>
                  <a:pt x="4571" y="272796"/>
                </a:lnTo>
                <a:lnTo>
                  <a:pt x="6095" y="272796"/>
                </a:lnTo>
                <a:lnTo>
                  <a:pt x="6095" y="262128"/>
                </a:lnTo>
                <a:close/>
              </a:path>
              <a:path w="3592195" h="615950">
                <a:moveTo>
                  <a:pt x="6095" y="262128"/>
                </a:moveTo>
                <a:lnTo>
                  <a:pt x="6095" y="272796"/>
                </a:lnTo>
                <a:lnTo>
                  <a:pt x="10667" y="271272"/>
                </a:lnTo>
                <a:lnTo>
                  <a:pt x="18287" y="271272"/>
                </a:lnTo>
                <a:lnTo>
                  <a:pt x="28955" y="268224"/>
                </a:lnTo>
                <a:lnTo>
                  <a:pt x="29717" y="267462"/>
                </a:lnTo>
                <a:lnTo>
                  <a:pt x="28955" y="266700"/>
                </a:lnTo>
                <a:lnTo>
                  <a:pt x="18287" y="263652"/>
                </a:lnTo>
                <a:lnTo>
                  <a:pt x="12191" y="263652"/>
                </a:lnTo>
                <a:lnTo>
                  <a:pt x="6095" y="262128"/>
                </a:lnTo>
                <a:close/>
              </a:path>
              <a:path w="3592195" h="615950">
                <a:moveTo>
                  <a:pt x="35051" y="252984"/>
                </a:moveTo>
                <a:lnTo>
                  <a:pt x="25907" y="259080"/>
                </a:lnTo>
                <a:lnTo>
                  <a:pt x="15239" y="262128"/>
                </a:lnTo>
                <a:lnTo>
                  <a:pt x="6095" y="262128"/>
                </a:lnTo>
                <a:lnTo>
                  <a:pt x="12191" y="263652"/>
                </a:lnTo>
                <a:lnTo>
                  <a:pt x="18287" y="263652"/>
                </a:lnTo>
                <a:lnTo>
                  <a:pt x="28955" y="266700"/>
                </a:lnTo>
                <a:lnTo>
                  <a:pt x="29717" y="267462"/>
                </a:lnTo>
                <a:lnTo>
                  <a:pt x="30479" y="266700"/>
                </a:lnTo>
                <a:lnTo>
                  <a:pt x="39623" y="262128"/>
                </a:lnTo>
                <a:lnTo>
                  <a:pt x="48767" y="254508"/>
                </a:lnTo>
                <a:lnTo>
                  <a:pt x="35051" y="254508"/>
                </a:lnTo>
                <a:lnTo>
                  <a:pt x="35051" y="252984"/>
                </a:lnTo>
                <a:close/>
              </a:path>
              <a:path w="3592195" h="615950">
                <a:moveTo>
                  <a:pt x="42671" y="246888"/>
                </a:moveTo>
                <a:lnTo>
                  <a:pt x="35051" y="254508"/>
                </a:lnTo>
                <a:lnTo>
                  <a:pt x="48767" y="254508"/>
                </a:lnTo>
                <a:lnTo>
                  <a:pt x="53847" y="248412"/>
                </a:lnTo>
                <a:lnTo>
                  <a:pt x="42671" y="248412"/>
                </a:lnTo>
                <a:lnTo>
                  <a:pt x="42671" y="246888"/>
                </a:lnTo>
                <a:close/>
              </a:path>
              <a:path w="3592195" h="615950">
                <a:moveTo>
                  <a:pt x="48767" y="239268"/>
                </a:moveTo>
                <a:lnTo>
                  <a:pt x="42671" y="248412"/>
                </a:lnTo>
                <a:lnTo>
                  <a:pt x="53847" y="248412"/>
                </a:lnTo>
                <a:lnTo>
                  <a:pt x="56387" y="245364"/>
                </a:lnTo>
                <a:lnTo>
                  <a:pt x="56387" y="243840"/>
                </a:lnTo>
                <a:lnTo>
                  <a:pt x="58419" y="240792"/>
                </a:lnTo>
                <a:lnTo>
                  <a:pt x="48767" y="240792"/>
                </a:lnTo>
                <a:lnTo>
                  <a:pt x="48767" y="239268"/>
                </a:lnTo>
                <a:close/>
              </a:path>
              <a:path w="3592195" h="615950">
                <a:moveTo>
                  <a:pt x="53339" y="230124"/>
                </a:moveTo>
                <a:lnTo>
                  <a:pt x="48767" y="240792"/>
                </a:lnTo>
                <a:lnTo>
                  <a:pt x="58419" y="240792"/>
                </a:lnTo>
                <a:lnTo>
                  <a:pt x="62483" y="234696"/>
                </a:lnTo>
                <a:lnTo>
                  <a:pt x="63245" y="231648"/>
                </a:lnTo>
                <a:lnTo>
                  <a:pt x="53339" y="231648"/>
                </a:lnTo>
                <a:lnTo>
                  <a:pt x="53339" y="230124"/>
                </a:lnTo>
                <a:close/>
              </a:path>
              <a:path w="3592195" h="615950">
                <a:moveTo>
                  <a:pt x="67055" y="0"/>
                </a:moveTo>
                <a:lnTo>
                  <a:pt x="57911" y="0"/>
                </a:lnTo>
                <a:lnTo>
                  <a:pt x="57911" y="214884"/>
                </a:lnTo>
                <a:lnTo>
                  <a:pt x="56387" y="220980"/>
                </a:lnTo>
                <a:lnTo>
                  <a:pt x="53339" y="231648"/>
                </a:lnTo>
                <a:lnTo>
                  <a:pt x="63245" y="231648"/>
                </a:lnTo>
                <a:lnTo>
                  <a:pt x="67055" y="216408"/>
                </a:lnTo>
                <a:lnTo>
                  <a:pt x="67055" y="0"/>
                </a:lnTo>
                <a:close/>
              </a:path>
              <a:path w="3592195" h="615950">
                <a:moveTo>
                  <a:pt x="3502151" y="595884"/>
                </a:moveTo>
                <a:lnTo>
                  <a:pt x="3493007" y="601980"/>
                </a:lnTo>
                <a:lnTo>
                  <a:pt x="3482339" y="605028"/>
                </a:lnTo>
                <a:lnTo>
                  <a:pt x="3471671" y="605028"/>
                </a:lnTo>
                <a:lnTo>
                  <a:pt x="3473195" y="615696"/>
                </a:lnTo>
                <a:lnTo>
                  <a:pt x="3479291" y="614172"/>
                </a:lnTo>
                <a:lnTo>
                  <a:pt x="3485387" y="614172"/>
                </a:lnTo>
                <a:lnTo>
                  <a:pt x="3496055" y="611124"/>
                </a:lnTo>
                <a:lnTo>
                  <a:pt x="3497579" y="609600"/>
                </a:lnTo>
                <a:lnTo>
                  <a:pt x="3506723" y="605028"/>
                </a:lnTo>
                <a:lnTo>
                  <a:pt x="3515867" y="597408"/>
                </a:lnTo>
                <a:lnTo>
                  <a:pt x="3502151" y="597408"/>
                </a:lnTo>
                <a:lnTo>
                  <a:pt x="3502151" y="595884"/>
                </a:lnTo>
                <a:close/>
              </a:path>
              <a:path w="3592195" h="615950">
                <a:moveTo>
                  <a:pt x="3509771" y="589788"/>
                </a:moveTo>
                <a:lnTo>
                  <a:pt x="3502151" y="597408"/>
                </a:lnTo>
                <a:lnTo>
                  <a:pt x="3515867" y="597408"/>
                </a:lnTo>
                <a:lnTo>
                  <a:pt x="3520947" y="591312"/>
                </a:lnTo>
                <a:lnTo>
                  <a:pt x="3509771" y="591312"/>
                </a:lnTo>
                <a:lnTo>
                  <a:pt x="3509771" y="589788"/>
                </a:lnTo>
                <a:close/>
              </a:path>
              <a:path w="3592195" h="615950">
                <a:moveTo>
                  <a:pt x="3515867" y="582168"/>
                </a:moveTo>
                <a:lnTo>
                  <a:pt x="3509771" y="591312"/>
                </a:lnTo>
                <a:lnTo>
                  <a:pt x="3520947" y="591312"/>
                </a:lnTo>
                <a:lnTo>
                  <a:pt x="3523487" y="588264"/>
                </a:lnTo>
                <a:lnTo>
                  <a:pt x="3523487" y="586740"/>
                </a:lnTo>
                <a:lnTo>
                  <a:pt x="3525519" y="583692"/>
                </a:lnTo>
                <a:lnTo>
                  <a:pt x="3515867" y="583692"/>
                </a:lnTo>
                <a:lnTo>
                  <a:pt x="3515867" y="582168"/>
                </a:lnTo>
                <a:close/>
              </a:path>
              <a:path w="3592195" h="615950">
                <a:moveTo>
                  <a:pt x="3520439" y="573024"/>
                </a:moveTo>
                <a:lnTo>
                  <a:pt x="3515867" y="583692"/>
                </a:lnTo>
                <a:lnTo>
                  <a:pt x="3525519" y="583692"/>
                </a:lnTo>
                <a:lnTo>
                  <a:pt x="3529583" y="577596"/>
                </a:lnTo>
                <a:lnTo>
                  <a:pt x="3530345" y="574548"/>
                </a:lnTo>
                <a:lnTo>
                  <a:pt x="3520439" y="574548"/>
                </a:lnTo>
                <a:lnTo>
                  <a:pt x="3520439" y="573024"/>
                </a:lnTo>
                <a:close/>
              </a:path>
              <a:path w="3592195" h="615950">
                <a:moveTo>
                  <a:pt x="3562349" y="267462"/>
                </a:moveTo>
                <a:lnTo>
                  <a:pt x="3561587" y="268224"/>
                </a:lnTo>
                <a:lnTo>
                  <a:pt x="3552443" y="272796"/>
                </a:lnTo>
                <a:lnTo>
                  <a:pt x="3552443" y="274320"/>
                </a:lnTo>
                <a:lnTo>
                  <a:pt x="3543299" y="280416"/>
                </a:lnTo>
                <a:lnTo>
                  <a:pt x="3543299" y="281940"/>
                </a:lnTo>
                <a:lnTo>
                  <a:pt x="3535679" y="289560"/>
                </a:lnTo>
                <a:lnTo>
                  <a:pt x="3535679" y="291084"/>
                </a:lnTo>
                <a:lnTo>
                  <a:pt x="3529583" y="300228"/>
                </a:lnTo>
                <a:lnTo>
                  <a:pt x="3526535" y="310896"/>
                </a:lnTo>
                <a:lnTo>
                  <a:pt x="3526535" y="312420"/>
                </a:lnTo>
                <a:lnTo>
                  <a:pt x="3525011" y="318516"/>
                </a:lnTo>
                <a:lnTo>
                  <a:pt x="3525011" y="559308"/>
                </a:lnTo>
                <a:lnTo>
                  <a:pt x="3523487" y="563880"/>
                </a:lnTo>
                <a:lnTo>
                  <a:pt x="3520439" y="574548"/>
                </a:lnTo>
                <a:lnTo>
                  <a:pt x="3530345" y="574548"/>
                </a:lnTo>
                <a:lnTo>
                  <a:pt x="3534155" y="559308"/>
                </a:lnTo>
                <a:lnTo>
                  <a:pt x="3534155" y="320040"/>
                </a:lnTo>
                <a:lnTo>
                  <a:pt x="3535679" y="313944"/>
                </a:lnTo>
                <a:lnTo>
                  <a:pt x="3538727" y="303276"/>
                </a:lnTo>
                <a:lnTo>
                  <a:pt x="3539489" y="303276"/>
                </a:lnTo>
                <a:lnTo>
                  <a:pt x="3543299" y="295656"/>
                </a:lnTo>
                <a:lnTo>
                  <a:pt x="3549395" y="286512"/>
                </a:lnTo>
                <a:lnTo>
                  <a:pt x="3551224" y="286512"/>
                </a:lnTo>
                <a:lnTo>
                  <a:pt x="3558539" y="280416"/>
                </a:lnTo>
                <a:lnTo>
                  <a:pt x="3559301" y="280416"/>
                </a:lnTo>
                <a:lnTo>
                  <a:pt x="3566159" y="275844"/>
                </a:lnTo>
                <a:lnTo>
                  <a:pt x="3576827" y="272796"/>
                </a:lnTo>
                <a:lnTo>
                  <a:pt x="3585971" y="272796"/>
                </a:lnTo>
                <a:lnTo>
                  <a:pt x="3579875" y="271272"/>
                </a:lnTo>
                <a:lnTo>
                  <a:pt x="3573779" y="271272"/>
                </a:lnTo>
                <a:lnTo>
                  <a:pt x="3563111" y="268224"/>
                </a:lnTo>
                <a:lnTo>
                  <a:pt x="3562349" y="267462"/>
                </a:lnTo>
                <a:close/>
              </a:path>
              <a:path w="3592195" h="615950">
                <a:moveTo>
                  <a:pt x="3539489" y="303276"/>
                </a:moveTo>
                <a:lnTo>
                  <a:pt x="3538727" y="303276"/>
                </a:lnTo>
                <a:lnTo>
                  <a:pt x="3538727" y="304800"/>
                </a:lnTo>
                <a:lnTo>
                  <a:pt x="3539489" y="303276"/>
                </a:lnTo>
                <a:close/>
              </a:path>
              <a:path w="3592195" h="615950">
                <a:moveTo>
                  <a:pt x="3551224" y="286512"/>
                </a:moveTo>
                <a:lnTo>
                  <a:pt x="3549395" y="286512"/>
                </a:lnTo>
                <a:lnTo>
                  <a:pt x="3549395" y="288036"/>
                </a:lnTo>
                <a:lnTo>
                  <a:pt x="3551224" y="286512"/>
                </a:lnTo>
                <a:close/>
              </a:path>
              <a:path w="3592195" h="615950">
                <a:moveTo>
                  <a:pt x="3559301" y="280416"/>
                </a:moveTo>
                <a:lnTo>
                  <a:pt x="3558539" y="280416"/>
                </a:lnTo>
                <a:lnTo>
                  <a:pt x="3557015" y="281940"/>
                </a:lnTo>
                <a:lnTo>
                  <a:pt x="3559301" y="280416"/>
                </a:lnTo>
                <a:close/>
              </a:path>
              <a:path w="3592195" h="615950">
                <a:moveTo>
                  <a:pt x="3585971" y="262128"/>
                </a:moveTo>
                <a:lnTo>
                  <a:pt x="3581399" y="263652"/>
                </a:lnTo>
                <a:lnTo>
                  <a:pt x="3573779" y="263652"/>
                </a:lnTo>
                <a:lnTo>
                  <a:pt x="3563111" y="266700"/>
                </a:lnTo>
                <a:lnTo>
                  <a:pt x="3562349" y="267462"/>
                </a:lnTo>
                <a:lnTo>
                  <a:pt x="3563111" y="268224"/>
                </a:lnTo>
                <a:lnTo>
                  <a:pt x="3573779" y="271272"/>
                </a:lnTo>
                <a:lnTo>
                  <a:pt x="3579875" y="271272"/>
                </a:lnTo>
                <a:lnTo>
                  <a:pt x="3585971" y="272796"/>
                </a:lnTo>
                <a:lnTo>
                  <a:pt x="3585971" y="262128"/>
                </a:lnTo>
                <a:close/>
              </a:path>
              <a:path w="3592195" h="615950">
                <a:moveTo>
                  <a:pt x="3587495" y="262128"/>
                </a:moveTo>
                <a:lnTo>
                  <a:pt x="3585971" y="262128"/>
                </a:lnTo>
                <a:lnTo>
                  <a:pt x="3585971" y="272796"/>
                </a:lnTo>
                <a:lnTo>
                  <a:pt x="3587495" y="272796"/>
                </a:lnTo>
                <a:lnTo>
                  <a:pt x="3590543" y="271272"/>
                </a:lnTo>
                <a:lnTo>
                  <a:pt x="3592067" y="266700"/>
                </a:lnTo>
                <a:lnTo>
                  <a:pt x="3590543" y="263652"/>
                </a:lnTo>
                <a:lnTo>
                  <a:pt x="3587495" y="262128"/>
                </a:lnTo>
                <a:close/>
              </a:path>
              <a:path w="3592195" h="615950">
                <a:moveTo>
                  <a:pt x="3534155" y="0"/>
                </a:moveTo>
                <a:lnTo>
                  <a:pt x="3525011" y="0"/>
                </a:lnTo>
                <a:lnTo>
                  <a:pt x="3525011" y="216408"/>
                </a:lnTo>
                <a:lnTo>
                  <a:pt x="3529583" y="234696"/>
                </a:lnTo>
                <a:lnTo>
                  <a:pt x="3535679" y="243840"/>
                </a:lnTo>
                <a:lnTo>
                  <a:pt x="3535679" y="245364"/>
                </a:lnTo>
                <a:lnTo>
                  <a:pt x="3543299" y="254508"/>
                </a:lnTo>
                <a:lnTo>
                  <a:pt x="3552443" y="262128"/>
                </a:lnTo>
                <a:lnTo>
                  <a:pt x="3561587" y="266700"/>
                </a:lnTo>
                <a:lnTo>
                  <a:pt x="3562349" y="267462"/>
                </a:lnTo>
                <a:lnTo>
                  <a:pt x="3563111" y="266700"/>
                </a:lnTo>
                <a:lnTo>
                  <a:pt x="3573779" y="263652"/>
                </a:lnTo>
                <a:lnTo>
                  <a:pt x="3581399" y="263652"/>
                </a:lnTo>
                <a:lnTo>
                  <a:pt x="3585971" y="262128"/>
                </a:lnTo>
                <a:lnTo>
                  <a:pt x="3576827" y="262128"/>
                </a:lnTo>
                <a:lnTo>
                  <a:pt x="3566159" y="259080"/>
                </a:lnTo>
                <a:lnTo>
                  <a:pt x="3559301" y="254508"/>
                </a:lnTo>
                <a:lnTo>
                  <a:pt x="3558539" y="254508"/>
                </a:lnTo>
                <a:lnTo>
                  <a:pt x="3551224" y="248412"/>
                </a:lnTo>
                <a:lnTo>
                  <a:pt x="3549395" y="248412"/>
                </a:lnTo>
                <a:lnTo>
                  <a:pt x="3543299" y="239268"/>
                </a:lnTo>
                <a:lnTo>
                  <a:pt x="3539489" y="231648"/>
                </a:lnTo>
                <a:lnTo>
                  <a:pt x="3538727" y="231648"/>
                </a:lnTo>
                <a:lnTo>
                  <a:pt x="3535679" y="220980"/>
                </a:lnTo>
                <a:lnTo>
                  <a:pt x="3534155" y="216408"/>
                </a:lnTo>
                <a:lnTo>
                  <a:pt x="3534155" y="0"/>
                </a:lnTo>
                <a:close/>
              </a:path>
              <a:path w="3592195" h="615950">
                <a:moveTo>
                  <a:pt x="3557015" y="252984"/>
                </a:moveTo>
                <a:lnTo>
                  <a:pt x="3558539" y="254508"/>
                </a:lnTo>
                <a:lnTo>
                  <a:pt x="3559301" y="254508"/>
                </a:lnTo>
                <a:lnTo>
                  <a:pt x="3557015" y="252984"/>
                </a:lnTo>
                <a:close/>
              </a:path>
              <a:path w="3592195" h="615950">
                <a:moveTo>
                  <a:pt x="3549395" y="246888"/>
                </a:moveTo>
                <a:lnTo>
                  <a:pt x="3549395" y="248412"/>
                </a:lnTo>
                <a:lnTo>
                  <a:pt x="3551224" y="248412"/>
                </a:lnTo>
                <a:lnTo>
                  <a:pt x="3549395" y="246888"/>
                </a:lnTo>
                <a:close/>
              </a:path>
              <a:path w="3592195" h="615950">
                <a:moveTo>
                  <a:pt x="3538727" y="230124"/>
                </a:moveTo>
                <a:lnTo>
                  <a:pt x="3538727" y="231648"/>
                </a:lnTo>
                <a:lnTo>
                  <a:pt x="3539489" y="231648"/>
                </a:lnTo>
                <a:lnTo>
                  <a:pt x="3538727" y="23012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55364" y="3938190"/>
            <a:ext cx="325755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3405" marR="5080" indent="-5613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y implem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 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curly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28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38200" y="5201411"/>
            <a:ext cx="8153400" cy="1199515"/>
          </a:xfrm>
          <a:prstGeom prst="rect">
            <a:avLst/>
          </a:prstGeom>
          <a:solidFill>
            <a:srgbClr val="C6D9F1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1800" spc="15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he</a:t>
            </a:r>
            <a:r>
              <a:rPr sz="1800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dy</a:t>
            </a:r>
            <a:r>
              <a:rPr sz="1800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class</a:t>
            </a:r>
            <a:r>
              <a:rPr sz="1800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co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tai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s,</a:t>
            </a:r>
            <a:endParaRPr sz="1800">
              <a:latin typeface="Arial"/>
              <a:cs typeface="Arial"/>
            </a:endParaRPr>
          </a:p>
          <a:p>
            <a:pPr marL="549910">
              <a:lnSpc>
                <a:spcPct val="100000"/>
              </a:lnSpc>
              <a:buClr>
                <a:srgbClr val="1F497D"/>
              </a:buClr>
              <a:buFont typeface="Arial"/>
              <a:buChar char="•"/>
              <a:tabLst>
                <a:tab pos="692150" algn="l"/>
              </a:tabLst>
            </a:pPr>
            <a:r>
              <a:rPr sz="1800" b="1" spc="-100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iab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es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–</a:t>
            </a:r>
            <a:r>
              <a:rPr sz="1800" spc="-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is a c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nt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er</a:t>
            </a:r>
            <a:r>
              <a:rPr sz="1800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for s</a:t>
            </a:r>
            <a:r>
              <a:rPr sz="1800" spc="5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ng</a:t>
            </a:r>
            <a:r>
              <a:rPr sz="18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ss d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ta.</a:t>
            </a:r>
            <a:endParaRPr sz="1800">
              <a:latin typeface="Arial"/>
              <a:cs typeface="Arial"/>
            </a:endParaRPr>
          </a:p>
          <a:p>
            <a:pPr marL="549910" marR="100965">
              <a:lnSpc>
                <a:spcPct val="100000"/>
              </a:lnSpc>
              <a:buClr>
                <a:srgbClr val="1F497D"/>
              </a:buClr>
              <a:buFont typeface="Arial"/>
              <a:buChar char="•"/>
              <a:tabLst>
                <a:tab pos="756285" algn="l"/>
              </a:tabLst>
            </a:pP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Metho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800" b="1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–</a:t>
            </a:r>
            <a:r>
              <a:rPr sz="1800" spc="-1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Ap</a:t>
            </a:r>
            <a:r>
              <a:rPr sz="1800" spc="-15" dirty="0">
                <a:solidFill>
                  <a:srgbClr val="1F497D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cati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spc="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vi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800" spc="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im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me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ted</a:t>
            </a:r>
            <a:r>
              <a:rPr sz="1800" spc="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this ch</a:t>
            </a:r>
            <a:r>
              <a:rPr sz="1800" spc="-15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es</a:t>
            </a:r>
            <a:r>
              <a:rPr sz="1800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ata (var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800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va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A</a:t>
            </a:r>
            <a:r>
              <a:rPr spc="-2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s</a:t>
            </a:r>
            <a:r>
              <a:rPr spc="-10" dirty="0">
                <a:solidFill>
                  <a:schemeClr val="tx2"/>
                </a:solidFill>
              </a:rPr>
              <a:t>a</a:t>
            </a:r>
            <a:r>
              <a:rPr dirty="0">
                <a:solidFill>
                  <a:schemeClr val="tx2"/>
                </a:solidFill>
              </a:rPr>
              <a:t>mple</a:t>
            </a:r>
            <a:r>
              <a:rPr spc="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j</a:t>
            </a:r>
            <a:r>
              <a:rPr spc="-30" dirty="0">
                <a:solidFill>
                  <a:schemeClr val="tx2"/>
                </a:solidFill>
              </a:rPr>
              <a:t>a</a:t>
            </a:r>
            <a:r>
              <a:rPr spc="-70" dirty="0">
                <a:solidFill>
                  <a:schemeClr val="tx2"/>
                </a:solidFill>
              </a:rPr>
              <a:t>v</a:t>
            </a:r>
            <a:r>
              <a:rPr dirty="0">
                <a:solidFill>
                  <a:schemeClr val="tx2"/>
                </a:solidFill>
              </a:rPr>
              <a:t>a</a:t>
            </a:r>
            <a:r>
              <a:rPr spc="-2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c</a:t>
            </a:r>
            <a:r>
              <a:rPr spc="-10" dirty="0">
                <a:solidFill>
                  <a:schemeClr val="tx2"/>
                </a:solidFill>
              </a:rPr>
              <a:t>l</a:t>
            </a:r>
            <a:r>
              <a:rPr dirty="0">
                <a:solidFill>
                  <a:schemeClr val="tx2"/>
                </a:solidFill>
              </a:rPr>
              <a:t>a</a:t>
            </a:r>
            <a:r>
              <a:rPr spc="-10" dirty="0">
                <a:solidFill>
                  <a:schemeClr val="tx2"/>
                </a:solidFill>
              </a:rPr>
              <a:t>s</a:t>
            </a:r>
            <a:r>
              <a:rPr dirty="0">
                <a:solidFill>
                  <a:schemeClr val="tx2"/>
                </a:solidFill>
              </a:rPr>
              <a:t>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5960" y="2049881"/>
            <a:ext cx="1739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cla</a:t>
            </a:r>
            <a:r>
              <a:rPr sz="1800" b="1" spc="-15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Empl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664" y="2493365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148" y="2767685"/>
            <a:ext cx="193167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=0;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=22</a:t>
            </a:r>
            <a:r>
              <a:rPr sz="1800" spc="-10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10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6;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29227" y="2586228"/>
            <a:ext cx="5497195" cy="848994"/>
          </a:xfrm>
          <a:custGeom>
            <a:avLst/>
            <a:gdLst/>
            <a:ahLst/>
            <a:cxnLst/>
            <a:rect l="l" t="t" r="r" b="b"/>
            <a:pathLst>
              <a:path w="5497195" h="848995">
                <a:moveTo>
                  <a:pt x="70484" y="457199"/>
                </a:moveTo>
                <a:lnTo>
                  <a:pt x="59435" y="457199"/>
                </a:lnTo>
                <a:lnTo>
                  <a:pt x="65531" y="469391"/>
                </a:lnTo>
                <a:lnTo>
                  <a:pt x="70103" y="487679"/>
                </a:lnTo>
                <a:lnTo>
                  <a:pt x="70103" y="774191"/>
                </a:lnTo>
                <a:lnTo>
                  <a:pt x="71627" y="781811"/>
                </a:lnTo>
                <a:lnTo>
                  <a:pt x="71627" y="789431"/>
                </a:lnTo>
                <a:lnTo>
                  <a:pt x="74675" y="795527"/>
                </a:lnTo>
                <a:lnTo>
                  <a:pt x="76199" y="803147"/>
                </a:lnTo>
                <a:lnTo>
                  <a:pt x="79247" y="809243"/>
                </a:lnTo>
                <a:lnTo>
                  <a:pt x="83819" y="815339"/>
                </a:lnTo>
                <a:lnTo>
                  <a:pt x="91439" y="826007"/>
                </a:lnTo>
                <a:lnTo>
                  <a:pt x="92963" y="826007"/>
                </a:lnTo>
                <a:lnTo>
                  <a:pt x="103631" y="835151"/>
                </a:lnTo>
                <a:lnTo>
                  <a:pt x="109727" y="839723"/>
                </a:lnTo>
                <a:lnTo>
                  <a:pt x="115823" y="842771"/>
                </a:lnTo>
                <a:lnTo>
                  <a:pt x="123443" y="844295"/>
                </a:lnTo>
                <a:lnTo>
                  <a:pt x="129539" y="847343"/>
                </a:lnTo>
                <a:lnTo>
                  <a:pt x="137159" y="847343"/>
                </a:lnTo>
                <a:lnTo>
                  <a:pt x="144779" y="848867"/>
                </a:lnTo>
                <a:lnTo>
                  <a:pt x="144779" y="838199"/>
                </a:lnTo>
                <a:lnTo>
                  <a:pt x="138683" y="838199"/>
                </a:lnTo>
                <a:lnTo>
                  <a:pt x="131063" y="836675"/>
                </a:lnTo>
                <a:lnTo>
                  <a:pt x="118871" y="833627"/>
                </a:lnTo>
                <a:lnTo>
                  <a:pt x="114299" y="830579"/>
                </a:lnTo>
                <a:lnTo>
                  <a:pt x="108203" y="827531"/>
                </a:lnTo>
                <a:lnTo>
                  <a:pt x="109727" y="827531"/>
                </a:lnTo>
                <a:lnTo>
                  <a:pt x="99059" y="819911"/>
                </a:lnTo>
                <a:lnTo>
                  <a:pt x="92528" y="810767"/>
                </a:lnTo>
                <a:lnTo>
                  <a:pt x="91439" y="810767"/>
                </a:lnTo>
                <a:lnTo>
                  <a:pt x="82295" y="792479"/>
                </a:lnTo>
                <a:lnTo>
                  <a:pt x="80771" y="786383"/>
                </a:lnTo>
                <a:lnTo>
                  <a:pt x="80771" y="780287"/>
                </a:lnTo>
                <a:lnTo>
                  <a:pt x="79247" y="774191"/>
                </a:lnTo>
                <a:lnTo>
                  <a:pt x="79247" y="480059"/>
                </a:lnTo>
                <a:lnTo>
                  <a:pt x="76199" y="472439"/>
                </a:lnTo>
                <a:lnTo>
                  <a:pt x="74675" y="464819"/>
                </a:lnTo>
                <a:lnTo>
                  <a:pt x="71627" y="458723"/>
                </a:lnTo>
                <a:lnTo>
                  <a:pt x="70484" y="457199"/>
                </a:lnTo>
                <a:close/>
              </a:path>
              <a:path w="5497195" h="848995">
                <a:moveTo>
                  <a:pt x="91439" y="809243"/>
                </a:moveTo>
                <a:lnTo>
                  <a:pt x="91439" y="810767"/>
                </a:lnTo>
                <a:lnTo>
                  <a:pt x="92528" y="810767"/>
                </a:lnTo>
                <a:lnTo>
                  <a:pt x="91439" y="809243"/>
                </a:lnTo>
                <a:close/>
              </a:path>
              <a:path w="5497195" h="848995">
                <a:moveTo>
                  <a:pt x="30818" y="424349"/>
                </a:moveTo>
                <a:lnTo>
                  <a:pt x="27431" y="425195"/>
                </a:lnTo>
                <a:lnTo>
                  <a:pt x="19811" y="428243"/>
                </a:lnTo>
                <a:lnTo>
                  <a:pt x="12191" y="428243"/>
                </a:lnTo>
                <a:lnTo>
                  <a:pt x="6095" y="429767"/>
                </a:lnTo>
                <a:lnTo>
                  <a:pt x="18287" y="429767"/>
                </a:lnTo>
                <a:lnTo>
                  <a:pt x="24383" y="431291"/>
                </a:lnTo>
                <a:lnTo>
                  <a:pt x="42671" y="440435"/>
                </a:lnTo>
                <a:lnTo>
                  <a:pt x="41147" y="440435"/>
                </a:lnTo>
                <a:lnTo>
                  <a:pt x="51815" y="448055"/>
                </a:lnTo>
                <a:lnTo>
                  <a:pt x="59435" y="458723"/>
                </a:lnTo>
                <a:lnTo>
                  <a:pt x="59435" y="457199"/>
                </a:lnTo>
                <a:lnTo>
                  <a:pt x="70484" y="457199"/>
                </a:lnTo>
                <a:lnTo>
                  <a:pt x="41147" y="428243"/>
                </a:lnTo>
                <a:lnTo>
                  <a:pt x="35051" y="425195"/>
                </a:lnTo>
                <a:lnTo>
                  <a:pt x="30818" y="424349"/>
                </a:lnTo>
                <a:close/>
              </a:path>
              <a:path w="5497195" h="848995">
                <a:moveTo>
                  <a:pt x="6095" y="419099"/>
                </a:moveTo>
                <a:lnTo>
                  <a:pt x="4571" y="419099"/>
                </a:lnTo>
                <a:lnTo>
                  <a:pt x="1523" y="420623"/>
                </a:lnTo>
                <a:lnTo>
                  <a:pt x="0" y="423671"/>
                </a:lnTo>
                <a:lnTo>
                  <a:pt x="1523" y="428243"/>
                </a:lnTo>
                <a:lnTo>
                  <a:pt x="4571" y="429767"/>
                </a:lnTo>
                <a:lnTo>
                  <a:pt x="6095" y="429767"/>
                </a:lnTo>
                <a:lnTo>
                  <a:pt x="6095" y="419099"/>
                </a:lnTo>
                <a:close/>
              </a:path>
              <a:path w="5497195" h="848995">
                <a:moveTo>
                  <a:pt x="6095" y="419099"/>
                </a:moveTo>
                <a:lnTo>
                  <a:pt x="6095" y="429767"/>
                </a:lnTo>
                <a:lnTo>
                  <a:pt x="12191" y="428243"/>
                </a:lnTo>
                <a:lnTo>
                  <a:pt x="19811" y="428243"/>
                </a:lnTo>
                <a:lnTo>
                  <a:pt x="27431" y="425195"/>
                </a:lnTo>
                <a:lnTo>
                  <a:pt x="30818" y="424349"/>
                </a:lnTo>
                <a:lnTo>
                  <a:pt x="27431" y="423671"/>
                </a:lnTo>
                <a:lnTo>
                  <a:pt x="21335" y="420623"/>
                </a:lnTo>
                <a:lnTo>
                  <a:pt x="13715" y="420623"/>
                </a:lnTo>
                <a:lnTo>
                  <a:pt x="6095" y="419099"/>
                </a:lnTo>
                <a:close/>
              </a:path>
              <a:path w="5497195" h="848995">
                <a:moveTo>
                  <a:pt x="59435" y="390143"/>
                </a:moveTo>
                <a:lnTo>
                  <a:pt x="12191" y="419099"/>
                </a:lnTo>
                <a:lnTo>
                  <a:pt x="6095" y="419099"/>
                </a:lnTo>
                <a:lnTo>
                  <a:pt x="13715" y="420623"/>
                </a:lnTo>
                <a:lnTo>
                  <a:pt x="21335" y="420623"/>
                </a:lnTo>
                <a:lnTo>
                  <a:pt x="27431" y="423671"/>
                </a:lnTo>
                <a:lnTo>
                  <a:pt x="30818" y="424349"/>
                </a:lnTo>
                <a:lnTo>
                  <a:pt x="67055" y="396239"/>
                </a:lnTo>
                <a:lnTo>
                  <a:pt x="69341" y="391667"/>
                </a:lnTo>
                <a:lnTo>
                  <a:pt x="59435" y="391667"/>
                </a:lnTo>
                <a:lnTo>
                  <a:pt x="59435" y="390143"/>
                </a:lnTo>
                <a:close/>
              </a:path>
              <a:path w="5497195" h="848995">
                <a:moveTo>
                  <a:pt x="144779" y="0"/>
                </a:moveTo>
                <a:lnTo>
                  <a:pt x="137159" y="1523"/>
                </a:lnTo>
                <a:lnTo>
                  <a:pt x="129539" y="1523"/>
                </a:lnTo>
                <a:lnTo>
                  <a:pt x="121919" y="4571"/>
                </a:lnTo>
                <a:lnTo>
                  <a:pt x="115823" y="6095"/>
                </a:lnTo>
                <a:lnTo>
                  <a:pt x="109727" y="9143"/>
                </a:lnTo>
                <a:lnTo>
                  <a:pt x="103631" y="13715"/>
                </a:lnTo>
                <a:lnTo>
                  <a:pt x="92963" y="22859"/>
                </a:lnTo>
                <a:lnTo>
                  <a:pt x="91439" y="22859"/>
                </a:lnTo>
                <a:lnTo>
                  <a:pt x="83819" y="33527"/>
                </a:lnTo>
                <a:lnTo>
                  <a:pt x="79247" y="39623"/>
                </a:lnTo>
                <a:lnTo>
                  <a:pt x="76199" y="45719"/>
                </a:lnTo>
                <a:lnTo>
                  <a:pt x="73151" y="53339"/>
                </a:lnTo>
                <a:lnTo>
                  <a:pt x="70103" y="68579"/>
                </a:lnTo>
                <a:lnTo>
                  <a:pt x="70103" y="361187"/>
                </a:lnTo>
                <a:lnTo>
                  <a:pt x="65531" y="379475"/>
                </a:lnTo>
                <a:lnTo>
                  <a:pt x="59435" y="391667"/>
                </a:lnTo>
                <a:lnTo>
                  <a:pt x="69341" y="391667"/>
                </a:lnTo>
                <a:lnTo>
                  <a:pt x="70103" y="390143"/>
                </a:lnTo>
                <a:lnTo>
                  <a:pt x="74675" y="384047"/>
                </a:lnTo>
                <a:lnTo>
                  <a:pt x="76199" y="376427"/>
                </a:lnTo>
                <a:lnTo>
                  <a:pt x="77723" y="370331"/>
                </a:lnTo>
                <a:lnTo>
                  <a:pt x="79247" y="362711"/>
                </a:lnTo>
                <a:lnTo>
                  <a:pt x="79247" y="74675"/>
                </a:lnTo>
                <a:lnTo>
                  <a:pt x="80771" y="68579"/>
                </a:lnTo>
                <a:lnTo>
                  <a:pt x="80771" y="62483"/>
                </a:lnTo>
                <a:lnTo>
                  <a:pt x="82295" y="56387"/>
                </a:lnTo>
                <a:lnTo>
                  <a:pt x="91439" y="38099"/>
                </a:lnTo>
                <a:lnTo>
                  <a:pt x="99059" y="28955"/>
                </a:lnTo>
                <a:lnTo>
                  <a:pt x="109727" y="21335"/>
                </a:lnTo>
                <a:lnTo>
                  <a:pt x="108203" y="21335"/>
                </a:lnTo>
                <a:lnTo>
                  <a:pt x="126491" y="12191"/>
                </a:lnTo>
                <a:lnTo>
                  <a:pt x="132587" y="10667"/>
                </a:lnTo>
                <a:lnTo>
                  <a:pt x="144779" y="10667"/>
                </a:lnTo>
                <a:lnTo>
                  <a:pt x="144779" y="0"/>
                </a:lnTo>
                <a:close/>
              </a:path>
              <a:path w="5497195" h="848995">
                <a:moveTo>
                  <a:pt x="5405627" y="809243"/>
                </a:moveTo>
                <a:lnTo>
                  <a:pt x="5398007" y="819911"/>
                </a:lnTo>
                <a:lnTo>
                  <a:pt x="5387339" y="827531"/>
                </a:lnTo>
                <a:lnTo>
                  <a:pt x="5388863" y="827531"/>
                </a:lnTo>
                <a:lnTo>
                  <a:pt x="5370575" y="836675"/>
                </a:lnTo>
                <a:lnTo>
                  <a:pt x="5364479" y="838199"/>
                </a:lnTo>
                <a:lnTo>
                  <a:pt x="5352287" y="838199"/>
                </a:lnTo>
                <a:lnTo>
                  <a:pt x="5352287" y="848867"/>
                </a:lnTo>
                <a:lnTo>
                  <a:pt x="5359907" y="847343"/>
                </a:lnTo>
                <a:lnTo>
                  <a:pt x="5367527" y="847343"/>
                </a:lnTo>
                <a:lnTo>
                  <a:pt x="5375147" y="844295"/>
                </a:lnTo>
                <a:lnTo>
                  <a:pt x="5381243" y="842771"/>
                </a:lnTo>
                <a:lnTo>
                  <a:pt x="5387339" y="839723"/>
                </a:lnTo>
                <a:lnTo>
                  <a:pt x="5393435" y="835151"/>
                </a:lnTo>
                <a:lnTo>
                  <a:pt x="5404103" y="826007"/>
                </a:lnTo>
                <a:lnTo>
                  <a:pt x="5405627" y="826007"/>
                </a:lnTo>
                <a:lnTo>
                  <a:pt x="5413247" y="815339"/>
                </a:lnTo>
                <a:lnTo>
                  <a:pt x="5414771" y="815339"/>
                </a:lnTo>
                <a:lnTo>
                  <a:pt x="5417057" y="810767"/>
                </a:lnTo>
                <a:lnTo>
                  <a:pt x="5405627" y="810767"/>
                </a:lnTo>
                <a:lnTo>
                  <a:pt x="5405627" y="809243"/>
                </a:lnTo>
                <a:close/>
              </a:path>
              <a:path w="5497195" h="848995">
                <a:moveTo>
                  <a:pt x="5466249" y="424518"/>
                </a:moveTo>
                <a:lnTo>
                  <a:pt x="5430011" y="452627"/>
                </a:lnTo>
                <a:lnTo>
                  <a:pt x="5426963" y="458723"/>
                </a:lnTo>
                <a:lnTo>
                  <a:pt x="5422391" y="464819"/>
                </a:lnTo>
                <a:lnTo>
                  <a:pt x="5420867" y="472439"/>
                </a:lnTo>
                <a:lnTo>
                  <a:pt x="5419343" y="478535"/>
                </a:lnTo>
                <a:lnTo>
                  <a:pt x="5417819" y="486155"/>
                </a:lnTo>
                <a:lnTo>
                  <a:pt x="5417819" y="774191"/>
                </a:lnTo>
                <a:lnTo>
                  <a:pt x="5416295" y="780287"/>
                </a:lnTo>
                <a:lnTo>
                  <a:pt x="5416295" y="786383"/>
                </a:lnTo>
                <a:lnTo>
                  <a:pt x="5414771" y="794003"/>
                </a:lnTo>
                <a:lnTo>
                  <a:pt x="5411723" y="798575"/>
                </a:lnTo>
                <a:lnTo>
                  <a:pt x="5405627" y="810767"/>
                </a:lnTo>
                <a:lnTo>
                  <a:pt x="5417057" y="810767"/>
                </a:lnTo>
                <a:lnTo>
                  <a:pt x="5420867" y="803147"/>
                </a:lnTo>
                <a:lnTo>
                  <a:pt x="5423915" y="795527"/>
                </a:lnTo>
                <a:lnTo>
                  <a:pt x="5425439" y="787907"/>
                </a:lnTo>
                <a:lnTo>
                  <a:pt x="5426963" y="781811"/>
                </a:lnTo>
                <a:lnTo>
                  <a:pt x="5426963" y="487679"/>
                </a:lnTo>
                <a:lnTo>
                  <a:pt x="5431535" y="469391"/>
                </a:lnTo>
                <a:lnTo>
                  <a:pt x="5434583" y="463295"/>
                </a:lnTo>
                <a:lnTo>
                  <a:pt x="5437631" y="458723"/>
                </a:lnTo>
                <a:lnTo>
                  <a:pt x="5446775" y="448055"/>
                </a:lnTo>
                <a:lnTo>
                  <a:pt x="5445251" y="448055"/>
                </a:lnTo>
                <a:lnTo>
                  <a:pt x="5455919" y="440435"/>
                </a:lnTo>
                <a:lnTo>
                  <a:pt x="5454395" y="440435"/>
                </a:lnTo>
                <a:lnTo>
                  <a:pt x="5466587" y="434339"/>
                </a:lnTo>
                <a:lnTo>
                  <a:pt x="5484875" y="429767"/>
                </a:lnTo>
                <a:lnTo>
                  <a:pt x="5490971" y="429767"/>
                </a:lnTo>
                <a:lnTo>
                  <a:pt x="5483351" y="428243"/>
                </a:lnTo>
                <a:lnTo>
                  <a:pt x="5475731" y="428243"/>
                </a:lnTo>
                <a:lnTo>
                  <a:pt x="5469635" y="425195"/>
                </a:lnTo>
                <a:lnTo>
                  <a:pt x="5466249" y="424518"/>
                </a:lnTo>
                <a:close/>
              </a:path>
              <a:path w="5497195" h="848995">
                <a:moveTo>
                  <a:pt x="5490971" y="419099"/>
                </a:moveTo>
                <a:lnTo>
                  <a:pt x="5484875" y="420623"/>
                </a:lnTo>
                <a:lnTo>
                  <a:pt x="5477255" y="420623"/>
                </a:lnTo>
                <a:lnTo>
                  <a:pt x="5469635" y="423671"/>
                </a:lnTo>
                <a:lnTo>
                  <a:pt x="5466249" y="424518"/>
                </a:lnTo>
                <a:lnTo>
                  <a:pt x="5469635" y="425195"/>
                </a:lnTo>
                <a:lnTo>
                  <a:pt x="5475731" y="428243"/>
                </a:lnTo>
                <a:lnTo>
                  <a:pt x="5483351" y="428243"/>
                </a:lnTo>
                <a:lnTo>
                  <a:pt x="5490971" y="429767"/>
                </a:lnTo>
                <a:lnTo>
                  <a:pt x="5490971" y="419099"/>
                </a:lnTo>
                <a:close/>
              </a:path>
              <a:path w="5497195" h="848995">
                <a:moveTo>
                  <a:pt x="5492495" y="419099"/>
                </a:moveTo>
                <a:lnTo>
                  <a:pt x="5490971" y="419099"/>
                </a:lnTo>
                <a:lnTo>
                  <a:pt x="5490971" y="429767"/>
                </a:lnTo>
                <a:lnTo>
                  <a:pt x="5492495" y="429767"/>
                </a:lnTo>
                <a:lnTo>
                  <a:pt x="5495543" y="428243"/>
                </a:lnTo>
                <a:lnTo>
                  <a:pt x="5497067" y="423671"/>
                </a:lnTo>
                <a:lnTo>
                  <a:pt x="5495543" y="420623"/>
                </a:lnTo>
                <a:lnTo>
                  <a:pt x="5492495" y="419099"/>
                </a:lnTo>
                <a:close/>
              </a:path>
              <a:path w="5497195" h="848995">
                <a:moveTo>
                  <a:pt x="5352287" y="0"/>
                </a:moveTo>
                <a:lnTo>
                  <a:pt x="5352287" y="10667"/>
                </a:lnTo>
                <a:lnTo>
                  <a:pt x="5358383" y="10667"/>
                </a:lnTo>
                <a:lnTo>
                  <a:pt x="5366003" y="12191"/>
                </a:lnTo>
                <a:lnTo>
                  <a:pt x="5378195" y="15239"/>
                </a:lnTo>
                <a:lnTo>
                  <a:pt x="5382767" y="18287"/>
                </a:lnTo>
                <a:lnTo>
                  <a:pt x="5388863" y="21335"/>
                </a:lnTo>
                <a:lnTo>
                  <a:pt x="5387339" y="21335"/>
                </a:lnTo>
                <a:lnTo>
                  <a:pt x="5398007" y="28955"/>
                </a:lnTo>
                <a:lnTo>
                  <a:pt x="5405627" y="39623"/>
                </a:lnTo>
                <a:lnTo>
                  <a:pt x="5410199" y="44195"/>
                </a:lnTo>
                <a:lnTo>
                  <a:pt x="5411723" y="50291"/>
                </a:lnTo>
                <a:lnTo>
                  <a:pt x="5414771" y="56387"/>
                </a:lnTo>
                <a:lnTo>
                  <a:pt x="5416295" y="62483"/>
                </a:lnTo>
                <a:lnTo>
                  <a:pt x="5416295" y="68579"/>
                </a:lnTo>
                <a:lnTo>
                  <a:pt x="5417819" y="76199"/>
                </a:lnTo>
                <a:lnTo>
                  <a:pt x="5417819" y="362711"/>
                </a:lnTo>
                <a:lnTo>
                  <a:pt x="5419343" y="368807"/>
                </a:lnTo>
                <a:lnTo>
                  <a:pt x="5422391" y="384047"/>
                </a:lnTo>
                <a:lnTo>
                  <a:pt x="5449823" y="416051"/>
                </a:lnTo>
                <a:lnTo>
                  <a:pt x="5466249" y="424518"/>
                </a:lnTo>
                <a:lnTo>
                  <a:pt x="5469635" y="423671"/>
                </a:lnTo>
                <a:lnTo>
                  <a:pt x="5477255" y="420623"/>
                </a:lnTo>
                <a:lnTo>
                  <a:pt x="5484875" y="420623"/>
                </a:lnTo>
                <a:lnTo>
                  <a:pt x="5490971" y="419099"/>
                </a:lnTo>
                <a:lnTo>
                  <a:pt x="5478779" y="419099"/>
                </a:lnTo>
                <a:lnTo>
                  <a:pt x="5472683" y="417575"/>
                </a:lnTo>
                <a:lnTo>
                  <a:pt x="5454395" y="408431"/>
                </a:lnTo>
                <a:lnTo>
                  <a:pt x="5455919" y="408431"/>
                </a:lnTo>
                <a:lnTo>
                  <a:pt x="5445251" y="400811"/>
                </a:lnTo>
                <a:lnTo>
                  <a:pt x="5446775" y="400811"/>
                </a:lnTo>
                <a:lnTo>
                  <a:pt x="5438938" y="391667"/>
                </a:lnTo>
                <a:lnTo>
                  <a:pt x="5437631" y="391667"/>
                </a:lnTo>
                <a:lnTo>
                  <a:pt x="5431535" y="379475"/>
                </a:lnTo>
                <a:lnTo>
                  <a:pt x="5430011" y="374903"/>
                </a:lnTo>
                <a:lnTo>
                  <a:pt x="5428487" y="367283"/>
                </a:lnTo>
                <a:lnTo>
                  <a:pt x="5426963" y="361187"/>
                </a:lnTo>
                <a:lnTo>
                  <a:pt x="5426963" y="67055"/>
                </a:lnTo>
                <a:lnTo>
                  <a:pt x="5425439" y="59435"/>
                </a:lnTo>
                <a:lnTo>
                  <a:pt x="5423915" y="53339"/>
                </a:lnTo>
                <a:lnTo>
                  <a:pt x="5420867" y="45719"/>
                </a:lnTo>
                <a:lnTo>
                  <a:pt x="5417819" y="39623"/>
                </a:lnTo>
                <a:lnTo>
                  <a:pt x="5413247" y="33527"/>
                </a:lnTo>
                <a:lnTo>
                  <a:pt x="5405627" y="22859"/>
                </a:lnTo>
                <a:lnTo>
                  <a:pt x="5404103" y="22859"/>
                </a:lnTo>
                <a:lnTo>
                  <a:pt x="5393435" y="13715"/>
                </a:lnTo>
                <a:lnTo>
                  <a:pt x="5387339" y="9143"/>
                </a:lnTo>
                <a:lnTo>
                  <a:pt x="5381243" y="6095"/>
                </a:lnTo>
                <a:lnTo>
                  <a:pt x="5373623" y="4571"/>
                </a:lnTo>
                <a:lnTo>
                  <a:pt x="5367527" y="1523"/>
                </a:lnTo>
                <a:lnTo>
                  <a:pt x="5359907" y="1523"/>
                </a:lnTo>
                <a:lnTo>
                  <a:pt x="5352287" y="0"/>
                </a:lnTo>
                <a:close/>
              </a:path>
              <a:path w="5497195" h="848995">
                <a:moveTo>
                  <a:pt x="5437631" y="390143"/>
                </a:moveTo>
                <a:lnTo>
                  <a:pt x="5437631" y="391667"/>
                </a:lnTo>
                <a:lnTo>
                  <a:pt x="5438938" y="391667"/>
                </a:lnTo>
                <a:lnTo>
                  <a:pt x="5437631" y="39014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0" y="29718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6683" y="2958084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4089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408939" h="180339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408939" h="180339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402335" y="141731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39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5531"/>
                </a:lnTo>
                <a:lnTo>
                  <a:pt x="394715" y="65531"/>
                </a:lnTo>
                <a:lnTo>
                  <a:pt x="382523" y="51815"/>
                </a:lnTo>
                <a:close/>
              </a:path>
              <a:path w="4089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4089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4089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4089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82523" y="65531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39" h="180339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5531"/>
                </a:lnTo>
                <a:lnTo>
                  <a:pt x="408431" y="65531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7148" y="3590646"/>
            <a:ext cx="3681729" cy="135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vo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483234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143000">
              <a:lnSpc>
                <a:spcPct val="100000"/>
              </a:lnSpc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cs</a:t>
            </a:r>
            <a:r>
              <a:rPr sz="18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of sa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ary</a:t>
            </a:r>
            <a:endParaRPr sz="1800">
              <a:latin typeface="Arial"/>
              <a:cs typeface="Arial"/>
            </a:endParaRPr>
          </a:p>
          <a:p>
            <a:pPr marL="1176655" marR="5080" indent="-33655">
              <a:lnSpc>
                <a:spcPct val="100000"/>
              </a:lnSpc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ca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cu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ati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 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8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here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1630" y="2662601"/>
            <a:ext cx="499237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Th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se</a:t>
            </a:r>
            <a:r>
              <a:rPr sz="1800" spc="-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e </a:t>
            </a:r>
            <a:r>
              <a:rPr sz="1800" spc="-20" dirty="0">
                <a:solidFill>
                  <a:srgbClr val="EA3800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EA38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ables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d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EA380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ed</a:t>
            </a:r>
            <a:r>
              <a:rPr sz="1800" spc="30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o </a:t>
            </a:r>
            <a:r>
              <a:rPr sz="1800" spc="-20" dirty="0">
                <a:solidFill>
                  <a:srgbClr val="EA3800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e the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pl</a:t>
            </a:r>
            <a:r>
              <a:rPr sz="1800" spc="-15" dirty="0">
                <a:solidFill>
                  <a:srgbClr val="EA3800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EA380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ee</a:t>
            </a:r>
            <a:r>
              <a:rPr sz="1800" spc="20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id and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EA3800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EA380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ee</a:t>
            </a:r>
            <a:r>
              <a:rPr sz="1800" spc="20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lar</a:t>
            </a:r>
            <a:r>
              <a:rPr sz="1800" spc="-114" dirty="0">
                <a:solidFill>
                  <a:srgbClr val="EA380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EA3800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EA38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able 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 d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EA380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EA380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EA38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da</a:t>
            </a:r>
            <a:r>
              <a:rPr sz="1800" spc="-35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 type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EA3800"/>
                </a:solidFill>
                <a:latin typeface="Calibri"/>
                <a:cs typeface="Calibri"/>
              </a:rPr>
              <a:t>i</a:t>
            </a:r>
            <a:r>
              <a:rPr sz="1800" spc="-65" dirty="0">
                <a:solidFill>
                  <a:srgbClr val="EA3800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EA380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eger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(o</a:t>
            </a:r>
            <a:r>
              <a:rPr sz="1800" spc="-15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)</a:t>
            </a:r>
            <a:r>
              <a:rPr sz="1800" spc="1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Str</a:t>
            </a:r>
            <a:r>
              <a:rPr sz="1800" spc="-10" dirty="0">
                <a:solidFill>
                  <a:srgbClr val="EA38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9556" y="4963847"/>
            <a:ext cx="535178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stem.o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ntl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(“Sa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=“</a:t>
            </a:r>
            <a:r>
              <a:rPr sz="1800" spc="10" dirty="0">
                <a:latin typeface="Arial"/>
                <a:cs typeface="Arial"/>
              </a:rPr>
              <a:t>+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4210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200" y="6096000"/>
            <a:ext cx="8153400" cy="647700"/>
          </a:xfrm>
          <a:prstGeom prst="rect">
            <a:avLst/>
          </a:prstGeom>
          <a:solidFill>
            <a:srgbClr val="C6D9F1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 marR="474980">
              <a:lnSpc>
                <a:spcPct val="100000"/>
              </a:lnSpc>
              <a:tabLst>
                <a:tab pos="3736340" algn="l"/>
              </a:tabLst>
            </a:pP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NOTE: </a:t>
            </a:r>
            <a:r>
              <a:rPr sz="1800" b="1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Java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is case</a:t>
            </a:r>
            <a:r>
              <a:rPr sz="18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se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sitiv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.</a:t>
            </a:r>
            <a:r>
              <a:rPr sz="18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For	e</a:t>
            </a:r>
            <a:r>
              <a:rPr sz="1800" spc="-20" dirty="0">
                <a:solidFill>
                  <a:srgbClr val="1F497D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am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,</a:t>
            </a:r>
            <a:r>
              <a:rPr sz="1800" spc="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“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Empl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”</a:t>
            </a:r>
            <a:r>
              <a:rPr sz="1800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d “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“ are</a:t>
            </a:r>
            <a:r>
              <a:rPr sz="1800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800" spc="-40" dirty="0">
                <a:solidFill>
                  <a:srgbClr val="1F497D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spc="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spc="-35" dirty="0">
                <a:solidFill>
                  <a:srgbClr val="1F497D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fere</a:t>
            </a:r>
            <a:r>
              <a:rPr sz="1800" spc="-15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800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sses.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48427" y="4034028"/>
            <a:ext cx="4506595" cy="848994"/>
          </a:xfrm>
          <a:custGeom>
            <a:avLst/>
            <a:gdLst/>
            <a:ahLst/>
            <a:cxnLst/>
            <a:rect l="l" t="t" r="r" b="b"/>
            <a:pathLst>
              <a:path w="4506595" h="848995">
                <a:moveTo>
                  <a:pt x="70484" y="457199"/>
                </a:moveTo>
                <a:lnTo>
                  <a:pt x="59435" y="457199"/>
                </a:lnTo>
                <a:lnTo>
                  <a:pt x="65531" y="469391"/>
                </a:lnTo>
                <a:lnTo>
                  <a:pt x="70103" y="487679"/>
                </a:lnTo>
                <a:lnTo>
                  <a:pt x="70103" y="774191"/>
                </a:lnTo>
                <a:lnTo>
                  <a:pt x="71627" y="781811"/>
                </a:lnTo>
                <a:lnTo>
                  <a:pt x="71627" y="789431"/>
                </a:lnTo>
                <a:lnTo>
                  <a:pt x="74675" y="795527"/>
                </a:lnTo>
                <a:lnTo>
                  <a:pt x="76199" y="803147"/>
                </a:lnTo>
                <a:lnTo>
                  <a:pt x="79247" y="809243"/>
                </a:lnTo>
                <a:lnTo>
                  <a:pt x="83819" y="815339"/>
                </a:lnTo>
                <a:lnTo>
                  <a:pt x="91439" y="826007"/>
                </a:lnTo>
                <a:lnTo>
                  <a:pt x="92963" y="826007"/>
                </a:lnTo>
                <a:lnTo>
                  <a:pt x="103631" y="835151"/>
                </a:lnTo>
                <a:lnTo>
                  <a:pt x="109727" y="839723"/>
                </a:lnTo>
                <a:lnTo>
                  <a:pt x="115823" y="842771"/>
                </a:lnTo>
                <a:lnTo>
                  <a:pt x="123443" y="844295"/>
                </a:lnTo>
                <a:lnTo>
                  <a:pt x="129539" y="847343"/>
                </a:lnTo>
                <a:lnTo>
                  <a:pt x="137159" y="847343"/>
                </a:lnTo>
                <a:lnTo>
                  <a:pt x="144779" y="848867"/>
                </a:lnTo>
                <a:lnTo>
                  <a:pt x="144779" y="838199"/>
                </a:lnTo>
                <a:lnTo>
                  <a:pt x="138683" y="838199"/>
                </a:lnTo>
                <a:lnTo>
                  <a:pt x="131063" y="836675"/>
                </a:lnTo>
                <a:lnTo>
                  <a:pt x="118871" y="833627"/>
                </a:lnTo>
                <a:lnTo>
                  <a:pt x="114299" y="830579"/>
                </a:lnTo>
                <a:lnTo>
                  <a:pt x="108203" y="827531"/>
                </a:lnTo>
                <a:lnTo>
                  <a:pt x="109727" y="827531"/>
                </a:lnTo>
                <a:lnTo>
                  <a:pt x="99059" y="819911"/>
                </a:lnTo>
                <a:lnTo>
                  <a:pt x="92528" y="810767"/>
                </a:lnTo>
                <a:lnTo>
                  <a:pt x="91439" y="810767"/>
                </a:lnTo>
                <a:lnTo>
                  <a:pt x="82295" y="792479"/>
                </a:lnTo>
                <a:lnTo>
                  <a:pt x="80771" y="786383"/>
                </a:lnTo>
                <a:lnTo>
                  <a:pt x="80771" y="780287"/>
                </a:lnTo>
                <a:lnTo>
                  <a:pt x="79247" y="774191"/>
                </a:lnTo>
                <a:lnTo>
                  <a:pt x="79247" y="480059"/>
                </a:lnTo>
                <a:lnTo>
                  <a:pt x="76199" y="472439"/>
                </a:lnTo>
                <a:lnTo>
                  <a:pt x="74675" y="464819"/>
                </a:lnTo>
                <a:lnTo>
                  <a:pt x="71627" y="458723"/>
                </a:lnTo>
                <a:lnTo>
                  <a:pt x="70484" y="457199"/>
                </a:lnTo>
                <a:close/>
              </a:path>
              <a:path w="4506595" h="848995">
                <a:moveTo>
                  <a:pt x="91439" y="809243"/>
                </a:moveTo>
                <a:lnTo>
                  <a:pt x="91439" y="810767"/>
                </a:lnTo>
                <a:lnTo>
                  <a:pt x="92528" y="810767"/>
                </a:lnTo>
                <a:lnTo>
                  <a:pt x="91439" y="809243"/>
                </a:lnTo>
                <a:close/>
              </a:path>
              <a:path w="4506595" h="848995">
                <a:moveTo>
                  <a:pt x="30818" y="424349"/>
                </a:moveTo>
                <a:lnTo>
                  <a:pt x="27431" y="425195"/>
                </a:lnTo>
                <a:lnTo>
                  <a:pt x="19811" y="428243"/>
                </a:lnTo>
                <a:lnTo>
                  <a:pt x="12191" y="428243"/>
                </a:lnTo>
                <a:lnTo>
                  <a:pt x="6095" y="429767"/>
                </a:lnTo>
                <a:lnTo>
                  <a:pt x="18287" y="429767"/>
                </a:lnTo>
                <a:lnTo>
                  <a:pt x="24383" y="431291"/>
                </a:lnTo>
                <a:lnTo>
                  <a:pt x="42671" y="440435"/>
                </a:lnTo>
                <a:lnTo>
                  <a:pt x="41147" y="440435"/>
                </a:lnTo>
                <a:lnTo>
                  <a:pt x="51815" y="448055"/>
                </a:lnTo>
                <a:lnTo>
                  <a:pt x="59435" y="458723"/>
                </a:lnTo>
                <a:lnTo>
                  <a:pt x="59435" y="457199"/>
                </a:lnTo>
                <a:lnTo>
                  <a:pt x="70484" y="457199"/>
                </a:lnTo>
                <a:lnTo>
                  <a:pt x="41147" y="428243"/>
                </a:lnTo>
                <a:lnTo>
                  <a:pt x="35051" y="425195"/>
                </a:lnTo>
                <a:lnTo>
                  <a:pt x="30818" y="424349"/>
                </a:lnTo>
                <a:close/>
              </a:path>
              <a:path w="4506595" h="848995">
                <a:moveTo>
                  <a:pt x="6095" y="419099"/>
                </a:moveTo>
                <a:lnTo>
                  <a:pt x="4571" y="419099"/>
                </a:lnTo>
                <a:lnTo>
                  <a:pt x="1523" y="420623"/>
                </a:lnTo>
                <a:lnTo>
                  <a:pt x="0" y="423671"/>
                </a:lnTo>
                <a:lnTo>
                  <a:pt x="1523" y="428243"/>
                </a:lnTo>
                <a:lnTo>
                  <a:pt x="4571" y="429767"/>
                </a:lnTo>
                <a:lnTo>
                  <a:pt x="6095" y="429767"/>
                </a:lnTo>
                <a:lnTo>
                  <a:pt x="6095" y="419099"/>
                </a:lnTo>
                <a:close/>
              </a:path>
              <a:path w="4506595" h="848995">
                <a:moveTo>
                  <a:pt x="6095" y="419099"/>
                </a:moveTo>
                <a:lnTo>
                  <a:pt x="6095" y="429767"/>
                </a:lnTo>
                <a:lnTo>
                  <a:pt x="12191" y="428243"/>
                </a:lnTo>
                <a:lnTo>
                  <a:pt x="19811" y="428243"/>
                </a:lnTo>
                <a:lnTo>
                  <a:pt x="27431" y="425195"/>
                </a:lnTo>
                <a:lnTo>
                  <a:pt x="30818" y="424349"/>
                </a:lnTo>
                <a:lnTo>
                  <a:pt x="27431" y="423671"/>
                </a:lnTo>
                <a:lnTo>
                  <a:pt x="21335" y="420623"/>
                </a:lnTo>
                <a:lnTo>
                  <a:pt x="13715" y="420623"/>
                </a:lnTo>
                <a:lnTo>
                  <a:pt x="6095" y="419099"/>
                </a:lnTo>
                <a:close/>
              </a:path>
              <a:path w="4506595" h="848995">
                <a:moveTo>
                  <a:pt x="59435" y="390143"/>
                </a:moveTo>
                <a:lnTo>
                  <a:pt x="12191" y="419099"/>
                </a:lnTo>
                <a:lnTo>
                  <a:pt x="6095" y="419099"/>
                </a:lnTo>
                <a:lnTo>
                  <a:pt x="13715" y="420623"/>
                </a:lnTo>
                <a:lnTo>
                  <a:pt x="21335" y="420623"/>
                </a:lnTo>
                <a:lnTo>
                  <a:pt x="27431" y="423671"/>
                </a:lnTo>
                <a:lnTo>
                  <a:pt x="30818" y="424349"/>
                </a:lnTo>
                <a:lnTo>
                  <a:pt x="67055" y="396239"/>
                </a:lnTo>
                <a:lnTo>
                  <a:pt x="69341" y="391667"/>
                </a:lnTo>
                <a:lnTo>
                  <a:pt x="59435" y="391667"/>
                </a:lnTo>
                <a:lnTo>
                  <a:pt x="59435" y="390143"/>
                </a:lnTo>
                <a:close/>
              </a:path>
              <a:path w="4506595" h="848995">
                <a:moveTo>
                  <a:pt x="144779" y="0"/>
                </a:moveTo>
                <a:lnTo>
                  <a:pt x="137159" y="1523"/>
                </a:lnTo>
                <a:lnTo>
                  <a:pt x="129539" y="1523"/>
                </a:lnTo>
                <a:lnTo>
                  <a:pt x="121919" y="4571"/>
                </a:lnTo>
                <a:lnTo>
                  <a:pt x="115823" y="6095"/>
                </a:lnTo>
                <a:lnTo>
                  <a:pt x="109727" y="9143"/>
                </a:lnTo>
                <a:lnTo>
                  <a:pt x="103631" y="13715"/>
                </a:lnTo>
                <a:lnTo>
                  <a:pt x="92963" y="22859"/>
                </a:lnTo>
                <a:lnTo>
                  <a:pt x="91439" y="22859"/>
                </a:lnTo>
                <a:lnTo>
                  <a:pt x="83819" y="33527"/>
                </a:lnTo>
                <a:lnTo>
                  <a:pt x="79247" y="39623"/>
                </a:lnTo>
                <a:lnTo>
                  <a:pt x="76199" y="45719"/>
                </a:lnTo>
                <a:lnTo>
                  <a:pt x="73151" y="53339"/>
                </a:lnTo>
                <a:lnTo>
                  <a:pt x="70103" y="68579"/>
                </a:lnTo>
                <a:lnTo>
                  <a:pt x="70103" y="361187"/>
                </a:lnTo>
                <a:lnTo>
                  <a:pt x="65531" y="379475"/>
                </a:lnTo>
                <a:lnTo>
                  <a:pt x="59435" y="391667"/>
                </a:lnTo>
                <a:lnTo>
                  <a:pt x="69341" y="391667"/>
                </a:lnTo>
                <a:lnTo>
                  <a:pt x="70103" y="390143"/>
                </a:lnTo>
                <a:lnTo>
                  <a:pt x="74675" y="384047"/>
                </a:lnTo>
                <a:lnTo>
                  <a:pt x="76199" y="376427"/>
                </a:lnTo>
                <a:lnTo>
                  <a:pt x="77723" y="370331"/>
                </a:lnTo>
                <a:lnTo>
                  <a:pt x="79247" y="362711"/>
                </a:lnTo>
                <a:lnTo>
                  <a:pt x="79247" y="74675"/>
                </a:lnTo>
                <a:lnTo>
                  <a:pt x="80771" y="68579"/>
                </a:lnTo>
                <a:lnTo>
                  <a:pt x="80771" y="62483"/>
                </a:lnTo>
                <a:lnTo>
                  <a:pt x="82295" y="56387"/>
                </a:lnTo>
                <a:lnTo>
                  <a:pt x="91439" y="38099"/>
                </a:lnTo>
                <a:lnTo>
                  <a:pt x="99059" y="28955"/>
                </a:lnTo>
                <a:lnTo>
                  <a:pt x="109727" y="21335"/>
                </a:lnTo>
                <a:lnTo>
                  <a:pt x="108203" y="21335"/>
                </a:lnTo>
                <a:lnTo>
                  <a:pt x="126491" y="12191"/>
                </a:lnTo>
                <a:lnTo>
                  <a:pt x="132587" y="10667"/>
                </a:lnTo>
                <a:lnTo>
                  <a:pt x="144779" y="10667"/>
                </a:lnTo>
                <a:lnTo>
                  <a:pt x="144779" y="0"/>
                </a:lnTo>
                <a:close/>
              </a:path>
              <a:path w="4506595" h="848995">
                <a:moveTo>
                  <a:pt x="4415027" y="809243"/>
                </a:moveTo>
                <a:lnTo>
                  <a:pt x="4407407" y="819911"/>
                </a:lnTo>
                <a:lnTo>
                  <a:pt x="4396739" y="827531"/>
                </a:lnTo>
                <a:lnTo>
                  <a:pt x="4398263" y="827531"/>
                </a:lnTo>
                <a:lnTo>
                  <a:pt x="4379975" y="836675"/>
                </a:lnTo>
                <a:lnTo>
                  <a:pt x="4373879" y="838199"/>
                </a:lnTo>
                <a:lnTo>
                  <a:pt x="4361687" y="838199"/>
                </a:lnTo>
                <a:lnTo>
                  <a:pt x="4361687" y="848867"/>
                </a:lnTo>
                <a:lnTo>
                  <a:pt x="4369307" y="847343"/>
                </a:lnTo>
                <a:lnTo>
                  <a:pt x="4376927" y="847343"/>
                </a:lnTo>
                <a:lnTo>
                  <a:pt x="4384547" y="844295"/>
                </a:lnTo>
                <a:lnTo>
                  <a:pt x="4390643" y="842771"/>
                </a:lnTo>
                <a:lnTo>
                  <a:pt x="4396739" y="839723"/>
                </a:lnTo>
                <a:lnTo>
                  <a:pt x="4402835" y="835151"/>
                </a:lnTo>
                <a:lnTo>
                  <a:pt x="4413503" y="826007"/>
                </a:lnTo>
                <a:lnTo>
                  <a:pt x="4415027" y="826007"/>
                </a:lnTo>
                <a:lnTo>
                  <a:pt x="4422647" y="815339"/>
                </a:lnTo>
                <a:lnTo>
                  <a:pt x="4424171" y="815339"/>
                </a:lnTo>
                <a:lnTo>
                  <a:pt x="4426457" y="810767"/>
                </a:lnTo>
                <a:lnTo>
                  <a:pt x="4415027" y="810767"/>
                </a:lnTo>
                <a:lnTo>
                  <a:pt x="4415027" y="809243"/>
                </a:lnTo>
                <a:close/>
              </a:path>
              <a:path w="4506595" h="848995">
                <a:moveTo>
                  <a:pt x="4475649" y="424518"/>
                </a:moveTo>
                <a:lnTo>
                  <a:pt x="4439411" y="452627"/>
                </a:lnTo>
                <a:lnTo>
                  <a:pt x="4436363" y="458723"/>
                </a:lnTo>
                <a:lnTo>
                  <a:pt x="4431791" y="464819"/>
                </a:lnTo>
                <a:lnTo>
                  <a:pt x="4430267" y="472439"/>
                </a:lnTo>
                <a:lnTo>
                  <a:pt x="4428743" y="478535"/>
                </a:lnTo>
                <a:lnTo>
                  <a:pt x="4427219" y="486155"/>
                </a:lnTo>
                <a:lnTo>
                  <a:pt x="4427219" y="774191"/>
                </a:lnTo>
                <a:lnTo>
                  <a:pt x="4425695" y="780287"/>
                </a:lnTo>
                <a:lnTo>
                  <a:pt x="4425695" y="786383"/>
                </a:lnTo>
                <a:lnTo>
                  <a:pt x="4424171" y="794003"/>
                </a:lnTo>
                <a:lnTo>
                  <a:pt x="4421123" y="798575"/>
                </a:lnTo>
                <a:lnTo>
                  <a:pt x="4415027" y="810767"/>
                </a:lnTo>
                <a:lnTo>
                  <a:pt x="4426457" y="810767"/>
                </a:lnTo>
                <a:lnTo>
                  <a:pt x="4430267" y="803147"/>
                </a:lnTo>
                <a:lnTo>
                  <a:pt x="4433315" y="795527"/>
                </a:lnTo>
                <a:lnTo>
                  <a:pt x="4434839" y="787907"/>
                </a:lnTo>
                <a:lnTo>
                  <a:pt x="4436363" y="781811"/>
                </a:lnTo>
                <a:lnTo>
                  <a:pt x="4436363" y="487679"/>
                </a:lnTo>
                <a:lnTo>
                  <a:pt x="4440935" y="469391"/>
                </a:lnTo>
                <a:lnTo>
                  <a:pt x="4443983" y="463295"/>
                </a:lnTo>
                <a:lnTo>
                  <a:pt x="4447031" y="458723"/>
                </a:lnTo>
                <a:lnTo>
                  <a:pt x="4456175" y="448055"/>
                </a:lnTo>
                <a:lnTo>
                  <a:pt x="4454651" y="448055"/>
                </a:lnTo>
                <a:lnTo>
                  <a:pt x="4465319" y="440435"/>
                </a:lnTo>
                <a:lnTo>
                  <a:pt x="4463795" y="440435"/>
                </a:lnTo>
                <a:lnTo>
                  <a:pt x="4475987" y="434339"/>
                </a:lnTo>
                <a:lnTo>
                  <a:pt x="4494275" y="429767"/>
                </a:lnTo>
                <a:lnTo>
                  <a:pt x="4500371" y="429767"/>
                </a:lnTo>
                <a:lnTo>
                  <a:pt x="4492751" y="428243"/>
                </a:lnTo>
                <a:lnTo>
                  <a:pt x="4485131" y="428243"/>
                </a:lnTo>
                <a:lnTo>
                  <a:pt x="4479035" y="425195"/>
                </a:lnTo>
                <a:lnTo>
                  <a:pt x="4475649" y="424518"/>
                </a:lnTo>
                <a:close/>
              </a:path>
              <a:path w="4506595" h="848995">
                <a:moveTo>
                  <a:pt x="4500371" y="419099"/>
                </a:moveTo>
                <a:lnTo>
                  <a:pt x="4494275" y="420623"/>
                </a:lnTo>
                <a:lnTo>
                  <a:pt x="4486655" y="420623"/>
                </a:lnTo>
                <a:lnTo>
                  <a:pt x="4479035" y="423671"/>
                </a:lnTo>
                <a:lnTo>
                  <a:pt x="4475649" y="424518"/>
                </a:lnTo>
                <a:lnTo>
                  <a:pt x="4479035" y="425195"/>
                </a:lnTo>
                <a:lnTo>
                  <a:pt x="4485131" y="428243"/>
                </a:lnTo>
                <a:lnTo>
                  <a:pt x="4492751" y="428243"/>
                </a:lnTo>
                <a:lnTo>
                  <a:pt x="4500371" y="429767"/>
                </a:lnTo>
                <a:lnTo>
                  <a:pt x="4500371" y="419099"/>
                </a:lnTo>
                <a:close/>
              </a:path>
              <a:path w="4506595" h="848995">
                <a:moveTo>
                  <a:pt x="4501895" y="419099"/>
                </a:moveTo>
                <a:lnTo>
                  <a:pt x="4500371" y="419099"/>
                </a:lnTo>
                <a:lnTo>
                  <a:pt x="4500371" y="429767"/>
                </a:lnTo>
                <a:lnTo>
                  <a:pt x="4501895" y="429767"/>
                </a:lnTo>
                <a:lnTo>
                  <a:pt x="4504943" y="428243"/>
                </a:lnTo>
                <a:lnTo>
                  <a:pt x="4506467" y="423671"/>
                </a:lnTo>
                <a:lnTo>
                  <a:pt x="4504943" y="420623"/>
                </a:lnTo>
                <a:lnTo>
                  <a:pt x="4501895" y="419099"/>
                </a:lnTo>
                <a:close/>
              </a:path>
              <a:path w="4506595" h="848995">
                <a:moveTo>
                  <a:pt x="4361687" y="0"/>
                </a:moveTo>
                <a:lnTo>
                  <a:pt x="4361687" y="10667"/>
                </a:lnTo>
                <a:lnTo>
                  <a:pt x="4367783" y="10667"/>
                </a:lnTo>
                <a:lnTo>
                  <a:pt x="4375403" y="12191"/>
                </a:lnTo>
                <a:lnTo>
                  <a:pt x="4387595" y="15239"/>
                </a:lnTo>
                <a:lnTo>
                  <a:pt x="4392167" y="18287"/>
                </a:lnTo>
                <a:lnTo>
                  <a:pt x="4398263" y="21335"/>
                </a:lnTo>
                <a:lnTo>
                  <a:pt x="4396739" y="21335"/>
                </a:lnTo>
                <a:lnTo>
                  <a:pt x="4407407" y="28955"/>
                </a:lnTo>
                <a:lnTo>
                  <a:pt x="4415027" y="39623"/>
                </a:lnTo>
                <a:lnTo>
                  <a:pt x="4419599" y="44195"/>
                </a:lnTo>
                <a:lnTo>
                  <a:pt x="4421123" y="50291"/>
                </a:lnTo>
                <a:lnTo>
                  <a:pt x="4424171" y="56387"/>
                </a:lnTo>
                <a:lnTo>
                  <a:pt x="4425695" y="62483"/>
                </a:lnTo>
                <a:lnTo>
                  <a:pt x="4425695" y="68579"/>
                </a:lnTo>
                <a:lnTo>
                  <a:pt x="4427219" y="76199"/>
                </a:lnTo>
                <a:lnTo>
                  <a:pt x="4427219" y="362711"/>
                </a:lnTo>
                <a:lnTo>
                  <a:pt x="4428743" y="368807"/>
                </a:lnTo>
                <a:lnTo>
                  <a:pt x="4431791" y="384047"/>
                </a:lnTo>
                <a:lnTo>
                  <a:pt x="4459223" y="416051"/>
                </a:lnTo>
                <a:lnTo>
                  <a:pt x="4475649" y="424518"/>
                </a:lnTo>
                <a:lnTo>
                  <a:pt x="4479035" y="423671"/>
                </a:lnTo>
                <a:lnTo>
                  <a:pt x="4486655" y="420623"/>
                </a:lnTo>
                <a:lnTo>
                  <a:pt x="4494275" y="420623"/>
                </a:lnTo>
                <a:lnTo>
                  <a:pt x="4500371" y="419099"/>
                </a:lnTo>
                <a:lnTo>
                  <a:pt x="4488179" y="419099"/>
                </a:lnTo>
                <a:lnTo>
                  <a:pt x="4482083" y="417575"/>
                </a:lnTo>
                <a:lnTo>
                  <a:pt x="4463795" y="408431"/>
                </a:lnTo>
                <a:lnTo>
                  <a:pt x="4465319" y="408431"/>
                </a:lnTo>
                <a:lnTo>
                  <a:pt x="4454651" y="400811"/>
                </a:lnTo>
                <a:lnTo>
                  <a:pt x="4456175" y="400811"/>
                </a:lnTo>
                <a:lnTo>
                  <a:pt x="4448338" y="391667"/>
                </a:lnTo>
                <a:lnTo>
                  <a:pt x="4447031" y="391667"/>
                </a:lnTo>
                <a:lnTo>
                  <a:pt x="4440935" y="379475"/>
                </a:lnTo>
                <a:lnTo>
                  <a:pt x="4439411" y="374903"/>
                </a:lnTo>
                <a:lnTo>
                  <a:pt x="4437887" y="367283"/>
                </a:lnTo>
                <a:lnTo>
                  <a:pt x="4436363" y="361187"/>
                </a:lnTo>
                <a:lnTo>
                  <a:pt x="4436363" y="67055"/>
                </a:lnTo>
                <a:lnTo>
                  <a:pt x="4434839" y="59435"/>
                </a:lnTo>
                <a:lnTo>
                  <a:pt x="4433315" y="53339"/>
                </a:lnTo>
                <a:lnTo>
                  <a:pt x="4430267" y="45719"/>
                </a:lnTo>
                <a:lnTo>
                  <a:pt x="4427219" y="39623"/>
                </a:lnTo>
                <a:lnTo>
                  <a:pt x="4422647" y="33527"/>
                </a:lnTo>
                <a:lnTo>
                  <a:pt x="4415027" y="22859"/>
                </a:lnTo>
                <a:lnTo>
                  <a:pt x="4413503" y="22859"/>
                </a:lnTo>
                <a:lnTo>
                  <a:pt x="4402835" y="13715"/>
                </a:lnTo>
                <a:lnTo>
                  <a:pt x="4396739" y="9143"/>
                </a:lnTo>
                <a:lnTo>
                  <a:pt x="4390643" y="6095"/>
                </a:lnTo>
                <a:lnTo>
                  <a:pt x="4383023" y="4571"/>
                </a:lnTo>
                <a:lnTo>
                  <a:pt x="4376927" y="1523"/>
                </a:lnTo>
                <a:lnTo>
                  <a:pt x="4369307" y="1523"/>
                </a:lnTo>
                <a:lnTo>
                  <a:pt x="4361687" y="0"/>
                </a:lnTo>
                <a:close/>
              </a:path>
              <a:path w="4506595" h="848995">
                <a:moveTo>
                  <a:pt x="4447031" y="390143"/>
                </a:moveTo>
                <a:lnTo>
                  <a:pt x="4447031" y="391667"/>
                </a:lnTo>
                <a:lnTo>
                  <a:pt x="4448338" y="391667"/>
                </a:lnTo>
                <a:lnTo>
                  <a:pt x="4447031" y="39014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68975" y="4111926"/>
            <a:ext cx="406654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is the</a:t>
            </a:r>
            <a:r>
              <a:rPr sz="1800" spc="1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EA38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thod </a:t>
            </a:r>
            <a:r>
              <a:rPr sz="1800" spc="1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defin</a:t>
            </a:r>
            <a:r>
              <a:rPr sz="1800" spc="-10" dirty="0">
                <a:solidFill>
                  <a:srgbClr val="EA38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EA38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lary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is </a:t>
            </a:r>
            <a:r>
              <a:rPr sz="1800" spc="-20" dirty="0">
                <a:solidFill>
                  <a:srgbClr val="EA3800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ed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10000 in</a:t>
            </a:r>
            <a:r>
              <a:rPr sz="1800" spc="10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EA3800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EA38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able em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Sala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y</a:t>
            </a:r>
            <a:r>
              <a:rPr sz="1800" spc="-1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pri</a:t>
            </a:r>
            <a:r>
              <a:rPr sz="1800" spc="-15" dirty="0">
                <a:solidFill>
                  <a:srgbClr val="EA380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ed</a:t>
            </a:r>
            <a:r>
              <a:rPr sz="1800" spc="30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EA380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EA3800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EA3800"/>
                </a:solidFill>
                <a:latin typeface="Calibri"/>
                <a:cs typeface="Calibri"/>
              </a:rPr>
              <a:t>ole.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475488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Intr</a:t>
            </a:r>
            <a:r>
              <a:rPr spc="-10" dirty="0">
                <a:solidFill>
                  <a:schemeClr val="tx2"/>
                </a:solidFill>
              </a:rPr>
              <a:t>o</a:t>
            </a:r>
            <a:r>
              <a:rPr dirty="0">
                <a:solidFill>
                  <a:schemeClr val="tx2"/>
                </a:solidFill>
              </a:rPr>
              <a:t>duct</a:t>
            </a:r>
            <a:r>
              <a:rPr spc="-10" dirty="0">
                <a:solidFill>
                  <a:schemeClr val="tx2"/>
                </a:solidFill>
              </a:rPr>
              <a:t>i</a:t>
            </a:r>
            <a:r>
              <a:rPr dirty="0">
                <a:solidFill>
                  <a:schemeClr val="tx2"/>
                </a:solidFill>
              </a:rPr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64" y="2503323"/>
            <a:ext cx="8100695" cy="3550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351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Java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an object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orie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 syntax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C++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 vastly improved featu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Java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endent.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Java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 provi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env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ronment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 ap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pment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 desktops 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servers 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 de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yment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ded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env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ronments.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9052560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spc="-350" dirty="0">
                <a:solidFill>
                  <a:schemeClr val="tx2"/>
                </a:solidFill>
              </a:rPr>
              <a:t>T</a:t>
            </a:r>
            <a:r>
              <a:rPr dirty="0">
                <a:solidFill>
                  <a:schemeClr val="tx2"/>
                </a:solidFill>
              </a:rPr>
              <a:t>y</a:t>
            </a:r>
            <a:r>
              <a:rPr spc="5" dirty="0">
                <a:solidFill>
                  <a:schemeClr val="tx2"/>
                </a:solidFill>
              </a:rPr>
              <a:t>p</a:t>
            </a:r>
            <a:r>
              <a:rPr dirty="0">
                <a:solidFill>
                  <a:schemeClr val="tx2"/>
                </a:solidFill>
              </a:rPr>
              <a:t>es</a:t>
            </a:r>
            <a:r>
              <a:rPr spc="-45" dirty="0">
                <a:solidFill>
                  <a:schemeClr val="tx2"/>
                </a:solidFill>
              </a:rPr>
              <a:t> </a:t>
            </a:r>
            <a:r>
              <a:rPr dirty="0" smtClean="0">
                <a:solidFill>
                  <a:schemeClr val="tx2"/>
                </a:solidFill>
              </a:rPr>
              <a:t>of</a:t>
            </a:r>
            <a:r>
              <a:rPr lang="en-US" dirty="0" smtClean="0">
                <a:solidFill>
                  <a:schemeClr val="tx2"/>
                </a:solidFill>
              </a:rPr>
              <a:t> Classes</a:t>
            </a:r>
            <a:br>
              <a:rPr lang="en-US" dirty="0" smtClean="0">
                <a:solidFill>
                  <a:schemeClr val="tx2"/>
                </a:solidFill>
              </a:rPr>
            </a:br>
            <a:endParaRPr dirty="0">
              <a:solidFill>
                <a:schemeClr val="tx2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30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23772" y="3662172"/>
            <a:ext cx="1964689" cy="224154"/>
          </a:xfrm>
          <a:custGeom>
            <a:avLst/>
            <a:gdLst/>
            <a:ahLst/>
            <a:cxnLst/>
            <a:rect l="l" t="t" r="r" b="b"/>
            <a:pathLst>
              <a:path w="1964689" h="224154">
                <a:moveTo>
                  <a:pt x="1866899" y="0"/>
                </a:moveTo>
                <a:lnTo>
                  <a:pt x="97535" y="0"/>
                </a:lnTo>
                <a:lnTo>
                  <a:pt x="84730" y="816"/>
                </a:lnTo>
                <a:lnTo>
                  <a:pt x="45015" y="15181"/>
                </a:lnTo>
                <a:lnTo>
                  <a:pt x="15840" y="44074"/>
                </a:lnTo>
                <a:lnTo>
                  <a:pt x="1061" y="83062"/>
                </a:lnTo>
                <a:lnTo>
                  <a:pt x="0" y="97535"/>
                </a:lnTo>
                <a:lnTo>
                  <a:pt x="0" y="224027"/>
                </a:lnTo>
                <a:lnTo>
                  <a:pt x="1964435" y="224027"/>
                </a:lnTo>
                <a:lnTo>
                  <a:pt x="1964435" y="97535"/>
                </a:lnTo>
                <a:lnTo>
                  <a:pt x="1956109" y="57926"/>
                </a:lnTo>
                <a:lnTo>
                  <a:pt x="1931945" y="24679"/>
                </a:lnTo>
                <a:lnTo>
                  <a:pt x="1895777" y="4276"/>
                </a:lnTo>
                <a:lnTo>
                  <a:pt x="186689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0055" y="3649979"/>
            <a:ext cx="1991995" cy="236220"/>
          </a:xfrm>
          <a:custGeom>
            <a:avLst/>
            <a:gdLst/>
            <a:ahLst/>
            <a:cxnLst/>
            <a:rect l="l" t="t" r="r" b="b"/>
            <a:pathLst>
              <a:path w="1991995" h="236220">
                <a:moveTo>
                  <a:pt x="1891283" y="0"/>
                </a:moveTo>
                <a:lnTo>
                  <a:pt x="99059" y="0"/>
                </a:lnTo>
                <a:lnTo>
                  <a:pt x="88391" y="1523"/>
                </a:lnTo>
                <a:lnTo>
                  <a:pt x="77723" y="4571"/>
                </a:lnTo>
                <a:lnTo>
                  <a:pt x="67055" y="9143"/>
                </a:lnTo>
                <a:lnTo>
                  <a:pt x="48767" y="18287"/>
                </a:lnTo>
                <a:lnTo>
                  <a:pt x="41147" y="25907"/>
                </a:lnTo>
                <a:lnTo>
                  <a:pt x="32003" y="32003"/>
                </a:lnTo>
                <a:lnTo>
                  <a:pt x="25907" y="39623"/>
                </a:lnTo>
                <a:lnTo>
                  <a:pt x="18287" y="48767"/>
                </a:lnTo>
                <a:lnTo>
                  <a:pt x="13715" y="57911"/>
                </a:lnTo>
                <a:lnTo>
                  <a:pt x="9143" y="68579"/>
                </a:lnTo>
                <a:lnTo>
                  <a:pt x="4571" y="77723"/>
                </a:lnTo>
                <a:lnTo>
                  <a:pt x="3047" y="88391"/>
                </a:lnTo>
                <a:lnTo>
                  <a:pt x="1523" y="100583"/>
                </a:lnTo>
                <a:lnTo>
                  <a:pt x="0" y="111251"/>
                </a:lnTo>
                <a:lnTo>
                  <a:pt x="0" y="236219"/>
                </a:lnTo>
                <a:lnTo>
                  <a:pt x="25907" y="236219"/>
                </a:lnTo>
                <a:lnTo>
                  <a:pt x="25907" y="100583"/>
                </a:lnTo>
                <a:lnTo>
                  <a:pt x="27431" y="92963"/>
                </a:lnTo>
                <a:lnTo>
                  <a:pt x="30479" y="83819"/>
                </a:lnTo>
                <a:lnTo>
                  <a:pt x="32003" y="76199"/>
                </a:lnTo>
                <a:lnTo>
                  <a:pt x="36575" y="68579"/>
                </a:lnTo>
                <a:lnTo>
                  <a:pt x="64007" y="39623"/>
                </a:lnTo>
                <a:lnTo>
                  <a:pt x="94487" y="25907"/>
                </a:lnTo>
                <a:lnTo>
                  <a:pt x="103631" y="25907"/>
                </a:lnTo>
                <a:lnTo>
                  <a:pt x="111251" y="24383"/>
                </a:lnTo>
                <a:lnTo>
                  <a:pt x="1950719" y="24383"/>
                </a:lnTo>
                <a:lnTo>
                  <a:pt x="1932431" y="12191"/>
                </a:lnTo>
                <a:lnTo>
                  <a:pt x="1923287" y="7619"/>
                </a:lnTo>
                <a:lnTo>
                  <a:pt x="1901951" y="1523"/>
                </a:lnTo>
                <a:lnTo>
                  <a:pt x="1891283" y="0"/>
                </a:lnTo>
                <a:close/>
              </a:path>
              <a:path w="1991995" h="236220">
                <a:moveTo>
                  <a:pt x="1950719" y="24383"/>
                </a:moveTo>
                <a:lnTo>
                  <a:pt x="1880615" y="24383"/>
                </a:lnTo>
                <a:lnTo>
                  <a:pt x="1898903" y="27431"/>
                </a:lnTo>
                <a:lnTo>
                  <a:pt x="1906523" y="28955"/>
                </a:lnTo>
                <a:lnTo>
                  <a:pt x="1947671" y="56387"/>
                </a:lnTo>
                <a:lnTo>
                  <a:pt x="1952243" y="64007"/>
                </a:lnTo>
                <a:lnTo>
                  <a:pt x="1956815" y="70103"/>
                </a:lnTo>
                <a:lnTo>
                  <a:pt x="1962911" y="85343"/>
                </a:lnTo>
                <a:lnTo>
                  <a:pt x="1964435" y="94487"/>
                </a:lnTo>
                <a:lnTo>
                  <a:pt x="1965959" y="102107"/>
                </a:lnTo>
                <a:lnTo>
                  <a:pt x="1965959" y="236219"/>
                </a:lnTo>
                <a:lnTo>
                  <a:pt x="1991867" y="236219"/>
                </a:lnTo>
                <a:lnTo>
                  <a:pt x="1991867" y="109727"/>
                </a:lnTo>
                <a:lnTo>
                  <a:pt x="1990343" y="99059"/>
                </a:lnTo>
                <a:lnTo>
                  <a:pt x="1988819" y="86867"/>
                </a:lnTo>
                <a:lnTo>
                  <a:pt x="1972055" y="47243"/>
                </a:lnTo>
                <a:lnTo>
                  <a:pt x="1965959" y="39623"/>
                </a:lnTo>
                <a:lnTo>
                  <a:pt x="1950719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1132" y="3227832"/>
            <a:ext cx="584200" cy="658495"/>
          </a:xfrm>
          <a:custGeom>
            <a:avLst/>
            <a:gdLst/>
            <a:ahLst/>
            <a:cxnLst/>
            <a:rect l="l" t="t" r="r" b="b"/>
            <a:pathLst>
              <a:path w="584200" h="658495">
                <a:moveTo>
                  <a:pt x="564315" y="0"/>
                </a:moveTo>
                <a:lnTo>
                  <a:pt x="0" y="658367"/>
                </a:lnTo>
                <a:lnTo>
                  <a:pt x="33789" y="658367"/>
                </a:lnTo>
                <a:lnTo>
                  <a:pt x="584127" y="15239"/>
                </a:lnTo>
                <a:lnTo>
                  <a:pt x="56431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4591" y="2743200"/>
            <a:ext cx="1965960" cy="982980"/>
          </a:xfrm>
          <a:custGeom>
            <a:avLst/>
            <a:gdLst/>
            <a:ahLst/>
            <a:cxnLst/>
            <a:rect l="l" t="t" r="r" b="b"/>
            <a:pathLst>
              <a:path w="1965960" h="982979">
                <a:moveTo>
                  <a:pt x="1868423" y="0"/>
                </a:moveTo>
                <a:lnTo>
                  <a:pt x="98599" y="1"/>
                </a:lnTo>
                <a:lnTo>
                  <a:pt x="56947" y="9314"/>
                </a:lnTo>
                <a:lnTo>
                  <a:pt x="24118" y="34152"/>
                </a:lnTo>
                <a:lnTo>
                  <a:pt x="4158" y="70469"/>
                </a:lnTo>
                <a:lnTo>
                  <a:pt x="0" y="99059"/>
                </a:lnTo>
                <a:lnTo>
                  <a:pt x="0" y="885443"/>
                </a:lnTo>
                <a:lnTo>
                  <a:pt x="8951" y="926501"/>
                </a:lnTo>
                <a:lnTo>
                  <a:pt x="33751" y="959175"/>
                </a:lnTo>
                <a:lnTo>
                  <a:pt x="70260" y="978892"/>
                </a:lnTo>
                <a:lnTo>
                  <a:pt x="99059" y="982979"/>
                </a:lnTo>
                <a:lnTo>
                  <a:pt x="1868423" y="982979"/>
                </a:lnTo>
                <a:lnTo>
                  <a:pt x="1908687" y="974653"/>
                </a:lnTo>
                <a:lnTo>
                  <a:pt x="1941803" y="950489"/>
                </a:lnTo>
                <a:lnTo>
                  <a:pt x="1961809" y="914321"/>
                </a:lnTo>
                <a:lnTo>
                  <a:pt x="1965959" y="885443"/>
                </a:lnTo>
                <a:lnTo>
                  <a:pt x="1965959" y="99059"/>
                </a:lnTo>
                <a:lnTo>
                  <a:pt x="1957279" y="57730"/>
                </a:lnTo>
                <a:lnTo>
                  <a:pt x="1933069" y="24468"/>
                </a:lnTo>
                <a:lnTo>
                  <a:pt x="1897089" y="4221"/>
                </a:lnTo>
                <a:lnTo>
                  <a:pt x="186842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2400" y="2731008"/>
            <a:ext cx="1991995" cy="1009015"/>
          </a:xfrm>
          <a:custGeom>
            <a:avLst/>
            <a:gdLst/>
            <a:ahLst/>
            <a:cxnLst/>
            <a:rect l="l" t="t" r="r" b="b"/>
            <a:pathLst>
              <a:path w="1991995" h="1009014">
                <a:moveTo>
                  <a:pt x="1891283" y="0"/>
                </a:moveTo>
                <a:lnTo>
                  <a:pt x="111251" y="0"/>
                </a:lnTo>
                <a:lnTo>
                  <a:pt x="99059" y="1523"/>
                </a:lnTo>
                <a:lnTo>
                  <a:pt x="57911" y="13715"/>
                </a:lnTo>
                <a:lnTo>
                  <a:pt x="25907" y="41147"/>
                </a:lnTo>
                <a:lnTo>
                  <a:pt x="18287" y="50291"/>
                </a:lnTo>
                <a:lnTo>
                  <a:pt x="9143" y="68579"/>
                </a:lnTo>
                <a:lnTo>
                  <a:pt x="4571" y="79247"/>
                </a:lnTo>
                <a:lnTo>
                  <a:pt x="3047" y="89915"/>
                </a:lnTo>
                <a:lnTo>
                  <a:pt x="0" y="100583"/>
                </a:lnTo>
                <a:lnTo>
                  <a:pt x="0" y="897635"/>
                </a:lnTo>
                <a:lnTo>
                  <a:pt x="1523" y="909827"/>
                </a:lnTo>
                <a:lnTo>
                  <a:pt x="13715" y="950975"/>
                </a:lnTo>
                <a:lnTo>
                  <a:pt x="41147" y="982979"/>
                </a:lnTo>
                <a:lnTo>
                  <a:pt x="50291" y="990599"/>
                </a:lnTo>
                <a:lnTo>
                  <a:pt x="68579" y="999743"/>
                </a:lnTo>
                <a:lnTo>
                  <a:pt x="79247" y="1004315"/>
                </a:lnTo>
                <a:lnTo>
                  <a:pt x="111251" y="1008887"/>
                </a:lnTo>
                <a:lnTo>
                  <a:pt x="1880615" y="1008887"/>
                </a:lnTo>
                <a:lnTo>
                  <a:pt x="1924811" y="999743"/>
                </a:lnTo>
                <a:lnTo>
                  <a:pt x="1950719" y="982979"/>
                </a:lnTo>
                <a:lnTo>
                  <a:pt x="102107" y="982979"/>
                </a:lnTo>
                <a:lnTo>
                  <a:pt x="92963" y="981455"/>
                </a:lnTo>
                <a:lnTo>
                  <a:pt x="56387" y="963167"/>
                </a:lnTo>
                <a:lnTo>
                  <a:pt x="28955" y="922019"/>
                </a:lnTo>
                <a:lnTo>
                  <a:pt x="25907" y="905255"/>
                </a:lnTo>
                <a:lnTo>
                  <a:pt x="25907" y="102107"/>
                </a:lnTo>
                <a:lnTo>
                  <a:pt x="41147" y="62483"/>
                </a:lnTo>
                <a:lnTo>
                  <a:pt x="71627" y="35051"/>
                </a:lnTo>
                <a:lnTo>
                  <a:pt x="103631" y="25907"/>
                </a:lnTo>
                <a:lnTo>
                  <a:pt x="1950719" y="25907"/>
                </a:lnTo>
                <a:lnTo>
                  <a:pt x="1941575" y="18287"/>
                </a:lnTo>
                <a:lnTo>
                  <a:pt x="1923287" y="9143"/>
                </a:lnTo>
                <a:lnTo>
                  <a:pt x="1912619" y="4571"/>
                </a:lnTo>
                <a:lnTo>
                  <a:pt x="1901951" y="3047"/>
                </a:lnTo>
                <a:lnTo>
                  <a:pt x="1891283" y="0"/>
                </a:lnTo>
                <a:close/>
              </a:path>
              <a:path w="1991995" h="1009014">
                <a:moveTo>
                  <a:pt x="1950719" y="25907"/>
                </a:moveTo>
                <a:lnTo>
                  <a:pt x="1889759" y="25907"/>
                </a:lnTo>
                <a:lnTo>
                  <a:pt x="1898903" y="27431"/>
                </a:lnTo>
                <a:lnTo>
                  <a:pt x="1906523" y="28955"/>
                </a:lnTo>
                <a:lnTo>
                  <a:pt x="1941575" y="51815"/>
                </a:lnTo>
                <a:lnTo>
                  <a:pt x="1946147" y="57911"/>
                </a:lnTo>
                <a:lnTo>
                  <a:pt x="1952243" y="64007"/>
                </a:lnTo>
                <a:lnTo>
                  <a:pt x="1955291" y="71627"/>
                </a:lnTo>
                <a:lnTo>
                  <a:pt x="1959863" y="79247"/>
                </a:lnTo>
                <a:lnTo>
                  <a:pt x="1962911" y="86867"/>
                </a:lnTo>
                <a:lnTo>
                  <a:pt x="1964435" y="94487"/>
                </a:lnTo>
                <a:lnTo>
                  <a:pt x="1965959" y="103631"/>
                </a:lnTo>
                <a:lnTo>
                  <a:pt x="1965959" y="906779"/>
                </a:lnTo>
                <a:lnTo>
                  <a:pt x="1964435" y="915923"/>
                </a:lnTo>
                <a:lnTo>
                  <a:pt x="1961387" y="923543"/>
                </a:lnTo>
                <a:lnTo>
                  <a:pt x="1959863" y="931163"/>
                </a:lnTo>
                <a:lnTo>
                  <a:pt x="1950719" y="946403"/>
                </a:lnTo>
                <a:lnTo>
                  <a:pt x="1946147" y="952499"/>
                </a:lnTo>
                <a:lnTo>
                  <a:pt x="1940051" y="958595"/>
                </a:lnTo>
                <a:lnTo>
                  <a:pt x="1933955" y="963167"/>
                </a:lnTo>
                <a:lnTo>
                  <a:pt x="1927859" y="969263"/>
                </a:lnTo>
                <a:lnTo>
                  <a:pt x="1920239" y="973835"/>
                </a:lnTo>
                <a:lnTo>
                  <a:pt x="1904999" y="979931"/>
                </a:lnTo>
                <a:lnTo>
                  <a:pt x="1897379" y="981455"/>
                </a:lnTo>
                <a:lnTo>
                  <a:pt x="1888235" y="982979"/>
                </a:lnTo>
                <a:lnTo>
                  <a:pt x="1950719" y="982979"/>
                </a:lnTo>
                <a:lnTo>
                  <a:pt x="1959863" y="975359"/>
                </a:lnTo>
                <a:lnTo>
                  <a:pt x="1965959" y="967739"/>
                </a:lnTo>
                <a:lnTo>
                  <a:pt x="1973579" y="958595"/>
                </a:lnTo>
                <a:lnTo>
                  <a:pt x="1982723" y="940307"/>
                </a:lnTo>
                <a:lnTo>
                  <a:pt x="1987295" y="929639"/>
                </a:lnTo>
                <a:lnTo>
                  <a:pt x="1991867" y="897635"/>
                </a:lnTo>
                <a:lnTo>
                  <a:pt x="1991867" y="111251"/>
                </a:lnTo>
                <a:lnTo>
                  <a:pt x="1982723" y="67055"/>
                </a:lnTo>
                <a:lnTo>
                  <a:pt x="1958339" y="32003"/>
                </a:lnTo>
                <a:lnTo>
                  <a:pt x="195071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68575" y="3079492"/>
            <a:ext cx="17818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Inbuilt Cl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1427" y="2510028"/>
            <a:ext cx="3134995" cy="1306195"/>
          </a:xfrm>
          <a:custGeom>
            <a:avLst/>
            <a:gdLst/>
            <a:ahLst/>
            <a:cxnLst/>
            <a:rect l="l" t="t" r="r" b="b"/>
            <a:pathLst>
              <a:path w="3134995" h="1306195">
                <a:moveTo>
                  <a:pt x="36194" y="652816"/>
                </a:moveTo>
                <a:lnTo>
                  <a:pt x="27431" y="655319"/>
                </a:lnTo>
                <a:lnTo>
                  <a:pt x="6095" y="658367"/>
                </a:lnTo>
                <a:lnTo>
                  <a:pt x="15239" y="658367"/>
                </a:lnTo>
                <a:lnTo>
                  <a:pt x="25907" y="659891"/>
                </a:lnTo>
                <a:lnTo>
                  <a:pt x="35051" y="662939"/>
                </a:lnTo>
                <a:lnTo>
                  <a:pt x="45719" y="665987"/>
                </a:lnTo>
                <a:lnTo>
                  <a:pt x="77723" y="687323"/>
                </a:lnTo>
                <a:lnTo>
                  <a:pt x="100583" y="720851"/>
                </a:lnTo>
                <a:lnTo>
                  <a:pt x="108203" y="749807"/>
                </a:lnTo>
                <a:lnTo>
                  <a:pt x="108203" y="1193291"/>
                </a:lnTo>
                <a:lnTo>
                  <a:pt x="109727" y="1203959"/>
                </a:lnTo>
                <a:lnTo>
                  <a:pt x="121919" y="1246631"/>
                </a:lnTo>
                <a:lnTo>
                  <a:pt x="149351" y="1280159"/>
                </a:lnTo>
                <a:lnTo>
                  <a:pt x="187451" y="1299971"/>
                </a:lnTo>
                <a:lnTo>
                  <a:pt x="210311" y="1304543"/>
                </a:lnTo>
                <a:lnTo>
                  <a:pt x="220979" y="1306067"/>
                </a:lnTo>
                <a:lnTo>
                  <a:pt x="220979" y="1295399"/>
                </a:lnTo>
                <a:lnTo>
                  <a:pt x="210311" y="1295399"/>
                </a:lnTo>
                <a:lnTo>
                  <a:pt x="199643" y="1293875"/>
                </a:lnTo>
                <a:lnTo>
                  <a:pt x="163067" y="1278635"/>
                </a:lnTo>
                <a:lnTo>
                  <a:pt x="135635" y="1249679"/>
                </a:lnTo>
                <a:lnTo>
                  <a:pt x="118871" y="1202435"/>
                </a:lnTo>
                <a:lnTo>
                  <a:pt x="117347" y="1193291"/>
                </a:lnTo>
                <a:lnTo>
                  <a:pt x="117347" y="749807"/>
                </a:lnTo>
                <a:lnTo>
                  <a:pt x="115823" y="739139"/>
                </a:lnTo>
                <a:lnTo>
                  <a:pt x="92963" y="688847"/>
                </a:lnTo>
                <a:lnTo>
                  <a:pt x="59435" y="661415"/>
                </a:lnTo>
                <a:lnTo>
                  <a:pt x="39623" y="653795"/>
                </a:lnTo>
                <a:lnTo>
                  <a:pt x="36194" y="652816"/>
                </a:lnTo>
                <a:close/>
              </a:path>
              <a:path w="3134995" h="1306195">
                <a:moveTo>
                  <a:pt x="6095" y="647699"/>
                </a:moveTo>
                <a:lnTo>
                  <a:pt x="4571" y="647699"/>
                </a:lnTo>
                <a:lnTo>
                  <a:pt x="1523" y="649223"/>
                </a:lnTo>
                <a:lnTo>
                  <a:pt x="0" y="652271"/>
                </a:lnTo>
                <a:lnTo>
                  <a:pt x="1523" y="656843"/>
                </a:lnTo>
                <a:lnTo>
                  <a:pt x="4571" y="658367"/>
                </a:lnTo>
                <a:lnTo>
                  <a:pt x="6095" y="658367"/>
                </a:lnTo>
                <a:lnTo>
                  <a:pt x="6095" y="647699"/>
                </a:lnTo>
                <a:close/>
              </a:path>
              <a:path w="3134995" h="1306195">
                <a:moveTo>
                  <a:pt x="6095" y="647699"/>
                </a:moveTo>
                <a:lnTo>
                  <a:pt x="6095" y="658367"/>
                </a:lnTo>
                <a:lnTo>
                  <a:pt x="27431" y="655319"/>
                </a:lnTo>
                <a:lnTo>
                  <a:pt x="36194" y="652816"/>
                </a:lnTo>
                <a:lnTo>
                  <a:pt x="28955" y="650747"/>
                </a:lnTo>
                <a:lnTo>
                  <a:pt x="16763" y="649223"/>
                </a:lnTo>
                <a:lnTo>
                  <a:pt x="6095" y="647699"/>
                </a:lnTo>
                <a:close/>
              </a:path>
              <a:path w="3134995" h="1306195">
                <a:moveTo>
                  <a:pt x="220979" y="0"/>
                </a:moveTo>
                <a:lnTo>
                  <a:pt x="176783" y="9143"/>
                </a:lnTo>
                <a:lnTo>
                  <a:pt x="134111" y="41147"/>
                </a:lnTo>
                <a:lnTo>
                  <a:pt x="111251" y="91439"/>
                </a:lnTo>
                <a:lnTo>
                  <a:pt x="108203" y="112775"/>
                </a:lnTo>
                <a:lnTo>
                  <a:pt x="108203" y="554735"/>
                </a:lnTo>
                <a:lnTo>
                  <a:pt x="106679" y="565403"/>
                </a:lnTo>
                <a:lnTo>
                  <a:pt x="91439" y="601979"/>
                </a:lnTo>
                <a:lnTo>
                  <a:pt x="64007" y="630935"/>
                </a:lnTo>
                <a:lnTo>
                  <a:pt x="25907" y="646175"/>
                </a:lnTo>
                <a:lnTo>
                  <a:pt x="16763" y="647699"/>
                </a:lnTo>
                <a:lnTo>
                  <a:pt x="6095" y="647699"/>
                </a:lnTo>
                <a:lnTo>
                  <a:pt x="16763" y="649223"/>
                </a:lnTo>
                <a:lnTo>
                  <a:pt x="28955" y="650747"/>
                </a:lnTo>
                <a:lnTo>
                  <a:pt x="36194" y="652816"/>
                </a:lnTo>
                <a:lnTo>
                  <a:pt x="48767" y="649223"/>
                </a:lnTo>
                <a:lnTo>
                  <a:pt x="85343" y="624839"/>
                </a:lnTo>
                <a:lnTo>
                  <a:pt x="91439" y="617219"/>
                </a:lnTo>
                <a:lnTo>
                  <a:pt x="99059" y="608075"/>
                </a:lnTo>
                <a:lnTo>
                  <a:pt x="103631" y="598931"/>
                </a:lnTo>
                <a:lnTo>
                  <a:pt x="109727" y="589787"/>
                </a:lnTo>
                <a:lnTo>
                  <a:pt x="115823" y="568451"/>
                </a:lnTo>
                <a:lnTo>
                  <a:pt x="117347" y="556259"/>
                </a:lnTo>
                <a:lnTo>
                  <a:pt x="117347" y="112775"/>
                </a:lnTo>
                <a:lnTo>
                  <a:pt x="118871" y="102107"/>
                </a:lnTo>
                <a:lnTo>
                  <a:pt x="135635" y="54863"/>
                </a:lnTo>
                <a:lnTo>
                  <a:pt x="163067" y="27431"/>
                </a:lnTo>
                <a:lnTo>
                  <a:pt x="201167" y="12191"/>
                </a:lnTo>
                <a:lnTo>
                  <a:pt x="210311" y="10667"/>
                </a:lnTo>
                <a:lnTo>
                  <a:pt x="220979" y="10667"/>
                </a:lnTo>
                <a:lnTo>
                  <a:pt x="220979" y="0"/>
                </a:lnTo>
                <a:close/>
              </a:path>
              <a:path w="3134995" h="1306195">
                <a:moveTo>
                  <a:pt x="3098672" y="653251"/>
                </a:moveTo>
                <a:lnTo>
                  <a:pt x="3058667" y="673607"/>
                </a:lnTo>
                <a:lnTo>
                  <a:pt x="3043427" y="688847"/>
                </a:lnTo>
                <a:lnTo>
                  <a:pt x="3035807" y="697991"/>
                </a:lnTo>
                <a:lnTo>
                  <a:pt x="3031235" y="707135"/>
                </a:lnTo>
                <a:lnTo>
                  <a:pt x="3025139" y="716279"/>
                </a:lnTo>
                <a:lnTo>
                  <a:pt x="3019043" y="737615"/>
                </a:lnTo>
                <a:lnTo>
                  <a:pt x="3017519" y="749807"/>
                </a:lnTo>
                <a:lnTo>
                  <a:pt x="3017519" y="1193291"/>
                </a:lnTo>
                <a:lnTo>
                  <a:pt x="3015995" y="1203959"/>
                </a:lnTo>
                <a:lnTo>
                  <a:pt x="2999231" y="1251203"/>
                </a:lnTo>
                <a:lnTo>
                  <a:pt x="2971799" y="1278635"/>
                </a:lnTo>
                <a:lnTo>
                  <a:pt x="2933699" y="1293875"/>
                </a:lnTo>
                <a:lnTo>
                  <a:pt x="2924555" y="1295399"/>
                </a:lnTo>
                <a:lnTo>
                  <a:pt x="2913887" y="1295399"/>
                </a:lnTo>
                <a:lnTo>
                  <a:pt x="2913887" y="1306067"/>
                </a:lnTo>
                <a:lnTo>
                  <a:pt x="2958083" y="1296923"/>
                </a:lnTo>
                <a:lnTo>
                  <a:pt x="3000755" y="1264919"/>
                </a:lnTo>
                <a:lnTo>
                  <a:pt x="3017519" y="1235963"/>
                </a:lnTo>
                <a:lnTo>
                  <a:pt x="3022091" y="1226819"/>
                </a:lnTo>
                <a:lnTo>
                  <a:pt x="3023615" y="1214627"/>
                </a:lnTo>
                <a:lnTo>
                  <a:pt x="3026663" y="1193291"/>
                </a:lnTo>
                <a:lnTo>
                  <a:pt x="3026663" y="751331"/>
                </a:lnTo>
                <a:lnTo>
                  <a:pt x="3038855" y="711707"/>
                </a:lnTo>
                <a:lnTo>
                  <a:pt x="3057143" y="688847"/>
                </a:lnTo>
                <a:lnTo>
                  <a:pt x="3063239" y="681227"/>
                </a:lnTo>
                <a:lnTo>
                  <a:pt x="3098291" y="662939"/>
                </a:lnTo>
                <a:lnTo>
                  <a:pt x="3118103" y="658367"/>
                </a:lnTo>
                <a:lnTo>
                  <a:pt x="3128771" y="658367"/>
                </a:lnTo>
                <a:lnTo>
                  <a:pt x="3118103" y="656843"/>
                </a:lnTo>
                <a:lnTo>
                  <a:pt x="3105911" y="655319"/>
                </a:lnTo>
                <a:lnTo>
                  <a:pt x="3098672" y="653251"/>
                </a:lnTo>
                <a:close/>
              </a:path>
              <a:path w="3134995" h="1306195">
                <a:moveTo>
                  <a:pt x="3128771" y="647699"/>
                </a:moveTo>
                <a:lnTo>
                  <a:pt x="3107435" y="650747"/>
                </a:lnTo>
                <a:lnTo>
                  <a:pt x="3098672" y="653251"/>
                </a:lnTo>
                <a:lnTo>
                  <a:pt x="3105911" y="655319"/>
                </a:lnTo>
                <a:lnTo>
                  <a:pt x="3118103" y="656843"/>
                </a:lnTo>
                <a:lnTo>
                  <a:pt x="3128771" y="658367"/>
                </a:lnTo>
                <a:lnTo>
                  <a:pt x="3128771" y="647699"/>
                </a:lnTo>
                <a:close/>
              </a:path>
              <a:path w="3134995" h="1306195">
                <a:moveTo>
                  <a:pt x="3130295" y="647699"/>
                </a:moveTo>
                <a:lnTo>
                  <a:pt x="3128771" y="647699"/>
                </a:lnTo>
                <a:lnTo>
                  <a:pt x="3128771" y="658367"/>
                </a:lnTo>
                <a:lnTo>
                  <a:pt x="3130295" y="658367"/>
                </a:lnTo>
                <a:lnTo>
                  <a:pt x="3133343" y="656843"/>
                </a:lnTo>
                <a:lnTo>
                  <a:pt x="3134867" y="652271"/>
                </a:lnTo>
                <a:lnTo>
                  <a:pt x="3133343" y="649223"/>
                </a:lnTo>
                <a:lnTo>
                  <a:pt x="3130295" y="647699"/>
                </a:lnTo>
                <a:close/>
              </a:path>
              <a:path w="3134995" h="1306195">
                <a:moveTo>
                  <a:pt x="2913887" y="0"/>
                </a:moveTo>
                <a:lnTo>
                  <a:pt x="2913887" y="10667"/>
                </a:lnTo>
                <a:lnTo>
                  <a:pt x="2924555" y="10667"/>
                </a:lnTo>
                <a:lnTo>
                  <a:pt x="2935223" y="12191"/>
                </a:lnTo>
                <a:lnTo>
                  <a:pt x="2971799" y="27431"/>
                </a:lnTo>
                <a:lnTo>
                  <a:pt x="2999231" y="56387"/>
                </a:lnTo>
                <a:lnTo>
                  <a:pt x="3017519" y="114299"/>
                </a:lnTo>
                <a:lnTo>
                  <a:pt x="3017519" y="556259"/>
                </a:lnTo>
                <a:lnTo>
                  <a:pt x="3019043" y="566927"/>
                </a:lnTo>
                <a:lnTo>
                  <a:pt x="3041903" y="617219"/>
                </a:lnTo>
                <a:lnTo>
                  <a:pt x="3075431" y="644651"/>
                </a:lnTo>
                <a:lnTo>
                  <a:pt x="3098672" y="653251"/>
                </a:lnTo>
                <a:lnTo>
                  <a:pt x="3107435" y="650747"/>
                </a:lnTo>
                <a:lnTo>
                  <a:pt x="3128771" y="647699"/>
                </a:lnTo>
                <a:lnTo>
                  <a:pt x="3119627" y="647699"/>
                </a:lnTo>
                <a:lnTo>
                  <a:pt x="3108959" y="646175"/>
                </a:lnTo>
                <a:lnTo>
                  <a:pt x="3099815" y="643127"/>
                </a:lnTo>
                <a:lnTo>
                  <a:pt x="3089147" y="640079"/>
                </a:lnTo>
                <a:lnTo>
                  <a:pt x="3057143" y="618743"/>
                </a:lnTo>
                <a:lnTo>
                  <a:pt x="3034283" y="585215"/>
                </a:lnTo>
                <a:lnTo>
                  <a:pt x="3026663" y="556259"/>
                </a:lnTo>
                <a:lnTo>
                  <a:pt x="3026663" y="112775"/>
                </a:lnTo>
                <a:lnTo>
                  <a:pt x="3025139" y="102107"/>
                </a:lnTo>
                <a:lnTo>
                  <a:pt x="3012947" y="59435"/>
                </a:lnTo>
                <a:lnTo>
                  <a:pt x="2985515" y="25907"/>
                </a:lnTo>
                <a:lnTo>
                  <a:pt x="2936747" y="3047"/>
                </a:lnTo>
                <a:lnTo>
                  <a:pt x="2924555" y="1523"/>
                </a:lnTo>
                <a:lnTo>
                  <a:pt x="291388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53589" y="2755222"/>
            <a:ext cx="241173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2250">
              <a:lnSpc>
                <a:spcPct val="100000"/>
              </a:lnSpc>
            </a:pP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1600" spc="-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J</a:t>
            </a:r>
            <a:r>
              <a:rPr sz="1600" spc="-40" dirty="0">
                <a:solidFill>
                  <a:srgbClr val="1F497D"/>
                </a:solidFill>
                <a:latin typeface="Calibri"/>
                <a:cs typeface="Calibri"/>
              </a:rPr>
              <a:t>av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API</a:t>
            </a:r>
            <a:r>
              <a:rPr sz="1600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cl</a:t>
            </a:r>
            <a:r>
              <a:rPr sz="1600" spc="-5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sses</a:t>
            </a:r>
            <a:r>
              <a:rPr sz="16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1600" spc="-2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1F497D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1600" spc="-40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ed</a:t>
            </a:r>
            <a:r>
              <a:rPr sz="1600" spc="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sz="1600" spc="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as</a:t>
            </a:r>
            <a:r>
              <a:rPr sz="160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in</a:t>
            </a:r>
            <a:r>
              <a:rPr sz="1600" b="1" spc="-20" dirty="0">
                <a:solidFill>
                  <a:srgbClr val="1F497D"/>
                </a:solidFill>
                <a:latin typeface="Calibri"/>
                <a:cs typeface="Calibri"/>
              </a:rPr>
              <a:t>b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uilt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1F497D"/>
                </a:solidFill>
                <a:latin typeface="Calibri"/>
                <a:cs typeface="Calibri"/>
              </a:rPr>
              <a:t>l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asses</a:t>
            </a:r>
            <a:r>
              <a:rPr sz="1600" spc="-5" dirty="0">
                <a:solidFill>
                  <a:srgbClr val="1F497D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3772" y="3886200"/>
            <a:ext cx="1964689" cy="759460"/>
          </a:xfrm>
          <a:custGeom>
            <a:avLst/>
            <a:gdLst/>
            <a:ahLst/>
            <a:cxnLst/>
            <a:rect l="l" t="t" r="r" b="b"/>
            <a:pathLst>
              <a:path w="1964689" h="759460">
                <a:moveTo>
                  <a:pt x="1964435" y="0"/>
                </a:moveTo>
                <a:lnTo>
                  <a:pt x="0" y="0"/>
                </a:lnTo>
                <a:lnTo>
                  <a:pt x="0" y="659892"/>
                </a:lnTo>
                <a:lnTo>
                  <a:pt x="8680" y="701221"/>
                </a:lnTo>
                <a:lnTo>
                  <a:pt x="32890" y="734484"/>
                </a:lnTo>
                <a:lnTo>
                  <a:pt x="68870" y="754730"/>
                </a:lnTo>
                <a:lnTo>
                  <a:pt x="97535" y="758952"/>
                </a:lnTo>
                <a:lnTo>
                  <a:pt x="1866899" y="758952"/>
                </a:lnTo>
                <a:lnTo>
                  <a:pt x="1907957" y="750000"/>
                </a:lnTo>
                <a:lnTo>
                  <a:pt x="1940631" y="725200"/>
                </a:lnTo>
                <a:lnTo>
                  <a:pt x="1960348" y="688691"/>
                </a:lnTo>
                <a:lnTo>
                  <a:pt x="1964435" y="659892"/>
                </a:lnTo>
                <a:lnTo>
                  <a:pt x="196443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0055" y="3886200"/>
            <a:ext cx="1991995" cy="771525"/>
          </a:xfrm>
          <a:custGeom>
            <a:avLst/>
            <a:gdLst/>
            <a:ahLst/>
            <a:cxnLst/>
            <a:rect l="l" t="t" r="r" b="b"/>
            <a:pathLst>
              <a:path w="1991995" h="771525">
                <a:moveTo>
                  <a:pt x="25907" y="0"/>
                </a:moveTo>
                <a:lnTo>
                  <a:pt x="0" y="0"/>
                </a:lnTo>
                <a:lnTo>
                  <a:pt x="0" y="661416"/>
                </a:lnTo>
                <a:lnTo>
                  <a:pt x="1523" y="672084"/>
                </a:lnTo>
                <a:lnTo>
                  <a:pt x="3047" y="684276"/>
                </a:lnTo>
                <a:lnTo>
                  <a:pt x="19811" y="723900"/>
                </a:lnTo>
                <a:lnTo>
                  <a:pt x="59435" y="758952"/>
                </a:lnTo>
                <a:lnTo>
                  <a:pt x="100583" y="771144"/>
                </a:lnTo>
                <a:lnTo>
                  <a:pt x="1892807" y="771144"/>
                </a:lnTo>
                <a:lnTo>
                  <a:pt x="1943099" y="752856"/>
                </a:lnTo>
                <a:lnTo>
                  <a:pt x="1950415" y="746760"/>
                </a:lnTo>
                <a:lnTo>
                  <a:pt x="111251" y="746760"/>
                </a:lnTo>
                <a:lnTo>
                  <a:pt x="92963" y="743712"/>
                </a:lnTo>
                <a:lnTo>
                  <a:pt x="56387" y="726948"/>
                </a:lnTo>
                <a:lnTo>
                  <a:pt x="45719" y="714756"/>
                </a:lnTo>
                <a:lnTo>
                  <a:pt x="39623" y="707136"/>
                </a:lnTo>
                <a:lnTo>
                  <a:pt x="36575" y="701040"/>
                </a:lnTo>
                <a:lnTo>
                  <a:pt x="32003" y="693420"/>
                </a:lnTo>
                <a:lnTo>
                  <a:pt x="28955" y="685800"/>
                </a:lnTo>
                <a:lnTo>
                  <a:pt x="27431" y="676656"/>
                </a:lnTo>
                <a:lnTo>
                  <a:pt x="25907" y="669036"/>
                </a:lnTo>
                <a:lnTo>
                  <a:pt x="25907" y="0"/>
                </a:lnTo>
                <a:close/>
              </a:path>
              <a:path w="1991995" h="771525">
                <a:moveTo>
                  <a:pt x="1991867" y="0"/>
                </a:moveTo>
                <a:lnTo>
                  <a:pt x="1965959" y="0"/>
                </a:lnTo>
                <a:lnTo>
                  <a:pt x="1965959" y="670560"/>
                </a:lnTo>
                <a:lnTo>
                  <a:pt x="1964435" y="678180"/>
                </a:lnTo>
                <a:lnTo>
                  <a:pt x="1946147" y="714756"/>
                </a:lnTo>
                <a:lnTo>
                  <a:pt x="1897379" y="745236"/>
                </a:lnTo>
                <a:lnTo>
                  <a:pt x="1888235" y="745236"/>
                </a:lnTo>
                <a:lnTo>
                  <a:pt x="1880615" y="746760"/>
                </a:lnTo>
                <a:lnTo>
                  <a:pt x="1950415" y="746760"/>
                </a:lnTo>
                <a:lnTo>
                  <a:pt x="1952243" y="745236"/>
                </a:lnTo>
                <a:lnTo>
                  <a:pt x="1959863" y="739140"/>
                </a:lnTo>
                <a:lnTo>
                  <a:pt x="1965959" y="731520"/>
                </a:lnTo>
                <a:lnTo>
                  <a:pt x="1973579" y="722376"/>
                </a:lnTo>
                <a:lnTo>
                  <a:pt x="1978151" y="713232"/>
                </a:lnTo>
                <a:lnTo>
                  <a:pt x="1982723" y="702564"/>
                </a:lnTo>
                <a:lnTo>
                  <a:pt x="1987295" y="693420"/>
                </a:lnTo>
                <a:lnTo>
                  <a:pt x="1988819" y="682752"/>
                </a:lnTo>
                <a:lnTo>
                  <a:pt x="1991867" y="670560"/>
                </a:lnTo>
                <a:lnTo>
                  <a:pt x="1991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6437" y="3486743"/>
            <a:ext cx="7402830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600" b="1" spc="-35" dirty="0">
                <a:solidFill>
                  <a:srgbClr val="1F497D"/>
                </a:solidFill>
                <a:latin typeface="Calibri"/>
                <a:cs typeface="Calibri"/>
              </a:rPr>
              <a:t>x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ample:</a:t>
            </a:r>
            <a:r>
              <a:rPr sz="1600" b="1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Str</a:t>
            </a:r>
            <a:r>
              <a:rPr sz="1600" dirty="0">
                <a:solidFill>
                  <a:srgbClr val="1F497D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n</a:t>
            </a:r>
            <a:r>
              <a:rPr sz="1600" spc="0" dirty="0">
                <a:solidFill>
                  <a:srgbClr val="1F497D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1F497D"/>
                </a:solidFill>
                <a:latin typeface="Calibri"/>
                <a:cs typeface="Calibri"/>
              </a:rPr>
              <a:t>, </a:t>
            </a:r>
            <a:r>
              <a:rPr sz="1600" spc="-40"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1F497D"/>
                </a:solidFill>
                <a:latin typeface="Calibri"/>
                <a:cs typeface="Calibri"/>
              </a:rPr>
              <a:t>ys</a:t>
            </a:r>
            <a:r>
              <a:rPr sz="1600" spc="-2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1F497D"/>
                </a:solidFill>
                <a:latin typeface="Calibri"/>
                <a:cs typeface="Calibri"/>
              </a:rPr>
              <a:t>em</a:t>
            </a:r>
            <a:r>
              <a:rPr sz="160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c.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79063" y="3886200"/>
            <a:ext cx="255904" cy="276225"/>
          </a:xfrm>
          <a:custGeom>
            <a:avLst/>
            <a:gdLst/>
            <a:ahLst/>
            <a:cxnLst/>
            <a:rect l="l" t="t" r="r" b="b"/>
            <a:pathLst>
              <a:path w="255904" h="276225">
                <a:moveTo>
                  <a:pt x="255857" y="0"/>
                </a:moveTo>
                <a:lnTo>
                  <a:pt x="222068" y="0"/>
                </a:lnTo>
                <a:lnTo>
                  <a:pt x="0" y="259080"/>
                </a:lnTo>
                <a:lnTo>
                  <a:pt x="19811" y="275844"/>
                </a:lnTo>
                <a:lnTo>
                  <a:pt x="25585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79063" y="4145279"/>
            <a:ext cx="806450" cy="934719"/>
          </a:xfrm>
          <a:custGeom>
            <a:avLst/>
            <a:gdLst/>
            <a:ahLst/>
            <a:cxnLst/>
            <a:rect l="l" t="t" r="r" b="b"/>
            <a:pathLst>
              <a:path w="806450" h="934720">
                <a:moveTo>
                  <a:pt x="19811" y="0"/>
                </a:moveTo>
                <a:lnTo>
                  <a:pt x="0" y="16763"/>
                </a:lnTo>
                <a:lnTo>
                  <a:pt x="786383" y="934211"/>
                </a:lnTo>
                <a:lnTo>
                  <a:pt x="806195" y="918971"/>
                </a:lnTo>
                <a:lnTo>
                  <a:pt x="1981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4591" y="4579620"/>
            <a:ext cx="1965960" cy="982980"/>
          </a:xfrm>
          <a:custGeom>
            <a:avLst/>
            <a:gdLst/>
            <a:ahLst/>
            <a:cxnLst/>
            <a:rect l="l" t="t" r="r" b="b"/>
            <a:pathLst>
              <a:path w="1965960" h="982979">
                <a:moveTo>
                  <a:pt x="1868423" y="0"/>
                </a:moveTo>
                <a:lnTo>
                  <a:pt x="98599" y="1"/>
                </a:lnTo>
                <a:lnTo>
                  <a:pt x="56947" y="9314"/>
                </a:lnTo>
                <a:lnTo>
                  <a:pt x="24118" y="34152"/>
                </a:lnTo>
                <a:lnTo>
                  <a:pt x="4158" y="70469"/>
                </a:lnTo>
                <a:lnTo>
                  <a:pt x="0" y="99059"/>
                </a:lnTo>
                <a:lnTo>
                  <a:pt x="0" y="885443"/>
                </a:lnTo>
                <a:lnTo>
                  <a:pt x="8951" y="926501"/>
                </a:lnTo>
                <a:lnTo>
                  <a:pt x="33751" y="959175"/>
                </a:lnTo>
                <a:lnTo>
                  <a:pt x="70260" y="978892"/>
                </a:lnTo>
                <a:lnTo>
                  <a:pt x="99059" y="982979"/>
                </a:lnTo>
                <a:lnTo>
                  <a:pt x="1868423" y="982979"/>
                </a:lnTo>
                <a:lnTo>
                  <a:pt x="1908687" y="974653"/>
                </a:lnTo>
                <a:lnTo>
                  <a:pt x="1941803" y="950489"/>
                </a:lnTo>
                <a:lnTo>
                  <a:pt x="1961809" y="914321"/>
                </a:lnTo>
                <a:lnTo>
                  <a:pt x="1965959" y="885443"/>
                </a:lnTo>
                <a:lnTo>
                  <a:pt x="1965959" y="99059"/>
                </a:lnTo>
                <a:lnTo>
                  <a:pt x="1957279" y="57730"/>
                </a:lnTo>
                <a:lnTo>
                  <a:pt x="1933069" y="24468"/>
                </a:lnTo>
                <a:lnTo>
                  <a:pt x="1897089" y="4221"/>
                </a:lnTo>
                <a:lnTo>
                  <a:pt x="186842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62400" y="4567428"/>
            <a:ext cx="1991995" cy="1009015"/>
          </a:xfrm>
          <a:custGeom>
            <a:avLst/>
            <a:gdLst/>
            <a:ahLst/>
            <a:cxnLst/>
            <a:rect l="l" t="t" r="r" b="b"/>
            <a:pathLst>
              <a:path w="1991995" h="1009014">
                <a:moveTo>
                  <a:pt x="1880615" y="0"/>
                </a:moveTo>
                <a:lnTo>
                  <a:pt x="111251" y="0"/>
                </a:lnTo>
                <a:lnTo>
                  <a:pt x="99059" y="1523"/>
                </a:lnTo>
                <a:lnTo>
                  <a:pt x="57911" y="13715"/>
                </a:lnTo>
                <a:lnTo>
                  <a:pt x="25907" y="41147"/>
                </a:lnTo>
                <a:lnTo>
                  <a:pt x="18287" y="50291"/>
                </a:lnTo>
                <a:lnTo>
                  <a:pt x="9143" y="68579"/>
                </a:lnTo>
                <a:lnTo>
                  <a:pt x="4571" y="79247"/>
                </a:lnTo>
                <a:lnTo>
                  <a:pt x="3047" y="89915"/>
                </a:lnTo>
                <a:lnTo>
                  <a:pt x="0" y="100583"/>
                </a:lnTo>
                <a:lnTo>
                  <a:pt x="0" y="897635"/>
                </a:lnTo>
                <a:lnTo>
                  <a:pt x="1523" y="909827"/>
                </a:lnTo>
                <a:lnTo>
                  <a:pt x="13715" y="950975"/>
                </a:lnTo>
                <a:lnTo>
                  <a:pt x="41147" y="982979"/>
                </a:lnTo>
                <a:lnTo>
                  <a:pt x="50291" y="990599"/>
                </a:lnTo>
                <a:lnTo>
                  <a:pt x="68579" y="999743"/>
                </a:lnTo>
                <a:lnTo>
                  <a:pt x="79247" y="1004315"/>
                </a:lnTo>
                <a:lnTo>
                  <a:pt x="111251" y="1008887"/>
                </a:lnTo>
                <a:lnTo>
                  <a:pt x="1880615" y="1008887"/>
                </a:lnTo>
                <a:lnTo>
                  <a:pt x="1924811" y="999743"/>
                </a:lnTo>
                <a:lnTo>
                  <a:pt x="1950719" y="982979"/>
                </a:lnTo>
                <a:lnTo>
                  <a:pt x="102107" y="982979"/>
                </a:lnTo>
                <a:lnTo>
                  <a:pt x="92963" y="981455"/>
                </a:lnTo>
                <a:lnTo>
                  <a:pt x="56387" y="963167"/>
                </a:lnTo>
                <a:lnTo>
                  <a:pt x="28955" y="922019"/>
                </a:lnTo>
                <a:lnTo>
                  <a:pt x="25907" y="905255"/>
                </a:lnTo>
                <a:lnTo>
                  <a:pt x="25907" y="102107"/>
                </a:lnTo>
                <a:lnTo>
                  <a:pt x="41147" y="62483"/>
                </a:lnTo>
                <a:lnTo>
                  <a:pt x="57911" y="45719"/>
                </a:lnTo>
                <a:lnTo>
                  <a:pt x="64007" y="39623"/>
                </a:lnTo>
                <a:lnTo>
                  <a:pt x="71627" y="35051"/>
                </a:lnTo>
                <a:lnTo>
                  <a:pt x="86867" y="28955"/>
                </a:lnTo>
                <a:lnTo>
                  <a:pt x="94487" y="27431"/>
                </a:lnTo>
                <a:lnTo>
                  <a:pt x="103631" y="25907"/>
                </a:lnTo>
                <a:lnTo>
                  <a:pt x="1950719" y="25907"/>
                </a:lnTo>
                <a:lnTo>
                  <a:pt x="1941575" y="18287"/>
                </a:lnTo>
                <a:lnTo>
                  <a:pt x="1923287" y="9143"/>
                </a:lnTo>
                <a:lnTo>
                  <a:pt x="1912619" y="4571"/>
                </a:lnTo>
                <a:lnTo>
                  <a:pt x="1880615" y="0"/>
                </a:lnTo>
                <a:close/>
              </a:path>
              <a:path w="1991995" h="1009014">
                <a:moveTo>
                  <a:pt x="1950719" y="25907"/>
                </a:moveTo>
                <a:lnTo>
                  <a:pt x="1889759" y="25907"/>
                </a:lnTo>
                <a:lnTo>
                  <a:pt x="1898903" y="27431"/>
                </a:lnTo>
                <a:lnTo>
                  <a:pt x="1906523" y="28955"/>
                </a:lnTo>
                <a:lnTo>
                  <a:pt x="1941575" y="51815"/>
                </a:lnTo>
                <a:lnTo>
                  <a:pt x="1946147" y="57911"/>
                </a:lnTo>
                <a:lnTo>
                  <a:pt x="1952243" y="64007"/>
                </a:lnTo>
                <a:lnTo>
                  <a:pt x="1955291" y="71627"/>
                </a:lnTo>
                <a:lnTo>
                  <a:pt x="1959863" y="79247"/>
                </a:lnTo>
                <a:lnTo>
                  <a:pt x="1962911" y="86867"/>
                </a:lnTo>
                <a:lnTo>
                  <a:pt x="1964435" y="94487"/>
                </a:lnTo>
                <a:lnTo>
                  <a:pt x="1965959" y="103631"/>
                </a:lnTo>
                <a:lnTo>
                  <a:pt x="1965959" y="906779"/>
                </a:lnTo>
                <a:lnTo>
                  <a:pt x="1964435" y="915923"/>
                </a:lnTo>
                <a:lnTo>
                  <a:pt x="1961387" y="923543"/>
                </a:lnTo>
                <a:lnTo>
                  <a:pt x="1959863" y="931163"/>
                </a:lnTo>
                <a:lnTo>
                  <a:pt x="1950719" y="946403"/>
                </a:lnTo>
                <a:lnTo>
                  <a:pt x="1946147" y="952499"/>
                </a:lnTo>
                <a:lnTo>
                  <a:pt x="1940051" y="958595"/>
                </a:lnTo>
                <a:lnTo>
                  <a:pt x="1933955" y="963167"/>
                </a:lnTo>
                <a:lnTo>
                  <a:pt x="1927859" y="969263"/>
                </a:lnTo>
                <a:lnTo>
                  <a:pt x="1920239" y="973835"/>
                </a:lnTo>
                <a:lnTo>
                  <a:pt x="1904999" y="979931"/>
                </a:lnTo>
                <a:lnTo>
                  <a:pt x="1897379" y="981455"/>
                </a:lnTo>
                <a:lnTo>
                  <a:pt x="1888235" y="982979"/>
                </a:lnTo>
                <a:lnTo>
                  <a:pt x="1950719" y="982979"/>
                </a:lnTo>
                <a:lnTo>
                  <a:pt x="1959863" y="975359"/>
                </a:lnTo>
                <a:lnTo>
                  <a:pt x="1965959" y="967739"/>
                </a:lnTo>
                <a:lnTo>
                  <a:pt x="1973579" y="958595"/>
                </a:lnTo>
                <a:lnTo>
                  <a:pt x="1982723" y="940307"/>
                </a:lnTo>
                <a:lnTo>
                  <a:pt x="1987295" y="929639"/>
                </a:lnTo>
                <a:lnTo>
                  <a:pt x="1991867" y="897635"/>
                </a:lnTo>
                <a:lnTo>
                  <a:pt x="1991867" y="111251"/>
                </a:lnTo>
                <a:lnTo>
                  <a:pt x="1982723" y="67055"/>
                </a:lnTo>
                <a:lnTo>
                  <a:pt x="1958339" y="32003"/>
                </a:lnTo>
                <a:lnTo>
                  <a:pt x="195071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40203" y="4749797"/>
            <a:ext cx="1638300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marR="5080" indent="-361315">
              <a:lnSpc>
                <a:spcPts val="264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fin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 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15227" y="4415028"/>
            <a:ext cx="3134995" cy="1306195"/>
          </a:xfrm>
          <a:custGeom>
            <a:avLst/>
            <a:gdLst/>
            <a:ahLst/>
            <a:cxnLst/>
            <a:rect l="l" t="t" r="r" b="b"/>
            <a:pathLst>
              <a:path w="3134995" h="1306195">
                <a:moveTo>
                  <a:pt x="36194" y="652816"/>
                </a:moveTo>
                <a:lnTo>
                  <a:pt x="27431" y="655319"/>
                </a:lnTo>
                <a:lnTo>
                  <a:pt x="6095" y="658367"/>
                </a:lnTo>
                <a:lnTo>
                  <a:pt x="15239" y="658367"/>
                </a:lnTo>
                <a:lnTo>
                  <a:pt x="25907" y="659891"/>
                </a:lnTo>
                <a:lnTo>
                  <a:pt x="35051" y="662939"/>
                </a:lnTo>
                <a:lnTo>
                  <a:pt x="45719" y="665987"/>
                </a:lnTo>
                <a:lnTo>
                  <a:pt x="77723" y="687323"/>
                </a:lnTo>
                <a:lnTo>
                  <a:pt x="100583" y="720851"/>
                </a:lnTo>
                <a:lnTo>
                  <a:pt x="108203" y="749807"/>
                </a:lnTo>
                <a:lnTo>
                  <a:pt x="108203" y="1193291"/>
                </a:lnTo>
                <a:lnTo>
                  <a:pt x="109727" y="1203959"/>
                </a:lnTo>
                <a:lnTo>
                  <a:pt x="121919" y="1246631"/>
                </a:lnTo>
                <a:lnTo>
                  <a:pt x="149351" y="1280159"/>
                </a:lnTo>
                <a:lnTo>
                  <a:pt x="187451" y="1299971"/>
                </a:lnTo>
                <a:lnTo>
                  <a:pt x="210311" y="1304543"/>
                </a:lnTo>
                <a:lnTo>
                  <a:pt x="220979" y="1306067"/>
                </a:lnTo>
                <a:lnTo>
                  <a:pt x="220979" y="1295399"/>
                </a:lnTo>
                <a:lnTo>
                  <a:pt x="210311" y="1295399"/>
                </a:lnTo>
                <a:lnTo>
                  <a:pt x="199643" y="1293875"/>
                </a:lnTo>
                <a:lnTo>
                  <a:pt x="163067" y="1278635"/>
                </a:lnTo>
                <a:lnTo>
                  <a:pt x="135635" y="1249679"/>
                </a:lnTo>
                <a:lnTo>
                  <a:pt x="118871" y="1202435"/>
                </a:lnTo>
                <a:lnTo>
                  <a:pt x="117347" y="1193291"/>
                </a:lnTo>
                <a:lnTo>
                  <a:pt x="117347" y="749807"/>
                </a:lnTo>
                <a:lnTo>
                  <a:pt x="115823" y="739139"/>
                </a:lnTo>
                <a:lnTo>
                  <a:pt x="92963" y="688847"/>
                </a:lnTo>
                <a:lnTo>
                  <a:pt x="59435" y="661415"/>
                </a:lnTo>
                <a:lnTo>
                  <a:pt x="39623" y="653795"/>
                </a:lnTo>
                <a:lnTo>
                  <a:pt x="36194" y="652816"/>
                </a:lnTo>
                <a:close/>
              </a:path>
              <a:path w="3134995" h="1306195">
                <a:moveTo>
                  <a:pt x="6095" y="647699"/>
                </a:moveTo>
                <a:lnTo>
                  <a:pt x="4571" y="647699"/>
                </a:lnTo>
                <a:lnTo>
                  <a:pt x="1523" y="649223"/>
                </a:lnTo>
                <a:lnTo>
                  <a:pt x="0" y="652271"/>
                </a:lnTo>
                <a:lnTo>
                  <a:pt x="1523" y="656843"/>
                </a:lnTo>
                <a:lnTo>
                  <a:pt x="4571" y="658367"/>
                </a:lnTo>
                <a:lnTo>
                  <a:pt x="6095" y="658367"/>
                </a:lnTo>
                <a:lnTo>
                  <a:pt x="6095" y="647699"/>
                </a:lnTo>
                <a:close/>
              </a:path>
              <a:path w="3134995" h="1306195">
                <a:moveTo>
                  <a:pt x="6095" y="647699"/>
                </a:moveTo>
                <a:lnTo>
                  <a:pt x="6095" y="658367"/>
                </a:lnTo>
                <a:lnTo>
                  <a:pt x="27431" y="655319"/>
                </a:lnTo>
                <a:lnTo>
                  <a:pt x="36194" y="652816"/>
                </a:lnTo>
                <a:lnTo>
                  <a:pt x="28955" y="650747"/>
                </a:lnTo>
                <a:lnTo>
                  <a:pt x="16763" y="649223"/>
                </a:lnTo>
                <a:lnTo>
                  <a:pt x="6095" y="647699"/>
                </a:lnTo>
                <a:close/>
              </a:path>
              <a:path w="3134995" h="1306195">
                <a:moveTo>
                  <a:pt x="220979" y="0"/>
                </a:moveTo>
                <a:lnTo>
                  <a:pt x="176783" y="9143"/>
                </a:lnTo>
                <a:lnTo>
                  <a:pt x="134111" y="41147"/>
                </a:lnTo>
                <a:lnTo>
                  <a:pt x="111251" y="91439"/>
                </a:lnTo>
                <a:lnTo>
                  <a:pt x="108203" y="112775"/>
                </a:lnTo>
                <a:lnTo>
                  <a:pt x="108203" y="554735"/>
                </a:lnTo>
                <a:lnTo>
                  <a:pt x="106679" y="565403"/>
                </a:lnTo>
                <a:lnTo>
                  <a:pt x="91439" y="601979"/>
                </a:lnTo>
                <a:lnTo>
                  <a:pt x="64007" y="630935"/>
                </a:lnTo>
                <a:lnTo>
                  <a:pt x="25907" y="646175"/>
                </a:lnTo>
                <a:lnTo>
                  <a:pt x="16763" y="647699"/>
                </a:lnTo>
                <a:lnTo>
                  <a:pt x="6095" y="647699"/>
                </a:lnTo>
                <a:lnTo>
                  <a:pt x="16763" y="649223"/>
                </a:lnTo>
                <a:lnTo>
                  <a:pt x="28955" y="650747"/>
                </a:lnTo>
                <a:lnTo>
                  <a:pt x="36194" y="652816"/>
                </a:lnTo>
                <a:lnTo>
                  <a:pt x="48767" y="649223"/>
                </a:lnTo>
                <a:lnTo>
                  <a:pt x="85343" y="624839"/>
                </a:lnTo>
                <a:lnTo>
                  <a:pt x="91439" y="617219"/>
                </a:lnTo>
                <a:lnTo>
                  <a:pt x="99059" y="608075"/>
                </a:lnTo>
                <a:lnTo>
                  <a:pt x="103631" y="598931"/>
                </a:lnTo>
                <a:lnTo>
                  <a:pt x="109727" y="589787"/>
                </a:lnTo>
                <a:lnTo>
                  <a:pt x="115823" y="568451"/>
                </a:lnTo>
                <a:lnTo>
                  <a:pt x="117347" y="556259"/>
                </a:lnTo>
                <a:lnTo>
                  <a:pt x="117347" y="112775"/>
                </a:lnTo>
                <a:lnTo>
                  <a:pt x="118871" y="102107"/>
                </a:lnTo>
                <a:lnTo>
                  <a:pt x="135635" y="54863"/>
                </a:lnTo>
                <a:lnTo>
                  <a:pt x="163067" y="27431"/>
                </a:lnTo>
                <a:lnTo>
                  <a:pt x="201167" y="12191"/>
                </a:lnTo>
                <a:lnTo>
                  <a:pt x="210311" y="10667"/>
                </a:lnTo>
                <a:lnTo>
                  <a:pt x="220979" y="10667"/>
                </a:lnTo>
                <a:lnTo>
                  <a:pt x="220979" y="0"/>
                </a:lnTo>
                <a:close/>
              </a:path>
              <a:path w="3134995" h="1306195">
                <a:moveTo>
                  <a:pt x="3098672" y="653251"/>
                </a:moveTo>
                <a:lnTo>
                  <a:pt x="3058667" y="673607"/>
                </a:lnTo>
                <a:lnTo>
                  <a:pt x="3043427" y="688847"/>
                </a:lnTo>
                <a:lnTo>
                  <a:pt x="3035807" y="697991"/>
                </a:lnTo>
                <a:lnTo>
                  <a:pt x="3031235" y="707135"/>
                </a:lnTo>
                <a:lnTo>
                  <a:pt x="3025139" y="716279"/>
                </a:lnTo>
                <a:lnTo>
                  <a:pt x="3019043" y="737615"/>
                </a:lnTo>
                <a:lnTo>
                  <a:pt x="3017519" y="749807"/>
                </a:lnTo>
                <a:lnTo>
                  <a:pt x="3017519" y="1193291"/>
                </a:lnTo>
                <a:lnTo>
                  <a:pt x="3015995" y="1203959"/>
                </a:lnTo>
                <a:lnTo>
                  <a:pt x="2999231" y="1251203"/>
                </a:lnTo>
                <a:lnTo>
                  <a:pt x="2971799" y="1278635"/>
                </a:lnTo>
                <a:lnTo>
                  <a:pt x="2933699" y="1293875"/>
                </a:lnTo>
                <a:lnTo>
                  <a:pt x="2924555" y="1295399"/>
                </a:lnTo>
                <a:lnTo>
                  <a:pt x="2913887" y="1295399"/>
                </a:lnTo>
                <a:lnTo>
                  <a:pt x="2913887" y="1306067"/>
                </a:lnTo>
                <a:lnTo>
                  <a:pt x="2958083" y="1296923"/>
                </a:lnTo>
                <a:lnTo>
                  <a:pt x="3000755" y="1264919"/>
                </a:lnTo>
                <a:lnTo>
                  <a:pt x="3017519" y="1235963"/>
                </a:lnTo>
                <a:lnTo>
                  <a:pt x="3022091" y="1226819"/>
                </a:lnTo>
                <a:lnTo>
                  <a:pt x="3023615" y="1214627"/>
                </a:lnTo>
                <a:lnTo>
                  <a:pt x="3026663" y="1193291"/>
                </a:lnTo>
                <a:lnTo>
                  <a:pt x="3026663" y="751331"/>
                </a:lnTo>
                <a:lnTo>
                  <a:pt x="3038855" y="711707"/>
                </a:lnTo>
                <a:lnTo>
                  <a:pt x="3057143" y="688847"/>
                </a:lnTo>
                <a:lnTo>
                  <a:pt x="3063239" y="681227"/>
                </a:lnTo>
                <a:lnTo>
                  <a:pt x="3098291" y="662939"/>
                </a:lnTo>
                <a:lnTo>
                  <a:pt x="3118103" y="658367"/>
                </a:lnTo>
                <a:lnTo>
                  <a:pt x="3128771" y="658367"/>
                </a:lnTo>
                <a:lnTo>
                  <a:pt x="3118103" y="656843"/>
                </a:lnTo>
                <a:lnTo>
                  <a:pt x="3105911" y="655319"/>
                </a:lnTo>
                <a:lnTo>
                  <a:pt x="3098672" y="653251"/>
                </a:lnTo>
                <a:close/>
              </a:path>
              <a:path w="3134995" h="1306195">
                <a:moveTo>
                  <a:pt x="3128771" y="647699"/>
                </a:moveTo>
                <a:lnTo>
                  <a:pt x="3107435" y="650747"/>
                </a:lnTo>
                <a:lnTo>
                  <a:pt x="3098672" y="653251"/>
                </a:lnTo>
                <a:lnTo>
                  <a:pt x="3105911" y="655319"/>
                </a:lnTo>
                <a:lnTo>
                  <a:pt x="3118103" y="656843"/>
                </a:lnTo>
                <a:lnTo>
                  <a:pt x="3128771" y="658367"/>
                </a:lnTo>
                <a:lnTo>
                  <a:pt x="3128771" y="647699"/>
                </a:lnTo>
                <a:close/>
              </a:path>
              <a:path w="3134995" h="1306195">
                <a:moveTo>
                  <a:pt x="3130295" y="647699"/>
                </a:moveTo>
                <a:lnTo>
                  <a:pt x="3128771" y="647699"/>
                </a:lnTo>
                <a:lnTo>
                  <a:pt x="3128771" y="658367"/>
                </a:lnTo>
                <a:lnTo>
                  <a:pt x="3130295" y="658367"/>
                </a:lnTo>
                <a:lnTo>
                  <a:pt x="3133343" y="656843"/>
                </a:lnTo>
                <a:lnTo>
                  <a:pt x="3134867" y="652271"/>
                </a:lnTo>
                <a:lnTo>
                  <a:pt x="3133343" y="649223"/>
                </a:lnTo>
                <a:lnTo>
                  <a:pt x="3130295" y="647699"/>
                </a:lnTo>
                <a:close/>
              </a:path>
              <a:path w="3134995" h="1306195">
                <a:moveTo>
                  <a:pt x="2913887" y="0"/>
                </a:moveTo>
                <a:lnTo>
                  <a:pt x="2913887" y="10667"/>
                </a:lnTo>
                <a:lnTo>
                  <a:pt x="2924555" y="10667"/>
                </a:lnTo>
                <a:lnTo>
                  <a:pt x="2935223" y="12191"/>
                </a:lnTo>
                <a:lnTo>
                  <a:pt x="2971799" y="27431"/>
                </a:lnTo>
                <a:lnTo>
                  <a:pt x="2999231" y="56387"/>
                </a:lnTo>
                <a:lnTo>
                  <a:pt x="3017519" y="114299"/>
                </a:lnTo>
                <a:lnTo>
                  <a:pt x="3017519" y="556259"/>
                </a:lnTo>
                <a:lnTo>
                  <a:pt x="3019043" y="566927"/>
                </a:lnTo>
                <a:lnTo>
                  <a:pt x="3041903" y="617219"/>
                </a:lnTo>
                <a:lnTo>
                  <a:pt x="3075431" y="644651"/>
                </a:lnTo>
                <a:lnTo>
                  <a:pt x="3098672" y="653251"/>
                </a:lnTo>
                <a:lnTo>
                  <a:pt x="3107435" y="650747"/>
                </a:lnTo>
                <a:lnTo>
                  <a:pt x="3128771" y="647699"/>
                </a:lnTo>
                <a:lnTo>
                  <a:pt x="3119627" y="647699"/>
                </a:lnTo>
                <a:lnTo>
                  <a:pt x="3108959" y="646175"/>
                </a:lnTo>
                <a:lnTo>
                  <a:pt x="3099815" y="643127"/>
                </a:lnTo>
                <a:lnTo>
                  <a:pt x="3089147" y="640079"/>
                </a:lnTo>
                <a:lnTo>
                  <a:pt x="3057143" y="618743"/>
                </a:lnTo>
                <a:lnTo>
                  <a:pt x="3034283" y="585215"/>
                </a:lnTo>
                <a:lnTo>
                  <a:pt x="3026663" y="556259"/>
                </a:lnTo>
                <a:lnTo>
                  <a:pt x="3026663" y="112775"/>
                </a:lnTo>
                <a:lnTo>
                  <a:pt x="3025139" y="102107"/>
                </a:lnTo>
                <a:lnTo>
                  <a:pt x="3012947" y="59435"/>
                </a:lnTo>
                <a:lnTo>
                  <a:pt x="2985515" y="25907"/>
                </a:lnTo>
                <a:lnTo>
                  <a:pt x="2936747" y="3047"/>
                </a:lnTo>
                <a:lnTo>
                  <a:pt x="2924555" y="1523"/>
                </a:lnTo>
                <a:lnTo>
                  <a:pt x="291388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37851" y="4660338"/>
            <a:ext cx="249174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1600" spc="-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J</a:t>
            </a:r>
            <a:r>
              <a:rPr sz="1600" spc="-40" dirty="0">
                <a:solidFill>
                  <a:srgbClr val="1F497D"/>
                </a:solidFill>
                <a:latin typeface="Calibri"/>
                <a:cs typeface="Calibri"/>
              </a:rPr>
              <a:t>av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1F497D"/>
                </a:solidFill>
                <a:latin typeface="Calibri"/>
                <a:cs typeface="Calibri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asses</a:t>
            </a:r>
            <a:r>
              <a:rPr sz="1600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d</a:t>
            </a:r>
            <a:r>
              <a:rPr sz="1600" spc="-25" dirty="0">
                <a:solidFill>
                  <a:srgbClr val="1F497D"/>
                </a:solidFill>
                <a:latin typeface="Calibri"/>
                <a:cs typeface="Calibri"/>
              </a:rPr>
              <a:t>ev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eloped</a:t>
            </a:r>
            <a:r>
              <a:rPr sz="1600" spc="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1F497D"/>
                </a:solidFill>
                <a:latin typeface="Calibri"/>
                <a:cs typeface="Calibri"/>
              </a:rPr>
              <a:t>b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y d</a:t>
            </a:r>
            <a:r>
              <a:rPr sz="1600" spc="-25" dirty="0">
                <a:solidFill>
                  <a:srgbClr val="1F497D"/>
                </a:solidFill>
                <a:latin typeface="Calibri"/>
                <a:cs typeface="Calibri"/>
              </a:rPr>
              <a:t>ev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eloper</a:t>
            </a:r>
            <a:r>
              <a:rPr sz="1600" spc="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sz="1600" spc="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d</a:t>
            </a:r>
            <a:r>
              <a:rPr sz="1600" spc="-25" dirty="0">
                <a:solidFill>
                  <a:srgbClr val="1F497D"/>
                </a:solidFill>
                <a:latin typeface="Calibri"/>
                <a:cs typeface="Calibri"/>
              </a:rPr>
              <a:t>ev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elop</a:t>
            </a:r>
            <a:r>
              <a:rPr sz="1600" spc="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1F497D"/>
                </a:solidFill>
                <a:latin typeface="Calibri"/>
                <a:cs typeface="Calibri"/>
              </a:rPr>
              <a:t>h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e ap</a:t>
            </a:r>
            <a:r>
              <a:rPr sz="1600" spc="-5" dirty="0">
                <a:solidFill>
                  <a:srgbClr val="1F497D"/>
                </a:solidFill>
                <a:latin typeface="Calibri"/>
                <a:cs typeface="Calibri"/>
              </a:rPr>
              <a:t>pli</a:t>
            </a:r>
            <a:r>
              <a:rPr sz="1600" spc="-30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1600" spc="-2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tion</a:t>
            </a:r>
            <a:r>
              <a:rPr sz="16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600" spc="0" dirty="0">
                <a:solidFill>
                  <a:srgbClr val="1F497D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1F497D"/>
                </a:solidFill>
                <a:latin typeface="Calibri"/>
                <a:cs typeface="Calibri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Calibri"/>
                <a:cs typeface="Calibri"/>
              </a:rPr>
              <a:t>ed</a:t>
            </a:r>
            <a:r>
              <a:rPr sz="1600" spc="-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User d</a:t>
            </a:r>
            <a:r>
              <a:rPr sz="1600" b="1" spc="-3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fined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la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sses</a:t>
            </a:r>
            <a:r>
              <a:rPr sz="1600" spc="-5" dirty="0">
                <a:solidFill>
                  <a:srgbClr val="1F497D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What</a:t>
            </a:r>
            <a:r>
              <a:rPr spc="-2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are</a:t>
            </a:r>
            <a:r>
              <a:rPr spc="-10" dirty="0">
                <a:solidFill>
                  <a:schemeClr val="tx2"/>
                </a:solidFill>
              </a:rPr>
              <a:t> J</a:t>
            </a:r>
            <a:r>
              <a:rPr spc="-30" dirty="0">
                <a:solidFill>
                  <a:schemeClr val="tx2"/>
                </a:solidFill>
              </a:rPr>
              <a:t>a</a:t>
            </a:r>
            <a:r>
              <a:rPr spc="-70" dirty="0">
                <a:solidFill>
                  <a:schemeClr val="tx2"/>
                </a:solidFill>
              </a:rPr>
              <a:t>v</a:t>
            </a:r>
            <a:r>
              <a:rPr dirty="0">
                <a:solidFill>
                  <a:schemeClr val="tx2"/>
                </a:solidFill>
              </a:rPr>
              <a:t>a</a:t>
            </a:r>
            <a:r>
              <a:rPr spc="-1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packages?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8548" y="2207272"/>
            <a:ext cx="8362950" cy="180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Pac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ages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ally 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oupi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together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ingle unit.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I,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oup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3581400"/>
            <a:ext cx="1994915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3455" y="3581400"/>
            <a:ext cx="1879092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3886200"/>
            <a:ext cx="1994915" cy="1112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3455" y="3886200"/>
            <a:ext cx="1879092" cy="1031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627" y="5558028"/>
            <a:ext cx="8087995" cy="1306195"/>
          </a:xfrm>
          <a:custGeom>
            <a:avLst/>
            <a:gdLst/>
            <a:ahLst/>
            <a:cxnLst/>
            <a:rect l="l" t="t" r="r" b="b"/>
            <a:pathLst>
              <a:path w="8087995" h="1306195">
                <a:moveTo>
                  <a:pt x="8081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99971"/>
                </a:lnTo>
                <a:lnTo>
                  <a:pt x="1523" y="1304543"/>
                </a:lnTo>
                <a:lnTo>
                  <a:pt x="4571" y="1306067"/>
                </a:lnTo>
                <a:lnTo>
                  <a:pt x="8081771" y="1306067"/>
                </a:lnTo>
                <a:lnTo>
                  <a:pt x="8086343" y="1304543"/>
                </a:lnTo>
                <a:lnTo>
                  <a:pt x="8087867" y="1299971"/>
                </a:lnTo>
                <a:lnTo>
                  <a:pt x="10667" y="1299971"/>
                </a:lnTo>
                <a:lnTo>
                  <a:pt x="4571" y="1295399"/>
                </a:lnTo>
                <a:lnTo>
                  <a:pt x="10667" y="12953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087867" y="4571"/>
                </a:lnTo>
                <a:lnTo>
                  <a:pt x="8086343" y="1523"/>
                </a:lnTo>
                <a:lnTo>
                  <a:pt x="8081771" y="0"/>
                </a:lnTo>
                <a:close/>
              </a:path>
              <a:path w="8087995" h="1306195">
                <a:moveTo>
                  <a:pt x="10667" y="1295399"/>
                </a:moveTo>
                <a:lnTo>
                  <a:pt x="4571" y="1295399"/>
                </a:lnTo>
                <a:lnTo>
                  <a:pt x="10667" y="1299971"/>
                </a:lnTo>
                <a:lnTo>
                  <a:pt x="10667" y="1295399"/>
                </a:lnTo>
                <a:close/>
              </a:path>
              <a:path w="8087995" h="1306195">
                <a:moveTo>
                  <a:pt x="8077199" y="1295399"/>
                </a:moveTo>
                <a:lnTo>
                  <a:pt x="10667" y="1295399"/>
                </a:lnTo>
                <a:lnTo>
                  <a:pt x="10667" y="1299971"/>
                </a:lnTo>
                <a:lnTo>
                  <a:pt x="8077199" y="1299971"/>
                </a:lnTo>
                <a:lnTo>
                  <a:pt x="8077199" y="1295399"/>
                </a:lnTo>
                <a:close/>
              </a:path>
              <a:path w="8087995" h="1306195">
                <a:moveTo>
                  <a:pt x="8077199" y="4571"/>
                </a:moveTo>
                <a:lnTo>
                  <a:pt x="8077199" y="1299971"/>
                </a:lnTo>
                <a:lnTo>
                  <a:pt x="8081771" y="1295399"/>
                </a:lnTo>
                <a:lnTo>
                  <a:pt x="8087867" y="1295399"/>
                </a:lnTo>
                <a:lnTo>
                  <a:pt x="8087867" y="10667"/>
                </a:lnTo>
                <a:lnTo>
                  <a:pt x="8081771" y="10667"/>
                </a:lnTo>
                <a:lnTo>
                  <a:pt x="8077199" y="4571"/>
                </a:lnTo>
                <a:close/>
              </a:path>
              <a:path w="8087995" h="1306195">
                <a:moveTo>
                  <a:pt x="8087867" y="1295399"/>
                </a:moveTo>
                <a:lnTo>
                  <a:pt x="8081771" y="1295399"/>
                </a:lnTo>
                <a:lnTo>
                  <a:pt x="8077199" y="1299971"/>
                </a:lnTo>
                <a:lnTo>
                  <a:pt x="8087867" y="1299971"/>
                </a:lnTo>
                <a:lnTo>
                  <a:pt x="8087867" y="1295399"/>
                </a:lnTo>
                <a:close/>
              </a:path>
              <a:path w="8087995" h="13061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087995" h="1306195">
                <a:moveTo>
                  <a:pt x="8077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077199" y="10667"/>
                </a:lnTo>
                <a:lnTo>
                  <a:pt x="8077199" y="4571"/>
                </a:lnTo>
                <a:close/>
              </a:path>
              <a:path w="8087995" h="1306195">
                <a:moveTo>
                  <a:pt x="8087867" y="4571"/>
                </a:moveTo>
                <a:lnTo>
                  <a:pt x="8077199" y="4571"/>
                </a:lnTo>
                <a:lnTo>
                  <a:pt x="8081771" y="10667"/>
                </a:lnTo>
                <a:lnTo>
                  <a:pt x="8087867" y="10667"/>
                </a:lnTo>
                <a:lnTo>
                  <a:pt x="80878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8164" y="4764023"/>
            <a:ext cx="2131060" cy="731520"/>
          </a:xfrm>
          <a:custGeom>
            <a:avLst/>
            <a:gdLst/>
            <a:ahLst/>
            <a:cxnLst/>
            <a:rect l="l" t="t" r="r" b="b"/>
            <a:pathLst>
              <a:path w="2131060" h="731520">
                <a:moveTo>
                  <a:pt x="6095" y="22859"/>
                </a:moveTo>
                <a:lnTo>
                  <a:pt x="0" y="30479"/>
                </a:lnTo>
                <a:lnTo>
                  <a:pt x="848867" y="729995"/>
                </a:lnTo>
                <a:lnTo>
                  <a:pt x="854963" y="731519"/>
                </a:lnTo>
                <a:lnTo>
                  <a:pt x="868391" y="723899"/>
                </a:lnTo>
                <a:lnTo>
                  <a:pt x="854963" y="723899"/>
                </a:lnTo>
                <a:lnTo>
                  <a:pt x="850391" y="722375"/>
                </a:lnTo>
                <a:lnTo>
                  <a:pt x="852009" y="721459"/>
                </a:lnTo>
                <a:lnTo>
                  <a:pt x="6095" y="22859"/>
                </a:lnTo>
                <a:close/>
              </a:path>
              <a:path w="2131060" h="731520">
                <a:moveTo>
                  <a:pt x="852009" y="721459"/>
                </a:moveTo>
                <a:lnTo>
                  <a:pt x="850391" y="722375"/>
                </a:lnTo>
                <a:lnTo>
                  <a:pt x="854963" y="723899"/>
                </a:lnTo>
                <a:lnTo>
                  <a:pt x="852009" y="721459"/>
                </a:lnTo>
                <a:close/>
              </a:path>
              <a:path w="2131060" h="731520">
                <a:moveTo>
                  <a:pt x="2125979" y="0"/>
                </a:moveTo>
                <a:lnTo>
                  <a:pt x="852009" y="721459"/>
                </a:lnTo>
                <a:lnTo>
                  <a:pt x="854963" y="723899"/>
                </a:lnTo>
                <a:lnTo>
                  <a:pt x="868391" y="723899"/>
                </a:lnTo>
                <a:lnTo>
                  <a:pt x="2130551" y="7619"/>
                </a:lnTo>
                <a:lnTo>
                  <a:pt x="2125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8200" y="5562600"/>
            <a:ext cx="8077200" cy="1295400"/>
          </a:xfrm>
          <a:prstGeom prst="rect">
            <a:avLst/>
          </a:prstGeom>
          <a:solidFill>
            <a:srgbClr val="95B3D7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 marR="88900">
              <a:lnSpc>
                <a:spcPct val="100000"/>
              </a:lnSpc>
            </a:pPr>
            <a:r>
              <a:rPr sz="1600" b="1" spc="-15" dirty="0">
                <a:solidFill>
                  <a:srgbClr val="1F497D"/>
                </a:solidFill>
                <a:latin typeface="Arial"/>
                <a:cs typeface="Arial"/>
              </a:rPr>
              <a:t>Bo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6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b="1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apple</a:t>
            </a:r>
            <a:r>
              <a:rPr sz="1600" b="1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lo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ks</a:t>
            </a:r>
            <a:r>
              <a:rPr sz="1600" b="1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simila</a:t>
            </a:r>
            <a:r>
              <a:rPr sz="1600" b="1" spc="-9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600" b="1" spc="-5" dirty="0">
                <a:solidFill>
                  <a:srgbClr val="1F497D"/>
                </a:solidFill>
                <a:latin typeface="Arial"/>
                <a:cs typeface="Arial"/>
              </a:rPr>
              <a:t>,</a:t>
            </a:r>
            <a:r>
              <a:rPr sz="1600" b="1" spc="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F497D"/>
                </a:solidFill>
                <a:latin typeface="Arial"/>
                <a:cs typeface="Arial"/>
              </a:rPr>
              <a:t>If</a:t>
            </a:r>
            <a:r>
              <a:rPr sz="1600" b="1" spc="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ou</a:t>
            </a:r>
            <a:r>
              <a:rPr sz="1600" b="1" spc="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mix</a:t>
            </a:r>
            <a:r>
              <a:rPr sz="16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b="1" spc="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apples</a:t>
            </a:r>
            <a:r>
              <a:rPr sz="16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ou</a:t>
            </a:r>
            <a:r>
              <a:rPr sz="1600" b="1" spc="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rgbClr val="1F497D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1F497D"/>
                </a:solidFill>
                <a:latin typeface="Arial"/>
                <a:cs typeface="Arial"/>
              </a:rPr>
              <a:t>ill</a:t>
            </a:r>
            <a:r>
              <a:rPr sz="1600" b="1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end</a:t>
            </a:r>
            <a:r>
              <a:rPr sz="16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up</a:t>
            </a:r>
            <a:r>
              <a:rPr sz="1600" b="1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rgbClr val="1F497D"/>
                </a:solidFill>
                <a:latin typeface="Arial"/>
                <a:cs typeface="Arial"/>
              </a:rPr>
              <a:t>w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ith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a con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f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usion</a:t>
            </a:r>
            <a:r>
              <a:rPr sz="1600" b="1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1600" b="1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di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f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ferenti</a:t>
            </a:r>
            <a:r>
              <a:rPr sz="1600" b="1" spc="-5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te</a:t>
            </a:r>
            <a:r>
              <a:rPr sz="1600" b="1" spc="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b="1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arie</a:t>
            </a:r>
            <a:r>
              <a:rPr sz="16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ies.</a:t>
            </a:r>
            <a:r>
              <a:rPr sz="1600" b="1" spc="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b="1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x</a:t>
            </a:r>
            <a:r>
              <a:rPr sz="1600" b="1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rgbClr val="1F497D"/>
                </a:solidFill>
                <a:latin typeface="Arial"/>
                <a:cs typeface="Arial"/>
              </a:rPr>
              <a:t>w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here</a:t>
            </a:r>
            <a:r>
              <a:rPr sz="1600" b="1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ey</a:t>
            </a:r>
            <a:r>
              <a:rPr sz="1600" b="1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are</a:t>
            </a:r>
            <a:r>
              <a:rPr sz="1600" b="1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placed</a:t>
            </a:r>
            <a:r>
              <a:rPr sz="16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helps</a:t>
            </a:r>
            <a:r>
              <a:rPr sz="16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us</a:t>
            </a:r>
            <a:r>
              <a:rPr sz="16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to di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f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ferentia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b="1" spc="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em.</a:t>
            </a:r>
            <a:endParaRPr sz="1600">
              <a:latin typeface="Arial"/>
              <a:cs typeface="Arial"/>
            </a:endParaRPr>
          </a:p>
          <a:p>
            <a:pPr marL="92710" marR="241300">
              <a:lnSpc>
                <a:spcPct val="100000"/>
              </a:lnSpc>
            </a:pP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Similarly</a:t>
            </a:r>
            <a:r>
              <a:rPr sz="1600" b="1" spc="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gh</a:t>
            </a:r>
            <a:r>
              <a:rPr sz="1600" b="1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b="1" spc="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ja</a:t>
            </a:r>
            <a:r>
              <a:rPr sz="1600" b="1" spc="-4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b="1" spc="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classes</a:t>
            </a:r>
            <a:r>
              <a:rPr sz="1600" b="1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ha</a:t>
            </a:r>
            <a:r>
              <a:rPr sz="1600" b="1" spc="-4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b="1" spc="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b="1" spc="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1F497D"/>
                </a:solidFill>
                <a:latin typeface="Arial"/>
                <a:cs typeface="Arial"/>
              </a:rPr>
              <a:t>same</a:t>
            </a:r>
            <a:r>
              <a:rPr sz="1600" b="1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1F497D"/>
                </a:solidFill>
                <a:latin typeface="Arial"/>
                <a:cs typeface="Arial"/>
              </a:rPr>
              <a:t>name</a:t>
            </a:r>
            <a:r>
              <a:rPr sz="16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using</a:t>
            </a:r>
            <a:r>
              <a:rPr sz="1600" b="1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b="1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packages</a:t>
            </a:r>
            <a:r>
              <a:rPr sz="16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(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ox)</a:t>
            </a:r>
            <a:r>
              <a:rPr sz="1600" b="1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rgbClr val="1F497D"/>
                </a:solidFill>
                <a:latin typeface="Arial"/>
                <a:cs typeface="Arial"/>
              </a:rPr>
              <a:t>w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here</a:t>
            </a:r>
            <a:r>
              <a:rPr sz="1600" b="1" spc="-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ey</a:t>
            </a:r>
            <a:r>
              <a:rPr sz="1600" b="1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reside</a:t>
            </a:r>
            <a:r>
              <a:rPr sz="1600" b="1" spc="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b="1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classes</a:t>
            </a:r>
            <a:r>
              <a:rPr sz="1600" b="1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can</a:t>
            </a:r>
            <a:r>
              <a:rPr sz="16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be</a:t>
            </a:r>
            <a:r>
              <a:rPr sz="1600" b="1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di</a:t>
            </a:r>
            <a:r>
              <a:rPr sz="1600" b="1" spc="-20" dirty="0">
                <a:solidFill>
                  <a:srgbClr val="1F497D"/>
                </a:solidFill>
                <a:latin typeface="Arial"/>
                <a:cs typeface="Arial"/>
              </a:rPr>
              <a:t>f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ferenti</a:t>
            </a:r>
            <a:r>
              <a:rPr sz="1600" b="1" spc="-5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ted</a:t>
            </a:r>
            <a:r>
              <a:rPr sz="1600" b="1" spc="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16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used.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2002" y="4977284"/>
            <a:ext cx="4533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USA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2507" y="4901072"/>
            <a:ext cx="4978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ia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De</a:t>
            </a:r>
            <a:r>
              <a:rPr spc="-10" dirty="0">
                <a:solidFill>
                  <a:schemeClr val="tx2"/>
                </a:solidFill>
              </a:rPr>
              <a:t>f</a:t>
            </a:r>
            <a:r>
              <a:rPr dirty="0">
                <a:solidFill>
                  <a:schemeClr val="tx2"/>
                </a:solidFill>
              </a:rPr>
              <a:t>ining</a:t>
            </a:r>
            <a:r>
              <a:rPr spc="-2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a</a:t>
            </a:r>
            <a:r>
              <a:rPr spc="-15" dirty="0">
                <a:solidFill>
                  <a:schemeClr val="tx2"/>
                </a:solidFill>
              </a:rPr>
              <a:t> </a:t>
            </a:r>
            <a:r>
              <a:rPr spc="-85" dirty="0">
                <a:solidFill>
                  <a:schemeClr val="tx2"/>
                </a:solidFill>
              </a:rPr>
              <a:t>P</a:t>
            </a:r>
            <a:r>
              <a:rPr dirty="0">
                <a:solidFill>
                  <a:schemeClr val="tx2"/>
                </a:solidFill>
              </a:rPr>
              <a:t>a</a:t>
            </a:r>
            <a:r>
              <a:rPr spc="-10" dirty="0">
                <a:solidFill>
                  <a:schemeClr val="tx2"/>
                </a:solidFill>
              </a:rPr>
              <a:t>c</a:t>
            </a:r>
            <a:r>
              <a:rPr dirty="0">
                <a:solidFill>
                  <a:schemeClr val="tx2"/>
                </a:solidFill>
              </a:rPr>
              <a:t>kage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259" y="2127605"/>
            <a:ext cx="7703184" cy="308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 P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age: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Use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“pac</a:t>
            </a:r>
            <a:r>
              <a:rPr sz="1800" b="1" spc="-15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age”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 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es.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 dirty="0">
              <a:latin typeface="Arial"/>
              <a:cs typeface="Arial"/>
            </a:endParaRPr>
          </a:p>
          <a:p>
            <a:pPr marL="166878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pac</a:t>
            </a:r>
            <a:r>
              <a:rPr sz="1800" b="1" spc="-15" dirty="0">
                <a:solidFill>
                  <a:srgbClr val="1F497D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age </a:t>
            </a:r>
            <a:r>
              <a:rPr sz="1800" b="1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k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ge</a:t>
            </a:r>
            <a:r>
              <a:rPr sz="1800" b="1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nam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&gt;</a:t>
            </a:r>
            <a:r>
              <a:rPr sz="1800" b="1" i="1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248285" marR="5080">
              <a:lnSpc>
                <a:spcPct val="100000"/>
              </a:lnSpc>
              <a:tabLst>
                <a:tab pos="6114415" algn="l"/>
              </a:tabLst>
            </a:pPr>
            <a:r>
              <a:rPr sz="1800" dirty="0">
                <a:latin typeface="Arial"/>
                <a:cs typeface="Arial"/>
              </a:rPr>
              <a:t>Wher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pac</a:t>
            </a:r>
            <a:r>
              <a:rPr sz="1800" b="1" spc="-15" dirty="0">
                <a:solidFill>
                  <a:srgbClr val="00B050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age</a:t>
            </a:r>
            <a:r>
              <a:rPr sz="1800" b="1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name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ack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	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sho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 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irst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ram.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194560" algn="l"/>
              </a:tabLst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 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pac</a:t>
            </a:r>
            <a:r>
              <a:rPr sz="1800" b="1" spc="-15" dirty="0">
                <a:solidFill>
                  <a:srgbClr val="1F497D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age	</a:t>
            </a:r>
            <a:r>
              <a:rPr sz="1800" b="1" dirty="0" err="1" smtClean="0">
                <a:solidFill>
                  <a:srgbClr val="00B050"/>
                </a:solidFill>
                <a:latin typeface="Arial"/>
                <a:cs typeface="Arial"/>
              </a:rPr>
              <a:t>com.</a:t>
            </a:r>
            <a:r>
              <a:rPr lang="en-US" sz="1800" b="1" spc="-10" dirty="0" err="1" smtClean="0">
                <a:solidFill>
                  <a:srgbClr val="00B050"/>
                </a:solidFill>
                <a:latin typeface="Arial"/>
                <a:cs typeface="Arial"/>
              </a:rPr>
              <a:t>capgemini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5334000"/>
            <a:ext cx="8534400" cy="1392689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 marR="485775">
              <a:lnSpc>
                <a:spcPct val="100000"/>
              </a:lnSpc>
              <a:tabLst>
                <a:tab pos="4408805" algn="l"/>
              </a:tabLst>
            </a:pPr>
            <a:r>
              <a:rPr sz="1800" b="1" dirty="0">
                <a:latin typeface="Arial"/>
                <a:cs typeface="Arial"/>
              </a:rPr>
              <a:t>NOTE: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	a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ack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 a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 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d.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2710" marR="1310005">
              <a:lnSpc>
                <a:spcPct val="100000"/>
              </a:lnSpc>
              <a:tabLst>
                <a:tab pos="3519804" algn="l"/>
                <a:tab pos="6758305" algn="l"/>
              </a:tabLst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 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k.java	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com.</a:t>
            </a:r>
            <a:r>
              <a:rPr lang="en-US" sz="1800" dirty="0" err="1" smtClean="0">
                <a:latin typeface="Arial"/>
                <a:cs typeface="Arial"/>
              </a:rPr>
              <a:t>capgemini</a:t>
            </a:r>
            <a:r>
              <a:rPr sz="1800" dirty="0" smtClean="0">
                <a:latin typeface="Arial"/>
                <a:cs typeface="Arial"/>
              </a:rPr>
              <a:t>.</a:t>
            </a:r>
            <a:r>
              <a:rPr sz="1800" spc="1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	af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er 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k.class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co</a:t>
            </a:r>
            <a:r>
              <a:rPr sz="1800" spc="-5" dirty="0" err="1">
                <a:latin typeface="Arial"/>
                <a:cs typeface="Arial"/>
              </a:rPr>
              <a:t>m</a:t>
            </a:r>
            <a:r>
              <a:rPr sz="1800" dirty="0" err="1" smtClean="0">
                <a:latin typeface="Wingdings"/>
                <a:cs typeface="Wingdings"/>
              </a:rPr>
              <a:t></a:t>
            </a:r>
            <a:r>
              <a:rPr lang="en-US" sz="1800" dirty="0" err="1" smtClean="0">
                <a:latin typeface="Arial"/>
                <a:cs typeface="Arial"/>
              </a:rPr>
              <a:t>capgemini</a:t>
            </a:r>
            <a:r>
              <a:rPr sz="1800" spc="3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Import</a:t>
            </a:r>
            <a:r>
              <a:rPr spc="-3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St</a:t>
            </a:r>
            <a:r>
              <a:rPr spc="-10" dirty="0">
                <a:solidFill>
                  <a:schemeClr val="tx2"/>
                </a:solidFill>
              </a:rPr>
              <a:t>a</a:t>
            </a:r>
            <a:r>
              <a:rPr dirty="0">
                <a:solidFill>
                  <a:schemeClr val="tx2"/>
                </a:solidFill>
              </a:rPr>
              <a:t>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28" y="2051481"/>
            <a:ext cx="8291195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4995" algn="l"/>
              </a:tabLst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imp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	Pa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ge: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85060" algn="l"/>
              </a:tabLst>
            </a:pPr>
            <a:r>
              <a:rPr sz="1800" dirty="0">
                <a:latin typeface="Arial"/>
                <a:cs typeface="Arial"/>
              </a:rPr>
              <a:t>Use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b="1" dirty="0">
                <a:latin typeface="Arial"/>
                <a:cs typeface="Arial"/>
              </a:rPr>
              <a:t>imp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” ke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ord	to imp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ack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 marL="12700" marR="1962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imp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br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certa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sses, or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es,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 dirty="0">
              <a:latin typeface="Arial"/>
              <a:cs typeface="Arial"/>
            </a:endParaRPr>
          </a:p>
          <a:p>
            <a:pPr marL="166878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imp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rt</a:t>
            </a:r>
            <a:r>
              <a:rPr sz="1800" b="1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k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-nam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&gt;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&lt;clas</a:t>
            </a:r>
            <a:r>
              <a:rPr sz="1800" b="1" spc="-1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-nam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&gt;</a:t>
            </a:r>
            <a:r>
              <a:rPr sz="1800" dirty="0">
                <a:latin typeface="Arial"/>
                <a:cs typeface="Arial"/>
              </a:rPr>
              <a:t>;</a:t>
            </a:r>
          </a:p>
          <a:p>
            <a:pPr marR="194373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(or)</a:t>
            </a:r>
          </a:p>
          <a:p>
            <a:pPr marL="1619885">
              <a:lnSpc>
                <a:spcPct val="100000"/>
              </a:lnSpc>
            </a:pP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imp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rt</a:t>
            </a:r>
            <a:r>
              <a:rPr sz="1800" b="1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k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-nam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&gt;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dirty="0">
                <a:latin typeface="Arial"/>
                <a:cs typeface="Arial"/>
              </a:rPr>
              <a:t>;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76200" marR="5080" indent="-64135">
              <a:lnSpc>
                <a:spcPct val="100000"/>
              </a:lnSpc>
              <a:tabLst>
                <a:tab pos="2467610" algn="l"/>
                <a:tab pos="6284595" algn="l"/>
                <a:tab pos="6677659" algn="l"/>
                <a:tab pos="7771130" algn="l"/>
              </a:tabLst>
            </a:pPr>
            <a:r>
              <a:rPr sz="1800" dirty="0">
                <a:latin typeface="Arial"/>
                <a:cs typeface="Arial"/>
              </a:rPr>
              <a:t>Wher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ack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	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-n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 of the p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	and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	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 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orted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ectiv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	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*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orts all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un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cifi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e.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the 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	li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 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.af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er 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imp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rt</a:t>
            </a:r>
            <a:r>
              <a:rPr sz="1800" b="1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 err="1" smtClean="0">
                <a:solidFill>
                  <a:srgbClr val="00B050"/>
                </a:solidFill>
                <a:latin typeface="Arial"/>
                <a:cs typeface="Arial"/>
              </a:rPr>
              <a:t>com.</a:t>
            </a:r>
            <a:r>
              <a:rPr lang="en-US" sz="1800" b="1" dirty="0" err="1" smtClean="0">
                <a:solidFill>
                  <a:srgbClr val="00B050"/>
                </a:solidFill>
                <a:latin typeface="Arial"/>
                <a:cs typeface="Arial"/>
              </a:rPr>
              <a:t>capgemini</a:t>
            </a:r>
            <a:r>
              <a:rPr sz="1800" b="1" spc="5" dirty="0" err="1" smtClean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1800" b="1" dirty="0" err="1" smtClean="0">
                <a:solidFill>
                  <a:srgbClr val="00B050"/>
                </a:solidFill>
                <a:latin typeface="Arial"/>
                <a:cs typeface="Arial"/>
              </a:rPr>
              <a:t>Book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;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(or)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imp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rt</a:t>
            </a:r>
            <a:r>
              <a:rPr sz="1800" b="1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 smtClean="0">
                <a:solidFill>
                  <a:srgbClr val="00B050"/>
                </a:solidFill>
                <a:latin typeface="Arial"/>
                <a:cs typeface="Arial"/>
              </a:rPr>
              <a:t>com.</a:t>
            </a:r>
            <a:r>
              <a:rPr lang="en-US" sz="1800" b="1" dirty="0" smtClean="0">
                <a:solidFill>
                  <a:srgbClr val="00B050"/>
                </a:solidFill>
                <a:latin typeface="Arial"/>
                <a:cs typeface="Arial"/>
              </a:rPr>
              <a:t>capgemini</a:t>
            </a:r>
            <a:r>
              <a:rPr sz="1800" b="1" dirty="0" smtClean="0">
                <a:solidFill>
                  <a:srgbClr val="00B050"/>
                </a:solidFill>
                <a:latin typeface="Arial"/>
                <a:cs typeface="Arial"/>
              </a:rPr>
              <a:t>.*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spc="-85" dirty="0">
                <a:solidFill>
                  <a:schemeClr val="tx2"/>
                </a:solidFill>
              </a:rPr>
              <a:t>P</a:t>
            </a:r>
            <a:r>
              <a:rPr dirty="0">
                <a:solidFill>
                  <a:schemeClr val="tx2"/>
                </a:solidFill>
              </a:rPr>
              <a:t>a</a:t>
            </a:r>
            <a:r>
              <a:rPr spc="-10" dirty="0">
                <a:solidFill>
                  <a:schemeClr val="tx2"/>
                </a:solidFill>
              </a:rPr>
              <a:t>c</a:t>
            </a:r>
            <a:r>
              <a:rPr dirty="0">
                <a:solidFill>
                  <a:schemeClr val="tx2"/>
                </a:solidFill>
              </a:rPr>
              <a:t>kage</a:t>
            </a:r>
            <a:r>
              <a:rPr spc="-1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E</a:t>
            </a:r>
            <a:r>
              <a:rPr spc="5" dirty="0">
                <a:solidFill>
                  <a:schemeClr val="tx2"/>
                </a:solidFill>
              </a:rPr>
              <a:t>x</a:t>
            </a:r>
            <a:r>
              <a:rPr dirty="0">
                <a:solidFill>
                  <a:schemeClr val="tx2"/>
                </a:solidFill>
              </a:rPr>
              <a:t>ample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09600" y="1981200"/>
            <a:ext cx="4038600" cy="1905000"/>
          </a:xfrm>
          <a:custGeom>
            <a:avLst/>
            <a:gdLst/>
            <a:ahLst/>
            <a:cxnLst/>
            <a:rect l="l" t="t" r="r" b="b"/>
            <a:pathLst>
              <a:path w="4038600" h="1905000">
                <a:moveTo>
                  <a:pt x="0" y="1904999"/>
                </a:moveTo>
                <a:lnTo>
                  <a:pt x="4038599" y="1904999"/>
                </a:lnTo>
                <a:lnTo>
                  <a:pt x="40385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93" y="2051481"/>
            <a:ext cx="379539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43255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cka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 err="1" smtClean="0">
                <a:solidFill>
                  <a:srgbClr val="0070C0"/>
                </a:solidFill>
                <a:latin typeface="Arial"/>
                <a:cs typeface="Arial"/>
              </a:rPr>
              <a:t>com.</a:t>
            </a:r>
            <a:r>
              <a:rPr lang="en-US" sz="1800" dirty="0" err="1" smtClean="0">
                <a:solidFill>
                  <a:srgbClr val="0070C0"/>
                </a:solidFill>
                <a:latin typeface="Arial"/>
                <a:cs typeface="Arial"/>
              </a:rPr>
              <a:t>capgemini</a:t>
            </a:r>
            <a:r>
              <a:rPr sz="1800" spc="5" dirty="0" err="1" smtClean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r>
              <a:rPr sz="1800" dirty="0" err="1" smtClean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800" spc="-10" dirty="0" err="1" smtClean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dirty="0" err="1" smtClean="0">
                <a:solidFill>
                  <a:srgbClr val="0070C0"/>
                </a:solidFill>
                <a:latin typeface="Arial"/>
                <a:cs typeface="Arial"/>
              </a:rPr>
              <a:t>ok</a:t>
            </a:r>
            <a:r>
              <a:rPr sz="1800" spc="-10" dirty="0" err="1" smtClean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;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ss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Bo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k{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vo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sp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()</a:t>
            </a:r>
            <a:endParaRPr sz="1800" dirty="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1800" spc="-2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stem.o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ntl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(“Java</a:t>
            </a:r>
            <a:r>
              <a:rPr sz="1800" spc="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Bo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k”);</a:t>
            </a:r>
            <a:endParaRPr sz="1800" dirty="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4400" y="1981200"/>
            <a:ext cx="4800600" cy="1905000"/>
          </a:xfrm>
          <a:custGeom>
            <a:avLst/>
            <a:gdLst/>
            <a:ahLst/>
            <a:cxnLst/>
            <a:rect l="l" t="t" r="r" b="b"/>
            <a:pathLst>
              <a:path w="4800600" h="1905000">
                <a:moveTo>
                  <a:pt x="0" y="1904999"/>
                </a:moveTo>
                <a:lnTo>
                  <a:pt x="4800599" y="1904999"/>
                </a:lnTo>
                <a:lnTo>
                  <a:pt x="48005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solidFill>
            <a:srgbClr val="D7E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3886200"/>
            <a:ext cx="4038600" cy="681355"/>
          </a:xfrm>
          <a:custGeom>
            <a:avLst/>
            <a:gdLst/>
            <a:ahLst/>
            <a:cxnLst/>
            <a:rect l="l" t="t" r="r" b="b"/>
            <a:pathLst>
              <a:path w="4038600" h="681354">
                <a:moveTo>
                  <a:pt x="0" y="681227"/>
                </a:moveTo>
                <a:lnTo>
                  <a:pt x="4038599" y="681227"/>
                </a:lnTo>
                <a:lnTo>
                  <a:pt x="4038599" y="0"/>
                </a:lnTo>
                <a:lnTo>
                  <a:pt x="0" y="0"/>
                </a:lnTo>
                <a:lnTo>
                  <a:pt x="0" y="6812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400" y="3886200"/>
            <a:ext cx="4800600" cy="681355"/>
          </a:xfrm>
          <a:custGeom>
            <a:avLst/>
            <a:gdLst/>
            <a:ahLst/>
            <a:cxnLst/>
            <a:rect l="l" t="t" r="r" b="b"/>
            <a:pathLst>
              <a:path w="4800600" h="681354">
                <a:moveTo>
                  <a:pt x="0" y="681227"/>
                </a:moveTo>
                <a:lnTo>
                  <a:pt x="4800599" y="681227"/>
                </a:lnTo>
                <a:lnTo>
                  <a:pt x="4800599" y="0"/>
                </a:lnTo>
                <a:lnTo>
                  <a:pt x="0" y="0"/>
                </a:lnTo>
                <a:lnTo>
                  <a:pt x="0" y="681227"/>
                </a:lnTo>
                <a:close/>
              </a:path>
            </a:pathLst>
          </a:custGeom>
          <a:solidFill>
            <a:srgbClr val="D7E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4591" y="2051481"/>
            <a:ext cx="389826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0525">
              <a:lnSpc>
                <a:spcPct val="100000"/>
              </a:lnSpc>
              <a:tabLst>
                <a:tab pos="1001394" algn="l"/>
              </a:tabLst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cka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	</a:t>
            </a:r>
            <a:r>
              <a:rPr sz="1800" dirty="0" err="1" smtClean="0">
                <a:solidFill>
                  <a:srgbClr val="0070C0"/>
                </a:solidFill>
                <a:latin typeface="Arial"/>
                <a:cs typeface="Arial"/>
              </a:rPr>
              <a:t>com.</a:t>
            </a:r>
            <a:r>
              <a:rPr lang="en-US" sz="1800" dirty="0" err="1" smtClean="0">
                <a:solidFill>
                  <a:srgbClr val="0070C0"/>
                </a:solidFill>
                <a:latin typeface="Arial"/>
                <a:cs typeface="Arial"/>
              </a:rPr>
              <a:t>capgemini</a:t>
            </a:r>
            <a:r>
              <a:rPr sz="1800" spc="5" dirty="0" err="1" smtClean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r>
              <a:rPr sz="1800" dirty="0" err="1" smtClean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1800" spc="-10" dirty="0" err="1" smtClean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dirty="0" err="1" smtClean="0">
                <a:solidFill>
                  <a:srgbClr val="0070C0"/>
                </a:solidFill>
                <a:latin typeface="Arial"/>
                <a:cs typeface="Arial"/>
              </a:rPr>
              <a:t>br</a:t>
            </a:r>
            <a:r>
              <a:rPr sz="1800" spc="-10" dirty="0" err="1" smtClean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 err="1" smtClean="0">
                <a:solidFill>
                  <a:srgbClr val="0070C0"/>
                </a:solidFill>
                <a:latin typeface="Arial"/>
                <a:cs typeface="Arial"/>
              </a:rPr>
              <a:t>ri</a:t>
            </a:r>
            <a:r>
              <a:rPr sz="1800" spc="-10" dirty="0" err="1" smtClean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 err="1" smtClean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;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im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ort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 err="1" smtClean="0">
                <a:solidFill>
                  <a:srgbClr val="00B050"/>
                </a:solidFill>
                <a:latin typeface="Arial"/>
                <a:cs typeface="Arial"/>
              </a:rPr>
              <a:t>com.</a:t>
            </a:r>
            <a:r>
              <a:rPr lang="en-US" sz="1800" dirty="0" err="1" smtClean="0">
                <a:solidFill>
                  <a:srgbClr val="00B050"/>
                </a:solidFill>
                <a:latin typeface="Arial"/>
                <a:cs typeface="Arial"/>
              </a:rPr>
              <a:t>capgemini</a:t>
            </a:r>
            <a:r>
              <a:rPr sz="1800" spc="5" dirty="0" err="1" smtClean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1800" dirty="0" err="1" smtClean="0">
                <a:solidFill>
                  <a:srgbClr val="00B050"/>
                </a:solidFill>
                <a:latin typeface="Arial"/>
                <a:cs typeface="Arial"/>
              </a:rPr>
              <a:t>b</a:t>
            </a:r>
            <a:r>
              <a:rPr sz="1800" spc="-10" dirty="0" err="1" smtClean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 err="1" smtClean="0">
                <a:solidFill>
                  <a:srgbClr val="00B050"/>
                </a:solidFill>
                <a:latin typeface="Arial"/>
                <a:cs typeface="Arial"/>
              </a:rPr>
              <a:t>oks.B</a:t>
            </a:r>
            <a:r>
              <a:rPr sz="1800" spc="-10" dirty="0" err="1" smtClean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 err="1" smtClean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spc="-5" dirty="0" err="1" smtClean="0">
                <a:solidFill>
                  <a:srgbClr val="00B050"/>
                </a:solidFill>
                <a:latin typeface="Arial"/>
                <a:cs typeface="Arial"/>
              </a:rPr>
              <a:t>k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;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ss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br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z="1800" spc="-2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ic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static vo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d ma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n(Stri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1800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ar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s[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]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327660" marR="1003300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Bo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k</a:t>
            </a:r>
            <a:r>
              <a:rPr sz="1800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ok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w Bo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k(); b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ok.d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sp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();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4724400"/>
            <a:ext cx="8915400" cy="1946687"/>
          </a:xfrm>
          <a:prstGeom prst="rect">
            <a:avLst/>
          </a:prstGeom>
          <a:solidFill>
            <a:srgbClr val="93CDDD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ork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buClr>
                <a:srgbClr val="002060"/>
              </a:buClr>
              <a:buFont typeface="Arial"/>
              <a:buChar char="•"/>
              <a:tabLst>
                <a:tab pos="230504" algn="l"/>
              </a:tabLst>
            </a:pPr>
            <a:r>
              <a:rPr sz="1800" spc="15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he</a:t>
            </a:r>
            <a:r>
              <a:rPr sz="18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ss b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ok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fin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800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si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cka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“</a:t>
            </a:r>
            <a:r>
              <a:rPr sz="1800" b="1" dirty="0" err="1" smtClean="0">
                <a:solidFill>
                  <a:srgbClr val="002060"/>
                </a:solidFill>
                <a:latin typeface="Arial"/>
                <a:cs typeface="Arial"/>
              </a:rPr>
              <a:t>com.</a:t>
            </a:r>
            <a:r>
              <a:rPr lang="en-US" sz="1800" b="1" dirty="0" err="1" smtClean="0">
                <a:solidFill>
                  <a:srgbClr val="002060"/>
                </a:solidFill>
                <a:latin typeface="Arial"/>
                <a:cs typeface="Arial"/>
              </a:rPr>
              <a:t>capgemini</a:t>
            </a:r>
            <a:r>
              <a:rPr sz="1800" b="1" spc="5" dirty="0" err="1" smtClean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r>
              <a:rPr sz="1800" b="1" dirty="0" err="1" smtClean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1800" b="1" spc="5" dirty="0" err="1" smtClean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b="1" dirty="0" err="1" smtClean="0">
                <a:solidFill>
                  <a:srgbClr val="002060"/>
                </a:solidFill>
                <a:latin typeface="Arial"/>
                <a:cs typeface="Arial"/>
              </a:rPr>
              <a:t>ok</a:t>
            </a:r>
            <a:r>
              <a:rPr sz="1800" b="1" spc="-10" dirty="0" err="1" smtClean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”.</a:t>
            </a:r>
            <a:endParaRPr sz="1800" dirty="0">
              <a:latin typeface="Arial"/>
              <a:cs typeface="Arial"/>
            </a:endParaRPr>
          </a:p>
          <a:p>
            <a:pPr marL="92710" marR="647065">
              <a:lnSpc>
                <a:spcPct val="100000"/>
              </a:lnSpc>
              <a:buClr>
                <a:srgbClr val="002060"/>
              </a:buClr>
              <a:buFont typeface="Arial"/>
              <a:buChar char="•"/>
              <a:tabLst>
                <a:tab pos="234950" algn="l"/>
              </a:tabLst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rary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ss</a:t>
            </a:r>
            <a:r>
              <a:rPr sz="1800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use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Bo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k Cl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ss</a:t>
            </a:r>
            <a:r>
              <a:rPr sz="1800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it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1800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to imp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rt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the B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ok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ss as “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imp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rt</a:t>
            </a:r>
            <a:r>
              <a:rPr sz="1800" b="1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 err="1" smtClean="0">
                <a:solidFill>
                  <a:srgbClr val="00B050"/>
                </a:solidFill>
                <a:latin typeface="Arial"/>
                <a:cs typeface="Arial"/>
              </a:rPr>
              <a:t>com.</a:t>
            </a:r>
            <a:r>
              <a:rPr lang="en-US" sz="1800" b="1" spc="-10" dirty="0" err="1" smtClean="0">
                <a:solidFill>
                  <a:srgbClr val="00B050"/>
                </a:solidFill>
                <a:latin typeface="Arial"/>
                <a:cs typeface="Arial"/>
              </a:rPr>
              <a:t>capgemini</a:t>
            </a:r>
            <a:r>
              <a:rPr sz="1800" b="1" dirty="0" err="1" smtClean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1800" b="1" spc="5" dirty="0" err="1" smtClean="0">
                <a:solidFill>
                  <a:srgbClr val="00B050"/>
                </a:solidFill>
                <a:latin typeface="Arial"/>
                <a:cs typeface="Arial"/>
              </a:rPr>
              <a:t>b</a:t>
            </a:r>
            <a:r>
              <a:rPr sz="1800" b="1" dirty="0" err="1" smtClean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b="1" spc="5" dirty="0" err="1" smtClean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b="1" dirty="0" err="1" smtClean="0">
                <a:solidFill>
                  <a:srgbClr val="00B050"/>
                </a:solidFill>
                <a:latin typeface="Arial"/>
                <a:cs typeface="Arial"/>
              </a:rPr>
              <a:t>k</a:t>
            </a:r>
            <a:r>
              <a:rPr sz="1800" b="1" spc="-10" dirty="0" err="1" smtClean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800" b="1" dirty="0" err="1" smtClean="0">
                <a:solidFill>
                  <a:srgbClr val="00B050"/>
                </a:solidFill>
                <a:latin typeface="Arial"/>
                <a:cs typeface="Arial"/>
              </a:rPr>
              <a:t>.Bo</a:t>
            </a:r>
            <a:r>
              <a:rPr sz="1800" b="1" spc="5" dirty="0" err="1" smtClean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b="1" spc="-10" dirty="0" err="1" smtClean="0">
                <a:solidFill>
                  <a:srgbClr val="00B050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;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”</a:t>
            </a:r>
            <a:endParaRPr sz="1800" dirty="0">
              <a:latin typeface="Arial"/>
              <a:cs typeface="Arial"/>
            </a:endParaRPr>
          </a:p>
          <a:p>
            <a:pPr marL="92710" marR="1740535">
              <a:lnSpc>
                <a:spcPct val="100000"/>
              </a:lnSpc>
            </a:pP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NOTE: </a:t>
            </a:r>
            <a:r>
              <a:rPr sz="18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Import 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ed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if 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he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rary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ss is in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same 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ack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ge “</a:t>
            </a:r>
            <a:r>
              <a:rPr sz="1800" b="1" dirty="0" err="1" smtClean="0">
                <a:solidFill>
                  <a:srgbClr val="002060"/>
                </a:solidFill>
                <a:latin typeface="Arial"/>
                <a:cs typeface="Arial"/>
              </a:rPr>
              <a:t>com.</a:t>
            </a:r>
            <a:r>
              <a:rPr lang="en-US" sz="1800" b="1" spc="-10" dirty="0" err="1" smtClean="0">
                <a:solidFill>
                  <a:srgbClr val="002060"/>
                </a:solidFill>
                <a:latin typeface="Arial"/>
                <a:cs typeface="Arial"/>
              </a:rPr>
              <a:t>capgemini</a:t>
            </a:r>
            <a:r>
              <a:rPr sz="1800" b="1" dirty="0" err="1" smtClean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r>
              <a:rPr sz="1800" b="1" spc="5" dirty="0" err="1" smtClean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1800" b="1" dirty="0" err="1" smtClean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b="1" spc="5" dirty="0" err="1" smtClean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b="1" dirty="0" err="1" smtClean="0">
                <a:solidFill>
                  <a:srgbClr val="002060"/>
                </a:solidFill>
                <a:latin typeface="Arial"/>
                <a:cs typeface="Arial"/>
              </a:rPr>
              <a:t>k</a:t>
            </a:r>
            <a:r>
              <a:rPr sz="1800" b="1" spc="-15" dirty="0" err="1" smtClean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”.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E</a:t>
            </a:r>
            <a:r>
              <a:rPr spc="-30" dirty="0">
                <a:solidFill>
                  <a:schemeClr val="tx2"/>
                </a:solidFill>
              </a:rPr>
              <a:t>x</a:t>
            </a:r>
            <a:r>
              <a:rPr dirty="0">
                <a:solidFill>
                  <a:schemeClr val="tx2"/>
                </a:solidFill>
              </a:rPr>
              <a:t>ecuting</a:t>
            </a:r>
            <a:r>
              <a:rPr spc="-6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the</a:t>
            </a:r>
            <a:r>
              <a:rPr spc="-1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prog</a:t>
            </a:r>
            <a:r>
              <a:rPr spc="-65" dirty="0">
                <a:solidFill>
                  <a:schemeClr val="tx2"/>
                </a:solidFill>
              </a:rPr>
              <a:t>r</a:t>
            </a:r>
            <a:r>
              <a:rPr dirty="0">
                <a:solidFill>
                  <a:schemeClr val="tx2"/>
                </a:solidFill>
              </a:rPr>
              <a:t>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35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264" y="2356205"/>
            <a:ext cx="7680959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compi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e?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179830">
              <a:lnSpc>
                <a:spcPct val="100000"/>
              </a:lnSpc>
            </a:pP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ja</a:t>
            </a:r>
            <a:r>
              <a:rPr sz="1800" b="1" spc="-4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ac</a:t>
            </a:r>
            <a:r>
              <a:rPr sz="1800" b="1" spc="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–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br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800" spc="-160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.java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772795">
              <a:lnSpc>
                <a:spcPts val="2150"/>
              </a:lnSpc>
            </a:pP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–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desti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rectory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sses.</a:t>
            </a:r>
          </a:p>
          <a:p>
            <a:pPr marL="1448435">
              <a:lnSpc>
                <a:spcPts val="3350"/>
              </a:lnSpc>
              <a:tabLst>
                <a:tab pos="1706880" algn="l"/>
              </a:tabLst>
            </a:pPr>
            <a:r>
              <a:rPr sz="2800" b="1" spc="-10" dirty="0">
                <a:solidFill>
                  <a:srgbClr val="1F497D"/>
                </a:solidFill>
                <a:latin typeface="Arial"/>
                <a:cs typeface="Arial"/>
              </a:rPr>
              <a:t>.	</a:t>
            </a:r>
            <a:r>
              <a:rPr sz="1800" spc="-10" dirty="0">
                <a:latin typeface="Arial"/>
                <a:cs typeface="Arial"/>
              </a:rPr>
              <a:t>Re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curre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rector</a:t>
            </a:r>
            <a:r>
              <a:rPr sz="1800" spc="-16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ute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179830">
              <a:lnSpc>
                <a:spcPct val="100000"/>
              </a:lnSpc>
            </a:pP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ja</a:t>
            </a:r>
            <a:r>
              <a:rPr sz="1800" b="1" spc="-4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spc="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 err="1" smtClean="0">
                <a:solidFill>
                  <a:srgbClr val="1F497D"/>
                </a:solidFill>
                <a:latin typeface="Arial"/>
                <a:cs typeface="Arial"/>
              </a:rPr>
              <a:t>com.</a:t>
            </a:r>
            <a:r>
              <a:rPr lang="en-US" sz="1800" dirty="0" err="1" smtClean="0">
                <a:solidFill>
                  <a:srgbClr val="1F497D"/>
                </a:solidFill>
                <a:latin typeface="Arial"/>
                <a:cs typeface="Arial"/>
              </a:rPr>
              <a:t>capgemini</a:t>
            </a:r>
            <a:r>
              <a:rPr sz="1800" spc="5" dirty="0" err="1" smtClean="0">
                <a:solidFill>
                  <a:srgbClr val="1F497D"/>
                </a:solidFill>
                <a:latin typeface="Arial"/>
                <a:cs typeface="Arial"/>
              </a:rPr>
              <a:t>.</a:t>
            </a:r>
            <a:r>
              <a:rPr sz="1800" dirty="0" err="1" smtClean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spc="-10" dirty="0" err="1" smtClean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dirty="0" err="1" smtClean="0">
                <a:solidFill>
                  <a:srgbClr val="1F497D"/>
                </a:solidFill>
                <a:latin typeface="Arial"/>
                <a:cs typeface="Arial"/>
              </a:rPr>
              <a:t>br</a:t>
            </a:r>
            <a:r>
              <a:rPr sz="1800" spc="-10" dirty="0" err="1" smtClean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spc="10" dirty="0" err="1" smtClean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800" spc="-160" dirty="0" err="1" smtClean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800" dirty="0" err="1" smtClean="0">
                <a:solidFill>
                  <a:srgbClr val="1F497D"/>
                </a:solidFill>
                <a:latin typeface="Arial"/>
                <a:cs typeface="Arial"/>
              </a:rPr>
              <a:t>.Li</a:t>
            </a:r>
            <a:r>
              <a:rPr sz="1800" spc="-10" dirty="0" err="1" smtClean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800" spc="10" dirty="0" err="1" smtClean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800" dirty="0" err="1" smtClean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spc="5" dirty="0" err="1" smtClean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800" dirty="0" err="1" smtClean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C</a:t>
            </a:r>
            <a:r>
              <a:rPr spc="-10" dirty="0">
                <a:solidFill>
                  <a:schemeClr val="tx2"/>
                </a:solidFill>
              </a:rPr>
              <a:t>r</a:t>
            </a:r>
            <a:r>
              <a:rPr dirty="0">
                <a:solidFill>
                  <a:schemeClr val="tx2"/>
                </a:solidFill>
              </a:rPr>
              <a:t>eat</a:t>
            </a:r>
            <a:r>
              <a:rPr spc="-10" dirty="0">
                <a:solidFill>
                  <a:schemeClr val="tx2"/>
                </a:solidFill>
              </a:rPr>
              <a:t>i</a:t>
            </a:r>
            <a:r>
              <a:rPr dirty="0">
                <a:solidFill>
                  <a:schemeClr val="tx2"/>
                </a:solidFill>
              </a:rPr>
              <a:t>ng</a:t>
            </a:r>
            <a:r>
              <a:rPr spc="-2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Objec</a:t>
            </a:r>
            <a:r>
              <a:rPr spc="-10" dirty="0">
                <a:solidFill>
                  <a:schemeClr val="tx2"/>
                </a:solidFill>
              </a:rPr>
              <a:t>t</a:t>
            </a:r>
            <a:r>
              <a:rPr dirty="0">
                <a:solidFill>
                  <a:schemeClr val="tx2"/>
                </a:solidFill>
              </a:rPr>
              <a:t>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11" y="2160811"/>
            <a:ext cx="522287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Ob</a:t>
            </a:r>
            <a:r>
              <a:rPr sz="2600" spc="5" dirty="0">
                <a:latin typeface="Calibri"/>
                <a:cs typeface="Calibri"/>
              </a:rPr>
              <a:t>j</a:t>
            </a:r>
            <a:r>
              <a:rPr sz="2600" dirty="0">
                <a:latin typeface="Calibri"/>
                <a:cs typeface="Calibri"/>
              </a:rPr>
              <a:t>ect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on 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th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st</a:t>
            </a:r>
            <a:r>
              <a:rPr sz="2600" dirty="0">
                <a:latin typeface="Calibri"/>
                <a:cs typeface="Calibri"/>
              </a:rPr>
              <a:t>ep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ocess,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109" y="2689516"/>
            <a:ext cx="2121535" cy="90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600" b="1" dirty="0">
                <a:latin typeface="Calibri"/>
                <a:cs typeface="Calibri"/>
              </a:rPr>
              <a:t>Decla</a:t>
            </a:r>
            <a:r>
              <a:rPr sz="2600" b="1" spc="-65" dirty="0">
                <a:latin typeface="Calibri"/>
                <a:cs typeface="Calibri"/>
              </a:rPr>
              <a:t>r</a:t>
            </a:r>
            <a:r>
              <a:rPr sz="2600" b="1" spc="-30" dirty="0">
                <a:latin typeface="Calibri"/>
                <a:cs typeface="Calibri"/>
              </a:rPr>
              <a:t>a</a:t>
            </a:r>
            <a:r>
              <a:rPr sz="2600" b="1" dirty="0">
                <a:latin typeface="Calibri"/>
                <a:cs typeface="Calibri"/>
              </a:rPr>
              <a:t>t</a:t>
            </a:r>
            <a:r>
              <a:rPr sz="2600" b="1" spc="-10" dirty="0">
                <a:latin typeface="Calibri"/>
                <a:cs typeface="Calibri"/>
              </a:rPr>
              <a:t>i</a:t>
            </a:r>
            <a:r>
              <a:rPr sz="2600" b="1" dirty="0">
                <a:latin typeface="Calibri"/>
                <a:cs typeface="Calibri"/>
              </a:rPr>
              <a:t>on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-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5702" y="2709463"/>
            <a:ext cx="567182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Giv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name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object 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 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ed.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111" y="3258103"/>
            <a:ext cx="8282305" cy="169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>
              <a:lnSpc>
                <a:spcPct val="100000"/>
              </a:lnSpc>
              <a:tabLst>
                <a:tab pos="2427605" algn="l"/>
              </a:tabLst>
            </a:pPr>
            <a:r>
              <a:rPr sz="2600" b="1" dirty="0">
                <a:latin typeface="Calibri"/>
                <a:cs typeface="Calibri"/>
              </a:rPr>
              <a:t>In</a:t>
            </a:r>
            <a:r>
              <a:rPr sz="2600" b="1" spc="-25" dirty="0">
                <a:latin typeface="Calibri"/>
                <a:cs typeface="Calibri"/>
              </a:rPr>
              <a:t>s</a:t>
            </a:r>
            <a:r>
              <a:rPr sz="2600" b="1" spc="-30" dirty="0">
                <a:latin typeface="Calibri"/>
                <a:cs typeface="Calibri"/>
              </a:rPr>
              <a:t>t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35" dirty="0">
                <a:latin typeface="Calibri"/>
                <a:cs typeface="Calibri"/>
              </a:rPr>
              <a:t>n</a:t>
            </a:r>
            <a:r>
              <a:rPr sz="2600" b="1" dirty="0">
                <a:latin typeface="Calibri"/>
                <a:cs typeface="Calibri"/>
              </a:rPr>
              <a:t>t</a:t>
            </a:r>
            <a:r>
              <a:rPr sz="2600" b="1" spc="-10" dirty="0">
                <a:latin typeface="Calibri"/>
                <a:cs typeface="Calibri"/>
              </a:rPr>
              <a:t>i</a:t>
            </a:r>
            <a:r>
              <a:rPr sz="2600" b="1" spc="-30" dirty="0">
                <a:latin typeface="Calibri"/>
                <a:cs typeface="Calibri"/>
              </a:rPr>
              <a:t>a</a:t>
            </a:r>
            <a:r>
              <a:rPr sz="2600" b="1" dirty="0">
                <a:latin typeface="Calibri"/>
                <a:cs typeface="Calibri"/>
              </a:rPr>
              <a:t>t</a:t>
            </a:r>
            <a:r>
              <a:rPr sz="2600" b="1" spc="-10" dirty="0">
                <a:latin typeface="Calibri"/>
                <a:cs typeface="Calibri"/>
              </a:rPr>
              <a:t>i</a:t>
            </a:r>
            <a:r>
              <a:rPr sz="2600" b="1" dirty="0">
                <a:latin typeface="Calibri"/>
                <a:cs typeface="Calibri"/>
              </a:rPr>
              <a:t>on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-	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85" dirty="0">
                <a:latin typeface="Calibri"/>
                <a:cs typeface="Calibri"/>
              </a:rPr>
              <a:t>k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y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uc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in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ance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object.</a:t>
            </a:r>
            <a:endParaRPr sz="2600">
              <a:latin typeface="Calibri"/>
              <a:cs typeface="Calibri"/>
            </a:endParaRPr>
          </a:p>
          <a:p>
            <a:pPr marL="355600" marR="785495" indent="-342900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356235" algn="l"/>
                <a:tab pos="2385060" algn="l"/>
                <a:tab pos="3031490" algn="l"/>
              </a:tabLst>
            </a:pPr>
            <a:r>
              <a:rPr sz="2600" b="1" dirty="0">
                <a:latin typeface="Calibri"/>
                <a:cs typeface="Calibri"/>
              </a:rPr>
              <a:t>In</a:t>
            </a:r>
            <a:r>
              <a:rPr sz="2600" b="1" spc="-15" dirty="0">
                <a:latin typeface="Calibri"/>
                <a:cs typeface="Calibri"/>
              </a:rPr>
              <a:t>i</a:t>
            </a:r>
            <a:r>
              <a:rPr sz="2600" b="1" dirty="0">
                <a:latin typeface="Calibri"/>
                <a:cs typeface="Calibri"/>
              </a:rPr>
              <a:t>t</a:t>
            </a:r>
            <a:r>
              <a:rPr sz="2600" b="1" spc="-10" dirty="0">
                <a:latin typeface="Calibri"/>
                <a:cs typeface="Calibri"/>
              </a:rPr>
              <a:t>i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10" dirty="0">
                <a:latin typeface="Calibri"/>
                <a:cs typeface="Calibri"/>
              </a:rPr>
              <a:t>l</a:t>
            </a:r>
            <a:r>
              <a:rPr sz="2600" b="1" dirty="0">
                <a:latin typeface="Calibri"/>
                <a:cs typeface="Calibri"/>
              </a:rPr>
              <a:t>i</a:t>
            </a:r>
            <a:r>
              <a:rPr sz="2600" b="1" spc="-45" dirty="0">
                <a:latin typeface="Calibri"/>
                <a:cs typeface="Calibri"/>
              </a:rPr>
              <a:t>z</a:t>
            </a:r>
            <a:r>
              <a:rPr sz="2600" b="1" spc="-30" dirty="0">
                <a:latin typeface="Calibri"/>
                <a:cs typeface="Calibri"/>
              </a:rPr>
              <a:t>a</a:t>
            </a:r>
            <a:r>
              <a:rPr sz="2600" b="1" dirty="0">
                <a:latin typeface="Calibri"/>
                <a:cs typeface="Calibri"/>
              </a:rPr>
              <a:t>t</a:t>
            </a:r>
            <a:r>
              <a:rPr sz="2600" b="1" spc="-10" dirty="0">
                <a:latin typeface="Calibri"/>
                <a:cs typeface="Calibri"/>
              </a:rPr>
              <a:t>i</a:t>
            </a:r>
            <a:r>
              <a:rPr sz="2600" b="1" dirty="0">
                <a:latin typeface="Calibri"/>
                <a:cs typeface="Calibri"/>
              </a:rPr>
              <a:t>on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-	</a:t>
            </a:r>
            <a:r>
              <a:rPr sz="2600" dirty="0">
                <a:latin typeface="Calibri"/>
                <a:cs typeface="Calibri"/>
              </a:rPr>
              <a:t>The	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alues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60" dirty="0">
                <a:latin typeface="Calibri"/>
                <a:cs typeface="Calibri"/>
              </a:rPr>
              <a:t>z</a:t>
            </a:r>
            <a:r>
              <a:rPr sz="2600" dirty="0">
                <a:latin typeface="Calibri"/>
                <a:cs typeface="Calibri"/>
              </a:rPr>
              <a:t>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uc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7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5000" y="5449823"/>
            <a:ext cx="5486400" cy="64643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223520" marR="214629" indent="934085">
              <a:lnSpc>
                <a:spcPct val="100000"/>
              </a:lnSpc>
            </a:pPr>
            <a:r>
              <a:rPr sz="1800" b="1" spc="-135" dirty="0">
                <a:solidFill>
                  <a:srgbClr val="EA38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ou</a:t>
            </a:r>
            <a:r>
              <a:rPr sz="1800" b="1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EA3800"/>
                </a:solidFill>
                <a:latin typeface="Arial"/>
                <a:cs typeface="Arial"/>
              </a:rPr>
              <a:t>w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ll</a:t>
            </a:r>
            <a:r>
              <a:rPr sz="1800" b="1" spc="-5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le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rn more</a:t>
            </a:r>
            <a:r>
              <a:rPr sz="1800" b="1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abo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the constructors</a:t>
            </a:r>
            <a:r>
              <a:rPr sz="1800" b="1" spc="-2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and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jects</a:t>
            </a:r>
            <a:r>
              <a:rPr sz="1800" b="1" spc="-2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in</a:t>
            </a:r>
            <a:r>
              <a:rPr sz="1800" b="1" spc="-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the 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 se</a:t>
            </a:r>
            <a:r>
              <a:rPr sz="1800" b="1" spc="-15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sio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C</a:t>
            </a:r>
            <a:r>
              <a:rPr spc="-10" dirty="0">
                <a:solidFill>
                  <a:schemeClr val="tx2"/>
                </a:solidFill>
              </a:rPr>
              <a:t>r</a:t>
            </a:r>
            <a:r>
              <a:rPr dirty="0">
                <a:solidFill>
                  <a:schemeClr val="tx2"/>
                </a:solidFill>
              </a:rPr>
              <a:t>eat</a:t>
            </a:r>
            <a:r>
              <a:rPr spc="-10" dirty="0">
                <a:solidFill>
                  <a:schemeClr val="tx2"/>
                </a:solidFill>
              </a:rPr>
              <a:t>i</a:t>
            </a:r>
            <a:r>
              <a:rPr dirty="0">
                <a:solidFill>
                  <a:schemeClr val="tx2"/>
                </a:solidFill>
              </a:rPr>
              <a:t>ng</a:t>
            </a:r>
            <a:r>
              <a:rPr spc="-2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Objec</a:t>
            </a:r>
            <a:r>
              <a:rPr spc="-10" dirty="0">
                <a:solidFill>
                  <a:schemeClr val="tx2"/>
                </a:solidFill>
              </a:rPr>
              <a:t>t</a:t>
            </a:r>
            <a:r>
              <a:rPr dirty="0">
                <a:solidFill>
                  <a:schemeClr val="tx2"/>
                </a:solidFill>
              </a:rPr>
              <a:t>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3664" y="2888158"/>
            <a:ext cx="276098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cla</a:t>
            </a:r>
            <a:r>
              <a:rPr sz="1800" b="1" spc="-15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Empl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8065" y="3605962"/>
            <a:ext cx="3769995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13560" algn="l"/>
              </a:tabLst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 static vo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	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(String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s[</a:t>
            </a:r>
            <a:r>
              <a:rPr sz="1800" spc="5" dirty="0">
                <a:latin typeface="Arial"/>
                <a:cs typeface="Arial"/>
              </a:rPr>
              <a:t>]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971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Obj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=nu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2097024"/>
            <a:ext cx="8153400" cy="646430"/>
          </a:xfrm>
          <a:prstGeom prst="rect">
            <a:avLst/>
          </a:prstGeom>
          <a:solidFill>
            <a:srgbClr val="C6D9F1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 marR="168910">
              <a:lnSpc>
                <a:spcPct val="100000"/>
              </a:lnSpc>
            </a:pP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is</a:t>
            </a:r>
            <a:r>
              <a:rPr sz="1800" b="1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pro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m c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tes</a:t>
            </a:r>
            <a:r>
              <a:rPr sz="1800" b="1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 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mpl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ee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je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b="1" spc="-4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okes</a:t>
            </a:r>
            <a:r>
              <a:rPr sz="1800" b="1" spc="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lcu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at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Sal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ry m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th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800" b="1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on the 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j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5542" y="4704843"/>
            <a:ext cx="3098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Obj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 Emp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3129" y="5253484"/>
            <a:ext cx="3241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Obj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3129" y="5802124"/>
            <a:ext cx="29508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Obj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8070" y="6076444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9566" y="6350765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0600" y="41910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6883" y="4177284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4089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408939" h="180339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408939" h="180339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402335" y="141731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39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5531"/>
                </a:lnTo>
                <a:lnTo>
                  <a:pt x="394715" y="65531"/>
                </a:lnTo>
                <a:lnTo>
                  <a:pt x="382523" y="51815"/>
                </a:lnTo>
                <a:close/>
              </a:path>
              <a:path w="4089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4089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4089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4089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82523" y="65531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39" h="180339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5531"/>
                </a:lnTo>
                <a:lnTo>
                  <a:pt x="408431" y="65531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29427" y="4034028"/>
            <a:ext cx="3211195" cy="391795"/>
          </a:xfrm>
          <a:custGeom>
            <a:avLst/>
            <a:gdLst/>
            <a:ahLst/>
            <a:cxnLst/>
            <a:rect l="l" t="t" r="r" b="b"/>
            <a:pathLst>
              <a:path w="3211195" h="391795">
                <a:moveTo>
                  <a:pt x="40385" y="216407"/>
                </a:moveTo>
                <a:lnTo>
                  <a:pt x="30479" y="216407"/>
                </a:lnTo>
                <a:lnTo>
                  <a:pt x="32003" y="222503"/>
                </a:lnTo>
                <a:lnTo>
                  <a:pt x="32003" y="355091"/>
                </a:lnTo>
                <a:lnTo>
                  <a:pt x="33527" y="361187"/>
                </a:lnTo>
                <a:lnTo>
                  <a:pt x="33527" y="362711"/>
                </a:lnTo>
                <a:lnTo>
                  <a:pt x="35051" y="368807"/>
                </a:lnTo>
                <a:lnTo>
                  <a:pt x="38099" y="374903"/>
                </a:lnTo>
                <a:lnTo>
                  <a:pt x="39623" y="374903"/>
                </a:lnTo>
                <a:lnTo>
                  <a:pt x="42671" y="379475"/>
                </a:lnTo>
                <a:lnTo>
                  <a:pt x="44195" y="380999"/>
                </a:lnTo>
                <a:lnTo>
                  <a:pt x="48767" y="384047"/>
                </a:lnTo>
                <a:lnTo>
                  <a:pt x="48767" y="385571"/>
                </a:lnTo>
                <a:lnTo>
                  <a:pt x="54863" y="388619"/>
                </a:lnTo>
                <a:lnTo>
                  <a:pt x="60959" y="390143"/>
                </a:lnTo>
                <a:lnTo>
                  <a:pt x="62483" y="390143"/>
                </a:lnTo>
                <a:lnTo>
                  <a:pt x="68579" y="391667"/>
                </a:lnTo>
                <a:lnTo>
                  <a:pt x="70103" y="380999"/>
                </a:lnTo>
                <a:lnTo>
                  <a:pt x="64007" y="380999"/>
                </a:lnTo>
                <a:lnTo>
                  <a:pt x="57911" y="379475"/>
                </a:lnTo>
                <a:lnTo>
                  <a:pt x="59435" y="379475"/>
                </a:lnTo>
                <a:lnTo>
                  <a:pt x="56387" y="377951"/>
                </a:lnTo>
                <a:lnTo>
                  <a:pt x="54863" y="377951"/>
                </a:lnTo>
                <a:lnTo>
                  <a:pt x="48767" y="373379"/>
                </a:lnTo>
                <a:lnTo>
                  <a:pt x="50291" y="373379"/>
                </a:lnTo>
                <a:lnTo>
                  <a:pt x="47243" y="370331"/>
                </a:lnTo>
                <a:lnTo>
                  <a:pt x="44957" y="365759"/>
                </a:lnTo>
                <a:lnTo>
                  <a:pt x="44195" y="365759"/>
                </a:lnTo>
                <a:lnTo>
                  <a:pt x="43052" y="361187"/>
                </a:lnTo>
                <a:lnTo>
                  <a:pt x="42671" y="361187"/>
                </a:lnTo>
                <a:lnTo>
                  <a:pt x="41147" y="353567"/>
                </a:lnTo>
                <a:lnTo>
                  <a:pt x="41147" y="219455"/>
                </a:lnTo>
                <a:lnTo>
                  <a:pt x="40385" y="216407"/>
                </a:lnTo>
                <a:close/>
              </a:path>
              <a:path w="3211195" h="391795">
                <a:moveTo>
                  <a:pt x="53339" y="376427"/>
                </a:moveTo>
                <a:lnTo>
                  <a:pt x="54863" y="377951"/>
                </a:lnTo>
                <a:lnTo>
                  <a:pt x="56387" y="377951"/>
                </a:lnTo>
                <a:lnTo>
                  <a:pt x="53339" y="376427"/>
                </a:lnTo>
                <a:close/>
              </a:path>
              <a:path w="3211195" h="391795">
                <a:moveTo>
                  <a:pt x="44195" y="364235"/>
                </a:moveTo>
                <a:lnTo>
                  <a:pt x="44195" y="365759"/>
                </a:lnTo>
                <a:lnTo>
                  <a:pt x="44957" y="365759"/>
                </a:lnTo>
                <a:lnTo>
                  <a:pt x="44195" y="364235"/>
                </a:lnTo>
                <a:close/>
              </a:path>
              <a:path w="3211195" h="391795">
                <a:moveTo>
                  <a:pt x="42671" y="359663"/>
                </a:moveTo>
                <a:lnTo>
                  <a:pt x="42671" y="361187"/>
                </a:lnTo>
                <a:lnTo>
                  <a:pt x="43052" y="361187"/>
                </a:lnTo>
                <a:lnTo>
                  <a:pt x="42671" y="359663"/>
                </a:lnTo>
                <a:close/>
              </a:path>
              <a:path w="3211195" h="391795">
                <a:moveTo>
                  <a:pt x="37718" y="211835"/>
                </a:moveTo>
                <a:lnTo>
                  <a:pt x="27431" y="211835"/>
                </a:lnTo>
                <a:lnTo>
                  <a:pt x="30479" y="217931"/>
                </a:lnTo>
                <a:lnTo>
                  <a:pt x="30479" y="216407"/>
                </a:lnTo>
                <a:lnTo>
                  <a:pt x="40385" y="216407"/>
                </a:lnTo>
                <a:lnTo>
                  <a:pt x="39623" y="213359"/>
                </a:lnTo>
                <a:lnTo>
                  <a:pt x="38099" y="213359"/>
                </a:lnTo>
                <a:lnTo>
                  <a:pt x="37718" y="211835"/>
                </a:lnTo>
                <a:close/>
              </a:path>
              <a:path w="3211195" h="391795">
                <a:moveTo>
                  <a:pt x="24383" y="195833"/>
                </a:moveTo>
                <a:lnTo>
                  <a:pt x="19811" y="198119"/>
                </a:lnTo>
                <a:lnTo>
                  <a:pt x="13715" y="199643"/>
                </a:lnTo>
                <a:lnTo>
                  <a:pt x="12191" y="199643"/>
                </a:lnTo>
                <a:lnTo>
                  <a:pt x="6095" y="201167"/>
                </a:lnTo>
                <a:lnTo>
                  <a:pt x="10667" y="201167"/>
                </a:lnTo>
                <a:lnTo>
                  <a:pt x="16763" y="202691"/>
                </a:lnTo>
                <a:lnTo>
                  <a:pt x="15239" y="202691"/>
                </a:lnTo>
                <a:lnTo>
                  <a:pt x="21335" y="205739"/>
                </a:lnTo>
                <a:lnTo>
                  <a:pt x="24383" y="208787"/>
                </a:lnTo>
                <a:lnTo>
                  <a:pt x="27431" y="213359"/>
                </a:lnTo>
                <a:lnTo>
                  <a:pt x="27431" y="211835"/>
                </a:lnTo>
                <a:lnTo>
                  <a:pt x="37718" y="211835"/>
                </a:lnTo>
                <a:lnTo>
                  <a:pt x="36575" y="207263"/>
                </a:lnTo>
                <a:lnTo>
                  <a:pt x="35051" y="207263"/>
                </a:lnTo>
                <a:lnTo>
                  <a:pt x="32003" y="202691"/>
                </a:lnTo>
                <a:lnTo>
                  <a:pt x="30479" y="201167"/>
                </a:lnTo>
                <a:lnTo>
                  <a:pt x="25907" y="198119"/>
                </a:lnTo>
                <a:lnTo>
                  <a:pt x="25907" y="196595"/>
                </a:lnTo>
                <a:lnTo>
                  <a:pt x="24383" y="195833"/>
                </a:lnTo>
                <a:close/>
              </a:path>
              <a:path w="3211195" h="391795">
                <a:moveTo>
                  <a:pt x="6095" y="190499"/>
                </a:moveTo>
                <a:lnTo>
                  <a:pt x="4571" y="190499"/>
                </a:lnTo>
                <a:lnTo>
                  <a:pt x="1523" y="192023"/>
                </a:lnTo>
                <a:lnTo>
                  <a:pt x="0" y="195071"/>
                </a:lnTo>
                <a:lnTo>
                  <a:pt x="1523" y="199643"/>
                </a:lnTo>
                <a:lnTo>
                  <a:pt x="4571" y="201167"/>
                </a:lnTo>
                <a:lnTo>
                  <a:pt x="6095" y="201167"/>
                </a:lnTo>
                <a:lnTo>
                  <a:pt x="6095" y="190499"/>
                </a:lnTo>
                <a:close/>
              </a:path>
              <a:path w="3211195" h="391795">
                <a:moveTo>
                  <a:pt x="6095" y="190499"/>
                </a:moveTo>
                <a:lnTo>
                  <a:pt x="6095" y="201167"/>
                </a:lnTo>
                <a:lnTo>
                  <a:pt x="12191" y="199643"/>
                </a:lnTo>
                <a:lnTo>
                  <a:pt x="13715" y="199643"/>
                </a:lnTo>
                <a:lnTo>
                  <a:pt x="19811" y="198119"/>
                </a:lnTo>
                <a:lnTo>
                  <a:pt x="24383" y="195833"/>
                </a:lnTo>
                <a:lnTo>
                  <a:pt x="19811" y="193547"/>
                </a:lnTo>
                <a:lnTo>
                  <a:pt x="13715" y="192023"/>
                </a:lnTo>
                <a:lnTo>
                  <a:pt x="12191" y="192023"/>
                </a:lnTo>
                <a:lnTo>
                  <a:pt x="6095" y="190499"/>
                </a:lnTo>
                <a:close/>
              </a:path>
              <a:path w="3211195" h="391795">
                <a:moveTo>
                  <a:pt x="27431" y="178307"/>
                </a:moveTo>
                <a:lnTo>
                  <a:pt x="24383" y="182879"/>
                </a:lnTo>
                <a:lnTo>
                  <a:pt x="21335" y="185927"/>
                </a:lnTo>
                <a:lnTo>
                  <a:pt x="15239" y="188975"/>
                </a:lnTo>
                <a:lnTo>
                  <a:pt x="16763" y="188975"/>
                </a:lnTo>
                <a:lnTo>
                  <a:pt x="10667" y="190499"/>
                </a:lnTo>
                <a:lnTo>
                  <a:pt x="6095" y="190499"/>
                </a:lnTo>
                <a:lnTo>
                  <a:pt x="12191" y="192023"/>
                </a:lnTo>
                <a:lnTo>
                  <a:pt x="13715" y="192023"/>
                </a:lnTo>
                <a:lnTo>
                  <a:pt x="19811" y="193547"/>
                </a:lnTo>
                <a:lnTo>
                  <a:pt x="24383" y="195833"/>
                </a:lnTo>
                <a:lnTo>
                  <a:pt x="25907" y="195071"/>
                </a:lnTo>
                <a:lnTo>
                  <a:pt x="25907" y="193547"/>
                </a:lnTo>
                <a:lnTo>
                  <a:pt x="30479" y="190499"/>
                </a:lnTo>
                <a:lnTo>
                  <a:pt x="32003" y="188975"/>
                </a:lnTo>
                <a:lnTo>
                  <a:pt x="35051" y="184403"/>
                </a:lnTo>
                <a:lnTo>
                  <a:pt x="36575" y="184403"/>
                </a:lnTo>
                <a:lnTo>
                  <a:pt x="37718" y="179831"/>
                </a:lnTo>
                <a:lnTo>
                  <a:pt x="27431" y="179831"/>
                </a:lnTo>
                <a:lnTo>
                  <a:pt x="27431" y="178307"/>
                </a:lnTo>
                <a:close/>
              </a:path>
              <a:path w="3211195" h="391795">
                <a:moveTo>
                  <a:pt x="30479" y="173735"/>
                </a:moveTo>
                <a:lnTo>
                  <a:pt x="27431" y="179831"/>
                </a:lnTo>
                <a:lnTo>
                  <a:pt x="37718" y="179831"/>
                </a:lnTo>
                <a:lnTo>
                  <a:pt x="38099" y="178307"/>
                </a:lnTo>
                <a:lnTo>
                  <a:pt x="39623" y="178307"/>
                </a:lnTo>
                <a:lnTo>
                  <a:pt x="40385" y="175259"/>
                </a:lnTo>
                <a:lnTo>
                  <a:pt x="30479" y="175259"/>
                </a:lnTo>
                <a:lnTo>
                  <a:pt x="30479" y="173735"/>
                </a:lnTo>
                <a:close/>
              </a:path>
              <a:path w="3211195" h="391795">
                <a:moveTo>
                  <a:pt x="68579" y="0"/>
                </a:moveTo>
                <a:lnTo>
                  <a:pt x="62483" y="1523"/>
                </a:lnTo>
                <a:lnTo>
                  <a:pt x="60959" y="1523"/>
                </a:lnTo>
                <a:lnTo>
                  <a:pt x="54863" y="3047"/>
                </a:lnTo>
                <a:lnTo>
                  <a:pt x="48767" y="6095"/>
                </a:lnTo>
                <a:lnTo>
                  <a:pt x="48767" y="7619"/>
                </a:lnTo>
                <a:lnTo>
                  <a:pt x="42671" y="10667"/>
                </a:lnTo>
                <a:lnTo>
                  <a:pt x="42671" y="12191"/>
                </a:lnTo>
                <a:lnTo>
                  <a:pt x="39623" y="16763"/>
                </a:lnTo>
                <a:lnTo>
                  <a:pt x="38099" y="16763"/>
                </a:lnTo>
                <a:lnTo>
                  <a:pt x="35051" y="22859"/>
                </a:lnTo>
                <a:lnTo>
                  <a:pt x="33527" y="28955"/>
                </a:lnTo>
                <a:lnTo>
                  <a:pt x="33527" y="30479"/>
                </a:lnTo>
                <a:lnTo>
                  <a:pt x="32003" y="36575"/>
                </a:lnTo>
                <a:lnTo>
                  <a:pt x="32003" y="169163"/>
                </a:lnTo>
                <a:lnTo>
                  <a:pt x="30479" y="175259"/>
                </a:lnTo>
                <a:lnTo>
                  <a:pt x="40385" y="175259"/>
                </a:lnTo>
                <a:lnTo>
                  <a:pt x="41147" y="172211"/>
                </a:lnTo>
                <a:lnTo>
                  <a:pt x="41147" y="36575"/>
                </a:lnTo>
                <a:lnTo>
                  <a:pt x="42671" y="32003"/>
                </a:lnTo>
                <a:lnTo>
                  <a:pt x="44195" y="25907"/>
                </a:lnTo>
                <a:lnTo>
                  <a:pt x="44957" y="25907"/>
                </a:lnTo>
                <a:lnTo>
                  <a:pt x="47243" y="21335"/>
                </a:lnTo>
                <a:lnTo>
                  <a:pt x="50291" y="18287"/>
                </a:lnTo>
                <a:lnTo>
                  <a:pt x="48767" y="18287"/>
                </a:lnTo>
                <a:lnTo>
                  <a:pt x="54863" y="13715"/>
                </a:lnTo>
                <a:lnTo>
                  <a:pt x="56387" y="13715"/>
                </a:lnTo>
                <a:lnTo>
                  <a:pt x="59435" y="12191"/>
                </a:lnTo>
                <a:lnTo>
                  <a:pt x="57911" y="12191"/>
                </a:lnTo>
                <a:lnTo>
                  <a:pt x="64007" y="10667"/>
                </a:lnTo>
                <a:lnTo>
                  <a:pt x="70103" y="10667"/>
                </a:lnTo>
                <a:lnTo>
                  <a:pt x="68579" y="0"/>
                </a:lnTo>
                <a:close/>
              </a:path>
              <a:path w="3211195" h="391795">
                <a:moveTo>
                  <a:pt x="44957" y="25907"/>
                </a:moveTo>
                <a:lnTo>
                  <a:pt x="44195" y="25907"/>
                </a:lnTo>
                <a:lnTo>
                  <a:pt x="44195" y="27431"/>
                </a:lnTo>
                <a:lnTo>
                  <a:pt x="44957" y="25907"/>
                </a:lnTo>
                <a:close/>
              </a:path>
              <a:path w="3211195" h="391795">
                <a:moveTo>
                  <a:pt x="56387" y="13715"/>
                </a:moveTo>
                <a:lnTo>
                  <a:pt x="54863" y="13715"/>
                </a:lnTo>
                <a:lnTo>
                  <a:pt x="53339" y="15239"/>
                </a:lnTo>
                <a:lnTo>
                  <a:pt x="56387" y="13715"/>
                </a:lnTo>
                <a:close/>
              </a:path>
              <a:path w="3211195" h="391795">
                <a:moveTo>
                  <a:pt x="3166871" y="364235"/>
                </a:moveTo>
                <a:lnTo>
                  <a:pt x="3163823" y="370331"/>
                </a:lnTo>
                <a:lnTo>
                  <a:pt x="3160775" y="373379"/>
                </a:lnTo>
                <a:lnTo>
                  <a:pt x="3162299" y="373379"/>
                </a:lnTo>
                <a:lnTo>
                  <a:pt x="3157727" y="376427"/>
                </a:lnTo>
                <a:lnTo>
                  <a:pt x="3151631" y="379475"/>
                </a:lnTo>
                <a:lnTo>
                  <a:pt x="3153155" y="379475"/>
                </a:lnTo>
                <a:lnTo>
                  <a:pt x="3147059" y="380999"/>
                </a:lnTo>
                <a:lnTo>
                  <a:pt x="3142487" y="380999"/>
                </a:lnTo>
                <a:lnTo>
                  <a:pt x="3142487" y="391667"/>
                </a:lnTo>
                <a:lnTo>
                  <a:pt x="3148583" y="390143"/>
                </a:lnTo>
                <a:lnTo>
                  <a:pt x="3150107" y="390143"/>
                </a:lnTo>
                <a:lnTo>
                  <a:pt x="3156203" y="388619"/>
                </a:lnTo>
                <a:lnTo>
                  <a:pt x="3157727" y="388619"/>
                </a:lnTo>
                <a:lnTo>
                  <a:pt x="3162299" y="385571"/>
                </a:lnTo>
                <a:lnTo>
                  <a:pt x="3162299" y="384047"/>
                </a:lnTo>
                <a:lnTo>
                  <a:pt x="3168395" y="380999"/>
                </a:lnTo>
                <a:lnTo>
                  <a:pt x="3168395" y="379475"/>
                </a:lnTo>
                <a:lnTo>
                  <a:pt x="3172967" y="374903"/>
                </a:lnTo>
                <a:lnTo>
                  <a:pt x="3176015" y="368807"/>
                </a:lnTo>
                <a:lnTo>
                  <a:pt x="3176777" y="365759"/>
                </a:lnTo>
                <a:lnTo>
                  <a:pt x="3166871" y="365759"/>
                </a:lnTo>
                <a:lnTo>
                  <a:pt x="3166871" y="364235"/>
                </a:lnTo>
                <a:close/>
              </a:path>
              <a:path w="3211195" h="391795">
                <a:moveTo>
                  <a:pt x="3168395" y="359663"/>
                </a:moveTo>
                <a:lnTo>
                  <a:pt x="3166871" y="365759"/>
                </a:lnTo>
                <a:lnTo>
                  <a:pt x="3176777" y="365759"/>
                </a:lnTo>
                <a:lnTo>
                  <a:pt x="3177539" y="362711"/>
                </a:lnTo>
                <a:lnTo>
                  <a:pt x="3177539" y="361187"/>
                </a:lnTo>
                <a:lnTo>
                  <a:pt x="3168395" y="361187"/>
                </a:lnTo>
                <a:lnTo>
                  <a:pt x="3168395" y="359663"/>
                </a:lnTo>
                <a:close/>
              </a:path>
              <a:path w="3211195" h="391795">
                <a:moveTo>
                  <a:pt x="3186683" y="195833"/>
                </a:moveTo>
                <a:lnTo>
                  <a:pt x="3185159" y="196595"/>
                </a:lnTo>
                <a:lnTo>
                  <a:pt x="3185159" y="198119"/>
                </a:lnTo>
                <a:lnTo>
                  <a:pt x="3180587" y="201167"/>
                </a:lnTo>
                <a:lnTo>
                  <a:pt x="3179063" y="202691"/>
                </a:lnTo>
                <a:lnTo>
                  <a:pt x="3176015" y="207263"/>
                </a:lnTo>
                <a:lnTo>
                  <a:pt x="3174491" y="207263"/>
                </a:lnTo>
                <a:lnTo>
                  <a:pt x="3172967" y="213359"/>
                </a:lnTo>
                <a:lnTo>
                  <a:pt x="3171443" y="213359"/>
                </a:lnTo>
                <a:lnTo>
                  <a:pt x="3169919" y="219455"/>
                </a:lnTo>
                <a:lnTo>
                  <a:pt x="3169919" y="355091"/>
                </a:lnTo>
                <a:lnTo>
                  <a:pt x="3168395" y="361187"/>
                </a:lnTo>
                <a:lnTo>
                  <a:pt x="3177539" y="361187"/>
                </a:lnTo>
                <a:lnTo>
                  <a:pt x="3179063" y="355091"/>
                </a:lnTo>
                <a:lnTo>
                  <a:pt x="3179063" y="222503"/>
                </a:lnTo>
                <a:lnTo>
                  <a:pt x="3180587" y="216407"/>
                </a:lnTo>
                <a:lnTo>
                  <a:pt x="3181349" y="216407"/>
                </a:lnTo>
                <a:lnTo>
                  <a:pt x="3183635" y="211835"/>
                </a:lnTo>
                <a:lnTo>
                  <a:pt x="3184651" y="211835"/>
                </a:lnTo>
                <a:lnTo>
                  <a:pt x="3186683" y="208787"/>
                </a:lnTo>
                <a:lnTo>
                  <a:pt x="3189731" y="205739"/>
                </a:lnTo>
                <a:lnTo>
                  <a:pt x="3195827" y="202691"/>
                </a:lnTo>
                <a:lnTo>
                  <a:pt x="3194303" y="202691"/>
                </a:lnTo>
                <a:lnTo>
                  <a:pt x="3200399" y="201167"/>
                </a:lnTo>
                <a:lnTo>
                  <a:pt x="3204971" y="201167"/>
                </a:lnTo>
                <a:lnTo>
                  <a:pt x="3198875" y="199643"/>
                </a:lnTo>
                <a:lnTo>
                  <a:pt x="3197351" y="199643"/>
                </a:lnTo>
                <a:lnTo>
                  <a:pt x="3191255" y="198119"/>
                </a:lnTo>
                <a:lnTo>
                  <a:pt x="3186683" y="195833"/>
                </a:lnTo>
                <a:close/>
              </a:path>
              <a:path w="3211195" h="391795">
                <a:moveTo>
                  <a:pt x="3181349" y="216407"/>
                </a:moveTo>
                <a:lnTo>
                  <a:pt x="3180587" y="216407"/>
                </a:lnTo>
                <a:lnTo>
                  <a:pt x="3180587" y="217931"/>
                </a:lnTo>
                <a:lnTo>
                  <a:pt x="3181349" y="216407"/>
                </a:lnTo>
                <a:close/>
              </a:path>
              <a:path w="3211195" h="391795">
                <a:moveTo>
                  <a:pt x="3184651" y="211835"/>
                </a:moveTo>
                <a:lnTo>
                  <a:pt x="3183635" y="211835"/>
                </a:lnTo>
                <a:lnTo>
                  <a:pt x="3183635" y="213359"/>
                </a:lnTo>
                <a:lnTo>
                  <a:pt x="3184651" y="211835"/>
                </a:lnTo>
                <a:close/>
              </a:path>
              <a:path w="3211195" h="391795">
                <a:moveTo>
                  <a:pt x="3204971" y="190499"/>
                </a:moveTo>
                <a:lnTo>
                  <a:pt x="3198875" y="192023"/>
                </a:lnTo>
                <a:lnTo>
                  <a:pt x="3197351" y="192023"/>
                </a:lnTo>
                <a:lnTo>
                  <a:pt x="3191255" y="193547"/>
                </a:lnTo>
                <a:lnTo>
                  <a:pt x="3186683" y="195833"/>
                </a:lnTo>
                <a:lnTo>
                  <a:pt x="3191255" y="198119"/>
                </a:lnTo>
                <a:lnTo>
                  <a:pt x="3197351" y="199643"/>
                </a:lnTo>
                <a:lnTo>
                  <a:pt x="3198875" y="199643"/>
                </a:lnTo>
                <a:lnTo>
                  <a:pt x="3204971" y="201167"/>
                </a:lnTo>
                <a:lnTo>
                  <a:pt x="3204971" y="190499"/>
                </a:lnTo>
                <a:close/>
              </a:path>
              <a:path w="3211195" h="391795">
                <a:moveTo>
                  <a:pt x="3206495" y="190499"/>
                </a:moveTo>
                <a:lnTo>
                  <a:pt x="3204971" y="190499"/>
                </a:lnTo>
                <a:lnTo>
                  <a:pt x="3204971" y="201167"/>
                </a:lnTo>
                <a:lnTo>
                  <a:pt x="3206495" y="201167"/>
                </a:lnTo>
                <a:lnTo>
                  <a:pt x="3209543" y="199643"/>
                </a:lnTo>
                <a:lnTo>
                  <a:pt x="3211067" y="195071"/>
                </a:lnTo>
                <a:lnTo>
                  <a:pt x="3209543" y="192023"/>
                </a:lnTo>
                <a:lnTo>
                  <a:pt x="3206495" y="190499"/>
                </a:lnTo>
                <a:close/>
              </a:path>
              <a:path w="3211195" h="391795">
                <a:moveTo>
                  <a:pt x="3176777" y="25907"/>
                </a:moveTo>
                <a:lnTo>
                  <a:pt x="3166871" y="25907"/>
                </a:lnTo>
                <a:lnTo>
                  <a:pt x="3169919" y="38099"/>
                </a:lnTo>
                <a:lnTo>
                  <a:pt x="3169919" y="172211"/>
                </a:lnTo>
                <a:lnTo>
                  <a:pt x="3171443" y="178307"/>
                </a:lnTo>
                <a:lnTo>
                  <a:pt x="3172967" y="178307"/>
                </a:lnTo>
                <a:lnTo>
                  <a:pt x="3176015" y="184403"/>
                </a:lnTo>
                <a:lnTo>
                  <a:pt x="3179063" y="188975"/>
                </a:lnTo>
                <a:lnTo>
                  <a:pt x="3180587" y="190499"/>
                </a:lnTo>
                <a:lnTo>
                  <a:pt x="3185159" y="193547"/>
                </a:lnTo>
                <a:lnTo>
                  <a:pt x="3185159" y="195071"/>
                </a:lnTo>
                <a:lnTo>
                  <a:pt x="3186683" y="195833"/>
                </a:lnTo>
                <a:lnTo>
                  <a:pt x="3191255" y="193547"/>
                </a:lnTo>
                <a:lnTo>
                  <a:pt x="3197351" y="192023"/>
                </a:lnTo>
                <a:lnTo>
                  <a:pt x="3198875" y="192023"/>
                </a:lnTo>
                <a:lnTo>
                  <a:pt x="3204971" y="190499"/>
                </a:lnTo>
                <a:lnTo>
                  <a:pt x="3200399" y="190499"/>
                </a:lnTo>
                <a:lnTo>
                  <a:pt x="3194303" y="188975"/>
                </a:lnTo>
                <a:lnTo>
                  <a:pt x="3195827" y="188975"/>
                </a:lnTo>
                <a:lnTo>
                  <a:pt x="3189731" y="185927"/>
                </a:lnTo>
                <a:lnTo>
                  <a:pt x="3186683" y="182879"/>
                </a:lnTo>
                <a:lnTo>
                  <a:pt x="3184651" y="179831"/>
                </a:lnTo>
                <a:lnTo>
                  <a:pt x="3183635" y="179831"/>
                </a:lnTo>
                <a:lnTo>
                  <a:pt x="3181349" y="175259"/>
                </a:lnTo>
                <a:lnTo>
                  <a:pt x="3180587" y="175259"/>
                </a:lnTo>
                <a:lnTo>
                  <a:pt x="3179063" y="169163"/>
                </a:lnTo>
                <a:lnTo>
                  <a:pt x="3179063" y="36575"/>
                </a:lnTo>
                <a:lnTo>
                  <a:pt x="3177539" y="30479"/>
                </a:lnTo>
                <a:lnTo>
                  <a:pt x="3177539" y="28955"/>
                </a:lnTo>
                <a:lnTo>
                  <a:pt x="3176777" y="25907"/>
                </a:lnTo>
                <a:close/>
              </a:path>
              <a:path w="3211195" h="391795">
                <a:moveTo>
                  <a:pt x="3183635" y="178307"/>
                </a:moveTo>
                <a:lnTo>
                  <a:pt x="3183635" y="179831"/>
                </a:lnTo>
                <a:lnTo>
                  <a:pt x="3184651" y="179831"/>
                </a:lnTo>
                <a:lnTo>
                  <a:pt x="3183635" y="178307"/>
                </a:lnTo>
                <a:close/>
              </a:path>
              <a:path w="3211195" h="391795">
                <a:moveTo>
                  <a:pt x="3180587" y="173735"/>
                </a:moveTo>
                <a:lnTo>
                  <a:pt x="3180587" y="175259"/>
                </a:lnTo>
                <a:lnTo>
                  <a:pt x="3181349" y="175259"/>
                </a:lnTo>
                <a:lnTo>
                  <a:pt x="3180587" y="173735"/>
                </a:lnTo>
                <a:close/>
              </a:path>
              <a:path w="3211195" h="391795">
                <a:moveTo>
                  <a:pt x="3169919" y="13715"/>
                </a:moveTo>
                <a:lnTo>
                  <a:pt x="3157727" y="13715"/>
                </a:lnTo>
                <a:lnTo>
                  <a:pt x="3162299" y="18287"/>
                </a:lnTo>
                <a:lnTo>
                  <a:pt x="3160775" y="18287"/>
                </a:lnTo>
                <a:lnTo>
                  <a:pt x="3163823" y="21335"/>
                </a:lnTo>
                <a:lnTo>
                  <a:pt x="3166871" y="27431"/>
                </a:lnTo>
                <a:lnTo>
                  <a:pt x="3166871" y="25907"/>
                </a:lnTo>
                <a:lnTo>
                  <a:pt x="3176777" y="25907"/>
                </a:lnTo>
                <a:lnTo>
                  <a:pt x="3176015" y="22859"/>
                </a:lnTo>
                <a:lnTo>
                  <a:pt x="3172967" y="16763"/>
                </a:lnTo>
                <a:lnTo>
                  <a:pt x="3169919" y="13715"/>
                </a:lnTo>
                <a:close/>
              </a:path>
              <a:path w="3211195" h="391795">
                <a:moveTo>
                  <a:pt x="3142487" y="0"/>
                </a:moveTo>
                <a:lnTo>
                  <a:pt x="3142487" y="10667"/>
                </a:lnTo>
                <a:lnTo>
                  <a:pt x="3147059" y="10667"/>
                </a:lnTo>
                <a:lnTo>
                  <a:pt x="3153155" y="12191"/>
                </a:lnTo>
                <a:lnTo>
                  <a:pt x="3151631" y="12191"/>
                </a:lnTo>
                <a:lnTo>
                  <a:pt x="3157727" y="15239"/>
                </a:lnTo>
                <a:lnTo>
                  <a:pt x="3157727" y="13715"/>
                </a:lnTo>
                <a:lnTo>
                  <a:pt x="3169919" y="13715"/>
                </a:lnTo>
                <a:lnTo>
                  <a:pt x="3168395" y="12191"/>
                </a:lnTo>
                <a:lnTo>
                  <a:pt x="3168395" y="10667"/>
                </a:lnTo>
                <a:lnTo>
                  <a:pt x="3162299" y="7619"/>
                </a:lnTo>
                <a:lnTo>
                  <a:pt x="3162299" y="6095"/>
                </a:lnTo>
                <a:lnTo>
                  <a:pt x="3157727" y="3047"/>
                </a:lnTo>
                <a:lnTo>
                  <a:pt x="3156203" y="3047"/>
                </a:lnTo>
                <a:lnTo>
                  <a:pt x="3150107" y="1523"/>
                </a:lnTo>
                <a:lnTo>
                  <a:pt x="3148583" y="1523"/>
                </a:lnTo>
                <a:lnTo>
                  <a:pt x="314248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4756404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15483" y="4742688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91439" y="0"/>
                </a:moveTo>
                <a:lnTo>
                  <a:pt x="85343" y="1523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5343" y="178307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5635"/>
                </a:lnTo>
                <a:lnTo>
                  <a:pt x="41147" y="99059"/>
                </a:lnTo>
                <a:lnTo>
                  <a:pt x="22859" y="99059"/>
                </a:lnTo>
                <a:lnTo>
                  <a:pt x="22859" y="80771"/>
                </a:lnTo>
                <a:lnTo>
                  <a:pt x="41147" y="80771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1523"/>
                </a:lnTo>
                <a:lnTo>
                  <a:pt x="91439" y="0"/>
                </a:lnTo>
                <a:close/>
              </a:path>
              <a:path w="408939" h="180339">
                <a:moveTo>
                  <a:pt x="77723" y="135635"/>
                </a:moveTo>
                <a:lnTo>
                  <a:pt x="77723" y="166115"/>
                </a:lnTo>
                <a:lnTo>
                  <a:pt x="99059" y="156971"/>
                </a:lnTo>
                <a:lnTo>
                  <a:pt x="77723" y="135635"/>
                </a:lnTo>
                <a:close/>
              </a:path>
              <a:path w="408939" h="180339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5635"/>
                </a:lnTo>
                <a:lnTo>
                  <a:pt x="99059" y="156971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0207"/>
                </a:lnTo>
                <a:lnTo>
                  <a:pt x="89915" y="140207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39" h="180339">
                <a:moveTo>
                  <a:pt x="103631" y="128015"/>
                </a:moveTo>
                <a:lnTo>
                  <a:pt x="89915" y="140207"/>
                </a:lnTo>
                <a:lnTo>
                  <a:pt x="103631" y="140207"/>
                </a:lnTo>
                <a:lnTo>
                  <a:pt x="103631" y="128015"/>
                </a:lnTo>
                <a:close/>
              </a:path>
              <a:path w="408939" h="180339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0207"/>
                </a:lnTo>
                <a:lnTo>
                  <a:pt x="402335" y="140207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39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4007"/>
                </a:lnTo>
                <a:lnTo>
                  <a:pt x="394715" y="64007"/>
                </a:lnTo>
                <a:lnTo>
                  <a:pt x="382523" y="51815"/>
                </a:lnTo>
                <a:close/>
              </a:path>
              <a:path w="408939" h="180339">
                <a:moveTo>
                  <a:pt x="22859" y="80771"/>
                </a:moveTo>
                <a:lnTo>
                  <a:pt x="22859" y="99059"/>
                </a:lnTo>
                <a:lnTo>
                  <a:pt x="32003" y="89915"/>
                </a:lnTo>
                <a:lnTo>
                  <a:pt x="22859" y="80771"/>
                </a:lnTo>
                <a:close/>
              </a:path>
              <a:path w="408939" h="180339">
                <a:moveTo>
                  <a:pt x="32003" y="89915"/>
                </a:moveTo>
                <a:lnTo>
                  <a:pt x="22859" y="99059"/>
                </a:lnTo>
                <a:lnTo>
                  <a:pt x="41147" y="99059"/>
                </a:lnTo>
                <a:lnTo>
                  <a:pt x="32003" y="89915"/>
                </a:lnTo>
                <a:close/>
              </a:path>
              <a:path w="408939" h="180339">
                <a:moveTo>
                  <a:pt x="41147" y="80771"/>
                </a:moveTo>
                <a:lnTo>
                  <a:pt x="22859" y="80771"/>
                </a:lnTo>
                <a:lnTo>
                  <a:pt x="32003" y="89915"/>
                </a:lnTo>
                <a:lnTo>
                  <a:pt x="41147" y="80771"/>
                </a:lnTo>
                <a:close/>
              </a:path>
              <a:path w="4089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4007"/>
                </a:lnTo>
                <a:lnTo>
                  <a:pt x="382523" y="64007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39" h="180339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4007"/>
                </a:lnTo>
                <a:lnTo>
                  <a:pt x="408431" y="64007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6588" y="4643628"/>
            <a:ext cx="4135120" cy="315595"/>
          </a:xfrm>
          <a:custGeom>
            <a:avLst/>
            <a:gdLst/>
            <a:ahLst/>
            <a:cxnLst/>
            <a:rect l="l" t="t" r="r" b="b"/>
            <a:pathLst>
              <a:path w="4135120" h="315595">
                <a:moveTo>
                  <a:pt x="24383" y="178307"/>
                </a:moveTo>
                <a:lnTo>
                  <a:pt x="25907" y="182879"/>
                </a:lnTo>
                <a:lnTo>
                  <a:pt x="25907" y="291083"/>
                </a:lnTo>
                <a:lnTo>
                  <a:pt x="27431" y="295655"/>
                </a:lnTo>
                <a:lnTo>
                  <a:pt x="27431" y="297179"/>
                </a:lnTo>
                <a:lnTo>
                  <a:pt x="33527" y="306323"/>
                </a:lnTo>
                <a:lnTo>
                  <a:pt x="35051" y="306323"/>
                </a:lnTo>
                <a:lnTo>
                  <a:pt x="38099" y="309371"/>
                </a:lnTo>
                <a:lnTo>
                  <a:pt x="39623" y="309371"/>
                </a:lnTo>
                <a:lnTo>
                  <a:pt x="44195" y="312419"/>
                </a:lnTo>
                <a:lnTo>
                  <a:pt x="48767" y="313943"/>
                </a:lnTo>
                <a:lnTo>
                  <a:pt x="50291" y="313943"/>
                </a:lnTo>
                <a:lnTo>
                  <a:pt x="54863" y="315467"/>
                </a:lnTo>
                <a:lnTo>
                  <a:pt x="56387" y="304799"/>
                </a:lnTo>
                <a:lnTo>
                  <a:pt x="51815" y="304799"/>
                </a:lnTo>
                <a:lnTo>
                  <a:pt x="47243" y="303275"/>
                </a:lnTo>
                <a:lnTo>
                  <a:pt x="44195" y="301751"/>
                </a:lnTo>
                <a:lnTo>
                  <a:pt x="42671" y="300227"/>
                </a:lnTo>
                <a:lnTo>
                  <a:pt x="41147" y="300227"/>
                </a:lnTo>
                <a:lnTo>
                  <a:pt x="39115" y="297179"/>
                </a:lnTo>
                <a:lnTo>
                  <a:pt x="38099" y="297179"/>
                </a:lnTo>
                <a:lnTo>
                  <a:pt x="35051" y="288035"/>
                </a:lnTo>
                <a:lnTo>
                  <a:pt x="35051" y="179831"/>
                </a:lnTo>
                <a:lnTo>
                  <a:pt x="25907" y="179831"/>
                </a:lnTo>
                <a:lnTo>
                  <a:pt x="24383" y="178307"/>
                </a:lnTo>
                <a:close/>
              </a:path>
              <a:path w="4135120" h="315595">
                <a:moveTo>
                  <a:pt x="41147" y="298703"/>
                </a:moveTo>
                <a:lnTo>
                  <a:pt x="41147" y="300227"/>
                </a:lnTo>
                <a:lnTo>
                  <a:pt x="42671" y="300227"/>
                </a:lnTo>
                <a:lnTo>
                  <a:pt x="41147" y="298703"/>
                </a:lnTo>
                <a:close/>
              </a:path>
              <a:path w="4135120" h="315595">
                <a:moveTo>
                  <a:pt x="38099" y="295655"/>
                </a:moveTo>
                <a:lnTo>
                  <a:pt x="38099" y="297179"/>
                </a:lnTo>
                <a:lnTo>
                  <a:pt x="39115" y="297179"/>
                </a:lnTo>
                <a:lnTo>
                  <a:pt x="38099" y="295655"/>
                </a:lnTo>
                <a:close/>
              </a:path>
              <a:path w="4135120" h="315595">
                <a:moveTo>
                  <a:pt x="21335" y="170687"/>
                </a:moveTo>
                <a:lnTo>
                  <a:pt x="24383" y="175259"/>
                </a:lnTo>
                <a:lnTo>
                  <a:pt x="25907" y="179831"/>
                </a:lnTo>
                <a:lnTo>
                  <a:pt x="35051" y="179831"/>
                </a:lnTo>
                <a:lnTo>
                  <a:pt x="35051" y="176783"/>
                </a:lnTo>
                <a:lnTo>
                  <a:pt x="33527" y="172211"/>
                </a:lnTo>
                <a:lnTo>
                  <a:pt x="22859" y="172211"/>
                </a:lnTo>
                <a:lnTo>
                  <a:pt x="21335" y="170687"/>
                </a:lnTo>
                <a:close/>
              </a:path>
              <a:path w="4135120" h="315595">
                <a:moveTo>
                  <a:pt x="30987" y="167639"/>
                </a:moveTo>
                <a:lnTo>
                  <a:pt x="19811" y="167639"/>
                </a:lnTo>
                <a:lnTo>
                  <a:pt x="22859" y="172211"/>
                </a:lnTo>
                <a:lnTo>
                  <a:pt x="33527" y="172211"/>
                </a:lnTo>
                <a:lnTo>
                  <a:pt x="32003" y="170687"/>
                </a:lnTo>
                <a:lnTo>
                  <a:pt x="30987" y="167639"/>
                </a:lnTo>
                <a:close/>
              </a:path>
              <a:path w="4135120" h="315595">
                <a:moveTo>
                  <a:pt x="20192" y="157733"/>
                </a:moveTo>
                <a:lnTo>
                  <a:pt x="16763" y="160019"/>
                </a:lnTo>
                <a:lnTo>
                  <a:pt x="12191" y="161543"/>
                </a:lnTo>
                <a:lnTo>
                  <a:pt x="10667" y="161543"/>
                </a:lnTo>
                <a:lnTo>
                  <a:pt x="4571" y="163067"/>
                </a:lnTo>
                <a:lnTo>
                  <a:pt x="9143" y="163067"/>
                </a:lnTo>
                <a:lnTo>
                  <a:pt x="13715" y="164591"/>
                </a:lnTo>
                <a:lnTo>
                  <a:pt x="12191" y="164591"/>
                </a:lnTo>
                <a:lnTo>
                  <a:pt x="16763" y="166115"/>
                </a:lnTo>
                <a:lnTo>
                  <a:pt x="19811" y="169163"/>
                </a:lnTo>
                <a:lnTo>
                  <a:pt x="19811" y="167639"/>
                </a:lnTo>
                <a:lnTo>
                  <a:pt x="30987" y="167639"/>
                </a:lnTo>
                <a:lnTo>
                  <a:pt x="30479" y="166115"/>
                </a:lnTo>
                <a:lnTo>
                  <a:pt x="28955" y="166115"/>
                </a:lnTo>
                <a:lnTo>
                  <a:pt x="25907" y="161543"/>
                </a:lnTo>
                <a:lnTo>
                  <a:pt x="20192" y="157733"/>
                </a:lnTo>
                <a:close/>
              </a:path>
              <a:path w="4135120" h="315595">
                <a:moveTo>
                  <a:pt x="4571" y="152399"/>
                </a:moveTo>
                <a:lnTo>
                  <a:pt x="1523" y="153923"/>
                </a:lnTo>
                <a:lnTo>
                  <a:pt x="0" y="156971"/>
                </a:lnTo>
                <a:lnTo>
                  <a:pt x="1523" y="161543"/>
                </a:lnTo>
                <a:lnTo>
                  <a:pt x="4571" y="163067"/>
                </a:lnTo>
                <a:lnTo>
                  <a:pt x="4571" y="152399"/>
                </a:lnTo>
                <a:close/>
              </a:path>
              <a:path w="4135120" h="315595">
                <a:moveTo>
                  <a:pt x="4571" y="152399"/>
                </a:moveTo>
                <a:lnTo>
                  <a:pt x="4571" y="163067"/>
                </a:lnTo>
                <a:lnTo>
                  <a:pt x="10667" y="161543"/>
                </a:lnTo>
                <a:lnTo>
                  <a:pt x="12191" y="161543"/>
                </a:lnTo>
                <a:lnTo>
                  <a:pt x="16763" y="160019"/>
                </a:lnTo>
                <a:lnTo>
                  <a:pt x="20192" y="157733"/>
                </a:lnTo>
                <a:lnTo>
                  <a:pt x="16763" y="155447"/>
                </a:lnTo>
                <a:lnTo>
                  <a:pt x="12191" y="153923"/>
                </a:lnTo>
                <a:lnTo>
                  <a:pt x="10667" y="153923"/>
                </a:lnTo>
                <a:lnTo>
                  <a:pt x="4571" y="152399"/>
                </a:lnTo>
                <a:close/>
              </a:path>
              <a:path w="4135120" h="315595">
                <a:moveTo>
                  <a:pt x="19811" y="146303"/>
                </a:moveTo>
                <a:lnTo>
                  <a:pt x="16763" y="149351"/>
                </a:lnTo>
                <a:lnTo>
                  <a:pt x="12191" y="150875"/>
                </a:lnTo>
                <a:lnTo>
                  <a:pt x="13715" y="150875"/>
                </a:lnTo>
                <a:lnTo>
                  <a:pt x="9143" y="152399"/>
                </a:lnTo>
                <a:lnTo>
                  <a:pt x="4571" y="152399"/>
                </a:lnTo>
                <a:lnTo>
                  <a:pt x="10667" y="153923"/>
                </a:lnTo>
                <a:lnTo>
                  <a:pt x="12191" y="153923"/>
                </a:lnTo>
                <a:lnTo>
                  <a:pt x="16763" y="155447"/>
                </a:lnTo>
                <a:lnTo>
                  <a:pt x="20192" y="157733"/>
                </a:lnTo>
                <a:lnTo>
                  <a:pt x="25907" y="153923"/>
                </a:lnTo>
                <a:lnTo>
                  <a:pt x="28955" y="149351"/>
                </a:lnTo>
                <a:lnTo>
                  <a:pt x="30479" y="149351"/>
                </a:lnTo>
                <a:lnTo>
                  <a:pt x="30987" y="147827"/>
                </a:lnTo>
                <a:lnTo>
                  <a:pt x="19811" y="147827"/>
                </a:lnTo>
                <a:lnTo>
                  <a:pt x="19811" y="146303"/>
                </a:lnTo>
                <a:close/>
              </a:path>
              <a:path w="4135120" h="315595">
                <a:moveTo>
                  <a:pt x="33527" y="143255"/>
                </a:moveTo>
                <a:lnTo>
                  <a:pt x="22859" y="143255"/>
                </a:lnTo>
                <a:lnTo>
                  <a:pt x="19811" y="147827"/>
                </a:lnTo>
                <a:lnTo>
                  <a:pt x="30987" y="147827"/>
                </a:lnTo>
                <a:lnTo>
                  <a:pt x="32003" y="144779"/>
                </a:lnTo>
                <a:lnTo>
                  <a:pt x="33527" y="143255"/>
                </a:lnTo>
                <a:close/>
              </a:path>
              <a:path w="4135120" h="315595">
                <a:moveTo>
                  <a:pt x="35051" y="135635"/>
                </a:moveTo>
                <a:lnTo>
                  <a:pt x="25907" y="135635"/>
                </a:lnTo>
                <a:lnTo>
                  <a:pt x="24383" y="140207"/>
                </a:lnTo>
                <a:lnTo>
                  <a:pt x="21335" y="144779"/>
                </a:lnTo>
                <a:lnTo>
                  <a:pt x="22859" y="143255"/>
                </a:lnTo>
                <a:lnTo>
                  <a:pt x="33527" y="143255"/>
                </a:lnTo>
                <a:lnTo>
                  <a:pt x="35051" y="138683"/>
                </a:lnTo>
                <a:lnTo>
                  <a:pt x="35051" y="135635"/>
                </a:lnTo>
                <a:close/>
              </a:path>
              <a:path w="4135120" h="315595">
                <a:moveTo>
                  <a:pt x="54863" y="0"/>
                </a:moveTo>
                <a:lnTo>
                  <a:pt x="50291" y="1523"/>
                </a:lnTo>
                <a:lnTo>
                  <a:pt x="48767" y="1523"/>
                </a:lnTo>
                <a:lnTo>
                  <a:pt x="44195" y="3047"/>
                </a:lnTo>
                <a:lnTo>
                  <a:pt x="42671" y="3047"/>
                </a:lnTo>
                <a:lnTo>
                  <a:pt x="39623" y="6095"/>
                </a:lnTo>
                <a:lnTo>
                  <a:pt x="38099" y="6095"/>
                </a:lnTo>
                <a:lnTo>
                  <a:pt x="35051" y="9143"/>
                </a:lnTo>
                <a:lnTo>
                  <a:pt x="33527" y="9143"/>
                </a:lnTo>
                <a:lnTo>
                  <a:pt x="27431" y="18287"/>
                </a:lnTo>
                <a:lnTo>
                  <a:pt x="27431" y="19811"/>
                </a:lnTo>
                <a:lnTo>
                  <a:pt x="25907" y="24383"/>
                </a:lnTo>
                <a:lnTo>
                  <a:pt x="25907" y="132587"/>
                </a:lnTo>
                <a:lnTo>
                  <a:pt x="24383" y="137159"/>
                </a:lnTo>
                <a:lnTo>
                  <a:pt x="25907" y="135635"/>
                </a:lnTo>
                <a:lnTo>
                  <a:pt x="35051" y="135635"/>
                </a:lnTo>
                <a:lnTo>
                  <a:pt x="35051" y="27431"/>
                </a:lnTo>
                <a:lnTo>
                  <a:pt x="38099" y="18287"/>
                </a:lnTo>
                <a:lnTo>
                  <a:pt x="39115" y="18287"/>
                </a:lnTo>
                <a:lnTo>
                  <a:pt x="41147" y="15239"/>
                </a:lnTo>
                <a:lnTo>
                  <a:pt x="42671" y="15239"/>
                </a:lnTo>
                <a:lnTo>
                  <a:pt x="44195" y="13715"/>
                </a:lnTo>
                <a:lnTo>
                  <a:pt x="48767" y="12191"/>
                </a:lnTo>
                <a:lnTo>
                  <a:pt x="47243" y="12191"/>
                </a:lnTo>
                <a:lnTo>
                  <a:pt x="51815" y="10667"/>
                </a:lnTo>
                <a:lnTo>
                  <a:pt x="56387" y="10667"/>
                </a:lnTo>
                <a:lnTo>
                  <a:pt x="54863" y="0"/>
                </a:lnTo>
                <a:close/>
              </a:path>
              <a:path w="4135120" h="315595">
                <a:moveTo>
                  <a:pt x="39115" y="18287"/>
                </a:moveTo>
                <a:lnTo>
                  <a:pt x="38099" y="18287"/>
                </a:lnTo>
                <a:lnTo>
                  <a:pt x="38099" y="19811"/>
                </a:lnTo>
                <a:lnTo>
                  <a:pt x="39115" y="18287"/>
                </a:lnTo>
                <a:close/>
              </a:path>
              <a:path w="4135120" h="315595">
                <a:moveTo>
                  <a:pt x="42671" y="15239"/>
                </a:moveTo>
                <a:lnTo>
                  <a:pt x="41147" y="15239"/>
                </a:lnTo>
                <a:lnTo>
                  <a:pt x="41147" y="16763"/>
                </a:lnTo>
                <a:lnTo>
                  <a:pt x="42671" y="15239"/>
                </a:lnTo>
                <a:close/>
              </a:path>
              <a:path w="4135120" h="315595">
                <a:moveTo>
                  <a:pt x="4099559" y="298703"/>
                </a:moveTo>
                <a:lnTo>
                  <a:pt x="4096511" y="301751"/>
                </a:lnTo>
                <a:lnTo>
                  <a:pt x="4091939" y="303275"/>
                </a:lnTo>
                <a:lnTo>
                  <a:pt x="4093463" y="303275"/>
                </a:lnTo>
                <a:lnTo>
                  <a:pt x="4088891" y="304799"/>
                </a:lnTo>
                <a:lnTo>
                  <a:pt x="4084319" y="304799"/>
                </a:lnTo>
                <a:lnTo>
                  <a:pt x="4084319" y="315467"/>
                </a:lnTo>
                <a:lnTo>
                  <a:pt x="4090415" y="313943"/>
                </a:lnTo>
                <a:lnTo>
                  <a:pt x="4091939" y="313943"/>
                </a:lnTo>
                <a:lnTo>
                  <a:pt x="4096511" y="312419"/>
                </a:lnTo>
                <a:lnTo>
                  <a:pt x="4105655" y="306323"/>
                </a:lnTo>
                <a:lnTo>
                  <a:pt x="4108703" y="301751"/>
                </a:lnTo>
                <a:lnTo>
                  <a:pt x="4110227" y="301751"/>
                </a:lnTo>
                <a:lnTo>
                  <a:pt x="4110735" y="300227"/>
                </a:lnTo>
                <a:lnTo>
                  <a:pt x="4099559" y="300227"/>
                </a:lnTo>
                <a:lnTo>
                  <a:pt x="4099559" y="298703"/>
                </a:lnTo>
                <a:close/>
              </a:path>
              <a:path w="4135120" h="315595">
                <a:moveTo>
                  <a:pt x="4113275" y="295655"/>
                </a:moveTo>
                <a:lnTo>
                  <a:pt x="4102607" y="295655"/>
                </a:lnTo>
                <a:lnTo>
                  <a:pt x="4099559" y="300227"/>
                </a:lnTo>
                <a:lnTo>
                  <a:pt x="4110735" y="300227"/>
                </a:lnTo>
                <a:lnTo>
                  <a:pt x="4111751" y="297179"/>
                </a:lnTo>
                <a:lnTo>
                  <a:pt x="4113275" y="295655"/>
                </a:lnTo>
                <a:close/>
              </a:path>
              <a:path w="4135120" h="315595">
                <a:moveTo>
                  <a:pt x="4114799" y="288035"/>
                </a:moveTo>
                <a:lnTo>
                  <a:pt x="4105655" y="288035"/>
                </a:lnTo>
                <a:lnTo>
                  <a:pt x="4104131" y="292607"/>
                </a:lnTo>
                <a:lnTo>
                  <a:pt x="4101083" y="297179"/>
                </a:lnTo>
                <a:lnTo>
                  <a:pt x="4102607" y="295655"/>
                </a:lnTo>
                <a:lnTo>
                  <a:pt x="4113275" y="295655"/>
                </a:lnTo>
                <a:lnTo>
                  <a:pt x="4114799" y="291083"/>
                </a:lnTo>
                <a:lnTo>
                  <a:pt x="4114799" y="288035"/>
                </a:lnTo>
                <a:close/>
              </a:path>
              <a:path w="4135120" h="315595">
                <a:moveTo>
                  <a:pt x="4130039" y="161543"/>
                </a:moveTo>
                <a:lnTo>
                  <a:pt x="4113275" y="161543"/>
                </a:lnTo>
                <a:lnTo>
                  <a:pt x="4107179" y="170687"/>
                </a:lnTo>
                <a:lnTo>
                  <a:pt x="4107179" y="172211"/>
                </a:lnTo>
                <a:lnTo>
                  <a:pt x="4105655" y="176783"/>
                </a:lnTo>
                <a:lnTo>
                  <a:pt x="4105655" y="284987"/>
                </a:lnTo>
                <a:lnTo>
                  <a:pt x="4104131" y="289559"/>
                </a:lnTo>
                <a:lnTo>
                  <a:pt x="4105655" y="288035"/>
                </a:lnTo>
                <a:lnTo>
                  <a:pt x="4114799" y="288035"/>
                </a:lnTo>
                <a:lnTo>
                  <a:pt x="4114799" y="179831"/>
                </a:lnTo>
                <a:lnTo>
                  <a:pt x="4117847" y="170687"/>
                </a:lnTo>
                <a:lnTo>
                  <a:pt x="4118863" y="170687"/>
                </a:lnTo>
                <a:lnTo>
                  <a:pt x="4120895" y="167639"/>
                </a:lnTo>
                <a:lnTo>
                  <a:pt x="4122419" y="167639"/>
                </a:lnTo>
                <a:lnTo>
                  <a:pt x="4123943" y="166115"/>
                </a:lnTo>
                <a:lnTo>
                  <a:pt x="4128515" y="164591"/>
                </a:lnTo>
                <a:lnTo>
                  <a:pt x="4126991" y="164591"/>
                </a:lnTo>
                <a:lnTo>
                  <a:pt x="4131563" y="163067"/>
                </a:lnTo>
                <a:lnTo>
                  <a:pt x="4134611" y="163067"/>
                </a:lnTo>
                <a:lnTo>
                  <a:pt x="4130039" y="161543"/>
                </a:lnTo>
                <a:close/>
              </a:path>
              <a:path w="4135120" h="315595">
                <a:moveTo>
                  <a:pt x="4118863" y="170687"/>
                </a:moveTo>
                <a:lnTo>
                  <a:pt x="4117847" y="170687"/>
                </a:lnTo>
                <a:lnTo>
                  <a:pt x="4117847" y="172211"/>
                </a:lnTo>
                <a:lnTo>
                  <a:pt x="4118863" y="170687"/>
                </a:lnTo>
                <a:close/>
              </a:path>
              <a:path w="4135120" h="315595">
                <a:moveTo>
                  <a:pt x="4122419" y="167639"/>
                </a:moveTo>
                <a:lnTo>
                  <a:pt x="4120895" y="167639"/>
                </a:lnTo>
                <a:lnTo>
                  <a:pt x="4120895" y="169163"/>
                </a:lnTo>
                <a:lnTo>
                  <a:pt x="4122419" y="167639"/>
                </a:lnTo>
                <a:close/>
              </a:path>
              <a:path w="4135120" h="315595">
                <a:moveTo>
                  <a:pt x="4134611" y="152399"/>
                </a:moveTo>
                <a:lnTo>
                  <a:pt x="4130039" y="153923"/>
                </a:lnTo>
                <a:lnTo>
                  <a:pt x="4128515" y="153923"/>
                </a:lnTo>
                <a:lnTo>
                  <a:pt x="4123943" y="155447"/>
                </a:lnTo>
                <a:lnTo>
                  <a:pt x="4122419" y="155447"/>
                </a:lnTo>
                <a:lnTo>
                  <a:pt x="4120286" y="157581"/>
                </a:lnTo>
                <a:lnTo>
                  <a:pt x="4123943" y="160019"/>
                </a:lnTo>
                <a:lnTo>
                  <a:pt x="4128515" y="161543"/>
                </a:lnTo>
                <a:lnTo>
                  <a:pt x="4130039" y="161543"/>
                </a:lnTo>
                <a:lnTo>
                  <a:pt x="4134611" y="163067"/>
                </a:lnTo>
                <a:lnTo>
                  <a:pt x="4134611" y="152399"/>
                </a:lnTo>
                <a:close/>
              </a:path>
              <a:path w="4135120" h="315595">
                <a:moveTo>
                  <a:pt x="4134612" y="152399"/>
                </a:moveTo>
                <a:lnTo>
                  <a:pt x="4134611" y="163067"/>
                </a:lnTo>
                <a:lnTo>
                  <a:pt x="4134612" y="152399"/>
                </a:lnTo>
                <a:close/>
              </a:path>
              <a:path w="4135120" h="315595">
                <a:moveTo>
                  <a:pt x="4120286" y="157581"/>
                </a:moveTo>
                <a:lnTo>
                  <a:pt x="4119371" y="158495"/>
                </a:lnTo>
                <a:lnTo>
                  <a:pt x="4117847" y="158495"/>
                </a:lnTo>
                <a:lnTo>
                  <a:pt x="4114799" y="161543"/>
                </a:lnTo>
                <a:lnTo>
                  <a:pt x="4128515" y="161543"/>
                </a:lnTo>
                <a:lnTo>
                  <a:pt x="4123943" y="160019"/>
                </a:lnTo>
                <a:lnTo>
                  <a:pt x="4120286" y="157581"/>
                </a:lnTo>
                <a:close/>
              </a:path>
              <a:path w="4135120" h="315595">
                <a:moveTo>
                  <a:pt x="4128515" y="153923"/>
                </a:moveTo>
                <a:lnTo>
                  <a:pt x="4114799" y="153923"/>
                </a:lnTo>
                <a:lnTo>
                  <a:pt x="4117847" y="156971"/>
                </a:lnTo>
                <a:lnTo>
                  <a:pt x="4119371" y="156971"/>
                </a:lnTo>
                <a:lnTo>
                  <a:pt x="4120286" y="157581"/>
                </a:lnTo>
                <a:lnTo>
                  <a:pt x="4122419" y="155447"/>
                </a:lnTo>
                <a:lnTo>
                  <a:pt x="4123943" y="155447"/>
                </a:lnTo>
                <a:lnTo>
                  <a:pt x="4128515" y="153923"/>
                </a:lnTo>
                <a:close/>
              </a:path>
              <a:path w="4135120" h="315595">
                <a:moveTo>
                  <a:pt x="4104131" y="25907"/>
                </a:moveTo>
                <a:lnTo>
                  <a:pt x="4105655" y="30479"/>
                </a:lnTo>
                <a:lnTo>
                  <a:pt x="4105655" y="138683"/>
                </a:lnTo>
                <a:lnTo>
                  <a:pt x="4107179" y="143255"/>
                </a:lnTo>
                <a:lnTo>
                  <a:pt x="4107179" y="144779"/>
                </a:lnTo>
                <a:lnTo>
                  <a:pt x="4113275" y="153923"/>
                </a:lnTo>
                <a:lnTo>
                  <a:pt x="4130039" y="153923"/>
                </a:lnTo>
                <a:lnTo>
                  <a:pt x="4134611" y="152399"/>
                </a:lnTo>
                <a:lnTo>
                  <a:pt x="4131563" y="152399"/>
                </a:lnTo>
                <a:lnTo>
                  <a:pt x="4126991" y="150875"/>
                </a:lnTo>
                <a:lnTo>
                  <a:pt x="4123943" y="149351"/>
                </a:lnTo>
                <a:lnTo>
                  <a:pt x="4122419" y="147827"/>
                </a:lnTo>
                <a:lnTo>
                  <a:pt x="4120895" y="147827"/>
                </a:lnTo>
                <a:lnTo>
                  <a:pt x="4118863" y="144779"/>
                </a:lnTo>
                <a:lnTo>
                  <a:pt x="4117847" y="144779"/>
                </a:lnTo>
                <a:lnTo>
                  <a:pt x="4114799" y="135635"/>
                </a:lnTo>
                <a:lnTo>
                  <a:pt x="4114799" y="27431"/>
                </a:lnTo>
                <a:lnTo>
                  <a:pt x="4105655" y="27431"/>
                </a:lnTo>
                <a:lnTo>
                  <a:pt x="4104131" y="25907"/>
                </a:lnTo>
                <a:close/>
              </a:path>
              <a:path w="4135120" h="315595">
                <a:moveTo>
                  <a:pt x="4120895" y="146303"/>
                </a:moveTo>
                <a:lnTo>
                  <a:pt x="4120895" y="147827"/>
                </a:lnTo>
                <a:lnTo>
                  <a:pt x="4122419" y="147827"/>
                </a:lnTo>
                <a:lnTo>
                  <a:pt x="4120895" y="146303"/>
                </a:lnTo>
                <a:close/>
              </a:path>
              <a:path w="4135120" h="315595">
                <a:moveTo>
                  <a:pt x="4117847" y="143255"/>
                </a:moveTo>
                <a:lnTo>
                  <a:pt x="4117847" y="144779"/>
                </a:lnTo>
                <a:lnTo>
                  <a:pt x="4118863" y="144779"/>
                </a:lnTo>
                <a:lnTo>
                  <a:pt x="4117847" y="143255"/>
                </a:lnTo>
                <a:close/>
              </a:path>
              <a:path w="4135120" h="315595">
                <a:moveTo>
                  <a:pt x="4101083" y="18287"/>
                </a:moveTo>
                <a:lnTo>
                  <a:pt x="4104131" y="22859"/>
                </a:lnTo>
                <a:lnTo>
                  <a:pt x="4105655" y="27431"/>
                </a:lnTo>
                <a:lnTo>
                  <a:pt x="4114799" y="27431"/>
                </a:lnTo>
                <a:lnTo>
                  <a:pt x="4114799" y="24383"/>
                </a:lnTo>
                <a:lnTo>
                  <a:pt x="4113275" y="19811"/>
                </a:lnTo>
                <a:lnTo>
                  <a:pt x="4102607" y="19811"/>
                </a:lnTo>
                <a:lnTo>
                  <a:pt x="4101083" y="18287"/>
                </a:lnTo>
                <a:close/>
              </a:path>
              <a:path w="4135120" h="315595">
                <a:moveTo>
                  <a:pt x="4110735" y="15239"/>
                </a:moveTo>
                <a:lnTo>
                  <a:pt x="4099559" y="15239"/>
                </a:lnTo>
                <a:lnTo>
                  <a:pt x="4102607" y="19811"/>
                </a:lnTo>
                <a:lnTo>
                  <a:pt x="4113275" y="19811"/>
                </a:lnTo>
                <a:lnTo>
                  <a:pt x="4111751" y="18287"/>
                </a:lnTo>
                <a:lnTo>
                  <a:pt x="4110735" y="15239"/>
                </a:lnTo>
                <a:close/>
              </a:path>
              <a:path w="4135120" h="315595">
                <a:moveTo>
                  <a:pt x="4084319" y="0"/>
                </a:moveTo>
                <a:lnTo>
                  <a:pt x="4084319" y="10667"/>
                </a:lnTo>
                <a:lnTo>
                  <a:pt x="4088891" y="10667"/>
                </a:lnTo>
                <a:lnTo>
                  <a:pt x="4093463" y="12191"/>
                </a:lnTo>
                <a:lnTo>
                  <a:pt x="4091939" y="12191"/>
                </a:lnTo>
                <a:lnTo>
                  <a:pt x="4096511" y="13715"/>
                </a:lnTo>
                <a:lnTo>
                  <a:pt x="4099559" y="16763"/>
                </a:lnTo>
                <a:lnTo>
                  <a:pt x="4099559" y="15239"/>
                </a:lnTo>
                <a:lnTo>
                  <a:pt x="4110735" y="15239"/>
                </a:lnTo>
                <a:lnTo>
                  <a:pt x="4110227" y="13715"/>
                </a:lnTo>
                <a:lnTo>
                  <a:pt x="4108703" y="13715"/>
                </a:lnTo>
                <a:lnTo>
                  <a:pt x="4105655" y="9143"/>
                </a:lnTo>
                <a:lnTo>
                  <a:pt x="4096511" y="3047"/>
                </a:lnTo>
                <a:lnTo>
                  <a:pt x="4091939" y="1523"/>
                </a:lnTo>
                <a:lnTo>
                  <a:pt x="4090415" y="1523"/>
                </a:lnTo>
                <a:lnTo>
                  <a:pt x="408431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6800" y="5899403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63083" y="5885688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91439" y="0"/>
                </a:moveTo>
                <a:lnTo>
                  <a:pt x="85343" y="1523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5343" y="178307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5635"/>
                </a:lnTo>
                <a:lnTo>
                  <a:pt x="41147" y="99059"/>
                </a:lnTo>
                <a:lnTo>
                  <a:pt x="22859" y="99059"/>
                </a:lnTo>
                <a:lnTo>
                  <a:pt x="22859" y="80771"/>
                </a:lnTo>
                <a:lnTo>
                  <a:pt x="41147" y="80771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1523"/>
                </a:lnTo>
                <a:lnTo>
                  <a:pt x="91439" y="0"/>
                </a:lnTo>
                <a:close/>
              </a:path>
              <a:path w="408939" h="180339">
                <a:moveTo>
                  <a:pt x="77723" y="135635"/>
                </a:moveTo>
                <a:lnTo>
                  <a:pt x="77723" y="166115"/>
                </a:lnTo>
                <a:lnTo>
                  <a:pt x="99059" y="156971"/>
                </a:lnTo>
                <a:lnTo>
                  <a:pt x="77723" y="135635"/>
                </a:lnTo>
                <a:close/>
              </a:path>
              <a:path w="408939" h="180339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5635"/>
                </a:lnTo>
                <a:lnTo>
                  <a:pt x="99059" y="156971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0207"/>
                </a:lnTo>
                <a:lnTo>
                  <a:pt x="89915" y="140207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39" h="180339">
                <a:moveTo>
                  <a:pt x="103631" y="128015"/>
                </a:moveTo>
                <a:lnTo>
                  <a:pt x="89915" y="140207"/>
                </a:lnTo>
                <a:lnTo>
                  <a:pt x="103631" y="140207"/>
                </a:lnTo>
                <a:lnTo>
                  <a:pt x="103631" y="128015"/>
                </a:lnTo>
                <a:close/>
              </a:path>
              <a:path w="408939" h="180339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0207"/>
                </a:lnTo>
                <a:lnTo>
                  <a:pt x="402335" y="140207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39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4007"/>
                </a:lnTo>
                <a:lnTo>
                  <a:pt x="394715" y="64007"/>
                </a:lnTo>
                <a:lnTo>
                  <a:pt x="382523" y="51815"/>
                </a:lnTo>
                <a:close/>
              </a:path>
              <a:path w="408939" h="180339">
                <a:moveTo>
                  <a:pt x="22859" y="80771"/>
                </a:moveTo>
                <a:lnTo>
                  <a:pt x="22859" y="99059"/>
                </a:lnTo>
                <a:lnTo>
                  <a:pt x="32003" y="89915"/>
                </a:lnTo>
                <a:lnTo>
                  <a:pt x="22859" y="80771"/>
                </a:lnTo>
                <a:close/>
              </a:path>
              <a:path w="408939" h="180339">
                <a:moveTo>
                  <a:pt x="32003" y="89915"/>
                </a:moveTo>
                <a:lnTo>
                  <a:pt x="22859" y="99059"/>
                </a:lnTo>
                <a:lnTo>
                  <a:pt x="41147" y="99059"/>
                </a:lnTo>
                <a:lnTo>
                  <a:pt x="32003" y="89915"/>
                </a:lnTo>
                <a:close/>
              </a:path>
              <a:path w="408939" h="180339">
                <a:moveTo>
                  <a:pt x="41147" y="80771"/>
                </a:moveTo>
                <a:lnTo>
                  <a:pt x="22859" y="80771"/>
                </a:lnTo>
                <a:lnTo>
                  <a:pt x="32003" y="89915"/>
                </a:lnTo>
                <a:lnTo>
                  <a:pt x="41147" y="80771"/>
                </a:lnTo>
                <a:close/>
              </a:path>
              <a:path w="4089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4007"/>
                </a:lnTo>
                <a:lnTo>
                  <a:pt x="382523" y="64007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39" h="180339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4007"/>
                </a:lnTo>
                <a:lnTo>
                  <a:pt x="408431" y="64007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4188" y="5710428"/>
            <a:ext cx="3759835" cy="544195"/>
          </a:xfrm>
          <a:custGeom>
            <a:avLst/>
            <a:gdLst/>
            <a:ahLst/>
            <a:cxnLst/>
            <a:rect l="l" t="t" r="r" b="b"/>
            <a:pathLst>
              <a:path w="3759834" h="544195">
                <a:moveTo>
                  <a:pt x="51307" y="300227"/>
                </a:moveTo>
                <a:lnTo>
                  <a:pt x="41147" y="300227"/>
                </a:lnTo>
                <a:lnTo>
                  <a:pt x="44195" y="309371"/>
                </a:lnTo>
                <a:lnTo>
                  <a:pt x="44195" y="495299"/>
                </a:lnTo>
                <a:lnTo>
                  <a:pt x="45719" y="504443"/>
                </a:lnTo>
                <a:lnTo>
                  <a:pt x="48767" y="513587"/>
                </a:lnTo>
                <a:lnTo>
                  <a:pt x="53339" y="521207"/>
                </a:lnTo>
                <a:lnTo>
                  <a:pt x="53339" y="522731"/>
                </a:lnTo>
                <a:lnTo>
                  <a:pt x="65531" y="534923"/>
                </a:lnTo>
                <a:lnTo>
                  <a:pt x="67055" y="534923"/>
                </a:lnTo>
                <a:lnTo>
                  <a:pt x="74675" y="539495"/>
                </a:lnTo>
                <a:lnTo>
                  <a:pt x="83819" y="542543"/>
                </a:lnTo>
                <a:lnTo>
                  <a:pt x="92963" y="544067"/>
                </a:lnTo>
                <a:lnTo>
                  <a:pt x="94487" y="533399"/>
                </a:lnTo>
                <a:lnTo>
                  <a:pt x="86867" y="533399"/>
                </a:lnTo>
                <a:lnTo>
                  <a:pt x="77723" y="530351"/>
                </a:lnTo>
                <a:lnTo>
                  <a:pt x="79247" y="530351"/>
                </a:lnTo>
                <a:lnTo>
                  <a:pt x="71627" y="527303"/>
                </a:lnTo>
                <a:lnTo>
                  <a:pt x="65531" y="522731"/>
                </a:lnTo>
                <a:lnTo>
                  <a:pt x="60959" y="516635"/>
                </a:lnTo>
                <a:lnTo>
                  <a:pt x="56387" y="509015"/>
                </a:lnTo>
                <a:lnTo>
                  <a:pt x="57403" y="509015"/>
                </a:lnTo>
                <a:lnTo>
                  <a:pt x="55371" y="502919"/>
                </a:lnTo>
                <a:lnTo>
                  <a:pt x="54863" y="502919"/>
                </a:lnTo>
                <a:lnTo>
                  <a:pt x="53339" y="493775"/>
                </a:lnTo>
                <a:lnTo>
                  <a:pt x="53339" y="306323"/>
                </a:lnTo>
                <a:lnTo>
                  <a:pt x="51307" y="300227"/>
                </a:lnTo>
                <a:close/>
              </a:path>
              <a:path w="3759834" h="544195">
                <a:moveTo>
                  <a:pt x="57403" y="509015"/>
                </a:moveTo>
                <a:lnTo>
                  <a:pt x="56387" y="509015"/>
                </a:lnTo>
                <a:lnTo>
                  <a:pt x="57911" y="510539"/>
                </a:lnTo>
                <a:lnTo>
                  <a:pt x="57403" y="509015"/>
                </a:lnTo>
                <a:close/>
              </a:path>
              <a:path w="3759834" h="544195">
                <a:moveTo>
                  <a:pt x="54863" y="501395"/>
                </a:moveTo>
                <a:lnTo>
                  <a:pt x="54863" y="502919"/>
                </a:lnTo>
                <a:lnTo>
                  <a:pt x="55371" y="502919"/>
                </a:lnTo>
                <a:lnTo>
                  <a:pt x="54863" y="501395"/>
                </a:lnTo>
                <a:close/>
              </a:path>
              <a:path w="3759834" h="544195">
                <a:moveTo>
                  <a:pt x="25653" y="272033"/>
                </a:moveTo>
                <a:lnTo>
                  <a:pt x="24383" y="272795"/>
                </a:lnTo>
                <a:lnTo>
                  <a:pt x="15239" y="275843"/>
                </a:lnTo>
                <a:lnTo>
                  <a:pt x="13715" y="275843"/>
                </a:lnTo>
                <a:lnTo>
                  <a:pt x="4571" y="277367"/>
                </a:lnTo>
                <a:lnTo>
                  <a:pt x="12191" y="277367"/>
                </a:lnTo>
                <a:lnTo>
                  <a:pt x="21335" y="280415"/>
                </a:lnTo>
                <a:lnTo>
                  <a:pt x="19811" y="280415"/>
                </a:lnTo>
                <a:lnTo>
                  <a:pt x="27431" y="283463"/>
                </a:lnTo>
                <a:lnTo>
                  <a:pt x="33527" y="288035"/>
                </a:lnTo>
                <a:lnTo>
                  <a:pt x="32003" y="288035"/>
                </a:lnTo>
                <a:lnTo>
                  <a:pt x="38099" y="294131"/>
                </a:lnTo>
                <a:lnTo>
                  <a:pt x="41147" y="301751"/>
                </a:lnTo>
                <a:lnTo>
                  <a:pt x="41147" y="300227"/>
                </a:lnTo>
                <a:lnTo>
                  <a:pt x="51307" y="300227"/>
                </a:lnTo>
                <a:lnTo>
                  <a:pt x="50291" y="297179"/>
                </a:lnTo>
                <a:lnTo>
                  <a:pt x="45719" y="289559"/>
                </a:lnTo>
                <a:lnTo>
                  <a:pt x="45719" y="288035"/>
                </a:lnTo>
                <a:lnTo>
                  <a:pt x="39623" y="281939"/>
                </a:lnTo>
                <a:lnTo>
                  <a:pt x="32003" y="275843"/>
                </a:lnTo>
                <a:lnTo>
                  <a:pt x="25653" y="272033"/>
                </a:lnTo>
                <a:close/>
              </a:path>
              <a:path w="3759834" h="544195">
                <a:moveTo>
                  <a:pt x="4571" y="266699"/>
                </a:moveTo>
                <a:lnTo>
                  <a:pt x="1523" y="268223"/>
                </a:lnTo>
                <a:lnTo>
                  <a:pt x="0" y="271271"/>
                </a:lnTo>
                <a:lnTo>
                  <a:pt x="1523" y="275843"/>
                </a:lnTo>
                <a:lnTo>
                  <a:pt x="4571" y="277367"/>
                </a:lnTo>
                <a:lnTo>
                  <a:pt x="4571" y="266699"/>
                </a:lnTo>
                <a:close/>
              </a:path>
              <a:path w="3759834" h="544195">
                <a:moveTo>
                  <a:pt x="4571" y="266699"/>
                </a:moveTo>
                <a:lnTo>
                  <a:pt x="4571" y="277367"/>
                </a:lnTo>
                <a:lnTo>
                  <a:pt x="13715" y="275843"/>
                </a:lnTo>
                <a:lnTo>
                  <a:pt x="15239" y="275843"/>
                </a:lnTo>
                <a:lnTo>
                  <a:pt x="24383" y="272795"/>
                </a:lnTo>
                <a:lnTo>
                  <a:pt x="25653" y="272033"/>
                </a:lnTo>
                <a:lnTo>
                  <a:pt x="24383" y="271271"/>
                </a:lnTo>
                <a:lnTo>
                  <a:pt x="15239" y="268223"/>
                </a:lnTo>
                <a:lnTo>
                  <a:pt x="13715" y="268223"/>
                </a:lnTo>
                <a:lnTo>
                  <a:pt x="4571" y="266699"/>
                </a:lnTo>
                <a:close/>
              </a:path>
              <a:path w="3759834" h="544195">
                <a:moveTo>
                  <a:pt x="41147" y="242315"/>
                </a:moveTo>
                <a:lnTo>
                  <a:pt x="38099" y="249935"/>
                </a:lnTo>
                <a:lnTo>
                  <a:pt x="32003" y="256031"/>
                </a:lnTo>
                <a:lnTo>
                  <a:pt x="33527" y="256031"/>
                </a:lnTo>
                <a:lnTo>
                  <a:pt x="27431" y="260603"/>
                </a:lnTo>
                <a:lnTo>
                  <a:pt x="19811" y="263651"/>
                </a:lnTo>
                <a:lnTo>
                  <a:pt x="21335" y="263651"/>
                </a:lnTo>
                <a:lnTo>
                  <a:pt x="12191" y="266699"/>
                </a:lnTo>
                <a:lnTo>
                  <a:pt x="4571" y="266699"/>
                </a:lnTo>
                <a:lnTo>
                  <a:pt x="13715" y="268223"/>
                </a:lnTo>
                <a:lnTo>
                  <a:pt x="15239" y="268223"/>
                </a:lnTo>
                <a:lnTo>
                  <a:pt x="24383" y="271271"/>
                </a:lnTo>
                <a:lnTo>
                  <a:pt x="25653" y="272033"/>
                </a:lnTo>
                <a:lnTo>
                  <a:pt x="32003" y="268223"/>
                </a:lnTo>
                <a:lnTo>
                  <a:pt x="39623" y="262127"/>
                </a:lnTo>
                <a:lnTo>
                  <a:pt x="45719" y="256031"/>
                </a:lnTo>
                <a:lnTo>
                  <a:pt x="45719" y="254507"/>
                </a:lnTo>
                <a:lnTo>
                  <a:pt x="50291" y="246887"/>
                </a:lnTo>
                <a:lnTo>
                  <a:pt x="51307" y="243839"/>
                </a:lnTo>
                <a:lnTo>
                  <a:pt x="41147" y="243839"/>
                </a:lnTo>
                <a:lnTo>
                  <a:pt x="41147" y="242315"/>
                </a:lnTo>
                <a:close/>
              </a:path>
              <a:path w="3759834" h="544195">
                <a:moveTo>
                  <a:pt x="92963" y="0"/>
                </a:moveTo>
                <a:lnTo>
                  <a:pt x="83819" y="1523"/>
                </a:lnTo>
                <a:lnTo>
                  <a:pt x="74675" y="4571"/>
                </a:lnTo>
                <a:lnTo>
                  <a:pt x="67055" y="9143"/>
                </a:lnTo>
                <a:lnTo>
                  <a:pt x="65531" y="9143"/>
                </a:lnTo>
                <a:lnTo>
                  <a:pt x="53339" y="21335"/>
                </a:lnTo>
                <a:lnTo>
                  <a:pt x="53339" y="22859"/>
                </a:lnTo>
                <a:lnTo>
                  <a:pt x="48767" y="30479"/>
                </a:lnTo>
                <a:lnTo>
                  <a:pt x="45719" y="39623"/>
                </a:lnTo>
                <a:lnTo>
                  <a:pt x="45719" y="41147"/>
                </a:lnTo>
                <a:lnTo>
                  <a:pt x="44195" y="50291"/>
                </a:lnTo>
                <a:lnTo>
                  <a:pt x="44195" y="234695"/>
                </a:lnTo>
                <a:lnTo>
                  <a:pt x="41147" y="243839"/>
                </a:lnTo>
                <a:lnTo>
                  <a:pt x="51307" y="243839"/>
                </a:lnTo>
                <a:lnTo>
                  <a:pt x="53339" y="237743"/>
                </a:lnTo>
                <a:lnTo>
                  <a:pt x="53339" y="50291"/>
                </a:lnTo>
                <a:lnTo>
                  <a:pt x="54863" y="41147"/>
                </a:lnTo>
                <a:lnTo>
                  <a:pt x="55371" y="41147"/>
                </a:lnTo>
                <a:lnTo>
                  <a:pt x="57403" y="35051"/>
                </a:lnTo>
                <a:lnTo>
                  <a:pt x="56387" y="35051"/>
                </a:lnTo>
                <a:lnTo>
                  <a:pt x="60959" y="27431"/>
                </a:lnTo>
                <a:lnTo>
                  <a:pt x="65531" y="21335"/>
                </a:lnTo>
                <a:lnTo>
                  <a:pt x="71627" y="16763"/>
                </a:lnTo>
                <a:lnTo>
                  <a:pt x="79247" y="13715"/>
                </a:lnTo>
                <a:lnTo>
                  <a:pt x="77723" y="13715"/>
                </a:lnTo>
                <a:lnTo>
                  <a:pt x="86867" y="10667"/>
                </a:lnTo>
                <a:lnTo>
                  <a:pt x="94487" y="10667"/>
                </a:lnTo>
                <a:lnTo>
                  <a:pt x="92963" y="0"/>
                </a:lnTo>
                <a:close/>
              </a:path>
              <a:path w="3759834" h="544195">
                <a:moveTo>
                  <a:pt x="55371" y="41147"/>
                </a:moveTo>
                <a:lnTo>
                  <a:pt x="54863" y="41147"/>
                </a:lnTo>
                <a:lnTo>
                  <a:pt x="54863" y="42671"/>
                </a:lnTo>
                <a:lnTo>
                  <a:pt x="55371" y="41147"/>
                </a:lnTo>
                <a:close/>
              </a:path>
              <a:path w="3759834" h="544195">
                <a:moveTo>
                  <a:pt x="57911" y="33527"/>
                </a:moveTo>
                <a:lnTo>
                  <a:pt x="56387" y="35051"/>
                </a:lnTo>
                <a:lnTo>
                  <a:pt x="57403" y="35051"/>
                </a:lnTo>
                <a:lnTo>
                  <a:pt x="57911" y="33527"/>
                </a:lnTo>
                <a:close/>
              </a:path>
              <a:path w="3759834" h="544195">
                <a:moveTo>
                  <a:pt x="3701795" y="509015"/>
                </a:moveTo>
                <a:lnTo>
                  <a:pt x="3698747" y="516635"/>
                </a:lnTo>
                <a:lnTo>
                  <a:pt x="3692651" y="522731"/>
                </a:lnTo>
                <a:lnTo>
                  <a:pt x="3694175" y="522731"/>
                </a:lnTo>
                <a:lnTo>
                  <a:pt x="3688079" y="527303"/>
                </a:lnTo>
                <a:lnTo>
                  <a:pt x="3680459" y="530351"/>
                </a:lnTo>
                <a:lnTo>
                  <a:pt x="3681983" y="530351"/>
                </a:lnTo>
                <a:lnTo>
                  <a:pt x="3672839" y="533399"/>
                </a:lnTo>
                <a:lnTo>
                  <a:pt x="3665219" y="533399"/>
                </a:lnTo>
                <a:lnTo>
                  <a:pt x="3665219" y="544067"/>
                </a:lnTo>
                <a:lnTo>
                  <a:pt x="3674363" y="542543"/>
                </a:lnTo>
                <a:lnTo>
                  <a:pt x="3675887" y="542543"/>
                </a:lnTo>
                <a:lnTo>
                  <a:pt x="3685031" y="539495"/>
                </a:lnTo>
                <a:lnTo>
                  <a:pt x="3692651" y="534923"/>
                </a:lnTo>
                <a:lnTo>
                  <a:pt x="3700271" y="528827"/>
                </a:lnTo>
                <a:lnTo>
                  <a:pt x="3706367" y="522731"/>
                </a:lnTo>
                <a:lnTo>
                  <a:pt x="3706367" y="521207"/>
                </a:lnTo>
                <a:lnTo>
                  <a:pt x="3710939" y="513587"/>
                </a:lnTo>
                <a:lnTo>
                  <a:pt x="3711955" y="510539"/>
                </a:lnTo>
                <a:lnTo>
                  <a:pt x="3701795" y="510539"/>
                </a:lnTo>
                <a:lnTo>
                  <a:pt x="3701795" y="509015"/>
                </a:lnTo>
                <a:close/>
              </a:path>
              <a:path w="3759834" h="544195">
                <a:moveTo>
                  <a:pt x="3734053" y="272033"/>
                </a:moveTo>
                <a:lnTo>
                  <a:pt x="3727703" y="275843"/>
                </a:lnTo>
                <a:lnTo>
                  <a:pt x="3726179" y="275843"/>
                </a:lnTo>
                <a:lnTo>
                  <a:pt x="3713987" y="288035"/>
                </a:lnTo>
                <a:lnTo>
                  <a:pt x="3713987" y="289559"/>
                </a:lnTo>
                <a:lnTo>
                  <a:pt x="3709415" y="297179"/>
                </a:lnTo>
                <a:lnTo>
                  <a:pt x="3706367" y="306323"/>
                </a:lnTo>
                <a:lnTo>
                  <a:pt x="3706367" y="307847"/>
                </a:lnTo>
                <a:lnTo>
                  <a:pt x="3704843" y="315467"/>
                </a:lnTo>
                <a:lnTo>
                  <a:pt x="3704843" y="501395"/>
                </a:lnTo>
                <a:lnTo>
                  <a:pt x="3701795" y="510539"/>
                </a:lnTo>
                <a:lnTo>
                  <a:pt x="3711955" y="510539"/>
                </a:lnTo>
                <a:lnTo>
                  <a:pt x="3713987" y="504443"/>
                </a:lnTo>
                <a:lnTo>
                  <a:pt x="3713987" y="316991"/>
                </a:lnTo>
                <a:lnTo>
                  <a:pt x="3715511" y="307847"/>
                </a:lnTo>
                <a:lnTo>
                  <a:pt x="3716019" y="307847"/>
                </a:lnTo>
                <a:lnTo>
                  <a:pt x="3718051" y="301751"/>
                </a:lnTo>
                <a:lnTo>
                  <a:pt x="3717035" y="301751"/>
                </a:lnTo>
                <a:lnTo>
                  <a:pt x="3721607" y="294131"/>
                </a:lnTo>
                <a:lnTo>
                  <a:pt x="3726179" y="288035"/>
                </a:lnTo>
                <a:lnTo>
                  <a:pt x="3732275" y="283463"/>
                </a:lnTo>
                <a:lnTo>
                  <a:pt x="3739895" y="280415"/>
                </a:lnTo>
                <a:lnTo>
                  <a:pt x="3738371" y="280415"/>
                </a:lnTo>
                <a:lnTo>
                  <a:pt x="3747515" y="277367"/>
                </a:lnTo>
                <a:lnTo>
                  <a:pt x="3753611" y="277367"/>
                </a:lnTo>
                <a:lnTo>
                  <a:pt x="3744467" y="275843"/>
                </a:lnTo>
                <a:lnTo>
                  <a:pt x="3735323" y="272795"/>
                </a:lnTo>
                <a:lnTo>
                  <a:pt x="3734053" y="272033"/>
                </a:lnTo>
                <a:close/>
              </a:path>
              <a:path w="3759834" h="544195">
                <a:moveTo>
                  <a:pt x="3716019" y="307847"/>
                </a:moveTo>
                <a:lnTo>
                  <a:pt x="3715511" y="307847"/>
                </a:lnTo>
                <a:lnTo>
                  <a:pt x="3715511" y="309371"/>
                </a:lnTo>
                <a:lnTo>
                  <a:pt x="3716019" y="307847"/>
                </a:lnTo>
                <a:close/>
              </a:path>
              <a:path w="3759834" h="544195">
                <a:moveTo>
                  <a:pt x="3718559" y="300227"/>
                </a:moveTo>
                <a:lnTo>
                  <a:pt x="3717035" y="301751"/>
                </a:lnTo>
                <a:lnTo>
                  <a:pt x="3718051" y="301751"/>
                </a:lnTo>
                <a:lnTo>
                  <a:pt x="3718559" y="300227"/>
                </a:lnTo>
                <a:close/>
              </a:path>
              <a:path w="3759834" h="544195">
                <a:moveTo>
                  <a:pt x="3753611" y="266699"/>
                </a:moveTo>
                <a:lnTo>
                  <a:pt x="3744467" y="268223"/>
                </a:lnTo>
                <a:lnTo>
                  <a:pt x="3735323" y="271271"/>
                </a:lnTo>
                <a:lnTo>
                  <a:pt x="3734053" y="272033"/>
                </a:lnTo>
                <a:lnTo>
                  <a:pt x="3735323" y="272795"/>
                </a:lnTo>
                <a:lnTo>
                  <a:pt x="3744467" y="275843"/>
                </a:lnTo>
                <a:lnTo>
                  <a:pt x="3753611" y="277367"/>
                </a:lnTo>
                <a:lnTo>
                  <a:pt x="3753611" y="266699"/>
                </a:lnTo>
                <a:close/>
              </a:path>
              <a:path w="3759834" h="544195">
                <a:moveTo>
                  <a:pt x="3755135" y="266699"/>
                </a:moveTo>
                <a:lnTo>
                  <a:pt x="3753611" y="266699"/>
                </a:lnTo>
                <a:lnTo>
                  <a:pt x="3753611" y="277367"/>
                </a:lnTo>
                <a:lnTo>
                  <a:pt x="3755135" y="277367"/>
                </a:lnTo>
                <a:lnTo>
                  <a:pt x="3758183" y="275843"/>
                </a:lnTo>
                <a:lnTo>
                  <a:pt x="3759707" y="271271"/>
                </a:lnTo>
                <a:lnTo>
                  <a:pt x="3758183" y="268223"/>
                </a:lnTo>
                <a:lnTo>
                  <a:pt x="3755135" y="266699"/>
                </a:lnTo>
                <a:close/>
              </a:path>
              <a:path w="3759834" h="544195">
                <a:moveTo>
                  <a:pt x="3711955" y="33527"/>
                </a:moveTo>
                <a:lnTo>
                  <a:pt x="3701795" y="33527"/>
                </a:lnTo>
                <a:lnTo>
                  <a:pt x="3704843" y="42671"/>
                </a:lnTo>
                <a:lnTo>
                  <a:pt x="3704843" y="227075"/>
                </a:lnTo>
                <a:lnTo>
                  <a:pt x="3706367" y="237743"/>
                </a:lnTo>
                <a:lnTo>
                  <a:pt x="3709415" y="246887"/>
                </a:lnTo>
                <a:lnTo>
                  <a:pt x="3713987" y="254507"/>
                </a:lnTo>
                <a:lnTo>
                  <a:pt x="3713987" y="256031"/>
                </a:lnTo>
                <a:lnTo>
                  <a:pt x="3726179" y="268223"/>
                </a:lnTo>
                <a:lnTo>
                  <a:pt x="3727703" y="268223"/>
                </a:lnTo>
                <a:lnTo>
                  <a:pt x="3734053" y="272033"/>
                </a:lnTo>
                <a:lnTo>
                  <a:pt x="3735323" y="271271"/>
                </a:lnTo>
                <a:lnTo>
                  <a:pt x="3744467" y="268223"/>
                </a:lnTo>
                <a:lnTo>
                  <a:pt x="3753611" y="266699"/>
                </a:lnTo>
                <a:lnTo>
                  <a:pt x="3747515" y="266699"/>
                </a:lnTo>
                <a:lnTo>
                  <a:pt x="3738371" y="263651"/>
                </a:lnTo>
                <a:lnTo>
                  <a:pt x="3739895" y="263651"/>
                </a:lnTo>
                <a:lnTo>
                  <a:pt x="3732275" y="260603"/>
                </a:lnTo>
                <a:lnTo>
                  <a:pt x="3726179" y="256031"/>
                </a:lnTo>
                <a:lnTo>
                  <a:pt x="3721607" y="249935"/>
                </a:lnTo>
                <a:lnTo>
                  <a:pt x="3717035" y="242315"/>
                </a:lnTo>
                <a:lnTo>
                  <a:pt x="3718051" y="242315"/>
                </a:lnTo>
                <a:lnTo>
                  <a:pt x="3716019" y="236219"/>
                </a:lnTo>
                <a:lnTo>
                  <a:pt x="3715511" y="236219"/>
                </a:lnTo>
                <a:lnTo>
                  <a:pt x="3713987" y="227075"/>
                </a:lnTo>
                <a:lnTo>
                  <a:pt x="3713987" y="39623"/>
                </a:lnTo>
                <a:lnTo>
                  <a:pt x="3711955" y="33527"/>
                </a:lnTo>
                <a:close/>
              </a:path>
              <a:path w="3759834" h="544195">
                <a:moveTo>
                  <a:pt x="3718051" y="242315"/>
                </a:moveTo>
                <a:lnTo>
                  <a:pt x="3717035" y="242315"/>
                </a:lnTo>
                <a:lnTo>
                  <a:pt x="3718559" y="243839"/>
                </a:lnTo>
                <a:lnTo>
                  <a:pt x="3718051" y="242315"/>
                </a:lnTo>
                <a:close/>
              </a:path>
              <a:path w="3759834" h="544195">
                <a:moveTo>
                  <a:pt x="3715511" y="234695"/>
                </a:moveTo>
                <a:lnTo>
                  <a:pt x="3715511" y="236219"/>
                </a:lnTo>
                <a:lnTo>
                  <a:pt x="3716019" y="236219"/>
                </a:lnTo>
                <a:lnTo>
                  <a:pt x="3715511" y="234695"/>
                </a:lnTo>
                <a:close/>
              </a:path>
              <a:path w="3759834" h="544195">
                <a:moveTo>
                  <a:pt x="3665219" y="0"/>
                </a:moveTo>
                <a:lnTo>
                  <a:pt x="3665219" y="10667"/>
                </a:lnTo>
                <a:lnTo>
                  <a:pt x="3672839" y="10667"/>
                </a:lnTo>
                <a:lnTo>
                  <a:pt x="3681983" y="13715"/>
                </a:lnTo>
                <a:lnTo>
                  <a:pt x="3680459" y="13715"/>
                </a:lnTo>
                <a:lnTo>
                  <a:pt x="3688079" y="16763"/>
                </a:lnTo>
                <a:lnTo>
                  <a:pt x="3694175" y="21335"/>
                </a:lnTo>
                <a:lnTo>
                  <a:pt x="3692651" y="21335"/>
                </a:lnTo>
                <a:lnTo>
                  <a:pt x="3698747" y="27431"/>
                </a:lnTo>
                <a:lnTo>
                  <a:pt x="3701795" y="35051"/>
                </a:lnTo>
                <a:lnTo>
                  <a:pt x="3701795" y="33527"/>
                </a:lnTo>
                <a:lnTo>
                  <a:pt x="3711955" y="33527"/>
                </a:lnTo>
                <a:lnTo>
                  <a:pt x="3710939" y="30479"/>
                </a:lnTo>
                <a:lnTo>
                  <a:pt x="3706367" y="22859"/>
                </a:lnTo>
                <a:lnTo>
                  <a:pt x="3706367" y="21335"/>
                </a:lnTo>
                <a:lnTo>
                  <a:pt x="3700271" y="15239"/>
                </a:lnTo>
                <a:lnTo>
                  <a:pt x="3692651" y="9143"/>
                </a:lnTo>
                <a:lnTo>
                  <a:pt x="3685031" y="4571"/>
                </a:lnTo>
                <a:lnTo>
                  <a:pt x="3675887" y="1523"/>
                </a:lnTo>
                <a:lnTo>
                  <a:pt x="3674363" y="1523"/>
                </a:lnTo>
                <a:lnTo>
                  <a:pt x="366521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5400" y="52578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91683" y="5244084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4089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408939" h="180339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408939" h="180339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402335" y="141731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39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5531"/>
                </a:lnTo>
                <a:lnTo>
                  <a:pt x="394715" y="65531"/>
                </a:lnTo>
                <a:lnTo>
                  <a:pt x="382523" y="51815"/>
                </a:lnTo>
                <a:close/>
              </a:path>
              <a:path w="4089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4089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4089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4089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82523" y="65531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39" h="180339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5531"/>
                </a:lnTo>
                <a:lnTo>
                  <a:pt x="408431" y="65531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42788" y="5100828"/>
            <a:ext cx="3759835" cy="544195"/>
          </a:xfrm>
          <a:custGeom>
            <a:avLst/>
            <a:gdLst/>
            <a:ahLst/>
            <a:cxnLst/>
            <a:rect l="l" t="t" r="r" b="b"/>
            <a:pathLst>
              <a:path w="3759834" h="544195">
                <a:moveTo>
                  <a:pt x="51307" y="300227"/>
                </a:moveTo>
                <a:lnTo>
                  <a:pt x="41147" y="300227"/>
                </a:lnTo>
                <a:lnTo>
                  <a:pt x="44195" y="309371"/>
                </a:lnTo>
                <a:lnTo>
                  <a:pt x="44195" y="495299"/>
                </a:lnTo>
                <a:lnTo>
                  <a:pt x="45719" y="504443"/>
                </a:lnTo>
                <a:lnTo>
                  <a:pt x="48767" y="513587"/>
                </a:lnTo>
                <a:lnTo>
                  <a:pt x="53339" y="521207"/>
                </a:lnTo>
                <a:lnTo>
                  <a:pt x="53339" y="522731"/>
                </a:lnTo>
                <a:lnTo>
                  <a:pt x="65531" y="534923"/>
                </a:lnTo>
                <a:lnTo>
                  <a:pt x="67055" y="534923"/>
                </a:lnTo>
                <a:lnTo>
                  <a:pt x="74675" y="539495"/>
                </a:lnTo>
                <a:lnTo>
                  <a:pt x="83819" y="542543"/>
                </a:lnTo>
                <a:lnTo>
                  <a:pt x="92963" y="544067"/>
                </a:lnTo>
                <a:lnTo>
                  <a:pt x="94487" y="533399"/>
                </a:lnTo>
                <a:lnTo>
                  <a:pt x="86867" y="533399"/>
                </a:lnTo>
                <a:lnTo>
                  <a:pt x="77723" y="530351"/>
                </a:lnTo>
                <a:lnTo>
                  <a:pt x="79247" y="530351"/>
                </a:lnTo>
                <a:lnTo>
                  <a:pt x="71627" y="527303"/>
                </a:lnTo>
                <a:lnTo>
                  <a:pt x="65531" y="522731"/>
                </a:lnTo>
                <a:lnTo>
                  <a:pt x="60959" y="516635"/>
                </a:lnTo>
                <a:lnTo>
                  <a:pt x="56387" y="509015"/>
                </a:lnTo>
                <a:lnTo>
                  <a:pt x="57403" y="509015"/>
                </a:lnTo>
                <a:lnTo>
                  <a:pt x="55371" y="502919"/>
                </a:lnTo>
                <a:lnTo>
                  <a:pt x="54863" y="502919"/>
                </a:lnTo>
                <a:lnTo>
                  <a:pt x="53339" y="493775"/>
                </a:lnTo>
                <a:lnTo>
                  <a:pt x="53339" y="306323"/>
                </a:lnTo>
                <a:lnTo>
                  <a:pt x="51307" y="300227"/>
                </a:lnTo>
                <a:close/>
              </a:path>
              <a:path w="3759834" h="544195">
                <a:moveTo>
                  <a:pt x="57403" y="509015"/>
                </a:moveTo>
                <a:lnTo>
                  <a:pt x="56387" y="509015"/>
                </a:lnTo>
                <a:lnTo>
                  <a:pt x="57911" y="510539"/>
                </a:lnTo>
                <a:lnTo>
                  <a:pt x="57403" y="509015"/>
                </a:lnTo>
                <a:close/>
              </a:path>
              <a:path w="3759834" h="544195">
                <a:moveTo>
                  <a:pt x="54863" y="501395"/>
                </a:moveTo>
                <a:lnTo>
                  <a:pt x="54863" y="502919"/>
                </a:lnTo>
                <a:lnTo>
                  <a:pt x="55371" y="502919"/>
                </a:lnTo>
                <a:lnTo>
                  <a:pt x="54863" y="501395"/>
                </a:lnTo>
                <a:close/>
              </a:path>
              <a:path w="3759834" h="544195">
                <a:moveTo>
                  <a:pt x="25653" y="272033"/>
                </a:moveTo>
                <a:lnTo>
                  <a:pt x="24383" y="272795"/>
                </a:lnTo>
                <a:lnTo>
                  <a:pt x="15239" y="275843"/>
                </a:lnTo>
                <a:lnTo>
                  <a:pt x="13715" y="275843"/>
                </a:lnTo>
                <a:lnTo>
                  <a:pt x="4571" y="277367"/>
                </a:lnTo>
                <a:lnTo>
                  <a:pt x="12191" y="277367"/>
                </a:lnTo>
                <a:lnTo>
                  <a:pt x="21335" y="280415"/>
                </a:lnTo>
                <a:lnTo>
                  <a:pt x="19811" y="280415"/>
                </a:lnTo>
                <a:lnTo>
                  <a:pt x="27431" y="283463"/>
                </a:lnTo>
                <a:lnTo>
                  <a:pt x="33527" y="288035"/>
                </a:lnTo>
                <a:lnTo>
                  <a:pt x="32003" y="288035"/>
                </a:lnTo>
                <a:lnTo>
                  <a:pt x="38099" y="294131"/>
                </a:lnTo>
                <a:lnTo>
                  <a:pt x="41147" y="301751"/>
                </a:lnTo>
                <a:lnTo>
                  <a:pt x="41147" y="300227"/>
                </a:lnTo>
                <a:lnTo>
                  <a:pt x="51307" y="300227"/>
                </a:lnTo>
                <a:lnTo>
                  <a:pt x="50291" y="297179"/>
                </a:lnTo>
                <a:lnTo>
                  <a:pt x="45719" y="289559"/>
                </a:lnTo>
                <a:lnTo>
                  <a:pt x="45719" y="288035"/>
                </a:lnTo>
                <a:lnTo>
                  <a:pt x="39623" y="281939"/>
                </a:lnTo>
                <a:lnTo>
                  <a:pt x="32003" y="275843"/>
                </a:lnTo>
                <a:lnTo>
                  <a:pt x="25653" y="272033"/>
                </a:lnTo>
                <a:close/>
              </a:path>
              <a:path w="3759834" h="544195">
                <a:moveTo>
                  <a:pt x="4571" y="266699"/>
                </a:moveTo>
                <a:lnTo>
                  <a:pt x="1523" y="268223"/>
                </a:lnTo>
                <a:lnTo>
                  <a:pt x="0" y="271271"/>
                </a:lnTo>
                <a:lnTo>
                  <a:pt x="1523" y="275843"/>
                </a:lnTo>
                <a:lnTo>
                  <a:pt x="4571" y="277367"/>
                </a:lnTo>
                <a:lnTo>
                  <a:pt x="4571" y="266699"/>
                </a:lnTo>
                <a:close/>
              </a:path>
              <a:path w="3759834" h="544195">
                <a:moveTo>
                  <a:pt x="4571" y="266699"/>
                </a:moveTo>
                <a:lnTo>
                  <a:pt x="4571" y="277367"/>
                </a:lnTo>
                <a:lnTo>
                  <a:pt x="13715" y="275843"/>
                </a:lnTo>
                <a:lnTo>
                  <a:pt x="15239" y="275843"/>
                </a:lnTo>
                <a:lnTo>
                  <a:pt x="24383" y="272795"/>
                </a:lnTo>
                <a:lnTo>
                  <a:pt x="25653" y="272033"/>
                </a:lnTo>
                <a:lnTo>
                  <a:pt x="24383" y="271271"/>
                </a:lnTo>
                <a:lnTo>
                  <a:pt x="15239" y="268223"/>
                </a:lnTo>
                <a:lnTo>
                  <a:pt x="13715" y="268223"/>
                </a:lnTo>
                <a:lnTo>
                  <a:pt x="4571" y="266699"/>
                </a:lnTo>
                <a:close/>
              </a:path>
              <a:path w="3759834" h="544195">
                <a:moveTo>
                  <a:pt x="41147" y="242315"/>
                </a:moveTo>
                <a:lnTo>
                  <a:pt x="38099" y="249935"/>
                </a:lnTo>
                <a:lnTo>
                  <a:pt x="32003" y="256031"/>
                </a:lnTo>
                <a:lnTo>
                  <a:pt x="33527" y="256031"/>
                </a:lnTo>
                <a:lnTo>
                  <a:pt x="27431" y="260603"/>
                </a:lnTo>
                <a:lnTo>
                  <a:pt x="19811" y="263651"/>
                </a:lnTo>
                <a:lnTo>
                  <a:pt x="21335" y="263651"/>
                </a:lnTo>
                <a:lnTo>
                  <a:pt x="12191" y="266699"/>
                </a:lnTo>
                <a:lnTo>
                  <a:pt x="4571" y="266699"/>
                </a:lnTo>
                <a:lnTo>
                  <a:pt x="13715" y="268223"/>
                </a:lnTo>
                <a:lnTo>
                  <a:pt x="15239" y="268223"/>
                </a:lnTo>
                <a:lnTo>
                  <a:pt x="24383" y="271271"/>
                </a:lnTo>
                <a:lnTo>
                  <a:pt x="25653" y="272033"/>
                </a:lnTo>
                <a:lnTo>
                  <a:pt x="32003" y="268223"/>
                </a:lnTo>
                <a:lnTo>
                  <a:pt x="39623" y="262127"/>
                </a:lnTo>
                <a:lnTo>
                  <a:pt x="45719" y="256031"/>
                </a:lnTo>
                <a:lnTo>
                  <a:pt x="45719" y="254507"/>
                </a:lnTo>
                <a:lnTo>
                  <a:pt x="50291" y="246887"/>
                </a:lnTo>
                <a:lnTo>
                  <a:pt x="51307" y="243839"/>
                </a:lnTo>
                <a:lnTo>
                  <a:pt x="41147" y="243839"/>
                </a:lnTo>
                <a:lnTo>
                  <a:pt x="41147" y="242315"/>
                </a:lnTo>
                <a:close/>
              </a:path>
              <a:path w="3759834" h="544195">
                <a:moveTo>
                  <a:pt x="92963" y="0"/>
                </a:moveTo>
                <a:lnTo>
                  <a:pt x="83819" y="1523"/>
                </a:lnTo>
                <a:lnTo>
                  <a:pt x="74675" y="4571"/>
                </a:lnTo>
                <a:lnTo>
                  <a:pt x="67055" y="9143"/>
                </a:lnTo>
                <a:lnTo>
                  <a:pt x="65531" y="9143"/>
                </a:lnTo>
                <a:lnTo>
                  <a:pt x="53339" y="21335"/>
                </a:lnTo>
                <a:lnTo>
                  <a:pt x="53339" y="22859"/>
                </a:lnTo>
                <a:lnTo>
                  <a:pt x="48767" y="30479"/>
                </a:lnTo>
                <a:lnTo>
                  <a:pt x="45719" y="39623"/>
                </a:lnTo>
                <a:lnTo>
                  <a:pt x="45719" y="41147"/>
                </a:lnTo>
                <a:lnTo>
                  <a:pt x="44195" y="50291"/>
                </a:lnTo>
                <a:lnTo>
                  <a:pt x="44195" y="234695"/>
                </a:lnTo>
                <a:lnTo>
                  <a:pt x="41147" y="243839"/>
                </a:lnTo>
                <a:lnTo>
                  <a:pt x="51307" y="243839"/>
                </a:lnTo>
                <a:lnTo>
                  <a:pt x="53339" y="237743"/>
                </a:lnTo>
                <a:lnTo>
                  <a:pt x="53339" y="50291"/>
                </a:lnTo>
                <a:lnTo>
                  <a:pt x="54863" y="41147"/>
                </a:lnTo>
                <a:lnTo>
                  <a:pt x="55371" y="41147"/>
                </a:lnTo>
                <a:lnTo>
                  <a:pt x="57403" y="35051"/>
                </a:lnTo>
                <a:lnTo>
                  <a:pt x="56387" y="35051"/>
                </a:lnTo>
                <a:lnTo>
                  <a:pt x="60959" y="27431"/>
                </a:lnTo>
                <a:lnTo>
                  <a:pt x="65531" y="21335"/>
                </a:lnTo>
                <a:lnTo>
                  <a:pt x="71627" y="16763"/>
                </a:lnTo>
                <a:lnTo>
                  <a:pt x="79247" y="13715"/>
                </a:lnTo>
                <a:lnTo>
                  <a:pt x="77723" y="13715"/>
                </a:lnTo>
                <a:lnTo>
                  <a:pt x="86867" y="10667"/>
                </a:lnTo>
                <a:lnTo>
                  <a:pt x="94487" y="10667"/>
                </a:lnTo>
                <a:lnTo>
                  <a:pt x="92963" y="0"/>
                </a:lnTo>
                <a:close/>
              </a:path>
              <a:path w="3759834" h="544195">
                <a:moveTo>
                  <a:pt x="55371" y="41147"/>
                </a:moveTo>
                <a:lnTo>
                  <a:pt x="54863" y="41147"/>
                </a:lnTo>
                <a:lnTo>
                  <a:pt x="54863" y="42671"/>
                </a:lnTo>
                <a:lnTo>
                  <a:pt x="55371" y="41147"/>
                </a:lnTo>
                <a:close/>
              </a:path>
              <a:path w="3759834" h="544195">
                <a:moveTo>
                  <a:pt x="57911" y="33527"/>
                </a:moveTo>
                <a:lnTo>
                  <a:pt x="56387" y="35051"/>
                </a:lnTo>
                <a:lnTo>
                  <a:pt x="57403" y="35051"/>
                </a:lnTo>
                <a:lnTo>
                  <a:pt x="57911" y="33527"/>
                </a:lnTo>
                <a:close/>
              </a:path>
              <a:path w="3759834" h="544195">
                <a:moveTo>
                  <a:pt x="3701795" y="509015"/>
                </a:moveTo>
                <a:lnTo>
                  <a:pt x="3698747" y="516635"/>
                </a:lnTo>
                <a:lnTo>
                  <a:pt x="3692651" y="522731"/>
                </a:lnTo>
                <a:lnTo>
                  <a:pt x="3694175" y="522731"/>
                </a:lnTo>
                <a:lnTo>
                  <a:pt x="3688079" y="527303"/>
                </a:lnTo>
                <a:lnTo>
                  <a:pt x="3680459" y="530351"/>
                </a:lnTo>
                <a:lnTo>
                  <a:pt x="3681983" y="530351"/>
                </a:lnTo>
                <a:lnTo>
                  <a:pt x="3672839" y="533399"/>
                </a:lnTo>
                <a:lnTo>
                  <a:pt x="3665219" y="533399"/>
                </a:lnTo>
                <a:lnTo>
                  <a:pt x="3665219" y="544067"/>
                </a:lnTo>
                <a:lnTo>
                  <a:pt x="3674363" y="542543"/>
                </a:lnTo>
                <a:lnTo>
                  <a:pt x="3675887" y="542543"/>
                </a:lnTo>
                <a:lnTo>
                  <a:pt x="3685031" y="539495"/>
                </a:lnTo>
                <a:lnTo>
                  <a:pt x="3692651" y="534923"/>
                </a:lnTo>
                <a:lnTo>
                  <a:pt x="3700271" y="528827"/>
                </a:lnTo>
                <a:lnTo>
                  <a:pt x="3706367" y="522731"/>
                </a:lnTo>
                <a:lnTo>
                  <a:pt x="3706367" y="521207"/>
                </a:lnTo>
                <a:lnTo>
                  <a:pt x="3710939" y="513587"/>
                </a:lnTo>
                <a:lnTo>
                  <a:pt x="3711955" y="510539"/>
                </a:lnTo>
                <a:lnTo>
                  <a:pt x="3701795" y="510539"/>
                </a:lnTo>
                <a:lnTo>
                  <a:pt x="3701795" y="509015"/>
                </a:lnTo>
                <a:close/>
              </a:path>
              <a:path w="3759834" h="544195">
                <a:moveTo>
                  <a:pt x="3734053" y="272033"/>
                </a:moveTo>
                <a:lnTo>
                  <a:pt x="3727703" y="275843"/>
                </a:lnTo>
                <a:lnTo>
                  <a:pt x="3726179" y="275843"/>
                </a:lnTo>
                <a:lnTo>
                  <a:pt x="3713987" y="288035"/>
                </a:lnTo>
                <a:lnTo>
                  <a:pt x="3713987" y="289559"/>
                </a:lnTo>
                <a:lnTo>
                  <a:pt x="3709415" y="297179"/>
                </a:lnTo>
                <a:lnTo>
                  <a:pt x="3706367" y="306323"/>
                </a:lnTo>
                <a:lnTo>
                  <a:pt x="3706367" y="307847"/>
                </a:lnTo>
                <a:lnTo>
                  <a:pt x="3704843" y="315467"/>
                </a:lnTo>
                <a:lnTo>
                  <a:pt x="3704843" y="501395"/>
                </a:lnTo>
                <a:lnTo>
                  <a:pt x="3701795" y="510539"/>
                </a:lnTo>
                <a:lnTo>
                  <a:pt x="3711955" y="510539"/>
                </a:lnTo>
                <a:lnTo>
                  <a:pt x="3713987" y="504443"/>
                </a:lnTo>
                <a:lnTo>
                  <a:pt x="3713987" y="316991"/>
                </a:lnTo>
                <a:lnTo>
                  <a:pt x="3715511" y="307847"/>
                </a:lnTo>
                <a:lnTo>
                  <a:pt x="3716019" y="307847"/>
                </a:lnTo>
                <a:lnTo>
                  <a:pt x="3718051" y="301751"/>
                </a:lnTo>
                <a:lnTo>
                  <a:pt x="3717035" y="301751"/>
                </a:lnTo>
                <a:lnTo>
                  <a:pt x="3721607" y="294131"/>
                </a:lnTo>
                <a:lnTo>
                  <a:pt x="3726179" y="288035"/>
                </a:lnTo>
                <a:lnTo>
                  <a:pt x="3732275" y="283463"/>
                </a:lnTo>
                <a:lnTo>
                  <a:pt x="3739895" y="280415"/>
                </a:lnTo>
                <a:lnTo>
                  <a:pt x="3738371" y="280415"/>
                </a:lnTo>
                <a:lnTo>
                  <a:pt x="3747515" y="277367"/>
                </a:lnTo>
                <a:lnTo>
                  <a:pt x="3753611" y="277367"/>
                </a:lnTo>
                <a:lnTo>
                  <a:pt x="3744467" y="275843"/>
                </a:lnTo>
                <a:lnTo>
                  <a:pt x="3735323" y="272795"/>
                </a:lnTo>
                <a:lnTo>
                  <a:pt x="3734053" y="272033"/>
                </a:lnTo>
                <a:close/>
              </a:path>
              <a:path w="3759834" h="544195">
                <a:moveTo>
                  <a:pt x="3716019" y="307847"/>
                </a:moveTo>
                <a:lnTo>
                  <a:pt x="3715511" y="307847"/>
                </a:lnTo>
                <a:lnTo>
                  <a:pt x="3715511" y="309371"/>
                </a:lnTo>
                <a:lnTo>
                  <a:pt x="3716019" y="307847"/>
                </a:lnTo>
                <a:close/>
              </a:path>
              <a:path w="3759834" h="544195">
                <a:moveTo>
                  <a:pt x="3718559" y="300227"/>
                </a:moveTo>
                <a:lnTo>
                  <a:pt x="3717035" y="301751"/>
                </a:lnTo>
                <a:lnTo>
                  <a:pt x="3718051" y="301751"/>
                </a:lnTo>
                <a:lnTo>
                  <a:pt x="3718559" y="300227"/>
                </a:lnTo>
                <a:close/>
              </a:path>
              <a:path w="3759834" h="544195">
                <a:moveTo>
                  <a:pt x="3753611" y="266699"/>
                </a:moveTo>
                <a:lnTo>
                  <a:pt x="3744467" y="268223"/>
                </a:lnTo>
                <a:lnTo>
                  <a:pt x="3735323" y="271271"/>
                </a:lnTo>
                <a:lnTo>
                  <a:pt x="3734053" y="272033"/>
                </a:lnTo>
                <a:lnTo>
                  <a:pt x="3735323" y="272795"/>
                </a:lnTo>
                <a:lnTo>
                  <a:pt x="3744467" y="275843"/>
                </a:lnTo>
                <a:lnTo>
                  <a:pt x="3753611" y="277367"/>
                </a:lnTo>
                <a:lnTo>
                  <a:pt x="3753611" y="266699"/>
                </a:lnTo>
                <a:close/>
              </a:path>
              <a:path w="3759834" h="544195">
                <a:moveTo>
                  <a:pt x="3755135" y="266699"/>
                </a:moveTo>
                <a:lnTo>
                  <a:pt x="3753611" y="266699"/>
                </a:lnTo>
                <a:lnTo>
                  <a:pt x="3753611" y="277367"/>
                </a:lnTo>
                <a:lnTo>
                  <a:pt x="3755135" y="277367"/>
                </a:lnTo>
                <a:lnTo>
                  <a:pt x="3758183" y="275843"/>
                </a:lnTo>
                <a:lnTo>
                  <a:pt x="3759707" y="271271"/>
                </a:lnTo>
                <a:lnTo>
                  <a:pt x="3758183" y="268223"/>
                </a:lnTo>
                <a:lnTo>
                  <a:pt x="3755135" y="266699"/>
                </a:lnTo>
                <a:close/>
              </a:path>
              <a:path w="3759834" h="544195">
                <a:moveTo>
                  <a:pt x="3711955" y="33527"/>
                </a:moveTo>
                <a:lnTo>
                  <a:pt x="3701795" y="33527"/>
                </a:lnTo>
                <a:lnTo>
                  <a:pt x="3704843" y="42671"/>
                </a:lnTo>
                <a:lnTo>
                  <a:pt x="3704843" y="227075"/>
                </a:lnTo>
                <a:lnTo>
                  <a:pt x="3706367" y="237743"/>
                </a:lnTo>
                <a:lnTo>
                  <a:pt x="3709415" y="246887"/>
                </a:lnTo>
                <a:lnTo>
                  <a:pt x="3713987" y="254507"/>
                </a:lnTo>
                <a:lnTo>
                  <a:pt x="3713987" y="256031"/>
                </a:lnTo>
                <a:lnTo>
                  <a:pt x="3726179" y="268223"/>
                </a:lnTo>
                <a:lnTo>
                  <a:pt x="3727703" y="268223"/>
                </a:lnTo>
                <a:lnTo>
                  <a:pt x="3734053" y="272033"/>
                </a:lnTo>
                <a:lnTo>
                  <a:pt x="3735323" y="271271"/>
                </a:lnTo>
                <a:lnTo>
                  <a:pt x="3744467" y="268223"/>
                </a:lnTo>
                <a:lnTo>
                  <a:pt x="3753611" y="266699"/>
                </a:lnTo>
                <a:lnTo>
                  <a:pt x="3747515" y="266699"/>
                </a:lnTo>
                <a:lnTo>
                  <a:pt x="3738371" y="263651"/>
                </a:lnTo>
                <a:lnTo>
                  <a:pt x="3739895" y="263651"/>
                </a:lnTo>
                <a:lnTo>
                  <a:pt x="3732275" y="260603"/>
                </a:lnTo>
                <a:lnTo>
                  <a:pt x="3726179" y="256031"/>
                </a:lnTo>
                <a:lnTo>
                  <a:pt x="3721607" y="249935"/>
                </a:lnTo>
                <a:lnTo>
                  <a:pt x="3717035" y="242315"/>
                </a:lnTo>
                <a:lnTo>
                  <a:pt x="3718051" y="242315"/>
                </a:lnTo>
                <a:lnTo>
                  <a:pt x="3716019" y="236219"/>
                </a:lnTo>
                <a:lnTo>
                  <a:pt x="3715511" y="236219"/>
                </a:lnTo>
                <a:lnTo>
                  <a:pt x="3713987" y="227075"/>
                </a:lnTo>
                <a:lnTo>
                  <a:pt x="3713987" y="39623"/>
                </a:lnTo>
                <a:lnTo>
                  <a:pt x="3711955" y="33527"/>
                </a:lnTo>
                <a:close/>
              </a:path>
              <a:path w="3759834" h="544195">
                <a:moveTo>
                  <a:pt x="3718051" y="242315"/>
                </a:moveTo>
                <a:lnTo>
                  <a:pt x="3717035" y="242315"/>
                </a:lnTo>
                <a:lnTo>
                  <a:pt x="3718559" y="243839"/>
                </a:lnTo>
                <a:lnTo>
                  <a:pt x="3718051" y="242315"/>
                </a:lnTo>
                <a:close/>
              </a:path>
              <a:path w="3759834" h="544195">
                <a:moveTo>
                  <a:pt x="3715511" y="234695"/>
                </a:moveTo>
                <a:lnTo>
                  <a:pt x="3715511" y="236219"/>
                </a:lnTo>
                <a:lnTo>
                  <a:pt x="3716019" y="236219"/>
                </a:lnTo>
                <a:lnTo>
                  <a:pt x="3715511" y="234695"/>
                </a:lnTo>
                <a:close/>
              </a:path>
              <a:path w="3759834" h="544195">
                <a:moveTo>
                  <a:pt x="3665219" y="0"/>
                </a:moveTo>
                <a:lnTo>
                  <a:pt x="3665219" y="10667"/>
                </a:lnTo>
                <a:lnTo>
                  <a:pt x="3672839" y="10667"/>
                </a:lnTo>
                <a:lnTo>
                  <a:pt x="3681983" y="13715"/>
                </a:lnTo>
                <a:lnTo>
                  <a:pt x="3680459" y="13715"/>
                </a:lnTo>
                <a:lnTo>
                  <a:pt x="3688079" y="16763"/>
                </a:lnTo>
                <a:lnTo>
                  <a:pt x="3694175" y="21335"/>
                </a:lnTo>
                <a:lnTo>
                  <a:pt x="3692651" y="21335"/>
                </a:lnTo>
                <a:lnTo>
                  <a:pt x="3698747" y="27431"/>
                </a:lnTo>
                <a:lnTo>
                  <a:pt x="3701795" y="35051"/>
                </a:lnTo>
                <a:lnTo>
                  <a:pt x="3701795" y="33527"/>
                </a:lnTo>
                <a:lnTo>
                  <a:pt x="3711955" y="33527"/>
                </a:lnTo>
                <a:lnTo>
                  <a:pt x="3710939" y="30479"/>
                </a:lnTo>
                <a:lnTo>
                  <a:pt x="3706367" y="22859"/>
                </a:lnTo>
                <a:lnTo>
                  <a:pt x="3706367" y="21335"/>
                </a:lnTo>
                <a:lnTo>
                  <a:pt x="3700271" y="15239"/>
                </a:lnTo>
                <a:lnTo>
                  <a:pt x="3692651" y="9143"/>
                </a:lnTo>
                <a:lnTo>
                  <a:pt x="3685031" y="4571"/>
                </a:lnTo>
                <a:lnTo>
                  <a:pt x="3675887" y="1523"/>
                </a:lnTo>
                <a:lnTo>
                  <a:pt x="3674363" y="1523"/>
                </a:lnTo>
                <a:lnTo>
                  <a:pt x="366521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13836" y="4137987"/>
            <a:ext cx="3752850" cy="140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Dec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obj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82320" marR="5080" indent="-676910">
              <a:lnSpc>
                <a:spcPct val="100000"/>
              </a:lnSpc>
              <a:spcBef>
                <a:spcPts val="123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ia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ee obj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ct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ing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uc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8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81610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mpl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lary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20000.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11880" y="5759448"/>
            <a:ext cx="336740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</a:pPr>
            <a:r>
              <a:rPr sz="1800" spc="-1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1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sala</a:t>
            </a:r>
            <a:r>
              <a:rPr sz="1800" spc="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 in the 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mpl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obj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204904"/>
            <a:ext cx="9052560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  <a:tabLst>
                <a:tab pos="3275965" algn="l"/>
              </a:tabLst>
            </a:pPr>
            <a:r>
              <a:rPr dirty="0">
                <a:solidFill>
                  <a:schemeClr val="tx2"/>
                </a:solidFill>
              </a:rPr>
              <a:t>Lend</a:t>
            </a:r>
            <a:r>
              <a:rPr spc="-3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a	Hand</a:t>
            </a:r>
            <a:r>
              <a:rPr spc="-2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–</a:t>
            </a:r>
            <a:r>
              <a:rPr spc="-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Cre</a:t>
            </a:r>
            <a:r>
              <a:rPr spc="-10" dirty="0">
                <a:solidFill>
                  <a:schemeClr val="tx2"/>
                </a:solidFill>
              </a:rPr>
              <a:t>a</a:t>
            </a:r>
            <a:r>
              <a:rPr dirty="0">
                <a:solidFill>
                  <a:schemeClr val="tx2"/>
                </a:solidFill>
              </a:rPr>
              <a:t>ting</a:t>
            </a:r>
            <a:r>
              <a:rPr spc="-1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38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8548" y="2390253"/>
            <a:ext cx="7689850" cy="454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1289685" indent="-456565">
              <a:lnSpc>
                <a:spcPct val="100000"/>
              </a:lnSpc>
              <a:buFont typeface="Arial"/>
              <a:buAutoNum type="arabicPeriod"/>
              <a:tabLst>
                <a:tab pos="469900" algn="l"/>
                <a:tab pos="2767965" algn="l"/>
                <a:tab pos="395097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	“S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ude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t”	add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eger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 “r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gi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tion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”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265" marR="734060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playRei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tration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d”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“r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gi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tion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d”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stud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format</a:t>
            </a:r>
            <a:endParaRPr sz="2000">
              <a:latin typeface="Arial"/>
              <a:cs typeface="Arial"/>
            </a:endParaRPr>
          </a:p>
          <a:p>
            <a:pPr marR="468630" algn="ctr">
              <a:lnSpc>
                <a:spcPct val="100000"/>
              </a:lnSpc>
              <a:spcBef>
                <a:spcPts val="1210"/>
              </a:spcBef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“The</a:t>
            </a:r>
            <a:r>
              <a:rPr sz="2000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tudent</a:t>
            </a:r>
            <a:r>
              <a:rPr sz="2000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gi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tration</a:t>
            </a:r>
            <a:r>
              <a:rPr sz="2000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id is &lt;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egi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tration</a:t>
            </a:r>
            <a:r>
              <a:rPr sz="2000" spc="-5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Id&gt;”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3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ude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ain”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main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ude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Set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gi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tration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alue “1</a:t>
            </a:r>
            <a:r>
              <a:rPr sz="2000" spc="5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90”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10" dirty="0">
                <a:latin typeface="Arial"/>
                <a:cs typeface="Arial"/>
              </a:rPr>
              <a:t>“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playRei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tration</a:t>
            </a:r>
            <a:r>
              <a:rPr sz="2000" spc="-10" dirty="0">
                <a:latin typeface="Arial"/>
                <a:cs typeface="Arial"/>
              </a:rPr>
              <a:t>Id”</a:t>
            </a:r>
            <a:r>
              <a:rPr sz="2000" dirty="0">
                <a:latin typeface="Arial"/>
                <a:cs typeface="Arial"/>
              </a:rPr>
              <a:t>”.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3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ole.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Expect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“The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tudent</a:t>
            </a:r>
            <a:r>
              <a:rPr sz="2000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gi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tration</a:t>
            </a:r>
            <a:r>
              <a:rPr sz="2000" spc="-5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id is 1290”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914400"/>
            <a:ext cx="53162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Lend</a:t>
            </a:r>
            <a:r>
              <a:rPr sz="3600" spc="-3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a	Hand</a:t>
            </a:r>
            <a:r>
              <a:rPr sz="3600" spc="-2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- So</a:t>
            </a:r>
            <a:r>
              <a:rPr sz="3600" spc="-10" dirty="0">
                <a:solidFill>
                  <a:schemeClr val="tx2"/>
                </a:solidFill>
                <a:latin typeface="Verdana"/>
                <a:cs typeface="Verdana"/>
              </a:rPr>
              <a:t>l</a:t>
            </a:r>
            <a:r>
              <a:rPr sz="3600" dirty="0">
                <a:solidFill>
                  <a:schemeClr val="tx2"/>
                </a:solidFill>
                <a:latin typeface="Verdana"/>
                <a:cs typeface="Verdana"/>
              </a:rPr>
              <a:t>ution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7164" y="2054821"/>
            <a:ext cx="8195309" cy="488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Student</a:t>
            </a:r>
            <a:r>
              <a:rPr sz="2000" b="1" spc="-5" dirty="0">
                <a:latin typeface="Arial"/>
                <a:cs typeface="Arial"/>
              </a:rPr>
              <a:t>.</a:t>
            </a:r>
            <a:r>
              <a:rPr sz="2000" b="1" dirty="0">
                <a:latin typeface="Arial"/>
                <a:cs typeface="Arial"/>
              </a:rPr>
              <a:t>ja</a:t>
            </a:r>
            <a:r>
              <a:rPr sz="2000" b="1" spc="-3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30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Stu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t{</a:t>
            </a:r>
            <a:endParaRPr sz="1800">
              <a:latin typeface="Arial"/>
              <a:cs typeface="Arial"/>
            </a:endParaRPr>
          </a:p>
          <a:p>
            <a:pPr marL="897890" marR="4399280" indent="-1905">
              <a:lnSpc>
                <a:spcPct val="100000"/>
              </a:lnSpc>
              <a:tabLst>
                <a:tab pos="1443355" algn="l"/>
              </a:tabLst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istrati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nId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; vo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	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istrat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(){</a:t>
            </a:r>
            <a:endParaRPr sz="1800">
              <a:latin typeface="Arial"/>
              <a:cs typeface="Arial"/>
            </a:endParaRPr>
          </a:p>
          <a:p>
            <a:pPr marL="1214755">
              <a:lnSpc>
                <a:spcPts val="2395"/>
              </a:lnSpc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.o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t.pr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ntl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(“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2000" spc="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tudent</a:t>
            </a:r>
            <a:r>
              <a:rPr sz="2000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gi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tration</a:t>
            </a:r>
            <a:r>
              <a:rPr sz="2000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id</a:t>
            </a:r>
            <a:r>
              <a:rPr sz="20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”+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istrati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nId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R="6061710" algn="ctr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StudentMain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dirty="0">
                <a:latin typeface="Arial"/>
                <a:cs typeface="Arial"/>
              </a:rPr>
              <a:t>ja</a:t>
            </a:r>
            <a:r>
              <a:rPr sz="2000" b="1" spc="-3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05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Stu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tMai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897890" marR="3783965" indent="-190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static vo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n(Stri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s[</a:t>
            </a:r>
            <a:r>
              <a:rPr sz="1800" spc="5" dirty="0">
                <a:latin typeface="Arial"/>
                <a:cs typeface="Arial"/>
              </a:rPr>
              <a:t>]</a:t>
            </a:r>
            <a:r>
              <a:rPr sz="1800" dirty="0">
                <a:latin typeface="Arial"/>
                <a:cs typeface="Arial"/>
              </a:rPr>
              <a:t>){ Stu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stu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=new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Stu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t(); stu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t.re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istrati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9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; stu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t.d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istrati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nI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 marL="89789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E</a:t>
            </a:r>
            <a:r>
              <a:rPr spc="-30" dirty="0">
                <a:solidFill>
                  <a:schemeClr val="tx2"/>
                </a:solidFill>
              </a:rPr>
              <a:t>v</a:t>
            </a:r>
            <a:r>
              <a:rPr dirty="0">
                <a:solidFill>
                  <a:schemeClr val="tx2"/>
                </a:solidFill>
              </a:rPr>
              <a:t>olut</a:t>
            </a:r>
            <a:r>
              <a:rPr spc="-10" dirty="0">
                <a:solidFill>
                  <a:schemeClr val="tx2"/>
                </a:solidFill>
              </a:rPr>
              <a:t>i</a:t>
            </a:r>
            <a:r>
              <a:rPr dirty="0">
                <a:solidFill>
                  <a:schemeClr val="tx2"/>
                </a:solidFill>
              </a:rPr>
              <a:t>on</a:t>
            </a:r>
            <a:r>
              <a:rPr spc="-3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of</a:t>
            </a:r>
            <a:r>
              <a:rPr spc="-1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J</a:t>
            </a:r>
            <a:r>
              <a:rPr spc="-30" dirty="0">
                <a:solidFill>
                  <a:schemeClr val="tx2"/>
                </a:solidFill>
              </a:rPr>
              <a:t>a</a:t>
            </a:r>
            <a:r>
              <a:rPr spc="-70" dirty="0">
                <a:solidFill>
                  <a:schemeClr val="tx2"/>
                </a:solidFill>
              </a:rPr>
              <a:t>v</a:t>
            </a:r>
            <a:r>
              <a:rPr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8202" y="2318704"/>
            <a:ext cx="7941945" cy="359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marR="455930" indent="-284480">
              <a:lnSpc>
                <a:spcPct val="100000"/>
              </a:lnSpc>
              <a:buFont typeface="Arial"/>
              <a:buChar char="•"/>
              <a:tabLst>
                <a:tab pos="311785" algn="l"/>
                <a:tab pos="1165860" algn="l"/>
              </a:tabLst>
            </a:pPr>
            <a:r>
              <a:rPr sz="2200" b="1" i="1" spc="-15" dirty="0">
                <a:latin typeface="Arial"/>
                <a:cs typeface="Arial"/>
              </a:rPr>
              <a:t>J</a:t>
            </a:r>
            <a:r>
              <a:rPr sz="2200" b="1" i="1" spc="-10" dirty="0">
                <a:latin typeface="Arial"/>
                <a:cs typeface="Arial"/>
              </a:rPr>
              <a:t>a</a:t>
            </a:r>
            <a:r>
              <a:rPr sz="2200" b="1" i="1" spc="-15" dirty="0">
                <a:latin typeface="Arial"/>
                <a:cs typeface="Arial"/>
              </a:rPr>
              <a:t>v</a:t>
            </a:r>
            <a:r>
              <a:rPr sz="2200" b="1" i="1" spc="-10" dirty="0">
                <a:latin typeface="Arial"/>
                <a:cs typeface="Arial"/>
              </a:rPr>
              <a:t>a,</a:t>
            </a:r>
            <a:r>
              <a:rPr sz="2200" b="1" i="1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Pro</a:t>
            </a:r>
            <a:r>
              <a:rPr sz="2200" spc="-10" dirty="0">
                <a:latin typeface="Arial"/>
                <a:cs typeface="Arial"/>
              </a:rPr>
              <a:t>g</a:t>
            </a:r>
            <a:r>
              <a:rPr sz="2200" spc="-15" dirty="0">
                <a:latin typeface="Arial"/>
                <a:cs typeface="Arial"/>
              </a:rPr>
              <a:t>ram</a:t>
            </a:r>
            <a:r>
              <a:rPr sz="2200" spc="-30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g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g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ge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evelop</a:t>
            </a:r>
            <a:r>
              <a:rPr sz="2200" spc="-15" dirty="0">
                <a:latin typeface="Arial"/>
                <a:cs typeface="Arial"/>
              </a:rPr>
              <a:t>ed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i="1" spc="-15" dirty="0">
                <a:solidFill>
                  <a:srgbClr val="0070C0"/>
                </a:solidFill>
                <a:latin typeface="Arial"/>
                <a:cs typeface="Arial"/>
              </a:rPr>
              <a:t>Sun</a:t>
            </a:r>
            <a:r>
              <a:rPr sz="2200" i="1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200" i="1" spc="-15" dirty="0">
                <a:solidFill>
                  <a:srgbClr val="0070C0"/>
                </a:solidFill>
                <a:latin typeface="Arial"/>
                <a:cs typeface="Arial"/>
              </a:rPr>
              <a:t>Micro Sy</a:t>
            </a:r>
            <a:r>
              <a:rPr sz="2200" i="1" spc="-5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2200" i="1" spc="-15" dirty="0">
                <a:solidFill>
                  <a:srgbClr val="0070C0"/>
                </a:solidFill>
                <a:latin typeface="Arial"/>
                <a:cs typeface="Arial"/>
              </a:rPr>
              <a:t>tem </a:t>
            </a:r>
            <a:r>
              <a:rPr sz="2200" spc="-10" dirty="0">
                <a:latin typeface="Arial"/>
                <a:cs typeface="Arial"/>
              </a:rPr>
              <a:t>in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year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1</a:t>
            </a:r>
            <a:r>
              <a:rPr sz="2200" spc="-10" dirty="0">
                <a:latin typeface="Arial"/>
                <a:cs typeface="Arial"/>
              </a:rPr>
              <a:t>9</a:t>
            </a:r>
            <a:r>
              <a:rPr sz="2200" spc="-15" dirty="0">
                <a:latin typeface="Arial"/>
                <a:cs typeface="Arial"/>
              </a:rPr>
              <a:t>9</a:t>
            </a:r>
            <a:r>
              <a:rPr sz="2200" spc="-10" dirty="0"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  <a:p>
            <a:pPr marL="297180" marR="1024890" indent="-284480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311785" algn="l"/>
              </a:tabLst>
            </a:pPr>
            <a:r>
              <a:rPr sz="2200" spc="-10" dirty="0">
                <a:latin typeface="Arial"/>
                <a:cs typeface="Arial"/>
              </a:rPr>
              <a:t>J</a:t>
            </a:r>
            <a:r>
              <a:rPr sz="2200" spc="-15" dirty="0">
                <a:latin typeface="Arial"/>
                <a:cs typeface="Arial"/>
              </a:rPr>
              <a:t>ava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was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evelop</a:t>
            </a:r>
            <a:r>
              <a:rPr sz="2200" spc="-15" dirty="0">
                <a:latin typeface="Arial"/>
                <a:cs typeface="Arial"/>
              </a:rPr>
              <a:t>ed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J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mes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Gos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ng,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Patr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ck Nau</a:t>
            </a:r>
            <a:r>
              <a:rPr sz="2200" spc="-10" dirty="0">
                <a:latin typeface="Arial"/>
                <a:cs typeface="Arial"/>
              </a:rPr>
              <a:t>ghton,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Chi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W</a:t>
            </a:r>
            <a:r>
              <a:rPr sz="2200" spc="-10" dirty="0">
                <a:latin typeface="Arial"/>
                <a:cs typeface="Arial"/>
              </a:rPr>
              <a:t>arth,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Fran</a:t>
            </a:r>
            <a:r>
              <a:rPr sz="2200" spc="-15" dirty="0">
                <a:latin typeface="Arial"/>
                <a:cs typeface="Arial"/>
              </a:rPr>
              <a:t>k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Mi</a:t>
            </a:r>
            <a:r>
              <a:rPr sz="2200" spc="-10" dirty="0">
                <a:latin typeface="Arial"/>
                <a:cs typeface="Arial"/>
              </a:rPr>
              <a:t>k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She</a:t>
            </a:r>
            <a:r>
              <a:rPr sz="2200" spc="-5" dirty="0">
                <a:latin typeface="Arial"/>
                <a:cs typeface="Arial"/>
              </a:rPr>
              <a:t>ri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n.</a:t>
            </a:r>
            <a:endParaRPr sz="2200">
              <a:latin typeface="Arial"/>
              <a:cs typeface="Arial"/>
            </a:endParaRPr>
          </a:p>
          <a:p>
            <a:pPr marL="297180" marR="5080" indent="-284480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311785" algn="l"/>
              </a:tabLst>
            </a:pPr>
            <a:r>
              <a:rPr sz="2200" spc="-15" dirty="0">
                <a:latin typeface="Arial"/>
                <a:cs typeface="Arial"/>
              </a:rPr>
              <a:t>Dur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ng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nit</a:t>
            </a:r>
            <a:r>
              <a:rPr sz="2200" spc="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al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erio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J</a:t>
            </a:r>
            <a:r>
              <a:rPr sz="2200" spc="-15" dirty="0">
                <a:latin typeface="Arial"/>
                <a:cs typeface="Arial"/>
              </a:rPr>
              <a:t>ava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was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i="1" spc="-15" dirty="0">
                <a:solidFill>
                  <a:srgbClr val="0070C0"/>
                </a:solidFill>
                <a:latin typeface="Arial"/>
                <a:cs typeface="Arial"/>
              </a:rPr>
              <a:t>Oak</a:t>
            </a:r>
            <a:r>
              <a:rPr sz="2200" i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(fro</a:t>
            </a:r>
            <a:r>
              <a:rPr sz="2200" spc="-20" dirty="0">
                <a:latin typeface="Arial"/>
                <a:cs typeface="Arial"/>
              </a:rPr>
              <a:t>m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1</a:t>
            </a:r>
            <a:r>
              <a:rPr sz="2200" spc="-10" dirty="0">
                <a:latin typeface="Arial"/>
                <a:cs typeface="Arial"/>
              </a:rPr>
              <a:t>9</a:t>
            </a:r>
            <a:r>
              <a:rPr sz="2200" spc="-15" dirty="0">
                <a:latin typeface="Arial"/>
                <a:cs typeface="Arial"/>
              </a:rPr>
              <a:t>91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to 19</a:t>
            </a:r>
            <a:r>
              <a:rPr sz="2200" spc="-15" dirty="0">
                <a:latin typeface="Arial"/>
                <a:cs typeface="Arial"/>
              </a:rPr>
              <a:t>9</a:t>
            </a:r>
            <a:r>
              <a:rPr sz="2200" spc="-10" dirty="0">
                <a:latin typeface="Arial"/>
                <a:cs typeface="Arial"/>
              </a:rPr>
              <a:t>5).</a:t>
            </a:r>
            <a:endParaRPr sz="2200">
              <a:latin typeface="Arial"/>
              <a:cs typeface="Arial"/>
            </a:endParaRPr>
          </a:p>
          <a:p>
            <a:pPr marL="311150" indent="-298450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311785" algn="l"/>
              </a:tabLst>
            </a:pPr>
            <a:r>
              <a:rPr sz="2200" spc="-10" dirty="0">
                <a:latin typeface="Arial"/>
                <a:cs typeface="Arial"/>
              </a:rPr>
              <a:t>J</a:t>
            </a:r>
            <a:r>
              <a:rPr sz="2200" spc="-15" dirty="0">
                <a:latin typeface="Arial"/>
                <a:cs typeface="Arial"/>
              </a:rPr>
              <a:t>ava</a:t>
            </a:r>
            <a:r>
              <a:rPr sz="2200" spc="-40" dirty="0">
                <a:latin typeface="Arial"/>
                <a:cs typeface="Arial"/>
              </a:rPr>
              <a:t>’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rect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pred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ssor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are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C++</a:t>
            </a:r>
            <a:endParaRPr sz="2200">
              <a:latin typeface="Arial"/>
              <a:cs typeface="Arial"/>
            </a:endParaRPr>
          </a:p>
          <a:p>
            <a:pPr marL="234950" marR="113030" indent="-2222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1785" algn="l"/>
                <a:tab pos="2145665" algn="l"/>
                <a:tab pos="5986145" algn="l"/>
              </a:tabLst>
            </a:pPr>
            <a:r>
              <a:rPr sz="2200" spc="-10" dirty="0">
                <a:latin typeface="Arial"/>
                <a:cs typeface="Arial"/>
              </a:rPr>
              <a:t>J</a:t>
            </a:r>
            <a:r>
              <a:rPr sz="2200" spc="-15" dirty="0">
                <a:latin typeface="Arial"/>
                <a:cs typeface="Arial"/>
              </a:rPr>
              <a:t>ava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evelop</a:t>
            </a:r>
            <a:r>
              <a:rPr sz="2200" spc="-15" dirty="0">
                <a:latin typeface="Arial"/>
                <a:cs typeface="Arial"/>
              </a:rPr>
              <a:t>ed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yntax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from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C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j</a:t>
            </a:r>
            <a:r>
              <a:rPr sz="2200" spc="-10" dirty="0">
                <a:latin typeface="Arial"/>
                <a:cs typeface="Arial"/>
              </a:rPr>
              <a:t>ect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ted</a:t>
            </a:r>
            <a:r>
              <a:rPr sz="2200" spc="-10" dirty="0">
                <a:latin typeface="Arial"/>
                <a:cs typeface="Arial"/>
              </a:rPr>
              <a:t> co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pts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from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C++.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Time</a:t>
            </a:r>
            <a:r>
              <a:rPr spc="-20" dirty="0">
                <a:solidFill>
                  <a:schemeClr val="tx2"/>
                </a:solidFill>
              </a:rPr>
              <a:t> </a:t>
            </a:r>
            <a:r>
              <a:rPr spc="-385" dirty="0">
                <a:solidFill>
                  <a:schemeClr val="tx2"/>
                </a:solidFill>
              </a:rPr>
              <a:t>T</a:t>
            </a:r>
            <a:r>
              <a:rPr dirty="0">
                <a:solidFill>
                  <a:schemeClr val="tx2"/>
                </a:solidFill>
              </a:rPr>
              <a:t>o</a:t>
            </a:r>
            <a:r>
              <a:rPr spc="-25" dirty="0">
                <a:solidFill>
                  <a:schemeClr val="tx2"/>
                </a:solidFill>
              </a:rPr>
              <a:t> </a:t>
            </a:r>
            <a:r>
              <a:rPr spc="-80" dirty="0">
                <a:solidFill>
                  <a:schemeClr val="tx2"/>
                </a:solidFill>
              </a:rPr>
              <a:t>R</a:t>
            </a:r>
            <a:r>
              <a:rPr dirty="0">
                <a:solidFill>
                  <a:schemeClr val="tx2"/>
                </a:solidFill>
              </a:rPr>
              <a:t>ef</a:t>
            </a:r>
            <a:r>
              <a:rPr spc="-10" dirty="0">
                <a:solidFill>
                  <a:schemeClr val="tx2"/>
                </a:solidFill>
              </a:rPr>
              <a:t>l</a:t>
            </a:r>
            <a:r>
              <a:rPr dirty="0">
                <a:solidFill>
                  <a:schemeClr val="tx2"/>
                </a:solidFill>
              </a:rPr>
              <a:t>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14928" y="2170176"/>
            <a:ext cx="2785872" cy="1335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111" y="3988292"/>
            <a:ext cx="8035290" cy="2258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soci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flect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oll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wing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opics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oceeding.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H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w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 j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 c</a:t>
            </a:r>
            <a:r>
              <a:rPr sz="2600" spc="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ass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logi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y </a:t>
            </a:r>
            <a:r>
              <a:rPr sz="2600" spc="-10" dirty="0">
                <a:latin typeface="Calibri"/>
                <a:cs typeface="Calibri"/>
              </a:rPr>
              <a:t>g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ouped?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Wh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ben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fits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pac</a:t>
            </a:r>
            <a:r>
              <a:rPr sz="2600" spc="-45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Wh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85" dirty="0">
                <a:latin typeface="Calibri"/>
                <a:cs typeface="Calibri"/>
              </a:rPr>
              <a:t>k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y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objects</a:t>
            </a:r>
            <a:r>
              <a:rPr sz="2600" spc="10" dirty="0">
                <a:latin typeface="Calibri"/>
                <a:cs typeface="Calibri"/>
              </a:rPr>
              <a:t>?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dirty="0">
                <a:solidFill>
                  <a:schemeClr val="tx2"/>
                </a:solidFill>
              </a:rPr>
              <a:t>H</a:t>
            </a:r>
            <a:r>
              <a:rPr spc="-10" dirty="0">
                <a:solidFill>
                  <a:schemeClr val="tx2"/>
                </a:solidFill>
              </a:rPr>
              <a:t>a</a:t>
            </a:r>
            <a:r>
              <a:rPr dirty="0">
                <a:solidFill>
                  <a:schemeClr val="tx2"/>
                </a:solidFill>
              </a:rPr>
              <a:t>nds</a:t>
            </a:r>
            <a:r>
              <a:rPr spc="-2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on</a:t>
            </a:r>
            <a:r>
              <a:rPr spc="-1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E</a:t>
            </a:r>
            <a:r>
              <a:rPr spc="-30" dirty="0">
                <a:solidFill>
                  <a:schemeClr val="tx2"/>
                </a:solidFill>
              </a:rPr>
              <a:t>x</a:t>
            </a:r>
            <a:r>
              <a:rPr dirty="0">
                <a:solidFill>
                  <a:schemeClr val="tx2"/>
                </a:solidFill>
              </a:rPr>
              <a:t>erci</a:t>
            </a:r>
            <a:r>
              <a:rPr spc="-10" dirty="0">
                <a:solidFill>
                  <a:schemeClr val="tx2"/>
                </a:solidFill>
              </a:rPr>
              <a:t>s</a:t>
            </a:r>
            <a:r>
              <a:rPr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8548" y="2150769"/>
            <a:ext cx="7915909" cy="439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buFont typeface="Arial"/>
              <a:buAutoNum type="arabicPeriod"/>
              <a:tabLst>
                <a:tab pos="469900" algn="l"/>
                <a:tab pos="1370965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	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ulator”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wo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integer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1”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&amp;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5" dirty="0">
                <a:latin typeface="Arial"/>
                <a:cs typeface="Arial"/>
              </a:rPr>
              <a:t>”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265" marR="46355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playOper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nd”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logic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playing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 below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format,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1200"/>
              </a:spcBef>
              <a:buClr>
                <a:srgbClr val="00B050"/>
              </a:buClr>
              <a:buFont typeface="Arial"/>
              <a:buChar char="•"/>
              <a:tabLst>
                <a:tab pos="927100" algn="l"/>
              </a:tabLst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“The</a:t>
            </a:r>
            <a:r>
              <a:rPr sz="2000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value</a:t>
            </a:r>
            <a:r>
              <a:rPr sz="20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ope</a:t>
            </a:r>
            <a:r>
              <a:rPr sz="2000" spc="1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1 is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&lt;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pe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2000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1 </a:t>
            </a:r>
            <a:r>
              <a:rPr sz="2000" spc="-155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alue</a:t>
            </a:r>
            <a:r>
              <a:rPr sz="2000" spc="10" dirty="0">
                <a:solidFill>
                  <a:srgbClr val="00B050"/>
                </a:solidFill>
                <a:latin typeface="Arial"/>
                <a:cs typeface="Arial"/>
              </a:rPr>
              <a:t>&gt;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1210"/>
              </a:spcBef>
              <a:buClr>
                <a:srgbClr val="00B050"/>
              </a:buClr>
              <a:buFont typeface="Arial"/>
              <a:buChar char="•"/>
              <a:tabLst>
                <a:tab pos="927100" algn="l"/>
              </a:tabLst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“The</a:t>
            </a:r>
            <a:r>
              <a:rPr sz="2000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value</a:t>
            </a:r>
            <a:r>
              <a:rPr sz="20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ope</a:t>
            </a:r>
            <a:r>
              <a:rPr sz="2000" spc="1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2 is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&lt;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pe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2000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2 </a:t>
            </a:r>
            <a:r>
              <a:rPr sz="2000" spc="-155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alue</a:t>
            </a:r>
            <a:r>
              <a:rPr sz="2000" spc="10" dirty="0">
                <a:solidFill>
                  <a:srgbClr val="00B050"/>
                </a:solidFill>
                <a:latin typeface="Arial"/>
                <a:cs typeface="Arial"/>
              </a:rPr>
              <a:t>&gt;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469265" marR="88265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 cla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lc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latorE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uto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 logic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1200"/>
              </a:spcBef>
              <a:buClr>
                <a:srgbClr val="00B050"/>
              </a:buClr>
              <a:buFont typeface="Arial"/>
              <a:buChar char="•"/>
              <a:tabLst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Set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1”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89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2”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34.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1200"/>
              </a:spcBef>
              <a:buClr>
                <a:srgbClr val="00B050"/>
              </a:buClr>
              <a:buFont typeface="Arial"/>
              <a:buChar char="•"/>
              <a:tabLst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and.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ould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mentioned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point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# 2.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6576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have successfully completed-</a:t>
            </a:r>
          </a:p>
          <a:p>
            <a:r>
              <a:rPr lang="en-US" sz="2000" dirty="0" smtClean="0"/>
              <a:t>Introduction </a:t>
            </a:r>
            <a:r>
              <a:rPr lang="en-US" sz="2000" dirty="0"/>
              <a:t>T</a:t>
            </a:r>
            <a:r>
              <a:rPr lang="en-US" sz="2000" dirty="0" smtClean="0"/>
              <a:t>o Java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061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spc="-90" dirty="0">
                <a:solidFill>
                  <a:schemeClr val="tx2"/>
                </a:solidFill>
              </a:rPr>
              <a:t>F</a:t>
            </a:r>
            <a:r>
              <a:rPr dirty="0">
                <a:solidFill>
                  <a:schemeClr val="tx2"/>
                </a:solidFill>
              </a:rPr>
              <a:t>eatures</a:t>
            </a:r>
            <a:r>
              <a:rPr spc="-1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of</a:t>
            </a:r>
            <a:r>
              <a:rPr spc="-10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J</a:t>
            </a:r>
            <a:r>
              <a:rPr spc="-30" dirty="0">
                <a:solidFill>
                  <a:schemeClr val="tx2"/>
                </a:solidFill>
              </a:rPr>
              <a:t>a</a:t>
            </a:r>
            <a:r>
              <a:rPr spc="-70" dirty="0">
                <a:solidFill>
                  <a:schemeClr val="tx2"/>
                </a:solidFill>
              </a:rPr>
              <a:t>v</a:t>
            </a:r>
            <a:r>
              <a:rPr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8132" y="2249677"/>
            <a:ext cx="7999730" cy="434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86435">
              <a:lnSpc>
                <a:spcPct val="100000"/>
              </a:lnSpc>
              <a:buFont typeface="Arial"/>
              <a:buChar char="•"/>
              <a:tabLst>
                <a:tab pos="235585" algn="l"/>
              </a:tabLst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b="1" i="1" dirty="0">
                <a:latin typeface="Arial"/>
                <a:cs typeface="Arial"/>
              </a:rPr>
              <a:t>o</a:t>
            </a:r>
            <a:r>
              <a:rPr sz="1800" b="1" i="1" spc="5" dirty="0">
                <a:latin typeface="Arial"/>
                <a:cs typeface="Arial"/>
              </a:rPr>
              <a:t>b</a:t>
            </a:r>
            <a:r>
              <a:rPr sz="1800" b="1" i="1" dirty="0">
                <a:latin typeface="Arial"/>
                <a:cs typeface="Arial"/>
              </a:rPr>
              <a:t>je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t 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riente</a:t>
            </a:r>
            <a:r>
              <a:rPr sz="1800" b="1" i="1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 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orts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OPS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stics.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mak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op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162560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235585" algn="l"/>
                <a:tab pos="1127760" algn="l"/>
              </a:tabLst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b="1" i="1" dirty="0">
                <a:latin typeface="Arial"/>
                <a:cs typeface="Arial"/>
              </a:rPr>
              <a:t>p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rt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b</a:t>
            </a:r>
            <a:r>
              <a:rPr sz="1800" b="1" i="1" spc="5" dirty="0">
                <a:latin typeface="Arial"/>
                <a:cs typeface="Arial"/>
              </a:rPr>
              <a:t>l</a:t>
            </a:r>
            <a:r>
              <a:rPr sz="1800" b="1" i="1" dirty="0">
                <a:latin typeface="Arial"/>
                <a:cs typeface="Arial"/>
              </a:rPr>
              <a:t>e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p</a:t>
            </a:r>
            <a:r>
              <a:rPr sz="1800" b="1" i="1" spc="5" dirty="0">
                <a:latin typeface="Arial"/>
                <a:cs typeface="Arial"/>
              </a:rPr>
              <a:t>l</a:t>
            </a:r>
            <a:r>
              <a:rPr sz="1800" b="1" i="1" dirty="0">
                <a:latin typeface="Arial"/>
                <a:cs typeface="Arial"/>
              </a:rPr>
              <a:t>atform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n</a:t>
            </a:r>
            <a:r>
              <a:rPr sz="1800" b="1" i="1" spc="5" dirty="0">
                <a:latin typeface="Arial"/>
                <a:cs typeface="Arial"/>
              </a:rPr>
              <a:t>d</a:t>
            </a:r>
            <a:r>
              <a:rPr sz="1800" b="1" i="1" dirty="0">
                <a:latin typeface="Arial"/>
                <a:cs typeface="Arial"/>
              </a:rPr>
              <a:t>ependent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ture 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-ru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ere	mak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rtab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s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 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ve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JVM.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235585" algn="l"/>
              </a:tabLst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b="1" i="1" dirty="0">
                <a:latin typeface="Arial"/>
                <a:cs typeface="Arial"/>
              </a:rPr>
              <a:t>Se</a:t>
            </a:r>
            <a:r>
              <a:rPr sz="1800" b="1" i="1" spc="-15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ur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es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ot use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 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0" dirty="0">
                <a:latin typeface="Arial"/>
                <a:cs typeface="Arial"/>
              </a:rPr>
              <a:t>l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rity 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er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termi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ity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a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like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file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sk.</a:t>
            </a:r>
            <a:endParaRPr sz="1800">
              <a:latin typeface="Arial"/>
              <a:cs typeface="Arial"/>
            </a:endParaRPr>
          </a:p>
          <a:p>
            <a:pPr marL="12700" marR="403860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235585" algn="l"/>
              </a:tabLst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b="1" i="1" dirty="0">
                <a:latin typeface="Arial"/>
                <a:cs typeface="Arial"/>
              </a:rPr>
              <a:t>rob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st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error ch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cki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d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mic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cki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 ru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 marL="234950" indent="-22225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235585" algn="l"/>
              </a:tabLst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ti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rforma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ce.</a:t>
            </a:r>
            <a:endParaRPr sz="1800">
              <a:latin typeface="Arial"/>
              <a:cs typeface="Arial"/>
            </a:endParaRPr>
          </a:p>
          <a:p>
            <a:pPr marL="12700" marR="69723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235585" algn="l"/>
              </a:tabLst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automatic m</a:t>
            </a:r>
            <a:r>
              <a:rPr sz="1800" b="1" i="1" spc="-15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mory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m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nagem</a:t>
            </a:r>
            <a:r>
              <a:rPr sz="1800" b="1" i="1" spc="-15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nt</a:t>
            </a:r>
            <a:r>
              <a:rPr sz="1800" b="1" i="1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fers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spc="-10" dirty="0">
                <a:solidFill>
                  <a:schemeClr val="tx2"/>
                </a:solidFill>
              </a:rPr>
              <a:t>J</a:t>
            </a:r>
            <a:r>
              <a:rPr spc="-30" dirty="0">
                <a:solidFill>
                  <a:schemeClr val="tx2"/>
                </a:solidFill>
              </a:rPr>
              <a:t>a</a:t>
            </a:r>
            <a:r>
              <a:rPr spc="-70" dirty="0">
                <a:solidFill>
                  <a:schemeClr val="tx2"/>
                </a:solidFill>
              </a:rPr>
              <a:t>v</a:t>
            </a:r>
            <a:r>
              <a:rPr dirty="0">
                <a:solidFill>
                  <a:schemeClr val="tx2"/>
                </a:solidFill>
              </a:rPr>
              <a:t>a</a:t>
            </a:r>
            <a:r>
              <a:rPr spc="-2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Editions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193" y="1826271"/>
            <a:ext cx="8343900" cy="4808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00"/>
              </a:lnSpc>
            </a:pP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96520">
              <a:lnSpc>
                <a:spcPts val="21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 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frame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ks,</a:t>
            </a:r>
            <a:endParaRPr sz="2000">
              <a:latin typeface="Arial"/>
              <a:cs typeface="Arial"/>
            </a:endParaRPr>
          </a:p>
          <a:p>
            <a:pPr marL="547370" marR="5080" indent="-229870">
              <a:lnSpc>
                <a:spcPct val="100000"/>
              </a:lnSpc>
              <a:spcBef>
                <a:spcPts val="1080"/>
              </a:spcBef>
              <a:buClr>
                <a:srgbClr val="4F81BD"/>
              </a:buClr>
              <a:buSzPct val="85000"/>
              <a:buFont typeface="Wingdings"/>
              <a:buChar char=""/>
              <a:tabLst>
                <a:tab pos="548005" algn="l"/>
              </a:tabLst>
            </a:pPr>
            <a:r>
              <a:rPr sz="2000" b="1" dirty="0">
                <a:latin typeface="Arial"/>
                <a:cs typeface="Arial"/>
              </a:rPr>
              <a:t>Ja</a:t>
            </a:r>
            <a:r>
              <a:rPr sz="2000" b="1" spc="-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ava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form,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 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ely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amming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age.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ava Pla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form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depl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portable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tical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ists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rtual machi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 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together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libr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rie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Clr>
                <a:srgbClr val="4F81BD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tabLst>
                <a:tab pos="3114040" algn="l"/>
              </a:tabLst>
            </a:pPr>
            <a:r>
              <a:rPr sz="2000" b="1" dirty="0">
                <a:latin typeface="Arial"/>
                <a:cs typeface="Arial"/>
              </a:rPr>
              <a:t>Library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xamp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es:	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java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lang.*,</a:t>
            </a:r>
            <a:r>
              <a:rPr sz="20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java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net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*,</a:t>
            </a:r>
            <a:r>
              <a:rPr sz="20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jav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io.*,</a:t>
            </a:r>
            <a:r>
              <a:rPr sz="20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java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uti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.*.</a:t>
            </a:r>
            <a:endParaRPr sz="2000">
              <a:latin typeface="Arial"/>
              <a:cs typeface="Arial"/>
            </a:endParaRPr>
          </a:p>
          <a:p>
            <a:pPr marL="547370" marR="313690" indent="-229870">
              <a:lnSpc>
                <a:spcPct val="100000"/>
              </a:lnSpc>
              <a:spcBef>
                <a:spcPts val="1200"/>
              </a:spcBef>
              <a:buClr>
                <a:srgbClr val="4F81BD"/>
              </a:buClr>
              <a:buSzPct val="85000"/>
              <a:buFont typeface="Wingdings"/>
              <a:buChar char=""/>
              <a:tabLst>
                <a:tab pos="548005" algn="l"/>
              </a:tabLst>
            </a:pPr>
            <a:r>
              <a:rPr sz="2000" b="1" dirty="0">
                <a:latin typeface="Arial"/>
                <a:cs typeface="Arial"/>
              </a:rPr>
              <a:t>Ja</a:t>
            </a:r>
            <a:r>
              <a:rPr sz="2000" b="1" spc="-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10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ava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form,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 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widely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rver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amming.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developed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EE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stack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depl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yed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fashion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appr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iate appli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rvers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motely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d.</a:t>
            </a:r>
            <a:endParaRPr sz="200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  <a:spcBef>
                <a:spcPts val="1795"/>
              </a:spcBef>
              <a:tabLst>
                <a:tab pos="3718560" algn="l"/>
              </a:tabLst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ples: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EJB,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 S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et,	JSP,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JSF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MS</a:t>
            </a:r>
            <a:r>
              <a:rPr sz="20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 algn="l">
              <a:lnSpc>
                <a:spcPct val="100000"/>
              </a:lnSpc>
            </a:pPr>
            <a:r>
              <a:rPr spc="-10" dirty="0">
                <a:solidFill>
                  <a:schemeClr val="tx2"/>
                </a:solidFill>
              </a:rPr>
              <a:t>J</a:t>
            </a:r>
            <a:r>
              <a:rPr spc="-30" dirty="0">
                <a:solidFill>
                  <a:schemeClr val="tx2"/>
                </a:solidFill>
              </a:rPr>
              <a:t>a</a:t>
            </a:r>
            <a:r>
              <a:rPr spc="-70" dirty="0">
                <a:solidFill>
                  <a:schemeClr val="tx2"/>
                </a:solidFill>
              </a:rPr>
              <a:t>v</a:t>
            </a:r>
            <a:r>
              <a:rPr dirty="0">
                <a:solidFill>
                  <a:schemeClr val="tx2"/>
                </a:solidFill>
              </a:rPr>
              <a:t>a</a:t>
            </a:r>
            <a:r>
              <a:rPr spc="-2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Editions</a:t>
            </a:r>
            <a:r>
              <a:rPr spc="-15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(</a:t>
            </a:r>
            <a:r>
              <a:rPr spc="-10" dirty="0">
                <a:solidFill>
                  <a:schemeClr val="tx2"/>
                </a:solidFill>
              </a:rPr>
              <a:t>C</a:t>
            </a:r>
            <a:r>
              <a:rPr dirty="0">
                <a:solidFill>
                  <a:schemeClr val="tx2"/>
                </a:solidFill>
              </a:rPr>
              <a:t>ont)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193" y="1826271"/>
            <a:ext cx="7832090" cy="279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71170" marR="5080" indent="-229870">
              <a:lnSpc>
                <a:spcPct val="100000"/>
              </a:lnSpc>
              <a:spcBef>
                <a:spcPts val="1200"/>
              </a:spcBef>
              <a:buClr>
                <a:srgbClr val="4F81BD"/>
              </a:buClr>
              <a:buSzPct val="85000"/>
              <a:buFont typeface="Wingdings"/>
              <a:buChar char=""/>
              <a:tabLst>
                <a:tab pos="471805" algn="l"/>
              </a:tabLst>
            </a:pPr>
            <a:r>
              <a:rPr sz="2000" b="1" dirty="0">
                <a:latin typeface="Arial"/>
                <a:cs typeface="Arial"/>
              </a:rPr>
              <a:t>Ja</a:t>
            </a:r>
            <a:r>
              <a:rPr sz="2000" b="1" spc="-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 ME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 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form,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 Java plat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igned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embed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tems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mobile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devices</a:t>
            </a:r>
            <a:endParaRPr sz="2000">
              <a:latin typeface="Arial"/>
              <a:cs typeface="Arial"/>
            </a:endParaRPr>
          </a:p>
          <a:p>
            <a:pPr marL="471170" marR="3556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PDA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Tar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nge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ntrols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mobile pho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-top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boxes.</a:t>
            </a:r>
            <a:endParaRPr sz="2000">
              <a:latin typeface="Arial"/>
              <a:cs typeface="Arial"/>
            </a:endParaRPr>
          </a:p>
          <a:p>
            <a:pPr marL="471170" marR="234950" indent="226695">
              <a:lnSpc>
                <a:spcPct val="100200"/>
              </a:lnSpc>
              <a:spcBef>
                <a:spcPts val="1795"/>
              </a:spcBef>
              <a:tabLst>
                <a:tab pos="4334510" algn="l"/>
              </a:tabLst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ples: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nne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Limi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ed Device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nfiguration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2000" spc="10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), Mobile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ice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Profile	(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DP</a:t>
            </a:r>
            <a:r>
              <a:rPr sz="2000" dirty="0">
                <a:latin typeface="Arial"/>
                <a:cs typeface="Arial"/>
              </a:rPr>
              <a:t>),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mation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Module Profile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MP</a:t>
            </a:r>
            <a:r>
              <a:rPr sz="2000" dirty="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838200"/>
            <a:ext cx="394335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15310" algn="l"/>
              </a:tabLst>
            </a:pPr>
            <a:r>
              <a:rPr sz="4800" spc="-10" dirty="0">
                <a:solidFill>
                  <a:schemeClr val="tx2"/>
                </a:solidFill>
                <a:latin typeface="+mj-lt"/>
                <a:cs typeface="Verdana"/>
              </a:rPr>
              <a:t>J</a:t>
            </a:r>
            <a:r>
              <a:rPr sz="4800" spc="-30" dirty="0">
                <a:solidFill>
                  <a:schemeClr val="tx2"/>
                </a:solidFill>
                <a:latin typeface="+mj-lt"/>
                <a:cs typeface="Verdana"/>
              </a:rPr>
              <a:t>a</a:t>
            </a:r>
            <a:r>
              <a:rPr sz="4800" spc="-70" dirty="0">
                <a:solidFill>
                  <a:schemeClr val="tx2"/>
                </a:solidFill>
                <a:latin typeface="+mj-lt"/>
                <a:cs typeface="Verdana"/>
              </a:rPr>
              <a:t>v</a:t>
            </a:r>
            <a:r>
              <a:rPr sz="4800" dirty="0">
                <a:solidFill>
                  <a:schemeClr val="tx2"/>
                </a:solidFill>
                <a:latin typeface="+mj-lt"/>
                <a:cs typeface="Verdana"/>
              </a:rPr>
              <a:t>a</a:t>
            </a:r>
            <a:r>
              <a:rPr sz="4800" spc="-25" dirty="0">
                <a:solidFill>
                  <a:schemeClr val="tx2"/>
                </a:solidFill>
                <a:latin typeface="+mj-lt"/>
                <a:cs typeface="Verdana"/>
              </a:rPr>
              <a:t> </a:t>
            </a:r>
            <a:r>
              <a:rPr sz="4800" dirty="0">
                <a:solidFill>
                  <a:schemeClr val="tx2"/>
                </a:solidFill>
                <a:latin typeface="+mj-lt"/>
                <a:cs typeface="Verdana"/>
              </a:rPr>
              <a:t>S</a:t>
            </a:r>
            <a:r>
              <a:rPr sz="4800" spc="-10" dirty="0">
                <a:solidFill>
                  <a:schemeClr val="tx2"/>
                </a:solidFill>
                <a:latin typeface="+mj-lt"/>
                <a:cs typeface="Verdana"/>
              </a:rPr>
              <a:t>D</a:t>
            </a:r>
            <a:r>
              <a:rPr sz="4800" dirty="0">
                <a:solidFill>
                  <a:schemeClr val="tx2"/>
                </a:solidFill>
                <a:latin typeface="+mj-lt"/>
                <a:cs typeface="Verdana"/>
              </a:rPr>
              <a:t>K</a:t>
            </a:r>
            <a:r>
              <a:rPr sz="4800" spc="5" dirty="0">
                <a:solidFill>
                  <a:schemeClr val="tx2"/>
                </a:solidFill>
                <a:latin typeface="+mj-lt"/>
                <a:cs typeface="Verdana"/>
              </a:rPr>
              <a:t> </a:t>
            </a:r>
            <a:r>
              <a:rPr sz="4800" dirty="0">
                <a:solidFill>
                  <a:schemeClr val="tx2"/>
                </a:solidFill>
                <a:latin typeface="+mj-lt"/>
                <a:cs typeface="Verdana"/>
              </a:rPr>
              <a:t>VS	</a:t>
            </a:r>
            <a:r>
              <a:rPr sz="4800" spc="-10" dirty="0">
                <a:solidFill>
                  <a:schemeClr val="tx2"/>
                </a:solidFill>
                <a:latin typeface="+mj-lt"/>
                <a:cs typeface="Verdana"/>
              </a:rPr>
              <a:t>J</a:t>
            </a:r>
            <a:r>
              <a:rPr sz="4800" spc="5" dirty="0">
                <a:solidFill>
                  <a:schemeClr val="tx2"/>
                </a:solidFill>
                <a:latin typeface="+mj-lt"/>
                <a:cs typeface="Verdana"/>
              </a:rPr>
              <a:t>R</a:t>
            </a:r>
            <a:r>
              <a:rPr sz="4800" dirty="0">
                <a:solidFill>
                  <a:schemeClr val="tx2"/>
                </a:solidFill>
                <a:latin typeface="+mj-lt"/>
                <a:cs typeface="Verdana"/>
              </a:rPr>
              <a:t>E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316" y="2207272"/>
            <a:ext cx="8220709" cy="265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happens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f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ou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elop a Ja</a:t>
            </a:r>
            <a:r>
              <a:rPr sz="2000" b="1" spc="-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Code?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8140" marR="45212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ompiled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onverted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b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ther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nati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de.</a:t>
            </a: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8140" marR="5080">
              <a:lnSpc>
                <a:spcPct val="100000"/>
              </a:lnSpc>
              <a:tabLst>
                <a:tab pos="3054985" algn="l"/>
              </a:tabLst>
            </a:pPr>
            <a:r>
              <a:rPr sz="2000" dirty="0">
                <a:latin typeface="Arial"/>
                <a:cs typeface="Arial"/>
              </a:rPr>
              <a:t>English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langu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	whi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tood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peo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os</a:t>
            </a:r>
            <a:r>
              <a:rPr sz="2000" dirty="0">
                <a:latin typeface="Arial"/>
                <a:cs typeface="Arial"/>
              </a:rPr>
              <a:t>s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rld.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ilarly 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many plat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s,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Linux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ti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e'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object 5" hidden="1"/>
          <p:cNvSpPr txBox="1"/>
          <p:nvPr/>
        </p:nvSpPr>
        <p:spPr>
          <a:xfrm>
            <a:off x="9184576" y="6984677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914400"/>
            <a:ext cx="40996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15310" algn="l"/>
              </a:tabLst>
            </a:pPr>
            <a:r>
              <a:rPr sz="4800" spc="-10" dirty="0">
                <a:solidFill>
                  <a:schemeClr val="tx2"/>
                </a:solidFill>
                <a:latin typeface="+mj-lt"/>
                <a:cs typeface="Verdana"/>
              </a:rPr>
              <a:t>J</a:t>
            </a:r>
            <a:r>
              <a:rPr sz="4800" spc="-30" dirty="0">
                <a:solidFill>
                  <a:schemeClr val="tx2"/>
                </a:solidFill>
                <a:latin typeface="+mj-lt"/>
                <a:cs typeface="Verdana"/>
              </a:rPr>
              <a:t>a</a:t>
            </a:r>
            <a:r>
              <a:rPr sz="4800" spc="-70" dirty="0">
                <a:solidFill>
                  <a:schemeClr val="tx2"/>
                </a:solidFill>
                <a:latin typeface="+mj-lt"/>
                <a:cs typeface="Verdana"/>
              </a:rPr>
              <a:t>v</a:t>
            </a:r>
            <a:r>
              <a:rPr sz="4800" dirty="0">
                <a:solidFill>
                  <a:schemeClr val="tx2"/>
                </a:solidFill>
                <a:latin typeface="+mj-lt"/>
                <a:cs typeface="Verdana"/>
              </a:rPr>
              <a:t>a</a:t>
            </a:r>
            <a:r>
              <a:rPr sz="4800" spc="-25" dirty="0">
                <a:solidFill>
                  <a:schemeClr val="tx2"/>
                </a:solidFill>
                <a:latin typeface="+mj-lt"/>
                <a:cs typeface="Verdana"/>
              </a:rPr>
              <a:t> </a:t>
            </a:r>
            <a:r>
              <a:rPr sz="4800" dirty="0">
                <a:solidFill>
                  <a:schemeClr val="tx2"/>
                </a:solidFill>
                <a:latin typeface="+mj-lt"/>
                <a:cs typeface="Verdana"/>
              </a:rPr>
              <a:t>S</a:t>
            </a:r>
            <a:r>
              <a:rPr sz="4800" spc="-10" dirty="0">
                <a:solidFill>
                  <a:schemeClr val="tx2"/>
                </a:solidFill>
                <a:latin typeface="+mj-lt"/>
                <a:cs typeface="Verdana"/>
              </a:rPr>
              <a:t>D</a:t>
            </a:r>
            <a:r>
              <a:rPr sz="4800" dirty="0">
                <a:solidFill>
                  <a:schemeClr val="tx2"/>
                </a:solidFill>
                <a:latin typeface="+mj-lt"/>
                <a:cs typeface="Verdana"/>
              </a:rPr>
              <a:t>K</a:t>
            </a:r>
            <a:r>
              <a:rPr sz="4800" spc="5" dirty="0">
                <a:solidFill>
                  <a:schemeClr val="tx2"/>
                </a:solidFill>
                <a:latin typeface="+mj-lt"/>
                <a:cs typeface="Verdana"/>
              </a:rPr>
              <a:t> </a:t>
            </a:r>
            <a:r>
              <a:rPr sz="4800" dirty="0">
                <a:solidFill>
                  <a:schemeClr val="tx2"/>
                </a:solidFill>
                <a:latin typeface="+mj-lt"/>
                <a:cs typeface="Verdana"/>
              </a:rPr>
              <a:t>VS	</a:t>
            </a:r>
            <a:r>
              <a:rPr sz="4800" spc="-10" dirty="0">
                <a:solidFill>
                  <a:schemeClr val="tx2"/>
                </a:solidFill>
                <a:latin typeface="+mj-lt"/>
                <a:cs typeface="Verdana"/>
              </a:rPr>
              <a:t>J</a:t>
            </a:r>
            <a:r>
              <a:rPr sz="4800" spc="5" dirty="0">
                <a:solidFill>
                  <a:schemeClr val="tx2"/>
                </a:solidFill>
                <a:latin typeface="+mj-lt"/>
                <a:cs typeface="Verdana"/>
              </a:rPr>
              <a:t>R</a:t>
            </a:r>
            <a:r>
              <a:rPr sz="4800" dirty="0">
                <a:solidFill>
                  <a:schemeClr val="tx2"/>
                </a:solidFill>
                <a:latin typeface="+mj-lt"/>
                <a:cs typeface="Verdana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315200" y="2034539"/>
            <a:ext cx="1905000" cy="1851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5200" y="3886200"/>
            <a:ext cx="19050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779" y="2198102"/>
            <a:ext cx="7637145" cy="44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Ja</a:t>
            </a:r>
            <a:r>
              <a:rPr sz="2000" b="1" spc="-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SDK?</a:t>
            </a:r>
            <a:endParaRPr sz="2000">
              <a:latin typeface="Arial"/>
              <a:cs typeface="Arial"/>
            </a:endParaRPr>
          </a:p>
          <a:p>
            <a:pPr marL="121920" marR="107378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SDK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evelopment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nverting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java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co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rs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ally done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ava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mpiler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8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J</a:t>
            </a:r>
            <a:r>
              <a:rPr sz="2000" b="1" spc="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E?</a:t>
            </a:r>
            <a:endParaRPr sz="2000">
              <a:latin typeface="Arial"/>
              <a:cs typeface="Arial"/>
            </a:endParaRPr>
          </a:p>
          <a:p>
            <a:pPr marL="254635" marR="5080" indent="-230504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J</a:t>
            </a:r>
            <a:r>
              <a:rPr sz="2000" b="1" spc="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ntime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environme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 appli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ations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nverts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 co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y nati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rlying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900">
              <a:latin typeface="Times New Roman"/>
              <a:cs typeface="Times New Roman"/>
            </a:endParaRPr>
          </a:p>
          <a:p>
            <a:pPr marL="254635" marR="403860" indent="-161925">
              <a:lnSpc>
                <a:spcPct val="100000"/>
              </a:lnSpc>
              <a:tabLst>
                <a:tab pos="28702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 Linux,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ws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ix 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hidden="1"/>
          <p:cNvSpPr txBox="1"/>
          <p:nvPr/>
        </p:nvSpPr>
        <p:spPr>
          <a:xfrm>
            <a:off x="9184571" y="6984673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2068</Words>
  <Application>Microsoft Office PowerPoint</Application>
  <PresentationFormat>Custom</PresentationFormat>
  <Paragraphs>439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Segoe UI</vt:lpstr>
      <vt:lpstr>Times New Roman</vt:lpstr>
      <vt:lpstr>Verdana</vt:lpstr>
      <vt:lpstr>Wingdings</vt:lpstr>
      <vt:lpstr>Office Theme</vt:lpstr>
      <vt:lpstr>PowerPoint Presentation</vt:lpstr>
      <vt:lpstr>Objectives</vt:lpstr>
      <vt:lpstr>Introduction</vt:lpstr>
      <vt:lpstr>Evolution of Java</vt:lpstr>
      <vt:lpstr>Features of Java</vt:lpstr>
      <vt:lpstr>Java Editions</vt:lpstr>
      <vt:lpstr>Java Editions (Cont)</vt:lpstr>
      <vt:lpstr>PowerPoint Presentation</vt:lpstr>
      <vt:lpstr>PowerPoint Presentation</vt:lpstr>
      <vt:lpstr>PowerPoint Presentation</vt:lpstr>
      <vt:lpstr>Types Of Java Application</vt:lpstr>
      <vt:lpstr>PowerPoint Presentation</vt:lpstr>
      <vt:lpstr>Components of Java</vt:lpstr>
      <vt:lpstr>PowerPoint Presentation</vt:lpstr>
      <vt:lpstr>How Java Manages Memory?</vt:lpstr>
      <vt:lpstr>PowerPoint Presentation</vt:lpstr>
      <vt:lpstr>Deep Dive Into Java Program Execution</vt:lpstr>
      <vt:lpstr>Lend a Hand – First Java Program</vt:lpstr>
      <vt:lpstr>Lend a Hand – First Java Program</vt:lpstr>
      <vt:lpstr>Lend a Hand – First Java Program</vt:lpstr>
      <vt:lpstr>Lend a Hand – First Java Program</vt:lpstr>
      <vt:lpstr>Alternative for setting Path</vt:lpstr>
      <vt:lpstr>Lets Analyze the Code</vt:lpstr>
      <vt:lpstr>PowerPoint Presentation</vt:lpstr>
      <vt:lpstr>Time To Reflect</vt:lpstr>
      <vt:lpstr>Hands On Exercise</vt:lpstr>
      <vt:lpstr>What are Java Classes?</vt:lpstr>
      <vt:lpstr>PowerPoint Presentation</vt:lpstr>
      <vt:lpstr>A sample java class</vt:lpstr>
      <vt:lpstr>Types of Classes </vt:lpstr>
      <vt:lpstr>What are Java packages?</vt:lpstr>
      <vt:lpstr>Defining a Package</vt:lpstr>
      <vt:lpstr>Import Statement</vt:lpstr>
      <vt:lpstr>Package Example</vt:lpstr>
      <vt:lpstr>Executing the program</vt:lpstr>
      <vt:lpstr>Creating Objects</vt:lpstr>
      <vt:lpstr>Creating Objects</vt:lpstr>
      <vt:lpstr>Lend a Hand – Creating Objects</vt:lpstr>
      <vt:lpstr>PowerPoint Presentation</vt:lpstr>
      <vt:lpstr>Time To Reflect</vt:lpstr>
      <vt:lpstr>Hands on Exercise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12</cp:revision>
  <dcterms:created xsi:type="dcterms:W3CDTF">2017-02-21T16:30:38Z</dcterms:created>
  <dcterms:modified xsi:type="dcterms:W3CDTF">2017-07-10T16:09:35Z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2017-02-21T00:00:00Z</vt:filetime>
  </property>
  <property fmtid="{D5CDD505-2E9C-101B-9397-08002B2CF9AE}" pid="3" name="LastSaved">
    <vt:filetime>2017-02-21T00:00:00Z</vt:filetime>
  </property>
</Properties>
</file>