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8" r:id="rId2"/>
  </p:sldMasterIdLst>
  <p:notesMasterIdLst>
    <p:notesMasterId r:id="rId49"/>
  </p:notesMasterIdLst>
  <p:sldIdLst>
    <p:sldId id="304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tuU5p6eBrZ6ORt8yz342KQ==" hashData="TFzNMfsInliQSPmwVD4NyehFI+hDr6ToMyrkGiUiIrvpChUItmciQUUHaQaKriNgRPioMWHn7y/dhcAu3r4FIg=="/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35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06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8897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0215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3363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2725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6488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0946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8039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2313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353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704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6642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3182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3865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2789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3282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7202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1296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23015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66674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20628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82644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8926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7151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4698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02141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20084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89684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94715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2423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43450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48478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64098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181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39188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92562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91354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3170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29628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07234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5608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7877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6201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3737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3328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816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2272" y="352637"/>
            <a:ext cx="2488407" cy="7516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563" y="352637"/>
            <a:ext cx="7301071" cy="7516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5BB1-91D4-4599-9E29-13B03F1E92A5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8D83-A38C-44D3-9C40-78FE27459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5BB1-91D4-4599-9E29-13B03F1E92A5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8D83-A38C-44D3-9C40-78FE27459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5BB1-91D4-4599-9E29-13B03F1E92A5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8D83-A38C-44D3-9C40-78FE27459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812925"/>
            <a:ext cx="4449762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812925"/>
            <a:ext cx="4449763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5BB1-91D4-4599-9E29-13B03F1E92A5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8D83-A38C-44D3-9C40-78FE27459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5BB1-91D4-4599-9E29-13B03F1E92A5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8D83-A38C-44D3-9C40-78FE27459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5BB1-91D4-4599-9E29-13B03F1E92A5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8D83-A38C-44D3-9C40-78FE27459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5BB1-91D4-4599-9E29-13B03F1E92A5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8D83-A38C-44D3-9C40-78FE27459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5BB1-91D4-4599-9E29-13B03F1E92A5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8D83-A38C-44D3-9C40-78FE27459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5BB1-91D4-4599-9E29-13B03F1E92A5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8D83-A38C-44D3-9C40-78FE27459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5BB1-91D4-4599-9E29-13B03F1E92A5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8D83-A38C-44D3-9C40-78FE27459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311150"/>
            <a:ext cx="2262188" cy="6632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11150"/>
            <a:ext cx="6637337" cy="6632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5BB1-91D4-4599-9E29-13B03F1E92A5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8D83-A38C-44D3-9C40-78FE27459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5BB1-91D4-4599-9E29-13B03F1E92A5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8D83-A38C-44D3-9C40-78FE27459B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562" y="2054648"/>
            <a:ext cx="4894738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5942" y="2054648"/>
            <a:ext cx="4894739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pPr marL="2540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101870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15" indent="-382015" algn="l" defTabSz="101870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98" indent="-318346" algn="l" defTabSz="101870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82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34" indent="-254676" algn="l" defTabSz="101870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87" indent="-254676" algn="l" defTabSz="101870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440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812925"/>
            <a:ext cx="9051925" cy="513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05BB1-91D4-4599-9E29-13B03F1E92A5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7204075"/>
            <a:ext cx="31845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7204075"/>
            <a:ext cx="2346325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D8D83-A38C-44D3-9C40-78FE27459B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8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jpe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.pn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1.png"/><Relationship Id="rId9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jpe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jpe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1.png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5908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Core Java</a:t>
            </a:r>
          </a:p>
          <a:p>
            <a:endParaRPr lang="en-US" sz="2400" dirty="0"/>
          </a:p>
          <a:p>
            <a:r>
              <a:rPr lang="en-US" sz="2400" dirty="0" smtClean="0"/>
              <a:t>Language Fundamental and Operators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3741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6940" algn="l">
              <a:lnSpc>
                <a:spcPct val="100000"/>
              </a:lnSpc>
            </a:pPr>
            <a:r>
              <a:rPr spc="-185" dirty="0"/>
              <a:t>V</a:t>
            </a:r>
            <a:r>
              <a:rPr dirty="0"/>
              <a:t>ar</a:t>
            </a:r>
            <a:r>
              <a:rPr spc="-10" dirty="0"/>
              <a:t>i</a:t>
            </a:r>
            <a:r>
              <a:rPr dirty="0"/>
              <a:t>ables</a:t>
            </a:r>
            <a:r>
              <a:rPr spc="-10" dirty="0"/>
              <a:t> </a:t>
            </a:r>
            <a:r>
              <a:rPr spc="5" dirty="0"/>
              <a:t>d</a:t>
            </a:r>
            <a:r>
              <a:rPr dirty="0"/>
              <a:t>ecl</a:t>
            </a:r>
            <a:r>
              <a:rPr spc="-10" dirty="0"/>
              <a:t>a</a:t>
            </a:r>
            <a:r>
              <a:rPr spc="-65" dirty="0"/>
              <a:t>r</a:t>
            </a:r>
            <a:r>
              <a:rPr dirty="0"/>
              <a:t>a</a:t>
            </a:r>
            <a:r>
              <a:rPr spc="-10" dirty="0"/>
              <a:t>t</a:t>
            </a:r>
            <a:r>
              <a:rPr dirty="0"/>
              <a:t>ion</a:t>
            </a:r>
            <a:r>
              <a:rPr spc="-10" dirty="0"/>
              <a:t> </a:t>
            </a:r>
            <a:r>
              <a:rPr dirty="0"/>
              <a:t>s</a:t>
            </a:r>
            <a:r>
              <a:rPr spc="-10" dirty="0"/>
              <a:t>c</a:t>
            </a:r>
            <a:r>
              <a:rPr dirty="0"/>
              <a:t>ope.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017007" y="2788920"/>
            <a:ext cx="1827530" cy="492759"/>
          </a:xfrm>
          <a:custGeom>
            <a:avLst/>
            <a:gdLst/>
            <a:ahLst/>
            <a:cxnLst/>
            <a:rect l="l" t="t" r="r" b="b"/>
            <a:pathLst>
              <a:path w="1827529" h="492760">
                <a:moveTo>
                  <a:pt x="1802891" y="246887"/>
                </a:moveTo>
                <a:lnTo>
                  <a:pt x="1802891" y="492251"/>
                </a:lnTo>
                <a:lnTo>
                  <a:pt x="1827275" y="492251"/>
                </a:lnTo>
                <a:lnTo>
                  <a:pt x="1827275" y="259079"/>
                </a:lnTo>
                <a:lnTo>
                  <a:pt x="1815083" y="259079"/>
                </a:lnTo>
                <a:lnTo>
                  <a:pt x="1802891" y="246887"/>
                </a:lnTo>
                <a:close/>
              </a:path>
              <a:path w="1827529" h="492760">
                <a:moveTo>
                  <a:pt x="25907" y="0"/>
                </a:moveTo>
                <a:lnTo>
                  <a:pt x="0" y="0"/>
                </a:lnTo>
                <a:lnTo>
                  <a:pt x="0" y="252983"/>
                </a:lnTo>
                <a:lnTo>
                  <a:pt x="6095" y="259079"/>
                </a:lnTo>
                <a:lnTo>
                  <a:pt x="1802891" y="259079"/>
                </a:lnTo>
                <a:lnTo>
                  <a:pt x="1802891" y="246887"/>
                </a:lnTo>
                <a:lnTo>
                  <a:pt x="25907" y="246887"/>
                </a:lnTo>
                <a:lnTo>
                  <a:pt x="12191" y="233171"/>
                </a:lnTo>
                <a:lnTo>
                  <a:pt x="25907" y="233171"/>
                </a:lnTo>
                <a:lnTo>
                  <a:pt x="25907" y="0"/>
                </a:lnTo>
                <a:close/>
              </a:path>
              <a:path w="1827529" h="492760">
                <a:moveTo>
                  <a:pt x="1822703" y="233171"/>
                </a:moveTo>
                <a:lnTo>
                  <a:pt x="25907" y="233171"/>
                </a:lnTo>
                <a:lnTo>
                  <a:pt x="25907" y="246887"/>
                </a:lnTo>
                <a:lnTo>
                  <a:pt x="1802891" y="246887"/>
                </a:lnTo>
                <a:lnTo>
                  <a:pt x="1815083" y="259079"/>
                </a:lnTo>
                <a:lnTo>
                  <a:pt x="1827275" y="259079"/>
                </a:lnTo>
                <a:lnTo>
                  <a:pt x="1827275" y="239267"/>
                </a:lnTo>
                <a:lnTo>
                  <a:pt x="1822703" y="233171"/>
                </a:lnTo>
                <a:close/>
              </a:path>
              <a:path w="1827529" h="492760">
                <a:moveTo>
                  <a:pt x="25907" y="233171"/>
                </a:moveTo>
                <a:lnTo>
                  <a:pt x="12191" y="233171"/>
                </a:lnTo>
                <a:lnTo>
                  <a:pt x="25907" y="246887"/>
                </a:lnTo>
                <a:lnTo>
                  <a:pt x="25907" y="233171"/>
                </a:lnTo>
                <a:close/>
              </a:path>
            </a:pathLst>
          </a:custGeom>
          <a:solidFill>
            <a:srgbClr val="3D6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3823" y="2788920"/>
            <a:ext cx="1879600" cy="492759"/>
          </a:xfrm>
          <a:custGeom>
            <a:avLst/>
            <a:gdLst/>
            <a:ahLst/>
            <a:cxnLst/>
            <a:rect l="l" t="t" r="r" b="b"/>
            <a:pathLst>
              <a:path w="1879600" h="492760">
                <a:moveTo>
                  <a:pt x="1853183" y="233171"/>
                </a:moveTo>
                <a:lnTo>
                  <a:pt x="4571" y="233171"/>
                </a:lnTo>
                <a:lnTo>
                  <a:pt x="0" y="239267"/>
                </a:lnTo>
                <a:lnTo>
                  <a:pt x="0" y="492251"/>
                </a:lnTo>
                <a:lnTo>
                  <a:pt x="24383" y="492251"/>
                </a:lnTo>
                <a:lnTo>
                  <a:pt x="24383" y="259079"/>
                </a:lnTo>
                <a:lnTo>
                  <a:pt x="12191" y="259079"/>
                </a:lnTo>
                <a:lnTo>
                  <a:pt x="24383" y="246887"/>
                </a:lnTo>
                <a:lnTo>
                  <a:pt x="1853183" y="246887"/>
                </a:lnTo>
                <a:lnTo>
                  <a:pt x="1853183" y="233171"/>
                </a:lnTo>
                <a:close/>
              </a:path>
              <a:path w="1879600" h="492760">
                <a:moveTo>
                  <a:pt x="24383" y="246887"/>
                </a:moveTo>
                <a:lnTo>
                  <a:pt x="12191" y="259079"/>
                </a:lnTo>
                <a:lnTo>
                  <a:pt x="24383" y="259079"/>
                </a:lnTo>
                <a:lnTo>
                  <a:pt x="24383" y="246887"/>
                </a:lnTo>
                <a:close/>
              </a:path>
              <a:path w="1879600" h="492760">
                <a:moveTo>
                  <a:pt x="1879091" y="233171"/>
                </a:moveTo>
                <a:lnTo>
                  <a:pt x="1865375" y="233171"/>
                </a:lnTo>
                <a:lnTo>
                  <a:pt x="1853183" y="246887"/>
                </a:lnTo>
                <a:lnTo>
                  <a:pt x="24383" y="246887"/>
                </a:lnTo>
                <a:lnTo>
                  <a:pt x="24383" y="259079"/>
                </a:lnTo>
                <a:lnTo>
                  <a:pt x="1872995" y="259079"/>
                </a:lnTo>
                <a:lnTo>
                  <a:pt x="1879091" y="252983"/>
                </a:lnTo>
                <a:lnTo>
                  <a:pt x="1879091" y="233171"/>
                </a:lnTo>
                <a:close/>
              </a:path>
              <a:path w="1879600" h="492760">
                <a:moveTo>
                  <a:pt x="1879091" y="0"/>
                </a:moveTo>
                <a:lnTo>
                  <a:pt x="1853183" y="0"/>
                </a:lnTo>
                <a:lnTo>
                  <a:pt x="1853183" y="246887"/>
                </a:lnTo>
                <a:lnTo>
                  <a:pt x="1865375" y="233171"/>
                </a:lnTo>
                <a:lnTo>
                  <a:pt x="1879091" y="233171"/>
                </a:lnTo>
                <a:lnTo>
                  <a:pt x="1879091" y="0"/>
                </a:lnTo>
                <a:close/>
              </a:path>
            </a:pathLst>
          </a:custGeom>
          <a:solidFill>
            <a:srgbClr val="3D6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76827" y="2065020"/>
            <a:ext cx="2906395" cy="728980"/>
          </a:xfrm>
          <a:custGeom>
            <a:avLst/>
            <a:gdLst/>
            <a:ahLst/>
            <a:cxnLst/>
            <a:rect l="l" t="t" r="r" b="b"/>
            <a:pathLst>
              <a:path w="2906395" h="728980">
                <a:moveTo>
                  <a:pt x="2900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23899"/>
                </a:lnTo>
                <a:lnTo>
                  <a:pt x="1523" y="726947"/>
                </a:lnTo>
                <a:lnTo>
                  <a:pt x="4571" y="728471"/>
                </a:lnTo>
                <a:lnTo>
                  <a:pt x="2900171" y="728471"/>
                </a:lnTo>
                <a:lnTo>
                  <a:pt x="2904743" y="726947"/>
                </a:lnTo>
                <a:lnTo>
                  <a:pt x="2906267" y="723899"/>
                </a:lnTo>
                <a:lnTo>
                  <a:pt x="4572" y="723899"/>
                </a:lnTo>
                <a:lnTo>
                  <a:pt x="4572" y="4571"/>
                </a:lnTo>
                <a:lnTo>
                  <a:pt x="2906267" y="4571"/>
                </a:lnTo>
                <a:lnTo>
                  <a:pt x="2904743" y="1523"/>
                </a:lnTo>
                <a:lnTo>
                  <a:pt x="2900171" y="0"/>
                </a:lnTo>
                <a:close/>
              </a:path>
              <a:path w="2906395" h="728980">
                <a:moveTo>
                  <a:pt x="2900172" y="4571"/>
                </a:moveTo>
                <a:lnTo>
                  <a:pt x="2900172" y="723899"/>
                </a:lnTo>
                <a:lnTo>
                  <a:pt x="2906267" y="723899"/>
                </a:lnTo>
                <a:lnTo>
                  <a:pt x="2906267" y="4571"/>
                </a:lnTo>
                <a:lnTo>
                  <a:pt x="2900172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1400" y="2069592"/>
            <a:ext cx="2895599" cy="719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6827" y="2065020"/>
            <a:ext cx="2906395" cy="728980"/>
          </a:xfrm>
          <a:custGeom>
            <a:avLst/>
            <a:gdLst/>
            <a:ahLst/>
            <a:cxnLst/>
            <a:rect l="l" t="t" r="r" b="b"/>
            <a:pathLst>
              <a:path w="2906395" h="728980">
                <a:moveTo>
                  <a:pt x="2900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23899"/>
                </a:lnTo>
                <a:lnTo>
                  <a:pt x="1523" y="726947"/>
                </a:lnTo>
                <a:lnTo>
                  <a:pt x="4571" y="728471"/>
                </a:lnTo>
                <a:lnTo>
                  <a:pt x="2900171" y="728471"/>
                </a:lnTo>
                <a:lnTo>
                  <a:pt x="2904743" y="726947"/>
                </a:lnTo>
                <a:lnTo>
                  <a:pt x="2906267" y="723899"/>
                </a:lnTo>
                <a:lnTo>
                  <a:pt x="10667" y="723899"/>
                </a:lnTo>
                <a:lnTo>
                  <a:pt x="4571" y="719327"/>
                </a:lnTo>
                <a:lnTo>
                  <a:pt x="10667" y="719327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2906267" y="4571"/>
                </a:lnTo>
                <a:lnTo>
                  <a:pt x="2904743" y="1523"/>
                </a:lnTo>
                <a:lnTo>
                  <a:pt x="2900171" y="0"/>
                </a:lnTo>
                <a:close/>
              </a:path>
              <a:path w="2906395" h="728980">
                <a:moveTo>
                  <a:pt x="10667" y="719327"/>
                </a:moveTo>
                <a:lnTo>
                  <a:pt x="4571" y="719327"/>
                </a:lnTo>
                <a:lnTo>
                  <a:pt x="10667" y="723899"/>
                </a:lnTo>
                <a:lnTo>
                  <a:pt x="10667" y="719327"/>
                </a:lnTo>
                <a:close/>
              </a:path>
              <a:path w="2906395" h="728980">
                <a:moveTo>
                  <a:pt x="2895599" y="719327"/>
                </a:moveTo>
                <a:lnTo>
                  <a:pt x="10667" y="719327"/>
                </a:lnTo>
                <a:lnTo>
                  <a:pt x="10667" y="723899"/>
                </a:lnTo>
                <a:lnTo>
                  <a:pt x="2895599" y="723899"/>
                </a:lnTo>
                <a:lnTo>
                  <a:pt x="2895599" y="719327"/>
                </a:lnTo>
                <a:close/>
              </a:path>
              <a:path w="2906395" h="728980">
                <a:moveTo>
                  <a:pt x="2895599" y="4571"/>
                </a:moveTo>
                <a:lnTo>
                  <a:pt x="2895599" y="723899"/>
                </a:lnTo>
                <a:lnTo>
                  <a:pt x="2900171" y="719327"/>
                </a:lnTo>
                <a:lnTo>
                  <a:pt x="2906267" y="719327"/>
                </a:lnTo>
                <a:lnTo>
                  <a:pt x="2906267" y="9143"/>
                </a:lnTo>
                <a:lnTo>
                  <a:pt x="2900171" y="9143"/>
                </a:lnTo>
                <a:lnTo>
                  <a:pt x="2895599" y="4571"/>
                </a:lnTo>
                <a:close/>
              </a:path>
              <a:path w="2906395" h="728980">
                <a:moveTo>
                  <a:pt x="2906267" y="719327"/>
                </a:moveTo>
                <a:lnTo>
                  <a:pt x="2900171" y="719327"/>
                </a:lnTo>
                <a:lnTo>
                  <a:pt x="2895599" y="723899"/>
                </a:lnTo>
                <a:lnTo>
                  <a:pt x="2906267" y="723899"/>
                </a:lnTo>
                <a:lnTo>
                  <a:pt x="2906267" y="719327"/>
                </a:lnTo>
                <a:close/>
              </a:path>
              <a:path w="2906395" h="72898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2906395" h="728980">
                <a:moveTo>
                  <a:pt x="28955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2895599" y="9143"/>
                </a:lnTo>
                <a:lnTo>
                  <a:pt x="2895599" y="4571"/>
                </a:lnTo>
                <a:close/>
              </a:path>
              <a:path w="2906395" h="728980">
                <a:moveTo>
                  <a:pt x="2906267" y="4571"/>
                </a:moveTo>
                <a:lnTo>
                  <a:pt x="2895599" y="4571"/>
                </a:lnTo>
                <a:lnTo>
                  <a:pt x="2900171" y="9143"/>
                </a:lnTo>
                <a:lnTo>
                  <a:pt x="2906267" y="9143"/>
                </a:lnTo>
                <a:lnTo>
                  <a:pt x="290626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79065" y="2314715"/>
            <a:ext cx="25050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3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ariab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es de</a:t>
            </a:r>
            <a:r>
              <a:rPr sz="1600" spc="-5" dirty="0">
                <a:latin typeface="Arial"/>
                <a:cs typeface="Arial"/>
              </a:rPr>
              <a:t>cla</a:t>
            </a:r>
            <a:r>
              <a:rPr sz="1600" spc="-10" dirty="0">
                <a:latin typeface="Arial"/>
                <a:cs typeface="Arial"/>
              </a:rPr>
              <a:t>ration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ope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57627" y="3276600"/>
            <a:ext cx="1635760" cy="609600"/>
          </a:xfrm>
          <a:custGeom>
            <a:avLst/>
            <a:gdLst/>
            <a:ahLst/>
            <a:cxnLst/>
            <a:rect l="l" t="t" r="r" b="b"/>
            <a:pathLst>
              <a:path w="1635760" h="609600">
                <a:moveTo>
                  <a:pt x="163067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09599"/>
                </a:lnTo>
                <a:lnTo>
                  <a:pt x="4572" y="609599"/>
                </a:lnTo>
                <a:lnTo>
                  <a:pt x="4572" y="4571"/>
                </a:lnTo>
                <a:lnTo>
                  <a:pt x="1635251" y="4571"/>
                </a:lnTo>
                <a:lnTo>
                  <a:pt x="1635251" y="1523"/>
                </a:lnTo>
                <a:lnTo>
                  <a:pt x="1630679" y="0"/>
                </a:lnTo>
                <a:close/>
              </a:path>
              <a:path w="1635760" h="609600">
                <a:moveTo>
                  <a:pt x="1635251" y="4571"/>
                </a:moveTo>
                <a:lnTo>
                  <a:pt x="1630680" y="4571"/>
                </a:lnTo>
                <a:lnTo>
                  <a:pt x="1630680" y="609599"/>
                </a:lnTo>
                <a:lnTo>
                  <a:pt x="1635251" y="609599"/>
                </a:lnTo>
                <a:lnTo>
                  <a:pt x="1635251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62200" y="3281172"/>
            <a:ext cx="1626107" cy="6050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57627" y="3276600"/>
            <a:ext cx="1635760" cy="609600"/>
          </a:xfrm>
          <a:custGeom>
            <a:avLst/>
            <a:gdLst/>
            <a:ahLst/>
            <a:cxnLst/>
            <a:rect l="l" t="t" r="r" b="b"/>
            <a:pathLst>
              <a:path w="1635760" h="609600">
                <a:moveTo>
                  <a:pt x="163067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09599"/>
                </a:lnTo>
                <a:lnTo>
                  <a:pt x="10667" y="6095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635251" y="4571"/>
                </a:lnTo>
                <a:lnTo>
                  <a:pt x="1635251" y="1523"/>
                </a:lnTo>
                <a:lnTo>
                  <a:pt x="1630679" y="0"/>
                </a:lnTo>
                <a:close/>
              </a:path>
              <a:path w="1635760" h="609600">
                <a:moveTo>
                  <a:pt x="1626107" y="4571"/>
                </a:moveTo>
                <a:lnTo>
                  <a:pt x="1626107" y="609599"/>
                </a:lnTo>
                <a:lnTo>
                  <a:pt x="1635251" y="609599"/>
                </a:lnTo>
                <a:lnTo>
                  <a:pt x="1635251" y="10667"/>
                </a:lnTo>
                <a:lnTo>
                  <a:pt x="1630679" y="10667"/>
                </a:lnTo>
                <a:lnTo>
                  <a:pt x="1626107" y="4571"/>
                </a:lnTo>
                <a:close/>
              </a:path>
              <a:path w="1635760" h="60960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635760" h="609600">
                <a:moveTo>
                  <a:pt x="1626107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626107" y="10667"/>
                </a:lnTo>
                <a:lnTo>
                  <a:pt x="1626107" y="4571"/>
                </a:lnTo>
                <a:close/>
              </a:path>
              <a:path w="1635760" h="609600">
                <a:moveTo>
                  <a:pt x="1635251" y="4571"/>
                </a:moveTo>
                <a:lnTo>
                  <a:pt x="1626107" y="4571"/>
                </a:lnTo>
                <a:lnTo>
                  <a:pt x="1630679" y="10667"/>
                </a:lnTo>
                <a:lnTo>
                  <a:pt x="1635251" y="10667"/>
                </a:lnTo>
                <a:lnTo>
                  <a:pt x="1635251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21065" y="3474518"/>
            <a:ext cx="5111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Lo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61888" y="3276600"/>
            <a:ext cx="1740535" cy="609600"/>
          </a:xfrm>
          <a:custGeom>
            <a:avLst/>
            <a:gdLst/>
            <a:ahLst/>
            <a:cxnLst/>
            <a:rect l="l" t="t" r="r" b="b"/>
            <a:pathLst>
              <a:path w="1740534" h="609600">
                <a:moveTo>
                  <a:pt x="1734311" y="0"/>
                </a:moveTo>
                <a:lnTo>
                  <a:pt x="6095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09599"/>
                </a:lnTo>
                <a:lnTo>
                  <a:pt x="6096" y="609599"/>
                </a:lnTo>
                <a:lnTo>
                  <a:pt x="6096" y="4571"/>
                </a:lnTo>
                <a:lnTo>
                  <a:pt x="1740407" y="4571"/>
                </a:lnTo>
                <a:lnTo>
                  <a:pt x="1738883" y="1523"/>
                </a:lnTo>
                <a:lnTo>
                  <a:pt x="1734311" y="0"/>
                </a:lnTo>
                <a:close/>
              </a:path>
              <a:path w="1740534" h="609600">
                <a:moveTo>
                  <a:pt x="1734312" y="4571"/>
                </a:moveTo>
                <a:lnTo>
                  <a:pt x="1734312" y="609599"/>
                </a:lnTo>
                <a:lnTo>
                  <a:pt x="1740407" y="609599"/>
                </a:lnTo>
                <a:lnTo>
                  <a:pt x="1740407" y="4571"/>
                </a:lnTo>
                <a:lnTo>
                  <a:pt x="173431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67983" y="3281172"/>
            <a:ext cx="1728215" cy="6050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61888" y="3276600"/>
            <a:ext cx="1740535" cy="609600"/>
          </a:xfrm>
          <a:custGeom>
            <a:avLst/>
            <a:gdLst/>
            <a:ahLst/>
            <a:cxnLst/>
            <a:rect l="l" t="t" r="r" b="b"/>
            <a:pathLst>
              <a:path w="1740534" h="609600">
                <a:moveTo>
                  <a:pt x="1734311" y="0"/>
                </a:moveTo>
                <a:lnTo>
                  <a:pt x="6095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09599"/>
                </a:lnTo>
                <a:lnTo>
                  <a:pt x="10667" y="609599"/>
                </a:lnTo>
                <a:lnTo>
                  <a:pt x="10667" y="10667"/>
                </a:lnTo>
                <a:lnTo>
                  <a:pt x="6095" y="10667"/>
                </a:lnTo>
                <a:lnTo>
                  <a:pt x="10667" y="4571"/>
                </a:lnTo>
                <a:lnTo>
                  <a:pt x="1740407" y="4571"/>
                </a:lnTo>
                <a:lnTo>
                  <a:pt x="1738883" y="1523"/>
                </a:lnTo>
                <a:lnTo>
                  <a:pt x="1734311" y="0"/>
                </a:lnTo>
                <a:close/>
              </a:path>
              <a:path w="1740534" h="609600">
                <a:moveTo>
                  <a:pt x="1729739" y="4571"/>
                </a:moveTo>
                <a:lnTo>
                  <a:pt x="1729739" y="609599"/>
                </a:lnTo>
                <a:lnTo>
                  <a:pt x="1740407" y="609599"/>
                </a:lnTo>
                <a:lnTo>
                  <a:pt x="1740407" y="10667"/>
                </a:lnTo>
                <a:lnTo>
                  <a:pt x="1734311" y="10667"/>
                </a:lnTo>
                <a:lnTo>
                  <a:pt x="1729739" y="4571"/>
                </a:lnTo>
                <a:close/>
              </a:path>
              <a:path w="1740534" h="609600">
                <a:moveTo>
                  <a:pt x="10667" y="4571"/>
                </a:moveTo>
                <a:lnTo>
                  <a:pt x="6095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740534" h="609600">
                <a:moveTo>
                  <a:pt x="172973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729739" y="10667"/>
                </a:lnTo>
                <a:lnTo>
                  <a:pt x="1729739" y="4571"/>
                </a:lnTo>
                <a:close/>
              </a:path>
              <a:path w="1740534" h="609600">
                <a:moveTo>
                  <a:pt x="1740407" y="4571"/>
                </a:moveTo>
                <a:lnTo>
                  <a:pt x="1729739" y="4571"/>
                </a:lnTo>
                <a:lnTo>
                  <a:pt x="1734311" y="10667"/>
                </a:lnTo>
                <a:lnTo>
                  <a:pt x="1740407" y="10667"/>
                </a:lnTo>
                <a:lnTo>
                  <a:pt x="174040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36962" y="3474518"/>
            <a:ext cx="7937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tan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57627" y="3893820"/>
            <a:ext cx="1635760" cy="0"/>
          </a:xfrm>
          <a:custGeom>
            <a:avLst/>
            <a:gdLst/>
            <a:ahLst/>
            <a:cxnLst/>
            <a:rect l="l" t="t" r="r" b="b"/>
            <a:pathLst>
              <a:path w="1635760">
                <a:moveTo>
                  <a:pt x="0" y="0"/>
                </a:moveTo>
                <a:lnTo>
                  <a:pt x="1635251" y="0"/>
                </a:lnTo>
              </a:path>
            </a:pathLst>
          </a:custGeom>
          <a:ln w="16510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2200" y="3886200"/>
            <a:ext cx="1626107" cy="106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61888" y="3893820"/>
            <a:ext cx="1740535" cy="0"/>
          </a:xfrm>
          <a:custGeom>
            <a:avLst/>
            <a:gdLst/>
            <a:ahLst/>
            <a:cxnLst/>
            <a:rect l="l" t="t" r="r" b="b"/>
            <a:pathLst>
              <a:path w="1740534">
                <a:moveTo>
                  <a:pt x="0" y="0"/>
                </a:moveTo>
                <a:lnTo>
                  <a:pt x="1740407" y="0"/>
                </a:lnTo>
              </a:path>
            </a:pathLst>
          </a:custGeom>
          <a:ln w="16510">
            <a:solidFill>
              <a:srgbClr val="BE4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67983" y="3886200"/>
            <a:ext cx="1728215" cy="106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14627" y="4175760"/>
            <a:ext cx="3820795" cy="1485900"/>
          </a:xfrm>
          <a:custGeom>
            <a:avLst/>
            <a:gdLst/>
            <a:ahLst/>
            <a:cxnLst/>
            <a:rect l="l" t="t" r="r" b="b"/>
            <a:pathLst>
              <a:path w="3820795" h="1485900">
                <a:moveTo>
                  <a:pt x="3814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481327"/>
                </a:lnTo>
                <a:lnTo>
                  <a:pt x="1523" y="1484375"/>
                </a:lnTo>
                <a:lnTo>
                  <a:pt x="4571" y="1485899"/>
                </a:lnTo>
                <a:lnTo>
                  <a:pt x="3814571" y="1485899"/>
                </a:lnTo>
                <a:lnTo>
                  <a:pt x="3819143" y="1484375"/>
                </a:lnTo>
                <a:lnTo>
                  <a:pt x="3820667" y="1481327"/>
                </a:lnTo>
                <a:lnTo>
                  <a:pt x="4572" y="1481327"/>
                </a:lnTo>
                <a:lnTo>
                  <a:pt x="4572" y="4571"/>
                </a:lnTo>
                <a:lnTo>
                  <a:pt x="3820667" y="4571"/>
                </a:lnTo>
                <a:lnTo>
                  <a:pt x="3819143" y="1523"/>
                </a:lnTo>
                <a:lnTo>
                  <a:pt x="3814571" y="0"/>
                </a:lnTo>
                <a:close/>
              </a:path>
              <a:path w="3820795" h="1485900">
                <a:moveTo>
                  <a:pt x="3814572" y="4571"/>
                </a:moveTo>
                <a:lnTo>
                  <a:pt x="3814572" y="1481327"/>
                </a:lnTo>
                <a:lnTo>
                  <a:pt x="3820667" y="1481327"/>
                </a:lnTo>
                <a:lnTo>
                  <a:pt x="3820667" y="4571"/>
                </a:lnTo>
                <a:lnTo>
                  <a:pt x="38145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19200" y="4180332"/>
            <a:ext cx="3809999" cy="14767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14627" y="4175760"/>
            <a:ext cx="3820795" cy="1485900"/>
          </a:xfrm>
          <a:custGeom>
            <a:avLst/>
            <a:gdLst/>
            <a:ahLst/>
            <a:cxnLst/>
            <a:rect l="l" t="t" r="r" b="b"/>
            <a:pathLst>
              <a:path w="3820795" h="1485900">
                <a:moveTo>
                  <a:pt x="3814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481327"/>
                </a:lnTo>
                <a:lnTo>
                  <a:pt x="1523" y="1484375"/>
                </a:lnTo>
                <a:lnTo>
                  <a:pt x="4571" y="1485899"/>
                </a:lnTo>
                <a:lnTo>
                  <a:pt x="3814571" y="1485899"/>
                </a:lnTo>
                <a:lnTo>
                  <a:pt x="3819143" y="1484375"/>
                </a:lnTo>
                <a:lnTo>
                  <a:pt x="3820667" y="1481327"/>
                </a:lnTo>
                <a:lnTo>
                  <a:pt x="10667" y="1481327"/>
                </a:lnTo>
                <a:lnTo>
                  <a:pt x="4571" y="1476755"/>
                </a:lnTo>
                <a:lnTo>
                  <a:pt x="10667" y="1476755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3820667" y="4571"/>
                </a:lnTo>
                <a:lnTo>
                  <a:pt x="3819143" y="1523"/>
                </a:lnTo>
                <a:lnTo>
                  <a:pt x="3814571" y="0"/>
                </a:lnTo>
                <a:close/>
              </a:path>
              <a:path w="3820795" h="1485900">
                <a:moveTo>
                  <a:pt x="10667" y="1476755"/>
                </a:moveTo>
                <a:lnTo>
                  <a:pt x="4571" y="1476755"/>
                </a:lnTo>
                <a:lnTo>
                  <a:pt x="10667" y="1481327"/>
                </a:lnTo>
                <a:lnTo>
                  <a:pt x="10667" y="1476755"/>
                </a:lnTo>
                <a:close/>
              </a:path>
              <a:path w="3820795" h="1485900">
                <a:moveTo>
                  <a:pt x="3809999" y="1476755"/>
                </a:moveTo>
                <a:lnTo>
                  <a:pt x="10667" y="1476755"/>
                </a:lnTo>
                <a:lnTo>
                  <a:pt x="10667" y="1481327"/>
                </a:lnTo>
                <a:lnTo>
                  <a:pt x="3809999" y="1481327"/>
                </a:lnTo>
                <a:lnTo>
                  <a:pt x="3809999" y="1476755"/>
                </a:lnTo>
                <a:close/>
              </a:path>
              <a:path w="3820795" h="1485900">
                <a:moveTo>
                  <a:pt x="3809999" y="4571"/>
                </a:moveTo>
                <a:lnTo>
                  <a:pt x="3809999" y="1481327"/>
                </a:lnTo>
                <a:lnTo>
                  <a:pt x="3814571" y="1476755"/>
                </a:lnTo>
                <a:lnTo>
                  <a:pt x="3820667" y="1476755"/>
                </a:lnTo>
                <a:lnTo>
                  <a:pt x="3820667" y="9143"/>
                </a:lnTo>
                <a:lnTo>
                  <a:pt x="3814571" y="9143"/>
                </a:lnTo>
                <a:lnTo>
                  <a:pt x="3809999" y="4571"/>
                </a:lnTo>
                <a:close/>
              </a:path>
              <a:path w="3820795" h="1485900">
                <a:moveTo>
                  <a:pt x="3820667" y="1476755"/>
                </a:moveTo>
                <a:lnTo>
                  <a:pt x="3814571" y="1476755"/>
                </a:lnTo>
                <a:lnTo>
                  <a:pt x="3809999" y="1481327"/>
                </a:lnTo>
                <a:lnTo>
                  <a:pt x="3820667" y="1481327"/>
                </a:lnTo>
                <a:lnTo>
                  <a:pt x="3820667" y="1476755"/>
                </a:lnTo>
                <a:close/>
              </a:path>
              <a:path w="3820795" h="148590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3820795" h="1485900">
                <a:moveTo>
                  <a:pt x="38099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3809999" y="9143"/>
                </a:lnTo>
                <a:lnTo>
                  <a:pt x="3809999" y="4571"/>
                </a:lnTo>
                <a:close/>
              </a:path>
              <a:path w="3820795" h="1485900">
                <a:moveTo>
                  <a:pt x="3820667" y="4571"/>
                </a:moveTo>
                <a:lnTo>
                  <a:pt x="3809999" y="4571"/>
                </a:lnTo>
                <a:lnTo>
                  <a:pt x="3814571" y="9143"/>
                </a:lnTo>
                <a:lnTo>
                  <a:pt x="3820667" y="9143"/>
                </a:lnTo>
                <a:lnTo>
                  <a:pt x="38206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299528" y="4247186"/>
            <a:ext cx="3414395" cy="1356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 indent="-179705">
              <a:lnSpc>
                <a:spcPct val="100000"/>
              </a:lnSpc>
              <a:buFont typeface="Arial"/>
              <a:buChar char="•"/>
              <a:tabLst>
                <a:tab pos="193040" algn="l"/>
              </a:tabLst>
            </a:pPr>
            <a:r>
              <a:rPr sz="1600" spc="-13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ariab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cla</a:t>
            </a:r>
            <a:r>
              <a:rPr sz="1600" spc="-10" dirty="0">
                <a:latin typeface="Arial"/>
                <a:cs typeface="Arial"/>
              </a:rPr>
              <a:t>red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id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method.</a:t>
            </a:r>
            <a:endParaRPr sz="1600">
              <a:latin typeface="Arial"/>
              <a:cs typeface="Arial"/>
            </a:endParaRPr>
          </a:p>
          <a:p>
            <a:pPr marL="192405" marR="63500" indent="-17970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93040" algn="l"/>
              </a:tabLst>
            </a:pPr>
            <a:r>
              <a:rPr sz="1600" spc="-10" dirty="0">
                <a:latin typeface="Arial"/>
                <a:cs typeface="Arial"/>
              </a:rPr>
              <a:t>Can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cc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ss</a:t>
            </a:r>
            <a:r>
              <a:rPr sz="1600" spc="-10" dirty="0">
                <a:latin typeface="Arial"/>
                <a:cs typeface="Arial"/>
              </a:rPr>
              <a:t>ed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y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 method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they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are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cla</a:t>
            </a:r>
            <a:r>
              <a:rPr sz="1600" spc="-10" dirty="0">
                <a:latin typeface="Arial"/>
                <a:cs typeface="Arial"/>
              </a:rPr>
              <a:t>red.</a:t>
            </a:r>
            <a:endParaRPr sz="1600">
              <a:latin typeface="Arial"/>
              <a:cs typeface="Arial"/>
            </a:endParaRPr>
          </a:p>
          <a:p>
            <a:pPr marL="192405" marR="77470" indent="-17970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93040" algn="l"/>
              </a:tabLst>
            </a:pPr>
            <a:r>
              <a:rPr sz="1600" spc="-10" dirty="0">
                <a:latin typeface="Arial"/>
                <a:cs typeface="Arial"/>
              </a:rPr>
              <a:t>They </a:t>
            </a:r>
            <a:r>
              <a:rPr sz="1600" spc="-5" dirty="0">
                <a:latin typeface="Arial"/>
                <a:cs typeface="Arial"/>
              </a:rPr>
              <a:t>los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ues s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ored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hen 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execut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mp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ete</a:t>
            </a:r>
            <a:r>
              <a:rPr sz="1600" spc="-5" dirty="0"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558027" y="4094988"/>
            <a:ext cx="3515995" cy="1978660"/>
          </a:xfrm>
          <a:custGeom>
            <a:avLst/>
            <a:gdLst/>
            <a:ahLst/>
            <a:cxnLst/>
            <a:rect l="l" t="t" r="r" b="b"/>
            <a:pathLst>
              <a:path w="3515995" h="1978660">
                <a:moveTo>
                  <a:pt x="3509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973579"/>
                </a:lnTo>
                <a:lnTo>
                  <a:pt x="1523" y="1978151"/>
                </a:lnTo>
                <a:lnTo>
                  <a:pt x="3514343" y="1978151"/>
                </a:lnTo>
                <a:lnTo>
                  <a:pt x="3515867" y="1973579"/>
                </a:lnTo>
                <a:lnTo>
                  <a:pt x="4572" y="1973579"/>
                </a:lnTo>
                <a:lnTo>
                  <a:pt x="4572" y="4571"/>
                </a:lnTo>
                <a:lnTo>
                  <a:pt x="3515867" y="4571"/>
                </a:lnTo>
                <a:lnTo>
                  <a:pt x="3514343" y="1523"/>
                </a:lnTo>
                <a:lnTo>
                  <a:pt x="3509771" y="0"/>
                </a:lnTo>
                <a:close/>
              </a:path>
              <a:path w="3515995" h="1978660">
                <a:moveTo>
                  <a:pt x="3509772" y="4571"/>
                </a:moveTo>
                <a:lnTo>
                  <a:pt x="3509772" y="1973579"/>
                </a:lnTo>
                <a:lnTo>
                  <a:pt x="3515867" y="1973579"/>
                </a:lnTo>
                <a:lnTo>
                  <a:pt x="3515867" y="4571"/>
                </a:lnTo>
                <a:lnTo>
                  <a:pt x="35097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62600" y="4099560"/>
            <a:ext cx="3505199" cy="19690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58027" y="4094988"/>
            <a:ext cx="3515995" cy="1978660"/>
          </a:xfrm>
          <a:custGeom>
            <a:avLst/>
            <a:gdLst/>
            <a:ahLst/>
            <a:cxnLst/>
            <a:rect l="l" t="t" r="r" b="b"/>
            <a:pathLst>
              <a:path w="3515995" h="1978660">
                <a:moveTo>
                  <a:pt x="3509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973579"/>
                </a:lnTo>
                <a:lnTo>
                  <a:pt x="1523" y="1978151"/>
                </a:lnTo>
                <a:lnTo>
                  <a:pt x="3514343" y="1978151"/>
                </a:lnTo>
                <a:lnTo>
                  <a:pt x="3515867" y="1973579"/>
                </a:lnTo>
                <a:lnTo>
                  <a:pt x="10667" y="1973579"/>
                </a:lnTo>
                <a:lnTo>
                  <a:pt x="4571" y="1969007"/>
                </a:lnTo>
                <a:lnTo>
                  <a:pt x="10667" y="1969007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3515867" y="4571"/>
                </a:lnTo>
                <a:lnTo>
                  <a:pt x="3514343" y="1523"/>
                </a:lnTo>
                <a:lnTo>
                  <a:pt x="3509771" y="0"/>
                </a:lnTo>
                <a:close/>
              </a:path>
              <a:path w="3515995" h="1978660">
                <a:moveTo>
                  <a:pt x="10667" y="1969007"/>
                </a:moveTo>
                <a:lnTo>
                  <a:pt x="4571" y="1969007"/>
                </a:lnTo>
                <a:lnTo>
                  <a:pt x="10667" y="1973579"/>
                </a:lnTo>
                <a:lnTo>
                  <a:pt x="10667" y="1969007"/>
                </a:lnTo>
                <a:close/>
              </a:path>
              <a:path w="3515995" h="1978660">
                <a:moveTo>
                  <a:pt x="3505199" y="1969007"/>
                </a:moveTo>
                <a:lnTo>
                  <a:pt x="10667" y="1969007"/>
                </a:lnTo>
                <a:lnTo>
                  <a:pt x="10667" y="1973579"/>
                </a:lnTo>
                <a:lnTo>
                  <a:pt x="3505199" y="1973579"/>
                </a:lnTo>
                <a:lnTo>
                  <a:pt x="3505199" y="1969007"/>
                </a:lnTo>
                <a:close/>
              </a:path>
              <a:path w="3515995" h="1978660">
                <a:moveTo>
                  <a:pt x="3505199" y="4571"/>
                </a:moveTo>
                <a:lnTo>
                  <a:pt x="3505199" y="1973579"/>
                </a:lnTo>
                <a:lnTo>
                  <a:pt x="3509771" y="1969007"/>
                </a:lnTo>
                <a:lnTo>
                  <a:pt x="3515867" y="1969007"/>
                </a:lnTo>
                <a:lnTo>
                  <a:pt x="3515867" y="9143"/>
                </a:lnTo>
                <a:lnTo>
                  <a:pt x="3509771" y="9143"/>
                </a:lnTo>
                <a:lnTo>
                  <a:pt x="3505199" y="4571"/>
                </a:lnTo>
                <a:close/>
              </a:path>
              <a:path w="3515995" h="1978660">
                <a:moveTo>
                  <a:pt x="3515867" y="1969007"/>
                </a:moveTo>
                <a:lnTo>
                  <a:pt x="3509771" y="1969007"/>
                </a:lnTo>
                <a:lnTo>
                  <a:pt x="3505199" y="1973579"/>
                </a:lnTo>
                <a:lnTo>
                  <a:pt x="3515867" y="1973579"/>
                </a:lnTo>
                <a:lnTo>
                  <a:pt x="3515867" y="1969007"/>
                </a:lnTo>
                <a:close/>
              </a:path>
              <a:path w="3515995" h="197866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3515995" h="1978660">
                <a:moveTo>
                  <a:pt x="35051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3505199" y="9143"/>
                </a:lnTo>
                <a:lnTo>
                  <a:pt x="3505199" y="4571"/>
                </a:lnTo>
                <a:close/>
              </a:path>
              <a:path w="3515995" h="1978660">
                <a:moveTo>
                  <a:pt x="3515867" y="4571"/>
                </a:moveTo>
                <a:lnTo>
                  <a:pt x="3505199" y="4571"/>
                </a:lnTo>
                <a:lnTo>
                  <a:pt x="3509771" y="9143"/>
                </a:lnTo>
                <a:lnTo>
                  <a:pt x="3515867" y="9143"/>
                </a:lnTo>
                <a:lnTo>
                  <a:pt x="35158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642817" y="4166516"/>
            <a:ext cx="3311525" cy="160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22885">
              <a:lnSpc>
                <a:spcPct val="100000"/>
              </a:lnSpc>
              <a:buFont typeface="Arial"/>
              <a:buChar char="•"/>
              <a:tabLst>
                <a:tab pos="139700" algn="l"/>
              </a:tabLst>
            </a:pPr>
            <a:r>
              <a:rPr sz="1600" spc="-13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ariab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es de</a:t>
            </a:r>
            <a:r>
              <a:rPr sz="1600" spc="-5" dirty="0">
                <a:latin typeface="Arial"/>
                <a:cs typeface="Arial"/>
              </a:rPr>
              <a:t>cla</a:t>
            </a:r>
            <a:r>
              <a:rPr sz="1600" spc="-10" dirty="0">
                <a:latin typeface="Arial"/>
                <a:cs typeface="Arial"/>
              </a:rPr>
              <a:t>red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id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cla</a:t>
            </a:r>
            <a:r>
              <a:rPr sz="1600" spc="-10" dirty="0">
                <a:latin typeface="Arial"/>
                <a:cs typeface="Arial"/>
              </a:rPr>
              <a:t>ss and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not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any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method.</a:t>
            </a:r>
            <a:endParaRPr sz="1600">
              <a:latin typeface="Arial"/>
              <a:cs typeface="Arial"/>
            </a:endParaRPr>
          </a:p>
          <a:p>
            <a:pPr marL="12700" marR="16573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36525" algn="l"/>
              </a:tabLst>
            </a:pPr>
            <a:r>
              <a:rPr sz="1600" spc="-10" dirty="0">
                <a:latin typeface="Arial"/>
                <a:cs typeface="Arial"/>
              </a:rPr>
              <a:t>This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ariab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cc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ss</a:t>
            </a:r>
            <a:r>
              <a:rPr sz="1600" spc="-10" dirty="0">
                <a:latin typeface="Arial"/>
                <a:cs typeface="Arial"/>
              </a:rPr>
              <a:t>ed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by 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that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cla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36525" algn="l"/>
              </a:tabLst>
            </a:pPr>
            <a:r>
              <a:rPr sz="1600" spc="-10" dirty="0">
                <a:latin typeface="Arial"/>
                <a:cs typeface="Arial"/>
              </a:rPr>
              <a:t>This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ariab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cc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d by other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ss</a:t>
            </a:r>
            <a:r>
              <a:rPr sz="1600" spc="-10" dirty="0">
                <a:latin typeface="Arial"/>
                <a:cs typeface="Arial"/>
              </a:rPr>
              <a:t>es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ed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es</a:t>
            </a:r>
            <a:r>
              <a:rPr sz="1600" spc="-10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90600" y="5791200"/>
            <a:ext cx="822960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471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mod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ers.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86027" y="5786628"/>
            <a:ext cx="8240395" cy="657225"/>
          </a:xfrm>
          <a:custGeom>
            <a:avLst/>
            <a:gdLst/>
            <a:ahLst/>
            <a:cxnLst/>
            <a:rect l="l" t="t" r="r" b="b"/>
            <a:pathLst>
              <a:path w="8240395" h="657225">
                <a:moveTo>
                  <a:pt x="8234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8234171" y="656843"/>
                </a:lnTo>
                <a:lnTo>
                  <a:pt x="8238743" y="655319"/>
                </a:lnTo>
                <a:lnTo>
                  <a:pt x="8240267" y="652271"/>
                </a:lnTo>
                <a:lnTo>
                  <a:pt x="4572" y="652271"/>
                </a:lnTo>
                <a:lnTo>
                  <a:pt x="4572" y="4571"/>
                </a:lnTo>
                <a:lnTo>
                  <a:pt x="8240267" y="4571"/>
                </a:lnTo>
                <a:lnTo>
                  <a:pt x="8238743" y="1523"/>
                </a:lnTo>
                <a:lnTo>
                  <a:pt x="8234171" y="0"/>
                </a:lnTo>
                <a:close/>
              </a:path>
              <a:path w="8240395" h="657225">
                <a:moveTo>
                  <a:pt x="8234172" y="4571"/>
                </a:moveTo>
                <a:lnTo>
                  <a:pt x="8234172" y="652271"/>
                </a:lnTo>
                <a:lnTo>
                  <a:pt x="8240267" y="652271"/>
                </a:lnTo>
                <a:lnTo>
                  <a:pt x="8240267" y="4571"/>
                </a:lnTo>
                <a:lnTo>
                  <a:pt x="82341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90600" y="5791200"/>
            <a:ext cx="8229599" cy="6476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86027" y="5786628"/>
            <a:ext cx="8240395" cy="657225"/>
          </a:xfrm>
          <a:custGeom>
            <a:avLst/>
            <a:gdLst/>
            <a:ahLst/>
            <a:cxnLst/>
            <a:rect l="l" t="t" r="r" b="b"/>
            <a:pathLst>
              <a:path w="8240395" h="657225">
                <a:moveTo>
                  <a:pt x="8234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8234171" y="656843"/>
                </a:lnTo>
                <a:lnTo>
                  <a:pt x="8238743" y="655319"/>
                </a:lnTo>
                <a:lnTo>
                  <a:pt x="8240267" y="652271"/>
                </a:lnTo>
                <a:lnTo>
                  <a:pt x="10667" y="652271"/>
                </a:lnTo>
                <a:lnTo>
                  <a:pt x="4571" y="646175"/>
                </a:lnTo>
                <a:lnTo>
                  <a:pt x="10667" y="64617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240267" y="4571"/>
                </a:lnTo>
                <a:lnTo>
                  <a:pt x="8238743" y="1523"/>
                </a:lnTo>
                <a:lnTo>
                  <a:pt x="8234171" y="0"/>
                </a:lnTo>
                <a:close/>
              </a:path>
              <a:path w="8240395" h="657225">
                <a:moveTo>
                  <a:pt x="10667" y="646175"/>
                </a:moveTo>
                <a:lnTo>
                  <a:pt x="4571" y="646175"/>
                </a:lnTo>
                <a:lnTo>
                  <a:pt x="10667" y="652271"/>
                </a:lnTo>
                <a:lnTo>
                  <a:pt x="10667" y="646175"/>
                </a:lnTo>
                <a:close/>
              </a:path>
              <a:path w="8240395" h="657225">
                <a:moveTo>
                  <a:pt x="8229599" y="646175"/>
                </a:moveTo>
                <a:lnTo>
                  <a:pt x="10667" y="646175"/>
                </a:lnTo>
                <a:lnTo>
                  <a:pt x="10667" y="652271"/>
                </a:lnTo>
                <a:lnTo>
                  <a:pt x="8229599" y="652271"/>
                </a:lnTo>
                <a:lnTo>
                  <a:pt x="8229599" y="646175"/>
                </a:lnTo>
                <a:close/>
              </a:path>
              <a:path w="8240395" h="657225">
                <a:moveTo>
                  <a:pt x="8229599" y="4571"/>
                </a:moveTo>
                <a:lnTo>
                  <a:pt x="8229599" y="652271"/>
                </a:lnTo>
                <a:lnTo>
                  <a:pt x="8234171" y="646175"/>
                </a:lnTo>
                <a:lnTo>
                  <a:pt x="8240267" y="646175"/>
                </a:lnTo>
                <a:lnTo>
                  <a:pt x="8240267" y="10667"/>
                </a:lnTo>
                <a:lnTo>
                  <a:pt x="8234171" y="10667"/>
                </a:lnTo>
                <a:lnTo>
                  <a:pt x="8229599" y="4571"/>
                </a:lnTo>
                <a:close/>
              </a:path>
              <a:path w="8240395" h="657225">
                <a:moveTo>
                  <a:pt x="8240267" y="646175"/>
                </a:moveTo>
                <a:lnTo>
                  <a:pt x="8234171" y="646175"/>
                </a:lnTo>
                <a:lnTo>
                  <a:pt x="8229599" y="652271"/>
                </a:lnTo>
                <a:lnTo>
                  <a:pt x="8240267" y="652271"/>
                </a:lnTo>
                <a:lnTo>
                  <a:pt x="8240267" y="646175"/>
                </a:lnTo>
                <a:close/>
              </a:path>
              <a:path w="8240395" h="65722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240395" h="657225">
                <a:moveTo>
                  <a:pt x="8229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229599" y="10667"/>
                </a:lnTo>
                <a:lnTo>
                  <a:pt x="8229599" y="4571"/>
                </a:lnTo>
                <a:close/>
              </a:path>
              <a:path w="8240395" h="657225">
                <a:moveTo>
                  <a:pt x="8240267" y="4571"/>
                </a:moveTo>
                <a:lnTo>
                  <a:pt x="8229599" y="4571"/>
                </a:lnTo>
                <a:lnTo>
                  <a:pt x="8234171" y="10667"/>
                </a:lnTo>
                <a:lnTo>
                  <a:pt x="8240267" y="10667"/>
                </a:lnTo>
                <a:lnTo>
                  <a:pt x="82402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146993" y="5862932"/>
            <a:ext cx="791781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19425" marR="5080" indent="-3007360">
              <a:lnSpc>
                <a:spcPct val="100000"/>
              </a:lnSpc>
              <a:tabLst>
                <a:tab pos="3829685" algn="l"/>
              </a:tabLst>
            </a:pPr>
            <a:r>
              <a:rPr sz="1800" b="1" spc="-135" dirty="0">
                <a:solidFill>
                  <a:srgbClr val="EA380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ou</a:t>
            </a:r>
            <a:r>
              <a:rPr sz="1800" b="1" spc="-1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EA3800"/>
                </a:solidFill>
                <a:latin typeface="Arial"/>
                <a:cs typeface="Arial"/>
              </a:rPr>
              <a:t>w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ll</a:t>
            </a:r>
            <a:r>
              <a:rPr sz="1800" b="1" spc="-5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le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rn more</a:t>
            </a:r>
            <a:r>
              <a:rPr sz="1800" b="1" spc="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abo</a:t>
            </a:r>
            <a:r>
              <a:rPr sz="1800" b="1" spc="5" dirty="0">
                <a:solidFill>
                  <a:srgbClr val="EA3800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rgbClr val="EA3800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iab</a:t>
            </a:r>
            <a:r>
              <a:rPr sz="1800" b="1" spc="5" dirty="0">
                <a:solidFill>
                  <a:srgbClr val="EA3800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e	s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EA3800"/>
                </a:solidFill>
                <a:latin typeface="Arial"/>
                <a:cs typeface="Arial"/>
              </a:rPr>
              <a:t>p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e 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nd a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c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s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EA3800"/>
                </a:solidFill>
                <a:latin typeface="Arial"/>
                <a:cs typeface="Arial"/>
              </a:rPr>
              <a:t>b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EA3800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ity in</a:t>
            </a:r>
            <a:r>
              <a:rPr sz="1800" b="1" spc="-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the</a:t>
            </a:r>
            <a:r>
              <a:rPr sz="1800" b="1" spc="-6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EA380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cce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s mod</a:t>
            </a:r>
            <a:r>
              <a:rPr sz="1800" b="1" spc="5" dirty="0">
                <a:solidFill>
                  <a:srgbClr val="EA380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fier</a:t>
            </a:r>
            <a:r>
              <a:rPr sz="1800" b="1" spc="-3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s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s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EA3800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712735"/>
            <a:ext cx="90525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6940" algn="l">
              <a:lnSpc>
                <a:spcPct val="100000"/>
              </a:lnSpc>
            </a:pPr>
            <a:r>
              <a:rPr sz="3200" spc="-155" dirty="0"/>
              <a:t>V</a:t>
            </a:r>
            <a:r>
              <a:rPr sz="3200" dirty="0"/>
              <a:t>ar</a:t>
            </a:r>
            <a:r>
              <a:rPr sz="3200" spc="-10" dirty="0"/>
              <a:t>i</a:t>
            </a:r>
            <a:r>
              <a:rPr sz="3200" dirty="0"/>
              <a:t>a</a:t>
            </a:r>
            <a:r>
              <a:rPr sz="3200" spc="-10" dirty="0"/>
              <a:t>b</a:t>
            </a:r>
            <a:r>
              <a:rPr sz="3200" dirty="0"/>
              <a:t>les</a:t>
            </a:r>
            <a:r>
              <a:rPr sz="3200" spc="-20" dirty="0"/>
              <a:t> </a:t>
            </a:r>
            <a:r>
              <a:rPr sz="3200" dirty="0"/>
              <a:t>Decl</a:t>
            </a:r>
            <a:r>
              <a:rPr sz="3200" spc="-10" dirty="0"/>
              <a:t>a</a:t>
            </a:r>
            <a:r>
              <a:rPr sz="3200" spc="-65" dirty="0"/>
              <a:t>r</a:t>
            </a:r>
            <a:r>
              <a:rPr sz="3200" dirty="0"/>
              <a:t>a</a:t>
            </a:r>
            <a:r>
              <a:rPr sz="3200" spc="-10" dirty="0"/>
              <a:t>t</a:t>
            </a:r>
            <a:r>
              <a:rPr sz="3200" dirty="0"/>
              <a:t>ion</a:t>
            </a:r>
            <a:r>
              <a:rPr sz="3200" spc="-15" dirty="0"/>
              <a:t> </a:t>
            </a:r>
            <a:r>
              <a:rPr sz="3200" dirty="0"/>
              <a:t>ex</a:t>
            </a:r>
            <a:r>
              <a:rPr sz="3200" spc="-10" dirty="0"/>
              <a:t>a</a:t>
            </a:r>
            <a:r>
              <a:rPr sz="3200" dirty="0"/>
              <a:t>mple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8548" y="2207272"/>
            <a:ext cx="11563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7651" y="2895600"/>
            <a:ext cx="5527548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53000" y="3410711"/>
            <a:ext cx="248920" cy="342900"/>
          </a:xfrm>
          <a:custGeom>
            <a:avLst/>
            <a:gdLst/>
            <a:ahLst/>
            <a:cxnLst/>
            <a:rect l="l" t="t" r="r" b="b"/>
            <a:pathLst>
              <a:path w="248920" h="342900">
                <a:moveTo>
                  <a:pt x="96011" y="294893"/>
                </a:moveTo>
                <a:lnTo>
                  <a:pt x="94487" y="295655"/>
                </a:lnTo>
                <a:lnTo>
                  <a:pt x="85343" y="298703"/>
                </a:lnTo>
                <a:lnTo>
                  <a:pt x="77723" y="300227"/>
                </a:lnTo>
                <a:lnTo>
                  <a:pt x="70103" y="300227"/>
                </a:lnTo>
                <a:lnTo>
                  <a:pt x="62483" y="301751"/>
                </a:lnTo>
                <a:lnTo>
                  <a:pt x="53339" y="303275"/>
                </a:lnTo>
                <a:lnTo>
                  <a:pt x="44195" y="303275"/>
                </a:lnTo>
                <a:lnTo>
                  <a:pt x="22859" y="304799"/>
                </a:lnTo>
                <a:lnTo>
                  <a:pt x="0" y="304799"/>
                </a:lnTo>
                <a:lnTo>
                  <a:pt x="1523" y="342899"/>
                </a:lnTo>
                <a:lnTo>
                  <a:pt x="24383" y="342899"/>
                </a:lnTo>
                <a:lnTo>
                  <a:pt x="47243" y="341375"/>
                </a:lnTo>
                <a:lnTo>
                  <a:pt x="56387" y="339851"/>
                </a:lnTo>
                <a:lnTo>
                  <a:pt x="67055" y="339851"/>
                </a:lnTo>
                <a:lnTo>
                  <a:pt x="85343" y="336803"/>
                </a:lnTo>
                <a:lnTo>
                  <a:pt x="108203" y="332231"/>
                </a:lnTo>
                <a:lnTo>
                  <a:pt x="117347" y="327659"/>
                </a:lnTo>
                <a:lnTo>
                  <a:pt x="118871" y="327659"/>
                </a:lnTo>
                <a:lnTo>
                  <a:pt x="120395" y="326135"/>
                </a:lnTo>
                <a:lnTo>
                  <a:pt x="123443" y="324611"/>
                </a:lnTo>
                <a:lnTo>
                  <a:pt x="132587" y="315467"/>
                </a:lnTo>
                <a:lnTo>
                  <a:pt x="132587" y="309371"/>
                </a:lnTo>
                <a:lnTo>
                  <a:pt x="134111" y="307847"/>
                </a:lnTo>
                <a:lnTo>
                  <a:pt x="134111" y="301751"/>
                </a:lnTo>
                <a:lnTo>
                  <a:pt x="96011" y="301751"/>
                </a:lnTo>
                <a:lnTo>
                  <a:pt x="96011" y="294893"/>
                </a:lnTo>
                <a:close/>
              </a:path>
              <a:path w="248920" h="342900">
                <a:moveTo>
                  <a:pt x="102107" y="292607"/>
                </a:moveTo>
                <a:lnTo>
                  <a:pt x="97535" y="294131"/>
                </a:lnTo>
                <a:lnTo>
                  <a:pt x="96011" y="294893"/>
                </a:lnTo>
                <a:lnTo>
                  <a:pt x="96011" y="301751"/>
                </a:lnTo>
                <a:lnTo>
                  <a:pt x="100583" y="294131"/>
                </a:lnTo>
                <a:lnTo>
                  <a:pt x="102107" y="292607"/>
                </a:lnTo>
                <a:close/>
              </a:path>
              <a:path w="248920" h="342900">
                <a:moveTo>
                  <a:pt x="134111" y="292607"/>
                </a:moveTo>
                <a:lnTo>
                  <a:pt x="102107" y="292607"/>
                </a:lnTo>
                <a:lnTo>
                  <a:pt x="100583" y="294131"/>
                </a:lnTo>
                <a:lnTo>
                  <a:pt x="96011" y="301751"/>
                </a:lnTo>
                <a:lnTo>
                  <a:pt x="134111" y="301751"/>
                </a:lnTo>
                <a:lnTo>
                  <a:pt x="134111" y="292607"/>
                </a:lnTo>
                <a:close/>
              </a:path>
              <a:path w="248920" h="342900">
                <a:moveTo>
                  <a:pt x="105917" y="171449"/>
                </a:moveTo>
                <a:lnTo>
                  <a:pt x="105155" y="172211"/>
                </a:lnTo>
                <a:lnTo>
                  <a:pt x="103631" y="172211"/>
                </a:lnTo>
                <a:lnTo>
                  <a:pt x="103631" y="173735"/>
                </a:lnTo>
                <a:lnTo>
                  <a:pt x="97535" y="179831"/>
                </a:lnTo>
                <a:lnTo>
                  <a:pt x="97535" y="182879"/>
                </a:lnTo>
                <a:lnTo>
                  <a:pt x="96011" y="184403"/>
                </a:lnTo>
                <a:lnTo>
                  <a:pt x="96011" y="294893"/>
                </a:lnTo>
                <a:lnTo>
                  <a:pt x="97535" y="294131"/>
                </a:lnTo>
                <a:lnTo>
                  <a:pt x="102107" y="292607"/>
                </a:lnTo>
                <a:lnTo>
                  <a:pt x="134111" y="292607"/>
                </a:lnTo>
                <a:lnTo>
                  <a:pt x="134111" y="201167"/>
                </a:lnTo>
                <a:lnTo>
                  <a:pt x="129539" y="201167"/>
                </a:lnTo>
                <a:lnTo>
                  <a:pt x="132805" y="195725"/>
                </a:lnTo>
                <a:lnTo>
                  <a:pt x="134111" y="190499"/>
                </a:lnTo>
                <a:lnTo>
                  <a:pt x="205739" y="190499"/>
                </a:lnTo>
                <a:lnTo>
                  <a:pt x="182879" y="188975"/>
                </a:lnTo>
                <a:lnTo>
                  <a:pt x="172211" y="187451"/>
                </a:lnTo>
                <a:lnTo>
                  <a:pt x="163067" y="187451"/>
                </a:lnTo>
                <a:lnTo>
                  <a:pt x="144779" y="184403"/>
                </a:lnTo>
                <a:lnTo>
                  <a:pt x="121919" y="179831"/>
                </a:lnTo>
                <a:lnTo>
                  <a:pt x="112775" y="175259"/>
                </a:lnTo>
                <a:lnTo>
                  <a:pt x="109727" y="175259"/>
                </a:lnTo>
                <a:lnTo>
                  <a:pt x="109727" y="173735"/>
                </a:lnTo>
                <a:lnTo>
                  <a:pt x="106679" y="172211"/>
                </a:lnTo>
                <a:lnTo>
                  <a:pt x="105917" y="171449"/>
                </a:lnTo>
                <a:close/>
              </a:path>
              <a:path w="248920" h="342900">
                <a:moveTo>
                  <a:pt x="132805" y="195725"/>
                </a:moveTo>
                <a:lnTo>
                  <a:pt x="129539" y="201167"/>
                </a:lnTo>
                <a:lnTo>
                  <a:pt x="134111" y="199643"/>
                </a:lnTo>
                <a:lnTo>
                  <a:pt x="134111" y="196595"/>
                </a:lnTo>
                <a:lnTo>
                  <a:pt x="132587" y="196595"/>
                </a:lnTo>
                <a:lnTo>
                  <a:pt x="132805" y="195725"/>
                </a:lnTo>
                <a:close/>
              </a:path>
              <a:path w="248920" h="342900">
                <a:moveTo>
                  <a:pt x="134111" y="199643"/>
                </a:moveTo>
                <a:lnTo>
                  <a:pt x="129539" y="201167"/>
                </a:lnTo>
                <a:lnTo>
                  <a:pt x="134111" y="201167"/>
                </a:lnTo>
                <a:lnTo>
                  <a:pt x="134111" y="199643"/>
                </a:lnTo>
                <a:close/>
              </a:path>
              <a:path w="248920" h="342900">
                <a:moveTo>
                  <a:pt x="228599" y="152399"/>
                </a:moveTo>
                <a:lnTo>
                  <a:pt x="205739" y="152399"/>
                </a:lnTo>
                <a:lnTo>
                  <a:pt x="184403" y="153923"/>
                </a:lnTo>
                <a:lnTo>
                  <a:pt x="173735" y="155447"/>
                </a:lnTo>
                <a:lnTo>
                  <a:pt x="163067" y="155447"/>
                </a:lnTo>
                <a:lnTo>
                  <a:pt x="153923" y="156971"/>
                </a:lnTo>
                <a:lnTo>
                  <a:pt x="146303" y="158495"/>
                </a:lnTo>
                <a:lnTo>
                  <a:pt x="137159" y="160019"/>
                </a:lnTo>
                <a:lnTo>
                  <a:pt x="131063" y="161543"/>
                </a:lnTo>
                <a:lnTo>
                  <a:pt x="123443" y="163067"/>
                </a:lnTo>
                <a:lnTo>
                  <a:pt x="117347" y="164591"/>
                </a:lnTo>
                <a:lnTo>
                  <a:pt x="111251" y="167639"/>
                </a:lnTo>
                <a:lnTo>
                  <a:pt x="106679" y="170687"/>
                </a:lnTo>
                <a:lnTo>
                  <a:pt x="105917" y="171449"/>
                </a:lnTo>
                <a:lnTo>
                  <a:pt x="106679" y="172211"/>
                </a:lnTo>
                <a:lnTo>
                  <a:pt x="109727" y="173735"/>
                </a:lnTo>
                <a:lnTo>
                  <a:pt x="109727" y="175259"/>
                </a:lnTo>
                <a:lnTo>
                  <a:pt x="112775" y="175259"/>
                </a:lnTo>
                <a:lnTo>
                  <a:pt x="121919" y="179831"/>
                </a:lnTo>
                <a:lnTo>
                  <a:pt x="144779" y="184403"/>
                </a:lnTo>
                <a:lnTo>
                  <a:pt x="163067" y="187451"/>
                </a:lnTo>
                <a:lnTo>
                  <a:pt x="172211" y="187451"/>
                </a:lnTo>
                <a:lnTo>
                  <a:pt x="182879" y="188975"/>
                </a:lnTo>
                <a:lnTo>
                  <a:pt x="205739" y="190499"/>
                </a:lnTo>
                <a:lnTo>
                  <a:pt x="134111" y="190499"/>
                </a:lnTo>
                <a:lnTo>
                  <a:pt x="134111" y="199643"/>
                </a:lnTo>
                <a:lnTo>
                  <a:pt x="138683" y="198119"/>
                </a:lnTo>
                <a:lnTo>
                  <a:pt x="144779" y="196595"/>
                </a:lnTo>
                <a:lnTo>
                  <a:pt x="150875" y="196595"/>
                </a:lnTo>
                <a:lnTo>
                  <a:pt x="158495" y="195071"/>
                </a:lnTo>
                <a:lnTo>
                  <a:pt x="176783" y="192023"/>
                </a:lnTo>
                <a:lnTo>
                  <a:pt x="185927" y="192023"/>
                </a:lnTo>
                <a:lnTo>
                  <a:pt x="207263" y="190499"/>
                </a:lnTo>
                <a:lnTo>
                  <a:pt x="228599" y="190384"/>
                </a:lnTo>
                <a:lnTo>
                  <a:pt x="228599" y="152399"/>
                </a:lnTo>
                <a:close/>
              </a:path>
              <a:path w="248920" h="342900">
                <a:moveTo>
                  <a:pt x="134111" y="193547"/>
                </a:moveTo>
                <a:lnTo>
                  <a:pt x="132805" y="195725"/>
                </a:lnTo>
                <a:lnTo>
                  <a:pt x="132587" y="196595"/>
                </a:lnTo>
                <a:lnTo>
                  <a:pt x="134111" y="193547"/>
                </a:lnTo>
                <a:close/>
              </a:path>
              <a:path w="248920" h="342900">
                <a:moveTo>
                  <a:pt x="134111" y="193547"/>
                </a:moveTo>
                <a:lnTo>
                  <a:pt x="132587" y="196595"/>
                </a:lnTo>
                <a:lnTo>
                  <a:pt x="134111" y="196595"/>
                </a:lnTo>
                <a:lnTo>
                  <a:pt x="134111" y="193547"/>
                </a:lnTo>
                <a:close/>
              </a:path>
              <a:path w="248920" h="342900">
                <a:moveTo>
                  <a:pt x="134111" y="190499"/>
                </a:moveTo>
                <a:lnTo>
                  <a:pt x="132805" y="195725"/>
                </a:lnTo>
                <a:lnTo>
                  <a:pt x="134111" y="193547"/>
                </a:lnTo>
                <a:lnTo>
                  <a:pt x="134111" y="190499"/>
                </a:lnTo>
                <a:close/>
              </a:path>
              <a:path w="248920" h="342900">
                <a:moveTo>
                  <a:pt x="228599" y="190384"/>
                </a:moveTo>
                <a:lnTo>
                  <a:pt x="207263" y="190499"/>
                </a:lnTo>
                <a:lnTo>
                  <a:pt x="228599" y="190499"/>
                </a:lnTo>
                <a:close/>
              </a:path>
              <a:path w="248920" h="342900">
                <a:moveTo>
                  <a:pt x="230123" y="152399"/>
                </a:moveTo>
                <a:lnTo>
                  <a:pt x="228599" y="152399"/>
                </a:lnTo>
                <a:lnTo>
                  <a:pt x="228599" y="190384"/>
                </a:lnTo>
                <a:lnTo>
                  <a:pt x="232059" y="190365"/>
                </a:lnTo>
                <a:lnTo>
                  <a:pt x="243404" y="183732"/>
                </a:lnTo>
                <a:lnTo>
                  <a:pt x="248403" y="170196"/>
                </a:lnTo>
                <a:lnTo>
                  <a:pt x="242511" y="157931"/>
                </a:lnTo>
                <a:lnTo>
                  <a:pt x="230123" y="152399"/>
                </a:lnTo>
                <a:close/>
              </a:path>
              <a:path w="248920" h="342900">
                <a:moveTo>
                  <a:pt x="96011" y="47243"/>
                </a:moveTo>
                <a:lnTo>
                  <a:pt x="96011" y="156971"/>
                </a:lnTo>
                <a:lnTo>
                  <a:pt x="97535" y="160019"/>
                </a:lnTo>
                <a:lnTo>
                  <a:pt x="97535" y="163067"/>
                </a:lnTo>
                <a:lnTo>
                  <a:pt x="105917" y="171449"/>
                </a:lnTo>
                <a:lnTo>
                  <a:pt x="106679" y="170687"/>
                </a:lnTo>
                <a:lnTo>
                  <a:pt x="111251" y="167639"/>
                </a:lnTo>
                <a:lnTo>
                  <a:pt x="117347" y="164591"/>
                </a:lnTo>
                <a:lnTo>
                  <a:pt x="123443" y="163067"/>
                </a:lnTo>
                <a:lnTo>
                  <a:pt x="131063" y="161543"/>
                </a:lnTo>
                <a:lnTo>
                  <a:pt x="137159" y="160019"/>
                </a:lnTo>
                <a:lnTo>
                  <a:pt x="146303" y="158495"/>
                </a:lnTo>
                <a:lnTo>
                  <a:pt x="153923" y="156971"/>
                </a:lnTo>
                <a:lnTo>
                  <a:pt x="163067" y="155447"/>
                </a:lnTo>
                <a:lnTo>
                  <a:pt x="173735" y="155447"/>
                </a:lnTo>
                <a:lnTo>
                  <a:pt x="184403" y="153923"/>
                </a:lnTo>
                <a:lnTo>
                  <a:pt x="205739" y="152399"/>
                </a:lnTo>
                <a:lnTo>
                  <a:pt x="134111" y="152399"/>
                </a:lnTo>
                <a:lnTo>
                  <a:pt x="132587" y="147827"/>
                </a:lnTo>
                <a:lnTo>
                  <a:pt x="133197" y="147827"/>
                </a:lnTo>
                <a:lnTo>
                  <a:pt x="129539" y="141731"/>
                </a:lnTo>
                <a:lnTo>
                  <a:pt x="128015" y="140207"/>
                </a:lnTo>
                <a:lnTo>
                  <a:pt x="134111" y="140207"/>
                </a:lnTo>
                <a:lnTo>
                  <a:pt x="134111" y="48767"/>
                </a:lnTo>
                <a:lnTo>
                  <a:pt x="100583" y="48767"/>
                </a:lnTo>
                <a:lnTo>
                  <a:pt x="96011" y="47243"/>
                </a:lnTo>
                <a:close/>
              </a:path>
              <a:path w="248920" h="342900">
                <a:moveTo>
                  <a:pt x="132587" y="147827"/>
                </a:moveTo>
                <a:lnTo>
                  <a:pt x="134111" y="152399"/>
                </a:lnTo>
                <a:lnTo>
                  <a:pt x="134111" y="149351"/>
                </a:lnTo>
                <a:lnTo>
                  <a:pt x="132587" y="147827"/>
                </a:lnTo>
                <a:close/>
              </a:path>
              <a:path w="248920" h="342900">
                <a:moveTo>
                  <a:pt x="134111" y="142747"/>
                </a:moveTo>
                <a:lnTo>
                  <a:pt x="134111" y="152399"/>
                </a:lnTo>
                <a:lnTo>
                  <a:pt x="207263" y="152399"/>
                </a:lnTo>
                <a:lnTo>
                  <a:pt x="185927" y="150875"/>
                </a:lnTo>
                <a:lnTo>
                  <a:pt x="176783" y="150875"/>
                </a:lnTo>
                <a:lnTo>
                  <a:pt x="167639" y="149351"/>
                </a:lnTo>
                <a:lnTo>
                  <a:pt x="160019" y="147827"/>
                </a:lnTo>
                <a:lnTo>
                  <a:pt x="152399" y="147827"/>
                </a:lnTo>
                <a:lnTo>
                  <a:pt x="144779" y="146303"/>
                </a:lnTo>
                <a:lnTo>
                  <a:pt x="134111" y="142747"/>
                </a:lnTo>
                <a:close/>
              </a:path>
              <a:path w="248920" h="342900">
                <a:moveTo>
                  <a:pt x="133197" y="147827"/>
                </a:moveTo>
                <a:lnTo>
                  <a:pt x="132587" y="147827"/>
                </a:lnTo>
                <a:lnTo>
                  <a:pt x="134111" y="149351"/>
                </a:lnTo>
                <a:lnTo>
                  <a:pt x="133197" y="147827"/>
                </a:lnTo>
                <a:close/>
              </a:path>
              <a:path w="248920" h="342900">
                <a:moveTo>
                  <a:pt x="128015" y="140207"/>
                </a:moveTo>
                <a:lnTo>
                  <a:pt x="129539" y="141731"/>
                </a:lnTo>
                <a:lnTo>
                  <a:pt x="134111" y="149351"/>
                </a:lnTo>
                <a:lnTo>
                  <a:pt x="134111" y="142747"/>
                </a:lnTo>
                <a:lnTo>
                  <a:pt x="131063" y="141731"/>
                </a:lnTo>
                <a:lnTo>
                  <a:pt x="128015" y="140207"/>
                </a:lnTo>
                <a:close/>
              </a:path>
              <a:path w="248920" h="342900">
                <a:moveTo>
                  <a:pt x="134111" y="140207"/>
                </a:moveTo>
                <a:lnTo>
                  <a:pt x="128015" y="140207"/>
                </a:lnTo>
                <a:lnTo>
                  <a:pt x="131063" y="141731"/>
                </a:lnTo>
                <a:lnTo>
                  <a:pt x="134111" y="142747"/>
                </a:lnTo>
                <a:lnTo>
                  <a:pt x="134111" y="140207"/>
                </a:lnTo>
                <a:close/>
              </a:path>
              <a:path w="248920" h="342900">
                <a:moveTo>
                  <a:pt x="96011" y="41147"/>
                </a:moveTo>
                <a:lnTo>
                  <a:pt x="96011" y="47243"/>
                </a:lnTo>
                <a:lnTo>
                  <a:pt x="100583" y="48767"/>
                </a:lnTo>
                <a:lnTo>
                  <a:pt x="96011" y="41147"/>
                </a:lnTo>
                <a:close/>
              </a:path>
              <a:path w="248920" h="342900">
                <a:moveTo>
                  <a:pt x="24383" y="0"/>
                </a:moveTo>
                <a:lnTo>
                  <a:pt x="1523" y="0"/>
                </a:lnTo>
                <a:lnTo>
                  <a:pt x="0" y="38099"/>
                </a:lnTo>
                <a:lnTo>
                  <a:pt x="96011" y="38099"/>
                </a:lnTo>
                <a:lnTo>
                  <a:pt x="96011" y="41147"/>
                </a:lnTo>
                <a:lnTo>
                  <a:pt x="100583" y="48767"/>
                </a:lnTo>
                <a:lnTo>
                  <a:pt x="134111" y="48767"/>
                </a:lnTo>
                <a:lnTo>
                  <a:pt x="134111" y="35051"/>
                </a:lnTo>
                <a:lnTo>
                  <a:pt x="132587" y="32003"/>
                </a:lnTo>
                <a:lnTo>
                  <a:pt x="132587" y="27431"/>
                </a:lnTo>
                <a:lnTo>
                  <a:pt x="123443" y="18287"/>
                </a:lnTo>
                <a:lnTo>
                  <a:pt x="117347" y="15239"/>
                </a:lnTo>
                <a:lnTo>
                  <a:pt x="112775" y="12191"/>
                </a:lnTo>
                <a:lnTo>
                  <a:pt x="106679" y="10667"/>
                </a:lnTo>
                <a:lnTo>
                  <a:pt x="99059" y="9143"/>
                </a:lnTo>
                <a:lnTo>
                  <a:pt x="92963" y="7619"/>
                </a:lnTo>
                <a:lnTo>
                  <a:pt x="83819" y="6095"/>
                </a:lnTo>
                <a:lnTo>
                  <a:pt x="76199" y="4571"/>
                </a:lnTo>
                <a:lnTo>
                  <a:pt x="67055" y="3047"/>
                </a:lnTo>
                <a:lnTo>
                  <a:pt x="56387" y="3047"/>
                </a:lnTo>
                <a:lnTo>
                  <a:pt x="45719" y="1523"/>
                </a:lnTo>
                <a:lnTo>
                  <a:pt x="24383" y="0"/>
                </a:lnTo>
                <a:close/>
              </a:path>
              <a:path w="248920" h="342900">
                <a:moveTo>
                  <a:pt x="96011" y="38099"/>
                </a:moveTo>
                <a:lnTo>
                  <a:pt x="22859" y="38099"/>
                </a:lnTo>
                <a:lnTo>
                  <a:pt x="44195" y="39623"/>
                </a:lnTo>
                <a:lnTo>
                  <a:pt x="53339" y="39623"/>
                </a:lnTo>
                <a:lnTo>
                  <a:pt x="71627" y="42671"/>
                </a:lnTo>
                <a:lnTo>
                  <a:pt x="79247" y="44195"/>
                </a:lnTo>
                <a:lnTo>
                  <a:pt x="85343" y="44195"/>
                </a:lnTo>
                <a:lnTo>
                  <a:pt x="91439" y="45719"/>
                </a:lnTo>
                <a:lnTo>
                  <a:pt x="96011" y="47243"/>
                </a:lnTo>
                <a:lnTo>
                  <a:pt x="96011" y="3809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37992" y="3497046"/>
            <a:ext cx="2948305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700" b="1" dirty="0">
                <a:latin typeface="Arial"/>
                <a:cs typeface="Arial"/>
              </a:rPr>
              <a:t>Instance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95" dirty="0">
                <a:latin typeface="Arial"/>
                <a:cs typeface="Arial"/>
              </a:rPr>
              <a:t>V</a:t>
            </a:r>
            <a:r>
              <a:rPr sz="1700" b="1" dirty="0">
                <a:latin typeface="Arial"/>
                <a:cs typeface="Arial"/>
              </a:rPr>
              <a:t>ar</a:t>
            </a:r>
            <a:r>
              <a:rPr sz="1700" b="1" spc="-10" dirty="0">
                <a:latin typeface="Arial"/>
                <a:cs typeface="Arial"/>
              </a:rPr>
              <a:t>i</a:t>
            </a:r>
            <a:r>
              <a:rPr sz="1700" b="1" dirty="0">
                <a:latin typeface="Arial"/>
                <a:cs typeface="Arial"/>
              </a:rPr>
              <a:t>able</a:t>
            </a:r>
            <a:r>
              <a:rPr sz="1700" b="1" spc="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–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D</a:t>
            </a:r>
            <a:r>
              <a:rPr sz="1700" b="1" spc="5" dirty="0">
                <a:latin typeface="Arial"/>
                <a:cs typeface="Arial"/>
              </a:rPr>
              <a:t>e</a:t>
            </a:r>
            <a:r>
              <a:rPr sz="1700" b="1" dirty="0">
                <a:latin typeface="Arial"/>
                <a:cs typeface="Arial"/>
              </a:rPr>
              <a:t>cla</a:t>
            </a:r>
            <a:r>
              <a:rPr sz="1700" b="1" spc="-10" dirty="0">
                <a:latin typeface="Arial"/>
                <a:cs typeface="Arial"/>
              </a:rPr>
              <a:t>r</a:t>
            </a:r>
            <a:r>
              <a:rPr sz="1700" b="1" dirty="0">
                <a:latin typeface="Arial"/>
                <a:cs typeface="Arial"/>
              </a:rPr>
              <a:t>ed ins</a:t>
            </a:r>
            <a:r>
              <a:rPr sz="1700" b="1" spc="-10" dirty="0">
                <a:latin typeface="Arial"/>
                <a:cs typeface="Arial"/>
              </a:rPr>
              <a:t>i</a:t>
            </a:r>
            <a:r>
              <a:rPr sz="1700" b="1" dirty="0">
                <a:latin typeface="Arial"/>
                <a:cs typeface="Arial"/>
              </a:rPr>
              <a:t>de the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bo</a:t>
            </a:r>
            <a:r>
              <a:rPr sz="1700" b="1" spc="5" dirty="0">
                <a:latin typeface="Arial"/>
                <a:cs typeface="Arial"/>
              </a:rPr>
              <a:t>d</a:t>
            </a:r>
            <a:r>
              <a:rPr sz="1700" b="1" dirty="0">
                <a:latin typeface="Arial"/>
                <a:cs typeface="Arial"/>
              </a:rPr>
              <a:t>y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of</a:t>
            </a:r>
            <a:r>
              <a:rPr sz="1700" b="1" spc="-10" dirty="0">
                <a:latin typeface="Arial"/>
                <a:cs typeface="Arial"/>
              </a:rPr>
              <a:t> t</a:t>
            </a:r>
            <a:r>
              <a:rPr sz="1700" b="1" dirty="0">
                <a:latin typeface="Arial"/>
                <a:cs typeface="Arial"/>
              </a:rPr>
              <a:t>he c</a:t>
            </a:r>
            <a:r>
              <a:rPr sz="1700" b="1" spc="-10" dirty="0">
                <a:latin typeface="Arial"/>
                <a:cs typeface="Arial"/>
              </a:rPr>
              <a:t>l</a:t>
            </a:r>
            <a:r>
              <a:rPr sz="1700" b="1" dirty="0">
                <a:latin typeface="Arial"/>
                <a:cs typeface="Arial"/>
              </a:rPr>
              <a:t>ass.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87651" y="3886200"/>
            <a:ext cx="5527548" cy="1523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9200" y="4248911"/>
            <a:ext cx="248920" cy="342900"/>
          </a:xfrm>
          <a:custGeom>
            <a:avLst/>
            <a:gdLst/>
            <a:ahLst/>
            <a:cxnLst/>
            <a:rect l="l" t="t" r="r" b="b"/>
            <a:pathLst>
              <a:path w="248920" h="342900">
                <a:moveTo>
                  <a:pt x="96011" y="294893"/>
                </a:moveTo>
                <a:lnTo>
                  <a:pt x="94487" y="295655"/>
                </a:lnTo>
                <a:lnTo>
                  <a:pt x="85343" y="298703"/>
                </a:lnTo>
                <a:lnTo>
                  <a:pt x="77723" y="300227"/>
                </a:lnTo>
                <a:lnTo>
                  <a:pt x="70103" y="300227"/>
                </a:lnTo>
                <a:lnTo>
                  <a:pt x="62483" y="301751"/>
                </a:lnTo>
                <a:lnTo>
                  <a:pt x="53339" y="303275"/>
                </a:lnTo>
                <a:lnTo>
                  <a:pt x="44195" y="303275"/>
                </a:lnTo>
                <a:lnTo>
                  <a:pt x="22859" y="304799"/>
                </a:lnTo>
                <a:lnTo>
                  <a:pt x="0" y="304799"/>
                </a:lnTo>
                <a:lnTo>
                  <a:pt x="1523" y="342899"/>
                </a:lnTo>
                <a:lnTo>
                  <a:pt x="24383" y="342899"/>
                </a:lnTo>
                <a:lnTo>
                  <a:pt x="47243" y="341375"/>
                </a:lnTo>
                <a:lnTo>
                  <a:pt x="56387" y="339851"/>
                </a:lnTo>
                <a:lnTo>
                  <a:pt x="67055" y="339851"/>
                </a:lnTo>
                <a:lnTo>
                  <a:pt x="85343" y="336803"/>
                </a:lnTo>
                <a:lnTo>
                  <a:pt x="108203" y="332231"/>
                </a:lnTo>
                <a:lnTo>
                  <a:pt x="117347" y="327659"/>
                </a:lnTo>
                <a:lnTo>
                  <a:pt x="118871" y="327659"/>
                </a:lnTo>
                <a:lnTo>
                  <a:pt x="120395" y="326135"/>
                </a:lnTo>
                <a:lnTo>
                  <a:pt x="123443" y="324611"/>
                </a:lnTo>
                <a:lnTo>
                  <a:pt x="132587" y="315467"/>
                </a:lnTo>
                <a:lnTo>
                  <a:pt x="132587" y="309371"/>
                </a:lnTo>
                <a:lnTo>
                  <a:pt x="134111" y="307847"/>
                </a:lnTo>
                <a:lnTo>
                  <a:pt x="134111" y="301751"/>
                </a:lnTo>
                <a:lnTo>
                  <a:pt x="96011" y="301751"/>
                </a:lnTo>
                <a:lnTo>
                  <a:pt x="96011" y="294893"/>
                </a:lnTo>
                <a:close/>
              </a:path>
              <a:path w="248920" h="342900">
                <a:moveTo>
                  <a:pt x="102107" y="292607"/>
                </a:moveTo>
                <a:lnTo>
                  <a:pt x="97535" y="294131"/>
                </a:lnTo>
                <a:lnTo>
                  <a:pt x="96011" y="294893"/>
                </a:lnTo>
                <a:lnTo>
                  <a:pt x="96011" y="301751"/>
                </a:lnTo>
                <a:lnTo>
                  <a:pt x="100583" y="294131"/>
                </a:lnTo>
                <a:lnTo>
                  <a:pt x="102107" y="292607"/>
                </a:lnTo>
                <a:close/>
              </a:path>
              <a:path w="248920" h="342900">
                <a:moveTo>
                  <a:pt x="134111" y="292607"/>
                </a:moveTo>
                <a:lnTo>
                  <a:pt x="102107" y="292607"/>
                </a:lnTo>
                <a:lnTo>
                  <a:pt x="100583" y="294131"/>
                </a:lnTo>
                <a:lnTo>
                  <a:pt x="96011" y="301751"/>
                </a:lnTo>
                <a:lnTo>
                  <a:pt x="134111" y="301751"/>
                </a:lnTo>
                <a:lnTo>
                  <a:pt x="134111" y="292607"/>
                </a:lnTo>
                <a:close/>
              </a:path>
              <a:path w="248920" h="342900">
                <a:moveTo>
                  <a:pt x="105917" y="171449"/>
                </a:moveTo>
                <a:lnTo>
                  <a:pt x="105155" y="172211"/>
                </a:lnTo>
                <a:lnTo>
                  <a:pt x="103631" y="172211"/>
                </a:lnTo>
                <a:lnTo>
                  <a:pt x="103631" y="173735"/>
                </a:lnTo>
                <a:lnTo>
                  <a:pt x="97535" y="179831"/>
                </a:lnTo>
                <a:lnTo>
                  <a:pt x="97535" y="182879"/>
                </a:lnTo>
                <a:lnTo>
                  <a:pt x="96011" y="184403"/>
                </a:lnTo>
                <a:lnTo>
                  <a:pt x="96011" y="294893"/>
                </a:lnTo>
                <a:lnTo>
                  <a:pt x="97535" y="294131"/>
                </a:lnTo>
                <a:lnTo>
                  <a:pt x="102107" y="292607"/>
                </a:lnTo>
                <a:lnTo>
                  <a:pt x="134111" y="292607"/>
                </a:lnTo>
                <a:lnTo>
                  <a:pt x="134111" y="201167"/>
                </a:lnTo>
                <a:lnTo>
                  <a:pt x="129539" y="201167"/>
                </a:lnTo>
                <a:lnTo>
                  <a:pt x="132805" y="195725"/>
                </a:lnTo>
                <a:lnTo>
                  <a:pt x="134111" y="190499"/>
                </a:lnTo>
                <a:lnTo>
                  <a:pt x="205739" y="190499"/>
                </a:lnTo>
                <a:lnTo>
                  <a:pt x="182879" y="188975"/>
                </a:lnTo>
                <a:lnTo>
                  <a:pt x="172211" y="187451"/>
                </a:lnTo>
                <a:lnTo>
                  <a:pt x="163067" y="187451"/>
                </a:lnTo>
                <a:lnTo>
                  <a:pt x="144779" y="184403"/>
                </a:lnTo>
                <a:lnTo>
                  <a:pt x="121919" y="179831"/>
                </a:lnTo>
                <a:lnTo>
                  <a:pt x="112775" y="175259"/>
                </a:lnTo>
                <a:lnTo>
                  <a:pt x="109727" y="175259"/>
                </a:lnTo>
                <a:lnTo>
                  <a:pt x="109727" y="173735"/>
                </a:lnTo>
                <a:lnTo>
                  <a:pt x="106679" y="172211"/>
                </a:lnTo>
                <a:lnTo>
                  <a:pt x="105917" y="171449"/>
                </a:lnTo>
                <a:close/>
              </a:path>
              <a:path w="248920" h="342900">
                <a:moveTo>
                  <a:pt x="132805" y="195725"/>
                </a:moveTo>
                <a:lnTo>
                  <a:pt x="129539" y="201167"/>
                </a:lnTo>
                <a:lnTo>
                  <a:pt x="134111" y="199643"/>
                </a:lnTo>
                <a:lnTo>
                  <a:pt x="134111" y="196595"/>
                </a:lnTo>
                <a:lnTo>
                  <a:pt x="132587" y="196595"/>
                </a:lnTo>
                <a:lnTo>
                  <a:pt x="132805" y="195725"/>
                </a:lnTo>
                <a:close/>
              </a:path>
              <a:path w="248920" h="342900">
                <a:moveTo>
                  <a:pt x="134111" y="199643"/>
                </a:moveTo>
                <a:lnTo>
                  <a:pt x="129539" y="201167"/>
                </a:lnTo>
                <a:lnTo>
                  <a:pt x="134111" y="201167"/>
                </a:lnTo>
                <a:lnTo>
                  <a:pt x="134111" y="199643"/>
                </a:lnTo>
                <a:close/>
              </a:path>
              <a:path w="248920" h="342900">
                <a:moveTo>
                  <a:pt x="228599" y="152399"/>
                </a:moveTo>
                <a:lnTo>
                  <a:pt x="205739" y="152399"/>
                </a:lnTo>
                <a:lnTo>
                  <a:pt x="184403" y="153923"/>
                </a:lnTo>
                <a:lnTo>
                  <a:pt x="173735" y="155447"/>
                </a:lnTo>
                <a:lnTo>
                  <a:pt x="163067" y="155447"/>
                </a:lnTo>
                <a:lnTo>
                  <a:pt x="153923" y="156971"/>
                </a:lnTo>
                <a:lnTo>
                  <a:pt x="146303" y="158495"/>
                </a:lnTo>
                <a:lnTo>
                  <a:pt x="137159" y="160019"/>
                </a:lnTo>
                <a:lnTo>
                  <a:pt x="131063" y="161543"/>
                </a:lnTo>
                <a:lnTo>
                  <a:pt x="123443" y="163067"/>
                </a:lnTo>
                <a:lnTo>
                  <a:pt x="117347" y="164591"/>
                </a:lnTo>
                <a:lnTo>
                  <a:pt x="111251" y="167639"/>
                </a:lnTo>
                <a:lnTo>
                  <a:pt x="106679" y="170687"/>
                </a:lnTo>
                <a:lnTo>
                  <a:pt x="105917" y="171449"/>
                </a:lnTo>
                <a:lnTo>
                  <a:pt x="106679" y="172211"/>
                </a:lnTo>
                <a:lnTo>
                  <a:pt x="109727" y="173735"/>
                </a:lnTo>
                <a:lnTo>
                  <a:pt x="109727" y="175259"/>
                </a:lnTo>
                <a:lnTo>
                  <a:pt x="112775" y="175259"/>
                </a:lnTo>
                <a:lnTo>
                  <a:pt x="121919" y="179831"/>
                </a:lnTo>
                <a:lnTo>
                  <a:pt x="144779" y="184403"/>
                </a:lnTo>
                <a:lnTo>
                  <a:pt x="163067" y="187451"/>
                </a:lnTo>
                <a:lnTo>
                  <a:pt x="172211" y="187451"/>
                </a:lnTo>
                <a:lnTo>
                  <a:pt x="182879" y="188975"/>
                </a:lnTo>
                <a:lnTo>
                  <a:pt x="205739" y="190499"/>
                </a:lnTo>
                <a:lnTo>
                  <a:pt x="134111" y="190499"/>
                </a:lnTo>
                <a:lnTo>
                  <a:pt x="134111" y="199643"/>
                </a:lnTo>
                <a:lnTo>
                  <a:pt x="138683" y="198119"/>
                </a:lnTo>
                <a:lnTo>
                  <a:pt x="144779" y="196595"/>
                </a:lnTo>
                <a:lnTo>
                  <a:pt x="150875" y="196595"/>
                </a:lnTo>
                <a:lnTo>
                  <a:pt x="158495" y="195071"/>
                </a:lnTo>
                <a:lnTo>
                  <a:pt x="176783" y="192023"/>
                </a:lnTo>
                <a:lnTo>
                  <a:pt x="185927" y="192023"/>
                </a:lnTo>
                <a:lnTo>
                  <a:pt x="207263" y="190499"/>
                </a:lnTo>
                <a:lnTo>
                  <a:pt x="228599" y="190384"/>
                </a:lnTo>
                <a:lnTo>
                  <a:pt x="228599" y="152399"/>
                </a:lnTo>
                <a:close/>
              </a:path>
              <a:path w="248920" h="342900">
                <a:moveTo>
                  <a:pt x="134111" y="193547"/>
                </a:moveTo>
                <a:lnTo>
                  <a:pt x="132805" y="195725"/>
                </a:lnTo>
                <a:lnTo>
                  <a:pt x="132587" y="196595"/>
                </a:lnTo>
                <a:lnTo>
                  <a:pt x="134111" y="193547"/>
                </a:lnTo>
                <a:close/>
              </a:path>
              <a:path w="248920" h="342900">
                <a:moveTo>
                  <a:pt x="134111" y="193547"/>
                </a:moveTo>
                <a:lnTo>
                  <a:pt x="132587" y="196595"/>
                </a:lnTo>
                <a:lnTo>
                  <a:pt x="134111" y="196595"/>
                </a:lnTo>
                <a:lnTo>
                  <a:pt x="134111" y="193547"/>
                </a:lnTo>
                <a:close/>
              </a:path>
              <a:path w="248920" h="342900">
                <a:moveTo>
                  <a:pt x="134111" y="190499"/>
                </a:moveTo>
                <a:lnTo>
                  <a:pt x="132805" y="195725"/>
                </a:lnTo>
                <a:lnTo>
                  <a:pt x="134111" y="193547"/>
                </a:lnTo>
                <a:lnTo>
                  <a:pt x="134111" y="190499"/>
                </a:lnTo>
                <a:close/>
              </a:path>
              <a:path w="248920" h="342900">
                <a:moveTo>
                  <a:pt x="228599" y="190384"/>
                </a:moveTo>
                <a:lnTo>
                  <a:pt x="207263" y="190499"/>
                </a:lnTo>
                <a:lnTo>
                  <a:pt x="228599" y="190499"/>
                </a:lnTo>
                <a:close/>
              </a:path>
              <a:path w="248920" h="342900">
                <a:moveTo>
                  <a:pt x="230123" y="152399"/>
                </a:moveTo>
                <a:lnTo>
                  <a:pt x="228599" y="152399"/>
                </a:lnTo>
                <a:lnTo>
                  <a:pt x="228599" y="190384"/>
                </a:lnTo>
                <a:lnTo>
                  <a:pt x="232059" y="190365"/>
                </a:lnTo>
                <a:lnTo>
                  <a:pt x="243404" y="183732"/>
                </a:lnTo>
                <a:lnTo>
                  <a:pt x="248403" y="170196"/>
                </a:lnTo>
                <a:lnTo>
                  <a:pt x="242511" y="157931"/>
                </a:lnTo>
                <a:lnTo>
                  <a:pt x="230123" y="152399"/>
                </a:lnTo>
                <a:close/>
              </a:path>
              <a:path w="248920" h="342900">
                <a:moveTo>
                  <a:pt x="96011" y="47243"/>
                </a:moveTo>
                <a:lnTo>
                  <a:pt x="96011" y="156971"/>
                </a:lnTo>
                <a:lnTo>
                  <a:pt x="97535" y="160019"/>
                </a:lnTo>
                <a:lnTo>
                  <a:pt x="97535" y="163067"/>
                </a:lnTo>
                <a:lnTo>
                  <a:pt x="105917" y="171449"/>
                </a:lnTo>
                <a:lnTo>
                  <a:pt x="106679" y="170687"/>
                </a:lnTo>
                <a:lnTo>
                  <a:pt x="111251" y="167639"/>
                </a:lnTo>
                <a:lnTo>
                  <a:pt x="117347" y="164591"/>
                </a:lnTo>
                <a:lnTo>
                  <a:pt x="123443" y="163067"/>
                </a:lnTo>
                <a:lnTo>
                  <a:pt x="131063" y="161543"/>
                </a:lnTo>
                <a:lnTo>
                  <a:pt x="137159" y="160019"/>
                </a:lnTo>
                <a:lnTo>
                  <a:pt x="146303" y="158495"/>
                </a:lnTo>
                <a:lnTo>
                  <a:pt x="153923" y="156971"/>
                </a:lnTo>
                <a:lnTo>
                  <a:pt x="163067" y="155447"/>
                </a:lnTo>
                <a:lnTo>
                  <a:pt x="173735" y="155447"/>
                </a:lnTo>
                <a:lnTo>
                  <a:pt x="184403" y="153923"/>
                </a:lnTo>
                <a:lnTo>
                  <a:pt x="205739" y="152399"/>
                </a:lnTo>
                <a:lnTo>
                  <a:pt x="134111" y="152399"/>
                </a:lnTo>
                <a:lnTo>
                  <a:pt x="132587" y="147827"/>
                </a:lnTo>
                <a:lnTo>
                  <a:pt x="133197" y="147827"/>
                </a:lnTo>
                <a:lnTo>
                  <a:pt x="129539" y="141731"/>
                </a:lnTo>
                <a:lnTo>
                  <a:pt x="128015" y="140207"/>
                </a:lnTo>
                <a:lnTo>
                  <a:pt x="134111" y="140207"/>
                </a:lnTo>
                <a:lnTo>
                  <a:pt x="134111" y="48767"/>
                </a:lnTo>
                <a:lnTo>
                  <a:pt x="100583" y="48767"/>
                </a:lnTo>
                <a:lnTo>
                  <a:pt x="96011" y="47243"/>
                </a:lnTo>
                <a:close/>
              </a:path>
              <a:path w="248920" h="342900">
                <a:moveTo>
                  <a:pt x="132587" y="147827"/>
                </a:moveTo>
                <a:lnTo>
                  <a:pt x="134111" y="152399"/>
                </a:lnTo>
                <a:lnTo>
                  <a:pt x="134111" y="149351"/>
                </a:lnTo>
                <a:lnTo>
                  <a:pt x="132587" y="147827"/>
                </a:lnTo>
                <a:close/>
              </a:path>
              <a:path w="248920" h="342900">
                <a:moveTo>
                  <a:pt x="134111" y="142747"/>
                </a:moveTo>
                <a:lnTo>
                  <a:pt x="134111" y="152399"/>
                </a:lnTo>
                <a:lnTo>
                  <a:pt x="207263" y="152399"/>
                </a:lnTo>
                <a:lnTo>
                  <a:pt x="185927" y="150875"/>
                </a:lnTo>
                <a:lnTo>
                  <a:pt x="176783" y="150875"/>
                </a:lnTo>
                <a:lnTo>
                  <a:pt x="167639" y="149351"/>
                </a:lnTo>
                <a:lnTo>
                  <a:pt x="160019" y="147827"/>
                </a:lnTo>
                <a:lnTo>
                  <a:pt x="152399" y="147827"/>
                </a:lnTo>
                <a:lnTo>
                  <a:pt x="144779" y="146303"/>
                </a:lnTo>
                <a:lnTo>
                  <a:pt x="134111" y="142747"/>
                </a:lnTo>
                <a:close/>
              </a:path>
              <a:path w="248920" h="342900">
                <a:moveTo>
                  <a:pt x="133197" y="147827"/>
                </a:moveTo>
                <a:lnTo>
                  <a:pt x="132587" y="147827"/>
                </a:lnTo>
                <a:lnTo>
                  <a:pt x="134111" y="149351"/>
                </a:lnTo>
                <a:lnTo>
                  <a:pt x="133197" y="147827"/>
                </a:lnTo>
                <a:close/>
              </a:path>
              <a:path w="248920" h="342900">
                <a:moveTo>
                  <a:pt x="128015" y="140207"/>
                </a:moveTo>
                <a:lnTo>
                  <a:pt x="129539" y="141731"/>
                </a:lnTo>
                <a:lnTo>
                  <a:pt x="134111" y="149351"/>
                </a:lnTo>
                <a:lnTo>
                  <a:pt x="134111" y="142747"/>
                </a:lnTo>
                <a:lnTo>
                  <a:pt x="131063" y="141731"/>
                </a:lnTo>
                <a:lnTo>
                  <a:pt x="128015" y="140207"/>
                </a:lnTo>
                <a:close/>
              </a:path>
              <a:path w="248920" h="342900">
                <a:moveTo>
                  <a:pt x="134111" y="140207"/>
                </a:moveTo>
                <a:lnTo>
                  <a:pt x="128015" y="140207"/>
                </a:lnTo>
                <a:lnTo>
                  <a:pt x="131063" y="141731"/>
                </a:lnTo>
                <a:lnTo>
                  <a:pt x="134111" y="142747"/>
                </a:lnTo>
                <a:lnTo>
                  <a:pt x="134111" y="140207"/>
                </a:lnTo>
                <a:close/>
              </a:path>
              <a:path w="248920" h="342900">
                <a:moveTo>
                  <a:pt x="96011" y="41147"/>
                </a:moveTo>
                <a:lnTo>
                  <a:pt x="96011" y="47243"/>
                </a:lnTo>
                <a:lnTo>
                  <a:pt x="100583" y="48767"/>
                </a:lnTo>
                <a:lnTo>
                  <a:pt x="96011" y="41147"/>
                </a:lnTo>
                <a:close/>
              </a:path>
              <a:path w="248920" h="342900">
                <a:moveTo>
                  <a:pt x="24383" y="0"/>
                </a:moveTo>
                <a:lnTo>
                  <a:pt x="1523" y="0"/>
                </a:lnTo>
                <a:lnTo>
                  <a:pt x="0" y="38099"/>
                </a:lnTo>
                <a:lnTo>
                  <a:pt x="96011" y="38099"/>
                </a:lnTo>
                <a:lnTo>
                  <a:pt x="96011" y="41147"/>
                </a:lnTo>
                <a:lnTo>
                  <a:pt x="100583" y="48767"/>
                </a:lnTo>
                <a:lnTo>
                  <a:pt x="134111" y="48767"/>
                </a:lnTo>
                <a:lnTo>
                  <a:pt x="134111" y="35051"/>
                </a:lnTo>
                <a:lnTo>
                  <a:pt x="132587" y="32003"/>
                </a:lnTo>
                <a:lnTo>
                  <a:pt x="132587" y="27431"/>
                </a:lnTo>
                <a:lnTo>
                  <a:pt x="123443" y="18287"/>
                </a:lnTo>
                <a:lnTo>
                  <a:pt x="117347" y="15239"/>
                </a:lnTo>
                <a:lnTo>
                  <a:pt x="112775" y="12191"/>
                </a:lnTo>
                <a:lnTo>
                  <a:pt x="106679" y="10667"/>
                </a:lnTo>
                <a:lnTo>
                  <a:pt x="99059" y="9143"/>
                </a:lnTo>
                <a:lnTo>
                  <a:pt x="92963" y="7619"/>
                </a:lnTo>
                <a:lnTo>
                  <a:pt x="83819" y="6095"/>
                </a:lnTo>
                <a:lnTo>
                  <a:pt x="76199" y="4571"/>
                </a:lnTo>
                <a:lnTo>
                  <a:pt x="67055" y="3047"/>
                </a:lnTo>
                <a:lnTo>
                  <a:pt x="56387" y="3047"/>
                </a:lnTo>
                <a:lnTo>
                  <a:pt x="45719" y="1523"/>
                </a:lnTo>
                <a:lnTo>
                  <a:pt x="24383" y="0"/>
                </a:lnTo>
                <a:close/>
              </a:path>
              <a:path w="248920" h="342900">
                <a:moveTo>
                  <a:pt x="96011" y="38099"/>
                </a:moveTo>
                <a:lnTo>
                  <a:pt x="22859" y="38099"/>
                </a:lnTo>
                <a:lnTo>
                  <a:pt x="44195" y="39623"/>
                </a:lnTo>
                <a:lnTo>
                  <a:pt x="53339" y="39623"/>
                </a:lnTo>
                <a:lnTo>
                  <a:pt x="71627" y="42671"/>
                </a:lnTo>
                <a:lnTo>
                  <a:pt x="79247" y="44195"/>
                </a:lnTo>
                <a:lnTo>
                  <a:pt x="85343" y="44195"/>
                </a:lnTo>
                <a:lnTo>
                  <a:pt x="91439" y="45719"/>
                </a:lnTo>
                <a:lnTo>
                  <a:pt x="96011" y="47243"/>
                </a:lnTo>
                <a:lnTo>
                  <a:pt x="96011" y="3809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29533" y="5098669"/>
            <a:ext cx="2635885" cy="76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700" b="1" dirty="0">
                <a:latin typeface="Arial"/>
                <a:cs typeface="Arial"/>
              </a:rPr>
              <a:t>Lo</a:t>
            </a:r>
            <a:r>
              <a:rPr sz="1700" b="1" spc="5" dirty="0">
                <a:latin typeface="Arial"/>
                <a:cs typeface="Arial"/>
              </a:rPr>
              <a:t>c</a:t>
            </a:r>
            <a:r>
              <a:rPr sz="1700" b="1" dirty="0">
                <a:latin typeface="Arial"/>
                <a:cs typeface="Arial"/>
              </a:rPr>
              <a:t>al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spc="-95" dirty="0">
                <a:latin typeface="Arial"/>
                <a:cs typeface="Arial"/>
              </a:rPr>
              <a:t>V</a:t>
            </a:r>
            <a:r>
              <a:rPr sz="1700" b="1" dirty="0">
                <a:latin typeface="Arial"/>
                <a:cs typeface="Arial"/>
              </a:rPr>
              <a:t>ar</a:t>
            </a:r>
            <a:r>
              <a:rPr sz="1700" b="1" spc="-10" dirty="0">
                <a:latin typeface="Arial"/>
                <a:cs typeface="Arial"/>
              </a:rPr>
              <a:t>i</a:t>
            </a:r>
            <a:r>
              <a:rPr sz="1700" b="1" dirty="0">
                <a:latin typeface="Arial"/>
                <a:cs typeface="Arial"/>
              </a:rPr>
              <a:t>able</a:t>
            </a:r>
            <a:r>
              <a:rPr sz="1700" b="1" spc="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–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D</a:t>
            </a:r>
            <a:r>
              <a:rPr sz="1700" b="1" spc="5" dirty="0">
                <a:latin typeface="Arial"/>
                <a:cs typeface="Arial"/>
              </a:rPr>
              <a:t>e</a:t>
            </a:r>
            <a:r>
              <a:rPr sz="1700" b="1" dirty="0">
                <a:latin typeface="Arial"/>
                <a:cs typeface="Arial"/>
              </a:rPr>
              <a:t>cla</a:t>
            </a:r>
            <a:r>
              <a:rPr sz="1700" b="1" spc="-10" dirty="0">
                <a:latin typeface="Arial"/>
                <a:cs typeface="Arial"/>
              </a:rPr>
              <a:t>r</a:t>
            </a:r>
            <a:r>
              <a:rPr sz="1700" b="1" dirty="0">
                <a:latin typeface="Arial"/>
                <a:cs typeface="Arial"/>
              </a:rPr>
              <a:t>ed ins</a:t>
            </a:r>
            <a:r>
              <a:rPr sz="1700" b="1" spc="-10" dirty="0">
                <a:latin typeface="Arial"/>
                <a:cs typeface="Arial"/>
              </a:rPr>
              <a:t>i</a:t>
            </a:r>
            <a:r>
              <a:rPr sz="1700" b="1" dirty="0">
                <a:latin typeface="Arial"/>
                <a:cs typeface="Arial"/>
              </a:rPr>
              <a:t>de the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bo</a:t>
            </a:r>
            <a:r>
              <a:rPr sz="1700" b="1" spc="5" dirty="0">
                <a:latin typeface="Arial"/>
                <a:cs typeface="Arial"/>
              </a:rPr>
              <a:t>d</a:t>
            </a:r>
            <a:r>
              <a:rPr sz="1700" b="1" dirty="0">
                <a:latin typeface="Arial"/>
                <a:cs typeface="Arial"/>
              </a:rPr>
              <a:t>y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of</a:t>
            </a:r>
            <a:r>
              <a:rPr sz="1700" b="1" spc="-10" dirty="0">
                <a:latin typeface="Arial"/>
                <a:cs typeface="Arial"/>
              </a:rPr>
              <a:t> t</a:t>
            </a:r>
            <a:r>
              <a:rPr sz="1700" b="1" dirty="0">
                <a:latin typeface="Arial"/>
                <a:cs typeface="Arial"/>
              </a:rPr>
              <a:t>he method.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56276" y="4416552"/>
            <a:ext cx="1572895" cy="617220"/>
          </a:xfrm>
          <a:custGeom>
            <a:avLst/>
            <a:gdLst/>
            <a:ahLst/>
            <a:cxnLst/>
            <a:rect l="l" t="t" r="r" b="b"/>
            <a:pathLst>
              <a:path w="1572895" h="617220">
                <a:moveTo>
                  <a:pt x="4571" y="0"/>
                </a:moveTo>
                <a:lnTo>
                  <a:pt x="0" y="7619"/>
                </a:lnTo>
                <a:lnTo>
                  <a:pt x="1569719" y="617219"/>
                </a:lnTo>
                <a:lnTo>
                  <a:pt x="1572767" y="609599"/>
                </a:lnTo>
                <a:lnTo>
                  <a:pt x="4571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712735"/>
            <a:ext cx="90525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6940" algn="l">
              <a:lnSpc>
                <a:spcPct val="100000"/>
              </a:lnSpc>
            </a:pPr>
            <a:r>
              <a:rPr sz="3200" spc="-155" dirty="0"/>
              <a:t>V</a:t>
            </a:r>
            <a:r>
              <a:rPr sz="3200" dirty="0"/>
              <a:t>ar</a:t>
            </a:r>
            <a:r>
              <a:rPr sz="3200" spc="-10" dirty="0"/>
              <a:t>i</a:t>
            </a:r>
            <a:r>
              <a:rPr sz="3200" dirty="0"/>
              <a:t>a</a:t>
            </a:r>
            <a:r>
              <a:rPr sz="3200" spc="-10" dirty="0"/>
              <a:t>b</a:t>
            </a:r>
            <a:r>
              <a:rPr sz="3200" dirty="0"/>
              <a:t>les</a:t>
            </a:r>
            <a:r>
              <a:rPr sz="3200" spc="-20" dirty="0"/>
              <a:t> </a:t>
            </a:r>
            <a:r>
              <a:rPr sz="3200" dirty="0"/>
              <a:t>Naming </a:t>
            </a:r>
            <a:r>
              <a:rPr sz="3200" spc="-40" dirty="0"/>
              <a:t>R</a:t>
            </a:r>
            <a:r>
              <a:rPr sz="3200" dirty="0"/>
              <a:t>ules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745" y="2152293"/>
            <a:ext cx="7845425" cy="148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14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ariab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m</a:t>
            </a:r>
            <a:r>
              <a:rPr sz="2000" b="1" spc="-15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ng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Rules:</a:t>
            </a:r>
            <a:endParaRPr sz="2000">
              <a:latin typeface="Arial"/>
              <a:cs typeface="Arial"/>
            </a:endParaRPr>
          </a:p>
          <a:p>
            <a:pPr marL="649605" marR="5080" indent="-179705">
              <a:lnSpc>
                <a:spcPct val="100000"/>
              </a:lnSpc>
              <a:spcBef>
                <a:spcPts val="1210"/>
              </a:spcBef>
              <a:buFont typeface="Wingdings"/>
              <a:buChar char=""/>
              <a:tabLst>
                <a:tab pos="708025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first c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cter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a var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must 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($),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 an 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rscore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(_).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ve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6988" y="4390747"/>
            <a:ext cx="7748270" cy="180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 marR="29845" indent="-179705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racter </a:t>
            </a:r>
            <a:r>
              <a:rPr sz="1800" b="1" dirty="0">
                <a:latin typeface="Arial"/>
                <a:cs typeface="Arial"/>
              </a:rPr>
              <a:t>ot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an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irst char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cter in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ntifi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, a 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ar si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n,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rscor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 a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it.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  <a:buFont typeface="Wingdings"/>
              <a:buChar char=""/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217930" algn="l"/>
              </a:tabLst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	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e, $c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t,</a:t>
            </a:r>
            <a:r>
              <a:rPr sz="1800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_c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 marL="192405" marR="5080" indent="-179705">
              <a:lnSpc>
                <a:spcPct val="100000"/>
              </a:lnSpc>
              <a:buFont typeface="Wingdings"/>
              <a:buChar char=""/>
              <a:tabLst>
                <a:tab pos="255270" algn="l"/>
                <a:tab pos="6184265" algn="l"/>
              </a:tabLst>
            </a:pP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Java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ge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</a:t>
            </a:r>
            <a:r>
              <a:rPr sz="1800" spc="-20" dirty="0">
                <a:latin typeface="Arial"/>
                <a:cs typeface="Arial"/>
              </a:rPr>
              <a:t>y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(or res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rved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s)	can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used as 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tifiers.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712735"/>
            <a:ext cx="90525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6940" algn="l">
              <a:lnSpc>
                <a:spcPct val="100000"/>
              </a:lnSpc>
            </a:pPr>
            <a:r>
              <a:rPr sz="3200" spc="-155" dirty="0"/>
              <a:t>V</a:t>
            </a:r>
            <a:r>
              <a:rPr sz="3200" dirty="0"/>
              <a:t>ar</a:t>
            </a:r>
            <a:r>
              <a:rPr sz="3200" spc="-10" dirty="0"/>
              <a:t>i</a:t>
            </a:r>
            <a:r>
              <a:rPr sz="3200" dirty="0"/>
              <a:t>a</a:t>
            </a:r>
            <a:r>
              <a:rPr sz="3200" spc="-10" dirty="0"/>
              <a:t>b</a:t>
            </a:r>
            <a:r>
              <a:rPr sz="3200" dirty="0"/>
              <a:t>les</a:t>
            </a:r>
            <a:r>
              <a:rPr sz="3200" spc="-20" dirty="0"/>
              <a:t> </a:t>
            </a:r>
            <a:r>
              <a:rPr sz="3200" dirty="0"/>
              <a:t>Naming </a:t>
            </a:r>
            <a:r>
              <a:rPr sz="3200" spc="-40" dirty="0"/>
              <a:t>R</a:t>
            </a:r>
            <a:r>
              <a:rPr sz="3200" dirty="0"/>
              <a:t>ules</a:t>
            </a:r>
            <a:r>
              <a:rPr sz="3200" spc="-20" dirty="0"/>
              <a:t> </a:t>
            </a:r>
            <a:r>
              <a:rPr sz="3200" dirty="0"/>
              <a:t>(</a:t>
            </a:r>
            <a:r>
              <a:rPr sz="3200" spc="-10" dirty="0"/>
              <a:t>C</a:t>
            </a:r>
            <a:r>
              <a:rPr sz="3200" dirty="0"/>
              <a:t>ont)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13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00" y="2131173"/>
            <a:ext cx="8362950" cy="3391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5220" algn="l"/>
              </a:tabLst>
            </a:pPr>
            <a:r>
              <a:rPr sz="2000" b="1" spc="-114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ariab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	Nam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ng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Rules:</a:t>
            </a:r>
            <a:endParaRPr sz="2000">
              <a:latin typeface="Arial"/>
              <a:cs typeface="Arial"/>
            </a:endParaRPr>
          </a:p>
          <a:p>
            <a:pPr marL="698500" marR="5080" indent="-228600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699135" algn="l"/>
              </a:tabLst>
            </a:pPr>
            <a:r>
              <a:rPr sz="1800" dirty="0">
                <a:latin typeface="Arial"/>
                <a:cs typeface="Arial"/>
              </a:rPr>
              <a:t>If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me h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ly 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ord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5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ase 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ers.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sists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 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cap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tal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ze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first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er of 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ch su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  <a:spcBef>
                <a:spcPts val="1200"/>
              </a:spcBef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em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spc="-25" dirty="0">
                <a:solidFill>
                  <a:srgbClr val="00206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ee</a:t>
            </a:r>
            <a:r>
              <a:rPr sz="1800" b="1" spc="-5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am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,</a:t>
            </a:r>
            <a:r>
              <a:rPr sz="1800" spc="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em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sz="1800" spc="-25" dirty="0">
                <a:solidFill>
                  <a:srgbClr val="00206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ee</a:t>
            </a:r>
            <a:r>
              <a:rPr sz="1800" b="1" spc="-15" dirty="0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1800" spc="5" dirty="0">
                <a:solidFill>
                  <a:srgbClr val="002060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150">
              <a:latin typeface="Times New Roman"/>
              <a:cs typeface="Times New Roman"/>
            </a:endParaRPr>
          </a:p>
          <a:p>
            <a:pPr marL="698500" indent="-228600">
              <a:lnSpc>
                <a:spcPct val="100000"/>
              </a:lnSpc>
              <a:buFont typeface="Wingdings"/>
              <a:buChar char=""/>
              <a:tabLst>
                <a:tab pos="699135" algn="l"/>
              </a:tabLst>
            </a:pPr>
            <a:r>
              <a:rPr sz="1800" spc="-4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vo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rev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ns,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me sh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gfu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  <a:spcBef>
                <a:spcPts val="1200"/>
              </a:spcBef>
              <a:tabLst>
                <a:tab pos="2004060" algn="l"/>
              </a:tabLst>
            </a:pP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Don</a:t>
            </a:r>
            <a:r>
              <a:rPr sz="1800" b="1" spc="5" dirty="0">
                <a:solidFill>
                  <a:srgbClr val="C00000"/>
                </a:solidFill>
                <a:latin typeface="Arial"/>
                <a:cs typeface="Arial"/>
              </a:rPr>
              <a:t>’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t:	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em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Sa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1800" spc="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em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Ad</a:t>
            </a:r>
            <a:r>
              <a:rPr sz="1800" spc="-1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  <a:spcBef>
                <a:spcPts val="1195"/>
              </a:spcBef>
            </a:pP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Do: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em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Sa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ar</a:t>
            </a:r>
            <a:r>
              <a:rPr sz="1800" spc="-165" dirty="0">
                <a:solidFill>
                  <a:srgbClr val="00206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,</a:t>
            </a:r>
            <a:r>
              <a:rPr sz="1800" spc="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em</a:t>
            </a:r>
            <a:r>
              <a:rPr sz="1800" spc="-10" dirty="0">
                <a:solidFill>
                  <a:srgbClr val="00206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Ad</a:t>
            </a:r>
            <a:r>
              <a:rPr sz="1800" spc="-15" dirty="0">
                <a:solidFill>
                  <a:srgbClr val="002060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002060"/>
                </a:solidFill>
                <a:latin typeface="Arial"/>
                <a:cs typeface="Arial"/>
              </a:rPr>
              <a:t>ress.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6940" algn="l">
              <a:lnSpc>
                <a:spcPct val="100000"/>
              </a:lnSpc>
            </a:pPr>
            <a:r>
              <a:rPr spc="-10" dirty="0"/>
              <a:t>J</a:t>
            </a:r>
            <a:r>
              <a:rPr spc="-30" dirty="0"/>
              <a:t>a</a:t>
            </a:r>
            <a:r>
              <a:rPr spc="-70" dirty="0"/>
              <a:t>v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Li</a:t>
            </a:r>
            <a:r>
              <a:rPr spc="-10" dirty="0"/>
              <a:t>t</a:t>
            </a:r>
            <a:r>
              <a:rPr dirty="0"/>
              <a:t>e</a:t>
            </a:r>
            <a:r>
              <a:rPr spc="-60" dirty="0"/>
              <a:t>r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976627" y="3253740"/>
            <a:ext cx="4963795" cy="410209"/>
          </a:xfrm>
          <a:custGeom>
            <a:avLst/>
            <a:gdLst/>
            <a:ahLst/>
            <a:cxnLst/>
            <a:rect l="l" t="t" r="r" b="b"/>
            <a:pathLst>
              <a:path w="4963795" h="410210">
                <a:moveTo>
                  <a:pt x="495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403859"/>
                </a:lnTo>
                <a:lnTo>
                  <a:pt x="1523" y="408431"/>
                </a:lnTo>
                <a:lnTo>
                  <a:pt x="4571" y="409955"/>
                </a:lnTo>
                <a:lnTo>
                  <a:pt x="4957571" y="409955"/>
                </a:lnTo>
                <a:lnTo>
                  <a:pt x="4962143" y="408431"/>
                </a:lnTo>
                <a:lnTo>
                  <a:pt x="4963667" y="403859"/>
                </a:lnTo>
                <a:lnTo>
                  <a:pt x="4572" y="403859"/>
                </a:lnTo>
                <a:lnTo>
                  <a:pt x="4572" y="4571"/>
                </a:lnTo>
                <a:lnTo>
                  <a:pt x="4963667" y="4571"/>
                </a:lnTo>
                <a:lnTo>
                  <a:pt x="4962143" y="1523"/>
                </a:lnTo>
                <a:lnTo>
                  <a:pt x="4957571" y="0"/>
                </a:lnTo>
                <a:close/>
              </a:path>
              <a:path w="4963795" h="410210">
                <a:moveTo>
                  <a:pt x="4957572" y="4571"/>
                </a:moveTo>
                <a:lnTo>
                  <a:pt x="4957572" y="403859"/>
                </a:lnTo>
                <a:lnTo>
                  <a:pt x="4963667" y="403859"/>
                </a:lnTo>
                <a:lnTo>
                  <a:pt x="4963667" y="4571"/>
                </a:lnTo>
                <a:lnTo>
                  <a:pt x="49575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200" y="3258311"/>
            <a:ext cx="4952999" cy="399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6627" y="3253740"/>
            <a:ext cx="4963795" cy="410209"/>
          </a:xfrm>
          <a:custGeom>
            <a:avLst/>
            <a:gdLst/>
            <a:ahLst/>
            <a:cxnLst/>
            <a:rect l="l" t="t" r="r" b="b"/>
            <a:pathLst>
              <a:path w="4963795" h="410210">
                <a:moveTo>
                  <a:pt x="495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403859"/>
                </a:lnTo>
                <a:lnTo>
                  <a:pt x="1523" y="408431"/>
                </a:lnTo>
                <a:lnTo>
                  <a:pt x="4571" y="409955"/>
                </a:lnTo>
                <a:lnTo>
                  <a:pt x="4957571" y="409955"/>
                </a:lnTo>
                <a:lnTo>
                  <a:pt x="4962143" y="408431"/>
                </a:lnTo>
                <a:lnTo>
                  <a:pt x="4963667" y="403859"/>
                </a:lnTo>
                <a:lnTo>
                  <a:pt x="10667" y="403859"/>
                </a:lnTo>
                <a:lnTo>
                  <a:pt x="4571" y="399287"/>
                </a:lnTo>
                <a:lnTo>
                  <a:pt x="10667" y="399287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4963667" y="4571"/>
                </a:lnTo>
                <a:lnTo>
                  <a:pt x="4962143" y="1523"/>
                </a:lnTo>
                <a:lnTo>
                  <a:pt x="4957571" y="0"/>
                </a:lnTo>
                <a:close/>
              </a:path>
              <a:path w="4963795" h="410210">
                <a:moveTo>
                  <a:pt x="10667" y="399287"/>
                </a:moveTo>
                <a:lnTo>
                  <a:pt x="4571" y="399287"/>
                </a:lnTo>
                <a:lnTo>
                  <a:pt x="10667" y="403859"/>
                </a:lnTo>
                <a:lnTo>
                  <a:pt x="10667" y="399287"/>
                </a:lnTo>
                <a:close/>
              </a:path>
              <a:path w="4963795" h="410210">
                <a:moveTo>
                  <a:pt x="4952999" y="399287"/>
                </a:moveTo>
                <a:lnTo>
                  <a:pt x="10667" y="399287"/>
                </a:lnTo>
                <a:lnTo>
                  <a:pt x="10667" y="403859"/>
                </a:lnTo>
                <a:lnTo>
                  <a:pt x="4952999" y="403859"/>
                </a:lnTo>
                <a:lnTo>
                  <a:pt x="4952999" y="399287"/>
                </a:lnTo>
                <a:close/>
              </a:path>
              <a:path w="4963795" h="410210">
                <a:moveTo>
                  <a:pt x="4952999" y="4571"/>
                </a:moveTo>
                <a:lnTo>
                  <a:pt x="4952999" y="403859"/>
                </a:lnTo>
                <a:lnTo>
                  <a:pt x="4957571" y="399287"/>
                </a:lnTo>
                <a:lnTo>
                  <a:pt x="4963667" y="399287"/>
                </a:lnTo>
                <a:lnTo>
                  <a:pt x="4963667" y="9143"/>
                </a:lnTo>
                <a:lnTo>
                  <a:pt x="4957571" y="9143"/>
                </a:lnTo>
                <a:lnTo>
                  <a:pt x="4952999" y="4571"/>
                </a:lnTo>
                <a:close/>
              </a:path>
              <a:path w="4963795" h="410210">
                <a:moveTo>
                  <a:pt x="4963667" y="399287"/>
                </a:moveTo>
                <a:lnTo>
                  <a:pt x="4957571" y="399287"/>
                </a:lnTo>
                <a:lnTo>
                  <a:pt x="4952999" y="403859"/>
                </a:lnTo>
                <a:lnTo>
                  <a:pt x="4963667" y="403859"/>
                </a:lnTo>
                <a:lnTo>
                  <a:pt x="4963667" y="399287"/>
                </a:lnTo>
                <a:close/>
              </a:path>
              <a:path w="4963795" h="41021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4963795" h="410210">
                <a:moveTo>
                  <a:pt x="49529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4952999" y="9143"/>
                </a:lnTo>
                <a:lnTo>
                  <a:pt x="4952999" y="4571"/>
                </a:lnTo>
                <a:close/>
              </a:path>
              <a:path w="4963795" h="410210">
                <a:moveTo>
                  <a:pt x="4963667" y="4571"/>
                </a:moveTo>
                <a:lnTo>
                  <a:pt x="4952999" y="4571"/>
                </a:lnTo>
                <a:lnTo>
                  <a:pt x="4957571" y="9143"/>
                </a:lnTo>
                <a:lnTo>
                  <a:pt x="4963667" y="9143"/>
                </a:lnTo>
                <a:lnTo>
                  <a:pt x="49636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2193" y="2207272"/>
            <a:ext cx="7734300" cy="302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685790" algn="ctr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What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iteral?</a:t>
            </a:r>
            <a:endParaRPr sz="2000">
              <a:latin typeface="Arial"/>
              <a:cs typeface="Arial"/>
            </a:endParaRPr>
          </a:p>
          <a:p>
            <a:pPr marL="410209" indent="-217804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41084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teral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a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alue 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ned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iable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"/>
              </a:spcBef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161099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teral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a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alue 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iable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700">
              <a:latin typeface="Times New Roman"/>
              <a:cs typeface="Times New Roman"/>
            </a:endParaRPr>
          </a:p>
          <a:p>
            <a:pPr marL="355600" indent="-163195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Literals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rig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on.</a:t>
            </a:r>
            <a:endParaRPr sz="2000">
              <a:latin typeface="Arial"/>
              <a:cs typeface="Arial"/>
            </a:endParaRPr>
          </a:p>
          <a:p>
            <a:pPr marL="355600" indent="-16319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Literals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alue 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ned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imi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 data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pe.</a:t>
            </a:r>
            <a:endParaRPr sz="2000">
              <a:latin typeface="Arial"/>
              <a:cs typeface="Arial"/>
            </a:endParaRPr>
          </a:p>
          <a:p>
            <a:pPr marR="5655310" algn="ctr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6640" y="5409236"/>
            <a:ext cx="2398395" cy="1194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48385">
              <a:lnSpc>
                <a:spcPct val="150000"/>
              </a:lnSpc>
              <a:tabLst>
                <a:tab pos="826135" algn="l"/>
              </a:tabLst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int</a:t>
            </a:r>
            <a:r>
              <a:rPr sz="2000" spc="-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tax	=</a:t>
            </a:r>
            <a:r>
              <a:rPr sz="2000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EA3800"/>
                </a:solidFill>
                <a:latin typeface="Arial"/>
                <a:cs typeface="Arial"/>
              </a:rPr>
              <a:t>5 ; </a:t>
            </a:r>
            <a:r>
              <a:rPr sz="2000" b="1" dirty="0">
                <a:solidFill>
                  <a:srgbClr val="002060"/>
                </a:solidFill>
                <a:latin typeface="Arial"/>
                <a:cs typeface="Arial"/>
              </a:rPr>
              <a:t>(or)</a:t>
            </a:r>
            <a:endParaRPr sz="200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f</a:t>
            </a:r>
            <a:r>
              <a:rPr sz="2000" spc="-10" dirty="0">
                <a:solidFill>
                  <a:srgbClr val="002060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oat</a:t>
            </a:r>
            <a:r>
              <a:rPr sz="2000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ala</a:t>
            </a:r>
            <a:r>
              <a:rPr sz="2000" spc="5" dirty="0">
                <a:solidFill>
                  <a:srgbClr val="00206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y</a:t>
            </a:r>
            <a:r>
              <a:rPr sz="2000" spc="-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2060"/>
                </a:solidFill>
                <a:latin typeface="Arial"/>
                <a:cs typeface="Arial"/>
              </a:rPr>
              <a:t>=</a:t>
            </a:r>
            <a:r>
              <a:rPr sz="2000" b="1" dirty="0">
                <a:solidFill>
                  <a:srgbClr val="EA3800"/>
                </a:solidFill>
                <a:latin typeface="Arial"/>
                <a:cs typeface="Arial"/>
              </a:rPr>
              <a:t>100</a:t>
            </a:r>
            <a:r>
              <a:rPr sz="2000" b="1" spc="5" dirty="0">
                <a:solidFill>
                  <a:srgbClr val="EA3800"/>
                </a:solidFill>
                <a:latin typeface="Arial"/>
                <a:cs typeface="Arial"/>
              </a:rPr>
              <a:t>0</a:t>
            </a:r>
            <a:r>
              <a:rPr sz="2000" b="1" dirty="0">
                <a:solidFill>
                  <a:srgbClr val="EA3800"/>
                </a:solidFill>
                <a:latin typeface="Arial"/>
                <a:cs typeface="Arial"/>
              </a:rPr>
              <a:t>.0;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21807" y="5321808"/>
            <a:ext cx="3150235" cy="864235"/>
          </a:xfrm>
          <a:custGeom>
            <a:avLst/>
            <a:gdLst/>
            <a:ahLst/>
            <a:cxnLst/>
            <a:rect l="l" t="t" r="r" b="b"/>
            <a:pathLst>
              <a:path w="3150234" h="864235">
                <a:moveTo>
                  <a:pt x="314401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858011"/>
                </a:lnTo>
                <a:lnTo>
                  <a:pt x="6095" y="864107"/>
                </a:lnTo>
                <a:lnTo>
                  <a:pt x="3144011" y="864107"/>
                </a:lnTo>
                <a:lnTo>
                  <a:pt x="3150107" y="858011"/>
                </a:lnTo>
                <a:lnTo>
                  <a:pt x="3150107" y="850391"/>
                </a:lnTo>
                <a:lnTo>
                  <a:pt x="25907" y="850391"/>
                </a:lnTo>
                <a:lnTo>
                  <a:pt x="12191" y="838199"/>
                </a:lnTo>
                <a:lnTo>
                  <a:pt x="25907" y="838199"/>
                </a:lnTo>
                <a:lnTo>
                  <a:pt x="25907" y="25907"/>
                </a:lnTo>
                <a:lnTo>
                  <a:pt x="12191" y="25907"/>
                </a:lnTo>
                <a:lnTo>
                  <a:pt x="25907" y="12191"/>
                </a:lnTo>
                <a:lnTo>
                  <a:pt x="3150107" y="12191"/>
                </a:lnTo>
                <a:lnTo>
                  <a:pt x="3150107" y="6095"/>
                </a:lnTo>
                <a:lnTo>
                  <a:pt x="3144011" y="0"/>
                </a:lnTo>
                <a:close/>
              </a:path>
              <a:path w="3150234" h="864235">
                <a:moveTo>
                  <a:pt x="25907" y="838199"/>
                </a:moveTo>
                <a:lnTo>
                  <a:pt x="12191" y="838199"/>
                </a:lnTo>
                <a:lnTo>
                  <a:pt x="25907" y="850391"/>
                </a:lnTo>
                <a:lnTo>
                  <a:pt x="25907" y="838199"/>
                </a:lnTo>
                <a:close/>
              </a:path>
              <a:path w="3150234" h="864235">
                <a:moveTo>
                  <a:pt x="3124199" y="838199"/>
                </a:moveTo>
                <a:lnTo>
                  <a:pt x="25907" y="838199"/>
                </a:lnTo>
                <a:lnTo>
                  <a:pt x="25907" y="850391"/>
                </a:lnTo>
                <a:lnTo>
                  <a:pt x="3124199" y="850391"/>
                </a:lnTo>
                <a:lnTo>
                  <a:pt x="3124199" y="838199"/>
                </a:lnTo>
                <a:close/>
              </a:path>
              <a:path w="3150234" h="864235">
                <a:moveTo>
                  <a:pt x="3124199" y="12191"/>
                </a:moveTo>
                <a:lnTo>
                  <a:pt x="3124199" y="850391"/>
                </a:lnTo>
                <a:lnTo>
                  <a:pt x="3136391" y="838199"/>
                </a:lnTo>
                <a:lnTo>
                  <a:pt x="3150107" y="838199"/>
                </a:lnTo>
                <a:lnTo>
                  <a:pt x="3150107" y="25907"/>
                </a:lnTo>
                <a:lnTo>
                  <a:pt x="3136391" y="25907"/>
                </a:lnTo>
                <a:lnTo>
                  <a:pt x="3124199" y="12191"/>
                </a:lnTo>
                <a:close/>
              </a:path>
              <a:path w="3150234" h="864235">
                <a:moveTo>
                  <a:pt x="3150107" y="838199"/>
                </a:moveTo>
                <a:lnTo>
                  <a:pt x="3136391" y="838199"/>
                </a:lnTo>
                <a:lnTo>
                  <a:pt x="3124199" y="850391"/>
                </a:lnTo>
                <a:lnTo>
                  <a:pt x="3150107" y="850391"/>
                </a:lnTo>
                <a:lnTo>
                  <a:pt x="3150107" y="838199"/>
                </a:lnTo>
                <a:close/>
              </a:path>
              <a:path w="3150234" h="864235">
                <a:moveTo>
                  <a:pt x="25907" y="12191"/>
                </a:moveTo>
                <a:lnTo>
                  <a:pt x="12191" y="25907"/>
                </a:lnTo>
                <a:lnTo>
                  <a:pt x="25907" y="25907"/>
                </a:lnTo>
                <a:lnTo>
                  <a:pt x="25907" y="12191"/>
                </a:lnTo>
                <a:close/>
              </a:path>
              <a:path w="3150234" h="864235">
                <a:moveTo>
                  <a:pt x="3124199" y="12191"/>
                </a:moveTo>
                <a:lnTo>
                  <a:pt x="25907" y="12191"/>
                </a:lnTo>
                <a:lnTo>
                  <a:pt x="25907" y="25907"/>
                </a:lnTo>
                <a:lnTo>
                  <a:pt x="3124199" y="25907"/>
                </a:lnTo>
                <a:lnTo>
                  <a:pt x="3124199" y="12191"/>
                </a:lnTo>
                <a:close/>
              </a:path>
              <a:path w="3150234" h="864235">
                <a:moveTo>
                  <a:pt x="3150107" y="12191"/>
                </a:moveTo>
                <a:lnTo>
                  <a:pt x="3124199" y="12191"/>
                </a:lnTo>
                <a:lnTo>
                  <a:pt x="3136391" y="25907"/>
                </a:lnTo>
                <a:lnTo>
                  <a:pt x="3150107" y="25907"/>
                </a:lnTo>
                <a:lnTo>
                  <a:pt x="3150107" y="1219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14472" y="5478779"/>
            <a:ext cx="2185670" cy="875030"/>
          </a:xfrm>
          <a:custGeom>
            <a:avLst/>
            <a:gdLst/>
            <a:ahLst/>
            <a:cxnLst/>
            <a:rect l="l" t="t" r="r" b="b"/>
            <a:pathLst>
              <a:path w="2185670" h="875029">
                <a:moveTo>
                  <a:pt x="2133386" y="217673"/>
                </a:moveTo>
                <a:lnTo>
                  <a:pt x="1135379" y="853439"/>
                </a:lnTo>
                <a:lnTo>
                  <a:pt x="1149095" y="874775"/>
                </a:lnTo>
                <a:lnTo>
                  <a:pt x="2175403" y="220979"/>
                </a:lnTo>
                <a:lnTo>
                  <a:pt x="2170175" y="220979"/>
                </a:lnTo>
                <a:lnTo>
                  <a:pt x="2133386" y="217673"/>
                </a:lnTo>
                <a:close/>
              </a:path>
              <a:path w="2185670" h="875029">
                <a:moveTo>
                  <a:pt x="2164079" y="198119"/>
                </a:moveTo>
                <a:lnTo>
                  <a:pt x="2133386" y="217673"/>
                </a:lnTo>
                <a:lnTo>
                  <a:pt x="2170175" y="220979"/>
                </a:lnTo>
                <a:lnTo>
                  <a:pt x="2164079" y="198119"/>
                </a:lnTo>
                <a:close/>
              </a:path>
              <a:path w="2185670" h="875029">
                <a:moveTo>
                  <a:pt x="2179319" y="198119"/>
                </a:moveTo>
                <a:lnTo>
                  <a:pt x="2164079" y="198119"/>
                </a:lnTo>
                <a:lnTo>
                  <a:pt x="2170175" y="220979"/>
                </a:lnTo>
                <a:lnTo>
                  <a:pt x="2175403" y="220979"/>
                </a:lnTo>
                <a:lnTo>
                  <a:pt x="2177795" y="219455"/>
                </a:lnTo>
                <a:lnTo>
                  <a:pt x="2182367" y="216407"/>
                </a:lnTo>
                <a:lnTo>
                  <a:pt x="2185415" y="211835"/>
                </a:lnTo>
                <a:lnTo>
                  <a:pt x="2183891" y="205739"/>
                </a:lnTo>
                <a:lnTo>
                  <a:pt x="2182367" y="201167"/>
                </a:lnTo>
                <a:lnTo>
                  <a:pt x="2179319" y="198119"/>
                </a:lnTo>
                <a:close/>
              </a:path>
              <a:path w="2185670" h="875029">
                <a:moveTo>
                  <a:pt x="3047" y="0"/>
                </a:moveTo>
                <a:lnTo>
                  <a:pt x="0" y="25907"/>
                </a:lnTo>
                <a:lnTo>
                  <a:pt x="2133386" y="217673"/>
                </a:lnTo>
                <a:lnTo>
                  <a:pt x="2164079" y="198119"/>
                </a:lnTo>
                <a:lnTo>
                  <a:pt x="2179319" y="198119"/>
                </a:lnTo>
                <a:lnTo>
                  <a:pt x="2177795" y="196595"/>
                </a:lnTo>
                <a:lnTo>
                  <a:pt x="2173223" y="196595"/>
                </a:lnTo>
                <a:lnTo>
                  <a:pt x="3047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34000" y="5334000"/>
            <a:ext cx="3124200" cy="838200"/>
          </a:xfrm>
          <a:prstGeom prst="rect">
            <a:avLst/>
          </a:prstGeom>
          <a:solidFill>
            <a:srgbClr val="4F81BD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 marR="287655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Wh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“5”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“1000.0”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are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</a:t>
            </a:r>
            <a:r>
              <a:rPr sz="1600" spc="-10" dirty="0">
                <a:latin typeface="Arial"/>
                <a:cs typeface="Arial"/>
              </a:rPr>
              <a:t> and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flo</a:t>
            </a:r>
            <a:r>
              <a:rPr sz="1600" spc="-10" dirty="0">
                <a:latin typeface="Arial"/>
                <a:cs typeface="Arial"/>
              </a:rPr>
              <a:t>at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terals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respe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el</a:t>
            </a:r>
            <a:r>
              <a:rPr sz="1600" spc="-145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838200"/>
            <a:ext cx="432244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03550" algn="l"/>
              </a:tabLst>
            </a:pPr>
            <a:r>
              <a:rPr sz="3600" spc="-10" dirty="0">
                <a:latin typeface="Verdana"/>
                <a:cs typeface="Verdana"/>
              </a:rPr>
              <a:t>J</a:t>
            </a:r>
            <a:r>
              <a:rPr sz="3600" spc="-30" dirty="0">
                <a:latin typeface="Verdana"/>
                <a:cs typeface="Verdana"/>
              </a:rPr>
              <a:t>a</a:t>
            </a:r>
            <a:r>
              <a:rPr sz="3600" spc="-70" dirty="0">
                <a:latin typeface="Verdana"/>
                <a:cs typeface="Verdana"/>
              </a:rPr>
              <a:t>v</a:t>
            </a:r>
            <a:r>
              <a:rPr sz="3600" dirty="0">
                <a:latin typeface="Verdana"/>
                <a:cs typeface="Verdana"/>
              </a:rPr>
              <a:t>a</a:t>
            </a:r>
            <a:r>
              <a:rPr sz="3600" spc="-2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Li</a:t>
            </a:r>
            <a:r>
              <a:rPr sz="3600" spc="-10" dirty="0">
                <a:latin typeface="Verdana"/>
                <a:cs typeface="Verdana"/>
              </a:rPr>
              <a:t>t</a:t>
            </a:r>
            <a:r>
              <a:rPr sz="3600" dirty="0">
                <a:latin typeface="Verdana"/>
                <a:cs typeface="Verdana"/>
              </a:rPr>
              <a:t>e</a:t>
            </a:r>
            <a:r>
              <a:rPr sz="3600" spc="-60" dirty="0">
                <a:latin typeface="Verdana"/>
                <a:cs typeface="Verdana"/>
              </a:rPr>
              <a:t>r</a:t>
            </a:r>
            <a:r>
              <a:rPr sz="3600" dirty="0">
                <a:latin typeface="Verdana"/>
                <a:cs typeface="Verdana"/>
              </a:rPr>
              <a:t>a</a:t>
            </a:r>
            <a:r>
              <a:rPr sz="3600" spc="-10" dirty="0">
                <a:latin typeface="Verdana"/>
                <a:cs typeface="Verdana"/>
              </a:rPr>
              <a:t>l</a:t>
            </a:r>
            <a:r>
              <a:rPr sz="3600" dirty="0">
                <a:latin typeface="Verdana"/>
                <a:cs typeface="Verdana"/>
              </a:rPr>
              <a:t>s	</a:t>
            </a:r>
            <a:r>
              <a:rPr sz="3600" spc="-345" dirty="0">
                <a:latin typeface="Verdana"/>
                <a:cs typeface="Verdana"/>
              </a:rPr>
              <a:t>T</a:t>
            </a:r>
            <a:r>
              <a:rPr sz="3600" dirty="0">
                <a:latin typeface="Verdana"/>
                <a:cs typeface="Verdana"/>
              </a:rPr>
              <a:t>yp</a:t>
            </a:r>
            <a:r>
              <a:rPr sz="3600" spc="5" dirty="0">
                <a:latin typeface="Verdana"/>
                <a:cs typeface="Verdana"/>
              </a:rPr>
              <a:t>e</a:t>
            </a:r>
            <a:r>
              <a:rPr sz="3600" dirty="0">
                <a:latin typeface="Verdana"/>
                <a:cs typeface="Verdana"/>
              </a:rPr>
              <a:t>s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15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469" y="2279269"/>
          <a:ext cx="8458197" cy="4267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599"/>
                <a:gridCol w="4571999"/>
                <a:gridCol w="2133599"/>
              </a:tblGrid>
              <a:tr h="64922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script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84455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orm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ts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 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120624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Inte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tera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379095">
                        <a:lnSpc>
                          <a:spcPct val="1002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Inte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ral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liter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may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repr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ted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by 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cim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l, octa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or h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ex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mal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rs.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octal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is pr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ed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ith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0,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 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mal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ith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0x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or 0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4438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Dec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mal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:12 H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mal:0xC 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al:014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92735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Flo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2000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flo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tin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-p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teral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is re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 flo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tin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-p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is us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 flo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ta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869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Flo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t:1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34.5f Double:12.65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3.56E2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23d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148437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Boolean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364490" algn="just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le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pe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ly 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 of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ssi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le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s,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se.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refor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ly av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tera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838200"/>
            <a:ext cx="587819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03550" algn="l"/>
              </a:tabLst>
            </a:pPr>
            <a:r>
              <a:rPr sz="3600" spc="-10" dirty="0">
                <a:latin typeface="Verdana"/>
                <a:cs typeface="Verdana"/>
              </a:rPr>
              <a:t>J</a:t>
            </a:r>
            <a:r>
              <a:rPr sz="3600" spc="-30" dirty="0">
                <a:latin typeface="Verdana"/>
                <a:cs typeface="Verdana"/>
              </a:rPr>
              <a:t>a</a:t>
            </a:r>
            <a:r>
              <a:rPr sz="3600" spc="-70" dirty="0">
                <a:latin typeface="Verdana"/>
                <a:cs typeface="Verdana"/>
              </a:rPr>
              <a:t>v</a:t>
            </a:r>
            <a:r>
              <a:rPr sz="3600" dirty="0">
                <a:latin typeface="Verdana"/>
                <a:cs typeface="Verdana"/>
              </a:rPr>
              <a:t>a</a:t>
            </a:r>
            <a:r>
              <a:rPr sz="3600" spc="-2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Li</a:t>
            </a:r>
            <a:r>
              <a:rPr sz="3600" spc="-10" dirty="0">
                <a:latin typeface="Verdana"/>
                <a:cs typeface="Verdana"/>
              </a:rPr>
              <a:t>t</a:t>
            </a:r>
            <a:r>
              <a:rPr sz="3600" dirty="0">
                <a:latin typeface="Verdana"/>
                <a:cs typeface="Verdana"/>
              </a:rPr>
              <a:t>e</a:t>
            </a:r>
            <a:r>
              <a:rPr sz="3600" spc="-60" dirty="0">
                <a:latin typeface="Verdana"/>
                <a:cs typeface="Verdana"/>
              </a:rPr>
              <a:t>r</a:t>
            </a:r>
            <a:r>
              <a:rPr sz="3600" dirty="0">
                <a:latin typeface="Verdana"/>
                <a:cs typeface="Verdana"/>
              </a:rPr>
              <a:t>a</a:t>
            </a:r>
            <a:r>
              <a:rPr sz="3600" spc="-10" dirty="0">
                <a:latin typeface="Verdana"/>
                <a:cs typeface="Verdana"/>
              </a:rPr>
              <a:t>l</a:t>
            </a:r>
            <a:r>
              <a:rPr sz="3600" dirty="0">
                <a:latin typeface="Verdana"/>
                <a:cs typeface="Verdana"/>
              </a:rPr>
              <a:t>s	</a:t>
            </a:r>
            <a:r>
              <a:rPr sz="3600" spc="-345" dirty="0">
                <a:latin typeface="Verdana"/>
                <a:cs typeface="Verdana"/>
              </a:rPr>
              <a:t>T</a:t>
            </a:r>
            <a:r>
              <a:rPr sz="3600" dirty="0">
                <a:latin typeface="Verdana"/>
                <a:cs typeface="Verdana"/>
              </a:rPr>
              <a:t>yp</a:t>
            </a:r>
            <a:r>
              <a:rPr sz="3600" spc="5" dirty="0">
                <a:latin typeface="Verdana"/>
                <a:cs typeface="Verdana"/>
              </a:rPr>
              <a:t>e</a:t>
            </a:r>
            <a:r>
              <a:rPr sz="3600" dirty="0">
                <a:latin typeface="Verdana"/>
                <a:cs typeface="Verdana"/>
              </a:rPr>
              <a:t>s</a:t>
            </a:r>
            <a:r>
              <a:rPr sz="3600" spc="-3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(</a:t>
            </a:r>
            <a:r>
              <a:rPr sz="3600" spc="-10" dirty="0">
                <a:latin typeface="Verdana"/>
                <a:cs typeface="Verdana"/>
              </a:rPr>
              <a:t>c</a:t>
            </a:r>
            <a:r>
              <a:rPr sz="3600" dirty="0">
                <a:latin typeface="Verdana"/>
                <a:cs typeface="Verdana"/>
              </a:rPr>
              <a:t>ont)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16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469" y="2279269"/>
          <a:ext cx="8458197" cy="4114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9"/>
                <a:gridCol w="4571999"/>
                <a:gridCol w="2362199"/>
              </a:tblGrid>
              <a:tr h="45719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script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orm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ts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68579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ar 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tera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168275">
                        <a:lnSpc>
                          <a:spcPts val="21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teral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may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repr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ted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 si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 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cter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sed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sin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55" dirty="0">
                          <a:latin typeface="Calibri"/>
                          <a:cs typeface="Calibri"/>
                        </a:rPr>
                        <a:t>‘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75" dirty="0">
                          <a:latin typeface="Calibri"/>
                          <a:cs typeface="Calibri"/>
                        </a:rPr>
                        <a:t>’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'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\u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7'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685799">
                <a:tc>
                  <a:txBody>
                    <a:bodyPr/>
                    <a:lstStyle/>
                    <a:p>
                      <a:pPr marL="84455" marR="681990">
                        <a:lnSpc>
                          <a:spcPct val="1006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String 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tera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135890">
                        <a:lnSpc>
                          <a:spcPct val="1006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String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tera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nt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mu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racters 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 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sed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otes.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“Hel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2285999">
                <a:tc>
                  <a:txBody>
                    <a:bodyPr/>
                    <a:lstStyle/>
                    <a:p>
                      <a:pPr marL="84455" marR="2762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Esca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 Se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3632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Java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su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rts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sca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for 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ting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racters.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tabLst>
                          <a:tab pos="51562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\n	:a 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47625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\r	:a return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6685">
                        <a:lnSpc>
                          <a:spcPct val="100000"/>
                        </a:lnSpc>
                        <a:tabLst>
                          <a:tab pos="52705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\t	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tab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6685">
                        <a:lnSpc>
                          <a:spcPct val="100000"/>
                        </a:lnSpc>
                        <a:tabLst>
                          <a:tab pos="527685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\b	:a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cksp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6685">
                        <a:lnSpc>
                          <a:spcPct val="100000"/>
                        </a:lnSpc>
                        <a:tabLst>
                          <a:tab pos="52705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\f	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form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6685">
                        <a:lnSpc>
                          <a:spcPct val="100000"/>
                        </a:lnSpc>
                        <a:tabLst>
                          <a:tab pos="51435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\‘	:a sin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ote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6685">
                        <a:lnSpc>
                          <a:spcPct val="100000"/>
                        </a:lnSpc>
                        <a:tabLst>
                          <a:tab pos="540385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\“	:a 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ote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6685">
                        <a:lnSpc>
                          <a:spcPct val="100000"/>
                        </a:lnSpc>
                        <a:tabLst>
                          <a:tab pos="527685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\\	:a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cksl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720872"/>
            <a:ext cx="9052560" cy="476168"/>
          </a:xfrm>
          <a:prstGeom prst="rect">
            <a:avLst/>
          </a:prstGeom>
        </p:spPr>
        <p:txBody>
          <a:bodyPr vert="horz" wrap="square" lIns="0" tIns="44843" rIns="0" bIns="0" rtlCol="0">
            <a:spAutoFit/>
          </a:bodyPr>
          <a:lstStyle/>
          <a:p>
            <a:pPr marL="916940" algn="l">
              <a:lnSpc>
                <a:spcPct val="100000"/>
              </a:lnSpc>
            </a:pPr>
            <a:r>
              <a:rPr sz="2800" spc="-20" dirty="0"/>
              <a:t>Lend</a:t>
            </a:r>
            <a:r>
              <a:rPr sz="2800" spc="5" dirty="0"/>
              <a:t> </a:t>
            </a:r>
            <a:r>
              <a:rPr sz="2800" spc="-20" dirty="0"/>
              <a:t>a</a:t>
            </a:r>
            <a:r>
              <a:rPr sz="2800" spc="10" dirty="0"/>
              <a:t> </a:t>
            </a:r>
            <a:r>
              <a:rPr sz="2800" spc="-20" dirty="0"/>
              <a:t>Ha</a:t>
            </a:r>
            <a:r>
              <a:rPr sz="2800" spc="-30" dirty="0"/>
              <a:t>n</a:t>
            </a:r>
            <a:r>
              <a:rPr sz="2800" spc="-20" dirty="0"/>
              <a:t>d</a:t>
            </a:r>
            <a:r>
              <a:rPr sz="2800" spc="15" dirty="0"/>
              <a:t> </a:t>
            </a:r>
            <a:r>
              <a:rPr sz="2800" spc="-20" dirty="0"/>
              <a:t>–</a:t>
            </a:r>
            <a:r>
              <a:rPr sz="2800" spc="5" dirty="0"/>
              <a:t> </a:t>
            </a:r>
            <a:r>
              <a:rPr sz="2800" spc="-160" dirty="0"/>
              <a:t>V</a:t>
            </a:r>
            <a:r>
              <a:rPr sz="2800" spc="-20" dirty="0"/>
              <a:t>a</a:t>
            </a:r>
            <a:r>
              <a:rPr sz="2800" spc="-25" dirty="0"/>
              <a:t>r</a:t>
            </a:r>
            <a:r>
              <a:rPr sz="2800" spc="-15" dirty="0"/>
              <a:t>iables</a:t>
            </a:r>
            <a:r>
              <a:rPr sz="2800" spc="20" dirty="0"/>
              <a:t> </a:t>
            </a:r>
            <a:r>
              <a:rPr sz="2800" spc="-20" dirty="0"/>
              <a:t>Decla</a:t>
            </a:r>
            <a:r>
              <a:rPr sz="2800" spc="-70" dirty="0"/>
              <a:t>r</a:t>
            </a:r>
            <a:r>
              <a:rPr sz="2800" spc="-15" dirty="0"/>
              <a:t>ation</a:t>
            </a:r>
            <a:endParaRPr sz="280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8429" y="2005276"/>
            <a:ext cx="584771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400" dirty="0">
                <a:latin typeface="Arial"/>
                <a:cs typeface="Arial"/>
              </a:rPr>
              <a:t>1.	Cre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lass 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“</a:t>
            </a:r>
            <a:r>
              <a:rPr sz="1400" dirty="0">
                <a:latin typeface="Arial"/>
                <a:cs typeface="Arial"/>
              </a:rPr>
              <a:t>Em</a:t>
            </a:r>
            <a:r>
              <a:rPr sz="1400" spc="-10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lo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ee”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ith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follo</a:t>
            </a:r>
            <a:r>
              <a:rPr sz="1400" spc="-15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ing</a:t>
            </a:r>
            <a:r>
              <a:rPr sz="1400" spc="-20" dirty="0">
                <a:latin typeface="Arial"/>
                <a:cs typeface="Arial"/>
              </a:rPr>
              <a:t> v</a:t>
            </a:r>
            <a:r>
              <a:rPr sz="1400" dirty="0">
                <a:latin typeface="Arial"/>
                <a:cs typeface="Arial"/>
              </a:rPr>
              <a:t>ariables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reated,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8429" y="3834192"/>
            <a:ext cx="7776209" cy="1148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marR="5080" indent="-456565">
              <a:lnSpc>
                <a:spcPct val="100000"/>
              </a:lnSpc>
              <a:buFont typeface="Arial"/>
              <a:buAutoNum type="arabicPeriod" startAt="2"/>
              <a:tabLst>
                <a:tab pos="469900" algn="l"/>
                <a:tab pos="5424170" algn="l"/>
              </a:tabLst>
            </a:pPr>
            <a:r>
              <a:rPr sz="1400" dirty="0">
                <a:latin typeface="Arial"/>
                <a:cs typeface="Arial"/>
              </a:rPr>
              <a:t>Cre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thod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alulatePF()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hich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ill 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ocal	f</a:t>
            </a:r>
            <a:r>
              <a:rPr sz="1400" spc="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oat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ariable 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named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“pfRate”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ith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alue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10.5 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follo</a:t>
            </a:r>
            <a:r>
              <a:rPr sz="1400" spc="-15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age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should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printed.</a:t>
            </a:r>
            <a:endParaRPr sz="1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200"/>
              </a:spcBef>
            </a:pP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“T</a:t>
            </a:r>
            <a:r>
              <a:rPr sz="1400" spc="-10" dirty="0">
                <a:solidFill>
                  <a:srgbClr val="00B050"/>
                </a:solidFill>
                <a:latin typeface="Arial"/>
                <a:cs typeface="Arial"/>
              </a:rPr>
              <a:t>h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e </a:t>
            </a:r>
            <a:r>
              <a:rPr sz="1400" spc="-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PF </a:t>
            </a:r>
            <a:r>
              <a:rPr sz="1400" spc="-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Rate</a:t>
            </a:r>
            <a:r>
              <a:rPr sz="1400" spc="-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Of</a:t>
            </a:r>
            <a:r>
              <a:rPr sz="1400" spc="-4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400" spc="-10" dirty="0">
                <a:solidFill>
                  <a:srgbClr val="00B050"/>
                </a:solidFill>
                <a:latin typeface="Arial"/>
                <a:cs typeface="Arial"/>
              </a:rPr>
              <a:t>h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400" spc="-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400" spc="-10" dirty="0">
                <a:solidFill>
                  <a:srgbClr val="00B050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plo</a:t>
            </a:r>
            <a:r>
              <a:rPr sz="1400" spc="-20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ee</a:t>
            </a:r>
            <a:r>
              <a:rPr sz="1400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is &lt;pfRate&gt;”</a:t>
            </a:r>
            <a:endParaRPr sz="14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Font typeface="Arial"/>
              <a:buAutoNum type="arabicPeriod" startAt="3"/>
              <a:tabLst>
                <a:tab pos="469900" algn="l"/>
              </a:tabLst>
            </a:pPr>
            <a:r>
              <a:rPr sz="1400" dirty="0">
                <a:latin typeface="Arial"/>
                <a:cs typeface="Arial"/>
              </a:rPr>
              <a:t>Cre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lass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“Main</a:t>
            </a:r>
            <a:r>
              <a:rPr sz="1400" spc="-10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rogra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”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thod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hich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ill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5605" y="5068685"/>
            <a:ext cx="107314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2789" y="5068619"/>
            <a:ext cx="6539865" cy="134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Cre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object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ins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ance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 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Em</a:t>
            </a:r>
            <a:r>
              <a:rPr sz="1400" spc="-10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lo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ee.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latin typeface="Arial"/>
                <a:cs typeface="Arial"/>
              </a:rPr>
              <a:t>Ac</a:t>
            </a:r>
            <a:r>
              <a:rPr sz="1400" spc="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ess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ins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ance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ariables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display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default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alues 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ariable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follo</a:t>
            </a:r>
            <a:r>
              <a:rPr sz="1400" spc="-15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s .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“T</a:t>
            </a:r>
            <a:r>
              <a:rPr sz="1400" spc="-10" dirty="0">
                <a:solidFill>
                  <a:srgbClr val="00B050"/>
                </a:solidFill>
                <a:latin typeface="Arial"/>
                <a:cs typeface="Arial"/>
              </a:rPr>
              <a:t>h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e </a:t>
            </a:r>
            <a:r>
              <a:rPr sz="1400" spc="-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d </a:t>
            </a:r>
            <a:r>
              <a:rPr sz="1400" spc="-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of</a:t>
            </a:r>
            <a:r>
              <a:rPr sz="1400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Em</a:t>
            </a:r>
            <a:r>
              <a:rPr sz="1400" spc="-1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lo</a:t>
            </a:r>
            <a:r>
              <a:rPr sz="1400" spc="-20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ee is</a:t>
            </a:r>
            <a:r>
              <a:rPr sz="1400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&lt;e</a:t>
            </a:r>
            <a:r>
              <a:rPr sz="1400" spc="-15" dirty="0">
                <a:solidFill>
                  <a:srgbClr val="00B050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pId&gt;</a:t>
            </a:r>
            <a:r>
              <a:rPr sz="1400" spc="-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”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“T</a:t>
            </a:r>
            <a:r>
              <a:rPr sz="1400" spc="-10" dirty="0">
                <a:solidFill>
                  <a:srgbClr val="00B050"/>
                </a:solidFill>
                <a:latin typeface="Arial"/>
                <a:cs typeface="Arial"/>
              </a:rPr>
              <a:t>h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400" spc="-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Salary</a:t>
            </a:r>
            <a:r>
              <a:rPr sz="1400" spc="-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of</a:t>
            </a:r>
            <a:r>
              <a:rPr sz="1400" spc="-4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400" spc="-10" dirty="0">
                <a:solidFill>
                  <a:srgbClr val="00B050"/>
                </a:solidFill>
                <a:latin typeface="Arial"/>
                <a:cs typeface="Arial"/>
              </a:rPr>
              <a:t>h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400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Em</a:t>
            </a:r>
            <a:r>
              <a:rPr sz="1400" spc="-1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lo</a:t>
            </a:r>
            <a:r>
              <a:rPr sz="1400" spc="-20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ee</a:t>
            </a:r>
            <a:r>
              <a:rPr sz="1400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is </a:t>
            </a:r>
            <a:r>
              <a:rPr sz="1400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&lt;empS</a:t>
            </a:r>
            <a:r>
              <a:rPr sz="1400" spc="-10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l&gt;</a:t>
            </a:r>
            <a:r>
              <a:rPr sz="1400" spc="-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”</a:t>
            </a:r>
            <a:endParaRPr sz="1400">
              <a:latin typeface="Arial"/>
              <a:cs typeface="Arial"/>
            </a:endParaRPr>
          </a:p>
          <a:p>
            <a:pPr marL="12700" marR="1196975">
              <a:lnSpc>
                <a:spcPct val="100000"/>
              </a:lnSpc>
            </a:pP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“T</a:t>
            </a:r>
            <a:r>
              <a:rPr sz="1400" spc="-10" dirty="0">
                <a:solidFill>
                  <a:srgbClr val="00B050"/>
                </a:solidFill>
                <a:latin typeface="Arial"/>
                <a:cs typeface="Arial"/>
              </a:rPr>
              <a:t>h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e </a:t>
            </a:r>
            <a:r>
              <a:rPr sz="1400" spc="-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Per</a:t>
            </a:r>
            <a:r>
              <a:rPr sz="1400" spc="10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enta</a:t>
            </a:r>
            <a:r>
              <a:rPr sz="1400" spc="-10" dirty="0">
                <a:solidFill>
                  <a:srgbClr val="00B050"/>
                </a:solidFill>
                <a:latin typeface="Arial"/>
                <a:cs typeface="Arial"/>
              </a:rPr>
              <a:t>g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400" spc="-5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of</a:t>
            </a:r>
            <a:r>
              <a:rPr sz="1400" spc="-4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spc="-165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ax </a:t>
            </a:r>
            <a:r>
              <a:rPr sz="1400" spc="-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400" spc="-10" dirty="0">
                <a:solidFill>
                  <a:srgbClr val="00B050"/>
                </a:solidFill>
                <a:latin typeface="Arial"/>
                <a:cs typeface="Arial"/>
              </a:rPr>
              <a:t>h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400" spc="-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Em</a:t>
            </a:r>
            <a:r>
              <a:rPr sz="1400" spc="-1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lo</a:t>
            </a:r>
            <a:r>
              <a:rPr sz="1400" spc="-20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ee</a:t>
            </a:r>
            <a:r>
              <a:rPr sz="1400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needs</a:t>
            </a:r>
            <a:r>
              <a:rPr sz="1400" spc="-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to</a:t>
            </a:r>
            <a:r>
              <a:rPr sz="1400" spc="-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Pay</a:t>
            </a:r>
            <a:r>
              <a:rPr sz="1400" spc="-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s &lt;e</a:t>
            </a:r>
            <a:r>
              <a:rPr sz="1400" spc="-15" dirty="0">
                <a:solidFill>
                  <a:srgbClr val="00B050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400" spc="-165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1400" spc="-20" dirty="0">
                <a:solidFill>
                  <a:srgbClr val="00B050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&gt;” “T</a:t>
            </a:r>
            <a:r>
              <a:rPr sz="1400" spc="-10" dirty="0">
                <a:solidFill>
                  <a:srgbClr val="00B050"/>
                </a:solidFill>
                <a:latin typeface="Arial"/>
                <a:cs typeface="Arial"/>
              </a:rPr>
              <a:t>h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e </a:t>
            </a:r>
            <a:r>
              <a:rPr sz="1400" spc="-5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spc="-165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otal </a:t>
            </a:r>
            <a:r>
              <a:rPr sz="1400" spc="-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Nu</a:t>
            </a:r>
            <a:r>
              <a:rPr sz="1400" spc="-10" dirty="0">
                <a:solidFill>
                  <a:srgbClr val="00B050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ber </a:t>
            </a:r>
            <a:r>
              <a:rPr sz="1400" spc="-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of</a:t>
            </a:r>
            <a:r>
              <a:rPr sz="1400" spc="-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400" spc="-1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1400" spc="5" dirty="0">
                <a:solidFill>
                  <a:srgbClr val="00B050"/>
                </a:solidFill>
                <a:latin typeface="Arial"/>
                <a:cs typeface="Arial"/>
              </a:rPr>
              <a:t>k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ing</a:t>
            </a:r>
            <a:r>
              <a:rPr sz="1400" spc="-4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D</a:t>
            </a:r>
            <a:r>
              <a:rPr sz="1400" spc="-10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1400" spc="-20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s  is</a:t>
            </a:r>
            <a:r>
              <a:rPr sz="1400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&lt;da</a:t>
            </a:r>
            <a:r>
              <a:rPr sz="1400" spc="-25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sO</a:t>
            </a:r>
            <a:r>
              <a:rPr sz="1400" spc="10" dirty="0">
                <a:solidFill>
                  <a:srgbClr val="00B050"/>
                </a:solidFill>
                <a:latin typeface="Arial"/>
                <a:cs typeface="Arial"/>
              </a:rPr>
              <a:t>f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400" spc="-1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1400" spc="5" dirty="0">
                <a:solidFill>
                  <a:srgbClr val="00B050"/>
                </a:solidFill>
                <a:latin typeface="Arial"/>
                <a:cs typeface="Arial"/>
              </a:rPr>
              <a:t>k</a:t>
            </a:r>
            <a:r>
              <a:rPr sz="1400" spc="-20" dirty="0">
                <a:solidFill>
                  <a:srgbClr val="00B050"/>
                </a:solidFill>
                <a:latin typeface="Arial"/>
                <a:cs typeface="Arial"/>
              </a:rPr>
              <a:t>&gt;</a:t>
            </a:r>
            <a:r>
              <a:rPr sz="1400" dirty="0">
                <a:solidFill>
                  <a:srgbClr val="00B050"/>
                </a:solidFill>
                <a:latin typeface="Arial"/>
                <a:cs typeface="Arial"/>
              </a:rPr>
              <a:t>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5601" y="6577352"/>
            <a:ext cx="10731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2790" y="6577285"/>
            <a:ext cx="272415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In</a:t>
            </a:r>
            <a:r>
              <a:rPr sz="1400" spc="-15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oke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alcula</a:t>
            </a:r>
            <a:r>
              <a:rPr sz="1400" spc="1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()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thod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65069" y="2279269"/>
          <a:ext cx="3962397" cy="1371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399"/>
                <a:gridCol w="1066799"/>
                <a:gridCol w="1219199"/>
              </a:tblGrid>
              <a:tr h="27431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2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ab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Default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lo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ary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ble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spc="-1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Flo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pD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sO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838200"/>
            <a:ext cx="53981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6880" algn="l"/>
              </a:tabLst>
            </a:pPr>
            <a:r>
              <a:rPr sz="3600" dirty="0">
                <a:latin typeface="Verdana"/>
                <a:cs typeface="Verdana"/>
              </a:rPr>
              <a:t>Lend</a:t>
            </a:r>
            <a:r>
              <a:rPr sz="3600" spc="-3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a	Hand</a:t>
            </a:r>
            <a:r>
              <a:rPr sz="3600" spc="-2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–</a:t>
            </a:r>
            <a:r>
              <a:rPr sz="3600" spc="-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Solu</a:t>
            </a:r>
            <a:r>
              <a:rPr sz="3600" spc="-10" dirty="0">
                <a:latin typeface="Verdana"/>
                <a:cs typeface="Verdana"/>
              </a:rPr>
              <a:t>t</a:t>
            </a:r>
            <a:r>
              <a:rPr sz="3600" dirty="0">
                <a:latin typeface="Verdana"/>
                <a:cs typeface="Verdana"/>
              </a:rPr>
              <a:t>ion</a:t>
            </a:r>
          </a:p>
        </p:txBody>
      </p:sp>
      <p:sp>
        <p:nvSpPr>
          <p:cNvPr id="3" name="object 3"/>
          <p:cNvSpPr/>
          <p:nvPr/>
        </p:nvSpPr>
        <p:spPr>
          <a:xfrm>
            <a:off x="1371600" y="2286000"/>
            <a:ext cx="6763511" cy="160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1600" y="3886200"/>
            <a:ext cx="6763511" cy="3124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6940" algn="l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a</a:t>
            </a:r>
            <a:r>
              <a:rPr dirty="0"/>
              <a:t>st</a:t>
            </a:r>
            <a:r>
              <a:rPr spc="-10" dirty="0"/>
              <a:t>i</a:t>
            </a:r>
            <a:r>
              <a:rPr dirty="0"/>
              <a:t>ng</a:t>
            </a:r>
            <a:r>
              <a:rPr spc="-20" dirty="0"/>
              <a:t> </a:t>
            </a:r>
            <a:r>
              <a:rPr dirty="0"/>
              <a:t>Primi</a:t>
            </a:r>
            <a:r>
              <a:rPr spc="-10" dirty="0"/>
              <a:t>t</a:t>
            </a:r>
            <a:r>
              <a:rPr dirty="0"/>
              <a:t>i</a:t>
            </a:r>
            <a:r>
              <a:rPr spc="-35" dirty="0"/>
              <a:t>v</a:t>
            </a:r>
            <a:r>
              <a:rPr dirty="0"/>
              <a:t>es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19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891027" y="2814828"/>
            <a:ext cx="5954395" cy="932815"/>
          </a:xfrm>
          <a:custGeom>
            <a:avLst/>
            <a:gdLst/>
            <a:ahLst/>
            <a:cxnLst/>
            <a:rect l="l" t="t" r="r" b="b"/>
            <a:pathLst>
              <a:path w="5954395" h="932814">
                <a:moveTo>
                  <a:pt x="5948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28115"/>
                </a:lnTo>
                <a:lnTo>
                  <a:pt x="1523" y="932687"/>
                </a:lnTo>
                <a:lnTo>
                  <a:pt x="5952743" y="932687"/>
                </a:lnTo>
                <a:lnTo>
                  <a:pt x="5954267" y="928115"/>
                </a:lnTo>
                <a:lnTo>
                  <a:pt x="4572" y="928115"/>
                </a:lnTo>
                <a:lnTo>
                  <a:pt x="4572" y="4571"/>
                </a:lnTo>
                <a:lnTo>
                  <a:pt x="5954267" y="4571"/>
                </a:lnTo>
                <a:lnTo>
                  <a:pt x="5952743" y="1523"/>
                </a:lnTo>
                <a:lnTo>
                  <a:pt x="5948171" y="0"/>
                </a:lnTo>
                <a:close/>
              </a:path>
              <a:path w="5954395" h="932814">
                <a:moveTo>
                  <a:pt x="5948172" y="4571"/>
                </a:moveTo>
                <a:lnTo>
                  <a:pt x="5948172" y="928115"/>
                </a:lnTo>
                <a:lnTo>
                  <a:pt x="5954267" y="928115"/>
                </a:lnTo>
                <a:lnTo>
                  <a:pt x="5954267" y="4571"/>
                </a:lnTo>
                <a:lnTo>
                  <a:pt x="5948172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5600" y="2819400"/>
            <a:ext cx="5943599" cy="923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1027" y="2814828"/>
            <a:ext cx="5954395" cy="932815"/>
          </a:xfrm>
          <a:custGeom>
            <a:avLst/>
            <a:gdLst/>
            <a:ahLst/>
            <a:cxnLst/>
            <a:rect l="l" t="t" r="r" b="b"/>
            <a:pathLst>
              <a:path w="5954395" h="932814">
                <a:moveTo>
                  <a:pt x="5948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928115"/>
                </a:lnTo>
                <a:lnTo>
                  <a:pt x="1523" y="932687"/>
                </a:lnTo>
                <a:lnTo>
                  <a:pt x="5952743" y="932687"/>
                </a:lnTo>
                <a:lnTo>
                  <a:pt x="5954267" y="928115"/>
                </a:lnTo>
                <a:lnTo>
                  <a:pt x="10667" y="928115"/>
                </a:lnTo>
                <a:lnTo>
                  <a:pt x="4571" y="923543"/>
                </a:lnTo>
                <a:lnTo>
                  <a:pt x="10667" y="923543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5954267" y="4571"/>
                </a:lnTo>
                <a:lnTo>
                  <a:pt x="5952743" y="1523"/>
                </a:lnTo>
                <a:lnTo>
                  <a:pt x="5948171" y="0"/>
                </a:lnTo>
                <a:close/>
              </a:path>
              <a:path w="5954395" h="932814">
                <a:moveTo>
                  <a:pt x="10667" y="923543"/>
                </a:moveTo>
                <a:lnTo>
                  <a:pt x="4571" y="923543"/>
                </a:lnTo>
                <a:lnTo>
                  <a:pt x="10667" y="928115"/>
                </a:lnTo>
                <a:lnTo>
                  <a:pt x="10667" y="923543"/>
                </a:lnTo>
                <a:close/>
              </a:path>
              <a:path w="5954395" h="932814">
                <a:moveTo>
                  <a:pt x="5943599" y="923543"/>
                </a:moveTo>
                <a:lnTo>
                  <a:pt x="10667" y="923543"/>
                </a:lnTo>
                <a:lnTo>
                  <a:pt x="10667" y="928115"/>
                </a:lnTo>
                <a:lnTo>
                  <a:pt x="5943599" y="928115"/>
                </a:lnTo>
                <a:lnTo>
                  <a:pt x="5943599" y="923543"/>
                </a:lnTo>
                <a:close/>
              </a:path>
              <a:path w="5954395" h="932814">
                <a:moveTo>
                  <a:pt x="5943599" y="4571"/>
                </a:moveTo>
                <a:lnTo>
                  <a:pt x="5943599" y="928115"/>
                </a:lnTo>
                <a:lnTo>
                  <a:pt x="5948171" y="923543"/>
                </a:lnTo>
                <a:lnTo>
                  <a:pt x="5954267" y="923543"/>
                </a:lnTo>
                <a:lnTo>
                  <a:pt x="5954267" y="10667"/>
                </a:lnTo>
                <a:lnTo>
                  <a:pt x="5948171" y="10667"/>
                </a:lnTo>
                <a:lnTo>
                  <a:pt x="5943599" y="4571"/>
                </a:lnTo>
                <a:close/>
              </a:path>
              <a:path w="5954395" h="932814">
                <a:moveTo>
                  <a:pt x="5954267" y="923543"/>
                </a:moveTo>
                <a:lnTo>
                  <a:pt x="5948171" y="923543"/>
                </a:lnTo>
                <a:lnTo>
                  <a:pt x="5943599" y="928115"/>
                </a:lnTo>
                <a:lnTo>
                  <a:pt x="5954267" y="928115"/>
                </a:lnTo>
                <a:lnTo>
                  <a:pt x="5954267" y="923543"/>
                </a:lnTo>
                <a:close/>
              </a:path>
              <a:path w="5954395" h="932814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5954395" h="932814">
                <a:moveTo>
                  <a:pt x="5943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5943599" y="10667"/>
                </a:lnTo>
                <a:lnTo>
                  <a:pt x="5943599" y="4571"/>
                </a:lnTo>
                <a:close/>
              </a:path>
              <a:path w="5954395" h="932814">
                <a:moveTo>
                  <a:pt x="5954267" y="4571"/>
                </a:moveTo>
                <a:lnTo>
                  <a:pt x="5943599" y="4571"/>
                </a:lnTo>
                <a:lnTo>
                  <a:pt x="5948171" y="10667"/>
                </a:lnTo>
                <a:lnTo>
                  <a:pt x="5954267" y="10667"/>
                </a:lnTo>
                <a:lnTo>
                  <a:pt x="5954267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9200" y="2743200"/>
            <a:ext cx="12954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6027" y="4255008"/>
            <a:ext cx="7706995" cy="2380615"/>
          </a:xfrm>
          <a:custGeom>
            <a:avLst/>
            <a:gdLst/>
            <a:ahLst/>
            <a:cxnLst/>
            <a:rect l="l" t="t" r="r" b="b"/>
            <a:pathLst>
              <a:path w="7706995" h="2380615">
                <a:moveTo>
                  <a:pt x="7700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374391"/>
                </a:lnTo>
                <a:lnTo>
                  <a:pt x="1523" y="2378963"/>
                </a:lnTo>
                <a:lnTo>
                  <a:pt x="4571" y="2380487"/>
                </a:lnTo>
                <a:lnTo>
                  <a:pt x="7700771" y="2380487"/>
                </a:lnTo>
                <a:lnTo>
                  <a:pt x="7705343" y="2378963"/>
                </a:lnTo>
                <a:lnTo>
                  <a:pt x="7706867" y="2374391"/>
                </a:lnTo>
                <a:lnTo>
                  <a:pt x="4572" y="2374391"/>
                </a:lnTo>
                <a:lnTo>
                  <a:pt x="4572" y="4571"/>
                </a:lnTo>
                <a:lnTo>
                  <a:pt x="7706867" y="4571"/>
                </a:lnTo>
                <a:lnTo>
                  <a:pt x="7705343" y="1523"/>
                </a:lnTo>
                <a:lnTo>
                  <a:pt x="7700771" y="0"/>
                </a:lnTo>
                <a:close/>
              </a:path>
              <a:path w="7706995" h="2380615">
                <a:moveTo>
                  <a:pt x="7700772" y="4571"/>
                </a:moveTo>
                <a:lnTo>
                  <a:pt x="7700772" y="2374391"/>
                </a:lnTo>
                <a:lnTo>
                  <a:pt x="7706867" y="2374391"/>
                </a:lnTo>
                <a:lnTo>
                  <a:pt x="7706867" y="4571"/>
                </a:lnTo>
                <a:lnTo>
                  <a:pt x="7700772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600" y="4259579"/>
            <a:ext cx="7696199" cy="23698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6027" y="4255008"/>
            <a:ext cx="7706995" cy="2380615"/>
          </a:xfrm>
          <a:custGeom>
            <a:avLst/>
            <a:gdLst/>
            <a:ahLst/>
            <a:cxnLst/>
            <a:rect l="l" t="t" r="r" b="b"/>
            <a:pathLst>
              <a:path w="7706995" h="2380615">
                <a:moveTo>
                  <a:pt x="7700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374391"/>
                </a:lnTo>
                <a:lnTo>
                  <a:pt x="1523" y="2378963"/>
                </a:lnTo>
                <a:lnTo>
                  <a:pt x="4571" y="2380487"/>
                </a:lnTo>
                <a:lnTo>
                  <a:pt x="7700771" y="2380487"/>
                </a:lnTo>
                <a:lnTo>
                  <a:pt x="7705343" y="2378963"/>
                </a:lnTo>
                <a:lnTo>
                  <a:pt x="7706867" y="2374391"/>
                </a:lnTo>
                <a:lnTo>
                  <a:pt x="10667" y="2374391"/>
                </a:lnTo>
                <a:lnTo>
                  <a:pt x="4571" y="2369819"/>
                </a:lnTo>
                <a:lnTo>
                  <a:pt x="10667" y="236981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7706867" y="4571"/>
                </a:lnTo>
                <a:lnTo>
                  <a:pt x="7705343" y="1523"/>
                </a:lnTo>
                <a:lnTo>
                  <a:pt x="7700771" y="0"/>
                </a:lnTo>
                <a:close/>
              </a:path>
              <a:path w="7706995" h="2380615">
                <a:moveTo>
                  <a:pt x="10667" y="2369819"/>
                </a:moveTo>
                <a:lnTo>
                  <a:pt x="4571" y="2369819"/>
                </a:lnTo>
                <a:lnTo>
                  <a:pt x="10667" y="2374391"/>
                </a:lnTo>
                <a:lnTo>
                  <a:pt x="10667" y="2369819"/>
                </a:lnTo>
                <a:close/>
              </a:path>
              <a:path w="7706995" h="2380615">
                <a:moveTo>
                  <a:pt x="7696199" y="2369819"/>
                </a:moveTo>
                <a:lnTo>
                  <a:pt x="10667" y="2369819"/>
                </a:lnTo>
                <a:lnTo>
                  <a:pt x="10667" y="2374391"/>
                </a:lnTo>
                <a:lnTo>
                  <a:pt x="7696199" y="2374391"/>
                </a:lnTo>
                <a:lnTo>
                  <a:pt x="7696199" y="2369819"/>
                </a:lnTo>
                <a:close/>
              </a:path>
              <a:path w="7706995" h="2380615">
                <a:moveTo>
                  <a:pt x="7696199" y="4571"/>
                </a:moveTo>
                <a:lnTo>
                  <a:pt x="7696199" y="2374391"/>
                </a:lnTo>
                <a:lnTo>
                  <a:pt x="7700771" y="2369819"/>
                </a:lnTo>
                <a:lnTo>
                  <a:pt x="7706867" y="2369819"/>
                </a:lnTo>
                <a:lnTo>
                  <a:pt x="7706867" y="10667"/>
                </a:lnTo>
                <a:lnTo>
                  <a:pt x="7700771" y="10667"/>
                </a:lnTo>
                <a:lnTo>
                  <a:pt x="7696199" y="4571"/>
                </a:lnTo>
                <a:close/>
              </a:path>
              <a:path w="7706995" h="2380615">
                <a:moveTo>
                  <a:pt x="7706867" y="2369819"/>
                </a:moveTo>
                <a:lnTo>
                  <a:pt x="7700771" y="2369819"/>
                </a:lnTo>
                <a:lnTo>
                  <a:pt x="7696199" y="2374391"/>
                </a:lnTo>
                <a:lnTo>
                  <a:pt x="7706867" y="2374391"/>
                </a:lnTo>
                <a:lnTo>
                  <a:pt x="7706867" y="2369819"/>
                </a:lnTo>
                <a:close/>
              </a:path>
              <a:path w="7706995" h="238061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7706995" h="2380615">
                <a:moveTo>
                  <a:pt x="76961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7696199" y="10667"/>
                </a:lnTo>
                <a:lnTo>
                  <a:pt x="7696199" y="4571"/>
                </a:lnTo>
                <a:close/>
              </a:path>
              <a:path w="7706995" h="2380615">
                <a:moveTo>
                  <a:pt x="7706867" y="4571"/>
                </a:moveTo>
                <a:lnTo>
                  <a:pt x="7696199" y="4571"/>
                </a:lnTo>
                <a:lnTo>
                  <a:pt x="7700771" y="10667"/>
                </a:lnTo>
                <a:lnTo>
                  <a:pt x="7706867" y="10667"/>
                </a:lnTo>
                <a:lnTo>
                  <a:pt x="7706867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2264" y="2203957"/>
            <a:ext cx="7835265" cy="436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at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 c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stin</a:t>
            </a:r>
            <a:r>
              <a:rPr sz="1800" b="1" spc="5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145665" marR="5080">
              <a:lnSpc>
                <a:spcPct val="100000"/>
              </a:lnSpc>
              <a:spcBef>
                <a:spcPts val="1170"/>
              </a:spcBef>
            </a:pP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sting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 by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id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mo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al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so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16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 pr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cess,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attai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 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pe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mold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marL="376555">
              <a:lnSpc>
                <a:spcPts val="1000"/>
              </a:lnSpc>
            </a:pP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600">
              <a:latin typeface="Times New Roman"/>
              <a:cs typeface="Times New Roman"/>
            </a:endParaRPr>
          </a:p>
          <a:p>
            <a:pPr marL="241300" marR="1955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rly 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mitive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ass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var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er 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mitive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ca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primit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pe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stin</a:t>
            </a:r>
            <a:r>
              <a:rPr sz="1800" b="1" spc="5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241300" marR="37401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 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cast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b="1" dirty="0">
                <a:latin typeface="Arial"/>
                <a:cs typeface="Arial"/>
              </a:rPr>
              <a:t>fl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at. 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flo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the 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 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cast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as 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at.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800">
              <a:latin typeface="Times New Roman"/>
              <a:cs typeface="Times New Roman"/>
            </a:endParaRPr>
          </a:p>
          <a:p>
            <a:pPr marL="841375" indent="-142875">
              <a:lnSpc>
                <a:spcPct val="100000"/>
              </a:lnSpc>
              <a:buFont typeface="Arial"/>
              <a:buChar char="•"/>
              <a:tabLst>
                <a:tab pos="842010" algn="l"/>
              </a:tabLst>
            </a:pPr>
            <a:r>
              <a:rPr sz="2000" dirty="0">
                <a:latin typeface="Calibri"/>
                <a:cs typeface="Calibri"/>
              </a:rPr>
              <a:t>Ca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th a</a:t>
            </a:r>
            <a:r>
              <a:rPr sz="2000" spc="-4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y 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iti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es</a:t>
            </a:r>
            <a:endParaRPr sz="2000">
              <a:latin typeface="Calibri"/>
              <a:cs typeface="Calibri"/>
            </a:endParaRPr>
          </a:p>
          <a:p>
            <a:pPr marL="841375" indent="-14287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842010" algn="l"/>
              </a:tabLst>
            </a:pPr>
            <a:r>
              <a:rPr sz="2000" dirty="0">
                <a:latin typeface="Calibri"/>
                <a:cs typeface="Calibri"/>
              </a:rPr>
              <a:t>Boolean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ot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 ca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6940">
              <a:lnSpc>
                <a:spcPct val="100000"/>
              </a:lnSpc>
            </a:pPr>
            <a:r>
              <a:rPr dirty="0"/>
              <a:t>Object</a:t>
            </a:r>
            <a:r>
              <a:rPr spc="-10" dirty="0"/>
              <a:t>i</a:t>
            </a:r>
            <a:r>
              <a:rPr spc="-35" dirty="0"/>
              <a:t>v</a:t>
            </a:r>
            <a:r>
              <a:rPr dirty="0"/>
              <a:t>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11" y="2215700"/>
            <a:ext cx="6771005" cy="346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Af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pl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ou will be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able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spc="-5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,</a:t>
            </a:r>
            <a:endParaRPr sz="2600">
              <a:latin typeface="Calibri"/>
              <a:cs typeface="Calibri"/>
            </a:endParaRPr>
          </a:p>
          <a:p>
            <a:pPr marL="1386840" indent="-287655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1387475" algn="l"/>
              </a:tabLst>
            </a:pPr>
            <a:r>
              <a:rPr sz="2400" dirty="0">
                <a:latin typeface="Calibri"/>
                <a:cs typeface="Calibri"/>
              </a:rPr>
              <a:t>Ide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1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y J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ds</a:t>
            </a:r>
            <a:endParaRPr sz="2400">
              <a:latin typeface="Calibri"/>
              <a:cs typeface="Calibri"/>
            </a:endParaRPr>
          </a:p>
          <a:p>
            <a:pPr marL="1386840" indent="-28765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387475" algn="l"/>
              </a:tabLst>
            </a:pPr>
            <a:r>
              <a:rPr sz="240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 Prim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14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yp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1386840" indent="-287655">
              <a:lnSpc>
                <a:spcPct val="100000"/>
              </a:lnSpc>
              <a:spcBef>
                <a:spcPts val="1210"/>
              </a:spcBef>
              <a:buFont typeface="Wingdings"/>
              <a:buChar char=""/>
              <a:tabLst>
                <a:tab pos="1387475" algn="l"/>
              </a:tabLst>
            </a:pPr>
            <a:r>
              <a:rPr sz="2400" dirty="0">
                <a:latin typeface="Calibri"/>
                <a:cs typeface="Calibri"/>
              </a:rPr>
              <a:t>D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fin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, de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 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niti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45" dirty="0">
                <a:latin typeface="Calibri"/>
                <a:cs typeface="Calibri"/>
              </a:rPr>
              <a:t>z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abl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 in J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a.</a:t>
            </a:r>
            <a:endParaRPr sz="2400">
              <a:latin typeface="Calibri"/>
              <a:cs typeface="Calibri"/>
            </a:endParaRPr>
          </a:p>
          <a:p>
            <a:pPr marL="1386840" indent="-28765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387475" algn="l"/>
                <a:tab pos="3060700" algn="l"/>
              </a:tabLst>
            </a:pPr>
            <a:r>
              <a:rPr sz="2400" dirty="0">
                <a:latin typeface="Calibri"/>
                <a:cs typeface="Calibri"/>
              </a:rPr>
              <a:t>Ide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1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y J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	Li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als.</a:t>
            </a:r>
            <a:endParaRPr sz="2400">
              <a:latin typeface="Calibri"/>
              <a:cs typeface="Calibri"/>
            </a:endParaRPr>
          </a:p>
          <a:p>
            <a:pPr marL="1386840" indent="-28765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387475" algn="l"/>
              </a:tabLst>
            </a:pPr>
            <a:r>
              <a:rPr sz="2400" dirty="0">
                <a:latin typeface="Calibri"/>
                <a:cs typeface="Calibri"/>
              </a:rPr>
              <a:t>Co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Primit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es.</a:t>
            </a:r>
            <a:endParaRPr sz="2400">
              <a:latin typeface="Calibri"/>
              <a:cs typeface="Calibri"/>
            </a:endParaRPr>
          </a:p>
          <a:p>
            <a:pPr marL="1386840" indent="-28765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387475" algn="l"/>
              </a:tabLst>
            </a:pPr>
            <a:r>
              <a:rPr sz="240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 Ope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J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914400"/>
            <a:ext cx="58934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51325" algn="l"/>
              </a:tabLst>
            </a:pPr>
            <a:r>
              <a:rPr sz="3600" spc="-350" dirty="0">
                <a:latin typeface="Verdana"/>
                <a:cs typeface="Verdana"/>
              </a:rPr>
              <a:t>T</a:t>
            </a:r>
            <a:r>
              <a:rPr sz="3600" dirty="0">
                <a:latin typeface="Verdana"/>
                <a:cs typeface="Verdana"/>
              </a:rPr>
              <a:t>y</a:t>
            </a:r>
            <a:r>
              <a:rPr sz="3600" spc="5" dirty="0">
                <a:latin typeface="Verdana"/>
                <a:cs typeface="Verdana"/>
              </a:rPr>
              <a:t>p</a:t>
            </a:r>
            <a:r>
              <a:rPr sz="3600" dirty="0">
                <a:latin typeface="Verdana"/>
                <a:cs typeface="Verdana"/>
              </a:rPr>
              <a:t>es</a:t>
            </a:r>
            <a:r>
              <a:rPr sz="3600" spc="-4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of</a:t>
            </a:r>
            <a:r>
              <a:rPr sz="3600" spc="-1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primiti</a:t>
            </a:r>
            <a:r>
              <a:rPr sz="3600" spc="-35" dirty="0">
                <a:latin typeface="Verdana"/>
                <a:cs typeface="Verdana"/>
              </a:rPr>
              <a:t>v</a:t>
            </a:r>
            <a:r>
              <a:rPr sz="3600" dirty="0">
                <a:latin typeface="Verdana"/>
                <a:cs typeface="Verdana"/>
              </a:rPr>
              <a:t>e	</a:t>
            </a:r>
            <a:r>
              <a:rPr sz="3600" spc="-10" dirty="0">
                <a:latin typeface="Verdana"/>
                <a:cs typeface="Verdana"/>
              </a:rPr>
              <a:t>c</a:t>
            </a:r>
            <a:r>
              <a:rPr sz="3600" dirty="0">
                <a:latin typeface="Verdana"/>
                <a:cs typeface="Verdana"/>
              </a:rPr>
              <a:t>a</a:t>
            </a:r>
            <a:r>
              <a:rPr sz="3600" spc="-10" dirty="0">
                <a:latin typeface="Verdana"/>
                <a:cs typeface="Verdana"/>
              </a:rPr>
              <a:t>s</a:t>
            </a:r>
            <a:r>
              <a:rPr sz="3600" dirty="0">
                <a:latin typeface="Verdana"/>
                <a:cs typeface="Verdana"/>
              </a:rPr>
              <a:t>ting</a:t>
            </a:r>
          </a:p>
        </p:txBody>
      </p:sp>
      <p:sp>
        <p:nvSpPr>
          <p:cNvPr id="3" name="object 3"/>
          <p:cNvSpPr/>
          <p:nvPr/>
        </p:nvSpPr>
        <p:spPr>
          <a:xfrm>
            <a:off x="3870959" y="2916936"/>
            <a:ext cx="2546985" cy="969644"/>
          </a:xfrm>
          <a:custGeom>
            <a:avLst/>
            <a:gdLst/>
            <a:ahLst/>
            <a:cxnLst/>
            <a:rect l="l" t="t" r="r" b="b"/>
            <a:pathLst>
              <a:path w="2546985" h="969645">
                <a:moveTo>
                  <a:pt x="0" y="969263"/>
                </a:moveTo>
                <a:lnTo>
                  <a:pt x="2546603" y="969263"/>
                </a:lnTo>
                <a:lnTo>
                  <a:pt x="2546603" y="0"/>
                </a:lnTo>
                <a:lnTo>
                  <a:pt x="0" y="0"/>
                </a:lnTo>
                <a:lnTo>
                  <a:pt x="0" y="96926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57244" y="2904744"/>
            <a:ext cx="2574290" cy="981710"/>
          </a:xfrm>
          <a:custGeom>
            <a:avLst/>
            <a:gdLst/>
            <a:ahLst/>
            <a:cxnLst/>
            <a:rect l="l" t="t" r="r" b="b"/>
            <a:pathLst>
              <a:path w="2574290" h="981710">
                <a:moveTo>
                  <a:pt x="2567939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981455"/>
                </a:lnTo>
                <a:lnTo>
                  <a:pt x="25907" y="981455"/>
                </a:lnTo>
                <a:lnTo>
                  <a:pt x="25907" y="24383"/>
                </a:lnTo>
                <a:lnTo>
                  <a:pt x="13715" y="24383"/>
                </a:lnTo>
                <a:lnTo>
                  <a:pt x="25907" y="12191"/>
                </a:lnTo>
                <a:lnTo>
                  <a:pt x="2574035" y="12191"/>
                </a:lnTo>
                <a:lnTo>
                  <a:pt x="2574035" y="6095"/>
                </a:lnTo>
                <a:lnTo>
                  <a:pt x="2567939" y="0"/>
                </a:lnTo>
                <a:close/>
              </a:path>
              <a:path w="2574290" h="981710">
                <a:moveTo>
                  <a:pt x="2548127" y="12191"/>
                </a:moveTo>
                <a:lnTo>
                  <a:pt x="2548127" y="981455"/>
                </a:lnTo>
                <a:lnTo>
                  <a:pt x="2574035" y="981455"/>
                </a:lnTo>
                <a:lnTo>
                  <a:pt x="2574035" y="24383"/>
                </a:lnTo>
                <a:lnTo>
                  <a:pt x="2560319" y="24383"/>
                </a:lnTo>
                <a:lnTo>
                  <a:pt x="2548127" y="12191"/>
                </a:lnTo>
                <a:close/>
              </a:path>
              <a:path w="2574290" h="981710">
                <a:moveTo>
                  <a:pt x="25907" y="12191"/>
                </a:moveTo>
                <a:lnTo>
                  <a:pt x="13715" y="24383"/>
                </a:lnTo>
                <a:lnTo>
                  <a:pt x="25907" y="24383"/>
                </a:lnTo>
                <a:lnTo>
                  <a:pt x="25907" y="12191"/>
                </a:lnTo>
                <a:close/>
              </a:path>
              <a:path w="2574290" h="981710">
                <a:moveTo>
                  <a:pt x="2548127" y="12191"/>
                </a:moveTo>
                <a:lnTo>
                  <a:pt x="25907" y="12191"/>
                </a:lnTo>
                <a:lnTo>
                  <a:pt x="25907" y="24383"/>
                </a:lnTo>
                <a:lnTo>
                  <a:pt x="2548127" y="24383"/>
                </a:lnTo>
                <a:lnTo>
                  <a:pt x="2548127" y="12191"/>
                </a:lnTo>
                <a:close/>
              </a:path>
              <a:path w="2574290" h="981710">
                <a:moveTo>
                  <a:pt x="2574035" y="12191"/>
                </a:moveTo>
                <a:lnTo>
                  <a:pt x="2548127" y="12191"/>
                </a:lnTo>
                <a:lnTo>
                  <a:pt x="2560319" y="24383"/>
                </a:lnTo>
                <a:lnTo>
                  <a:pt x="2574035" y="24383"/>
                </a:lnTo>
                <a:lnTo>
                  <a:pt x="2574035" y="12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4107" y="3398008"/>
            <a:ext cx="20205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1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yp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31307" y="4191000"/>
            <a:ext cx="2082164" cy="535305"/>
          </a:xfrm>
          <a:custGeom>
            <a:avLst/>
            <a:gdLst/>
            <a:ahLst/>
            <a:cxnLst/>
            <a:rect l="l" t="t" r="r" b="b"/>
            <a:pathLst>
              <a:path w="2082165" h="535304">
                <a:moveTo>
                  <a:pt x="2057399" y="266699"/>
                </a:moveTo>
                <a:lnTo>
                  <a:pt x="2057399" y="534923"/>
                </a:lnTo>
                <a:lnTo>
                  <a:pt x="2081783" y="534923"/>
                </a:lnTo>
                <a:lnTo>
                  <a:pt x="2081783" y="280415"/>
                </a:lnTo>
                <a:lnTo>
                  <a:pt x="2069591" y="280415"/>
                </a:lnTo>
                <a:lnTo>
                  <a:pt x="2057399" y="266699"/>
                </a:lnTo>
                <a:close/>
              </a:path>
              <a:path w="2082165" h="535304">
                <a:moveTo>
                  <a:pt x="25907" y="0"/>
                </a:moveTo>
                <a:lnTo>
                  <a:pt x="0" y="0"/>
                </a:lnTo>
                <a:lnTo>
                  <a:pt x="0" y="274319"/>
                </a:lnTo>
                <a:lnTo>
                  <a:pt x="6095" y="280415"/>
                </a:lnTo>
                <a:lnTo>
                  <a:pt x="2057399" y="280415"/>
                </a:lnTo>
                <a:lnTo>
                  <a:pt x="2057399" y="266699"/>
                </a:lnTo>
                <a:lnTo>
                  <a:pt x="25907" y="266699"/>
                </a:lnTo>
                <a:lnTo>
                  <a:pt x="12191" y="254507"/>
                </a:lnTo>
                <a:lnTo>
                  <a:pt x="25907" y="254507"/>
                </a:lnTo>
                <a:lnTo>
                  <a:pt x="25907" y="0"/>
                </a:lnTo>
                <a:close/>
              </a:path>
              <a:path w="2082165" h="535304">
                <a:moveTo>
                  <a:pt x="2077211" y="254507"/>
                </a:moveTo>
                <a:lnTo>
                  <a:pt x="25907" y="254507"/>
                </a:lnTo>
                <a:lnTo>
                  <a:pt x="25907" y="266699"/>
                </a:lnTo>
                <a:lnTo>
                  <a:pt x="2057399" y="266699"/>
                </a:lnTo>
                <a:lnTo>
                  <a:pt x="2069591" y="280415"/>
                </a:lnTo>
                <a:lnTo>
                  <a:pt x="2081783" y="280415"/>
                </a:lnTo>
                <a:lnTo>
                  <a:pt x="2081783" y="260603"/>
                </a:lnTo>
                <a:lnTo>
                  <a:pt x="2077211" y="254507"/>
                </a:lnTo>
                <a:close/>
              </a:path>
              <a:path w="2082165" h="535304">
                <a:moveTo>
                  <a:pt x="25907" y="254507"/>
                </a:moveTo>
                <a:lnTo>
                  <a:pt x="12191" y="254507"/>
                </a:lnTo>
                <a:lnTo>
                  <a:pt x="25907" y="266699"/>
                </a:lnTo>
                <a:lnTo>
                  <a:pt x="25907" y="254507"/>
                </a:lnTo>
                <a:close/>
              </a:path>
            </a:pathLst>
          </a:custGeom>
          <a:solidFill>
            <a:srgbClr val="3D6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80232" y="4191000"/>
            <a:ext cx="1777364" cy="535305"/>
          </a:xfrm>
          <a:custGeom>
            <a:avLst/>
            <a:gdLst/>
            <a:ahLst/>
            <a:cxnLst/>
            <a:rect l="l" t="t" r="r" b="b"/>
            <a:pathLst>
              <a:path w="1777364" h="535304">
                <a:moveTo>
                  <a:pt x="1751075" y="254507"/>
                </a:moveTo>
                <a:lnTo>
                  <a:pt x="4571" y="254507"/>
                </a:lnTo>
                <a:lnTo>
                  <a:pt x="0" y="260603"/>
                </a:lnTo>
                <a:lnTo>
                  <a:pt x="0" y="534923"/>
                </a:lnTo>
                <a:lnTo>
                  <a:pt x="24383" y="534923"/>
                </a:lnTo>
                <a:lnTo>
                  <a:pt x="24383" y="280415"/>
                </a:lnTo>
                <a:lnTo>
                  <a:pt x="12191" y="280415"/>
                </a:lnTo>
                <a:lnTo>
                  <a:pt x="24383" y="266699"/>
                </a:lnTo>
                <a:lnTo>
                  <a:pt x="1751075" y="266699"/>
                </a:lnTo>
                <a:lnTo>
                  <a:pt x="1751075" y="254507"/>
                </a:lnTo>
                <a:close/>
              </a:path>
              <a:path w="1777364" h="535304">
                <a:moveTo>
                  <a:pt x="24383" y="266699"/>
                </a:moveTo>
                <a:lnTo>
                  <a:pt x="12191" y="280415"/>
                </a:lnTo>
                <a:lnTo>
                  <a:pt x="24383" y="280415"/>
                </a:lnTo>
                <a:lnTo>
                  <a:pt x="24383" y="266699"/>
                </a:lnTo>
                <a:close/>
              </a:path>
              <a:path w="1777364" h="535304">
                <a:moveTo>
                  <a:pt x="1776983" y="254507"/>
                </a:moveTo>
                <a:lnTo>
                  <a:pt x="1763267" y="254507"/>
                </a:lnTo>
                <a:lnTo>
                  <a:pt x="1751075" y="266699"/>
                </a:lnTo>
                <a:lnTo>
                  <a:pt x="24383" y="266699"/>
                </a:lnTo>
                <a:lnTo>
                  <a:pt x="24383" y="280415"/>
                </a:lnTo>
                <a:lnTo>
                  <a:pt x="1770887" y="280415"/>
                </a:lnTo>
                <a:lnTo>
                  <a:pt x="1776983" y="274319"/>
                </a:lnTo>
                <a:lnTo>
                  <a:pt x="1776983" y="254507"/>
                </a:lnTo>
                <a:close/>
              </a:path>
              <a:path w="1777364" h="535304">
                <a:moveTo>
                  <a:pt x="1776983" y="0"/>
                </a:moveTo>
                <a:lnTo>
                  <a:pt x="1751075" y="0"/>
                </a:lnTo>
                <a:lnTo>
                  <a:pt x="1751075" y="266699"/>
                </a:lnTo>
                <a:lnTo>
                  <a:pt x="1763267" y="254507"/>
                </a:lnTo>
                <a:lnTo>
                  <a:pt x="1776983" y="254507"/>
                </a:lnTo>
                <a:lnTo>
                  <a:pt x="1776983" y="0"/>
                </a:lnTo>
                <a:close/>
              </a:path>
            </a:pathLst>
          </a:custGeom>
          <a:solidFill>
            <a:srgbClr val="3D6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70959" y="3886200"/>
            <a:ext cx="2546985" cy="304800"/>
          </a:xfrm>
          <a:custGeom>
            <a:avLst/>
            <a:gdLst/>
            <a:ahLst/>
            <a:cxnLst/>
            <a:rect l="l" t="t" r="r" b="b"/>
            <a:pathLst>
              <a:path w="2546985" h="304800">
                <a:moveTo>
                  <a:pt x="0" y="304799"/>
                </a:moveTo>
                <a:lnTo>
                  <a:pt x="2546603" y="304799"/>
                </a:lnTo>
                <a:lnTo>
                  <a:pt x="2546603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57244" y="3886200"/>
            <a:ext cx="2574290" cy="317500"/>
          </a:xfrm>
          <a:custGeom>
            <a:avLst/>
            <a:gdLst/>
            <a:ahLst/>
            <a:cxnLst/>
            <a:rect l="l" t="t" r="r" b="b"/>
            <a:pathLst>
              <a:path w="2574290" h="317500">
                <a:moveTo>
                  <a:pt x="25907" y="0"/>
                </a:moveTo>
                <a:lnTo>
                  <a:pt x="0" y="0"/>
                </a:lnTo>
                <a:lnTo>
                  <a:pt x="0" y="312420"/>
                </a:lnTo>
                <a:lnTo>
                  <a:pt x="6095" y="316992"/>
                </a:lnTo>
                <a:lnTo>
                  <a:pt x="2567939" y="316992"/>
                </a:lnTo>
                <a:lnTo>
                  <a:pt x="2574035" y="312420"/>
                </a:lnTo>
                <a:lnTo>
                  <a:pt x="2574035" y="304800"/>
                </a:lnTo>
                <a:lnTo>
                  <a:pt x="25907" y="304800"/>
                </a:lnTo>
                <a:lnTo>
                  <a:pt x="13715" y="292608"/>
                </a:lnTo>
                <a:lnTo>
                  <a:pt x="25907" y="292608"/>
                </a:lnTo>
                <a:lnTo>
                  <a:pt x="25907" y="0"/>
                </a:lnTo>
                <a:close/>
              </a:path>
              <a:path w="2574290" h="317500">
                <a:moveTo>
                  <a:pt x="25907" y="292608"/>
                </a:moveTo>
                <a:lnTo>
                  <a:pt x="13715" y="292608"/>
                </a:lnTo>
                <a:lnTo>
                  <a:pt x="25907" y="304800"/>
                </a:lnTo>
                <a:lnTo>
                  <a:pt x="25907" y="292608"/>
                </a:lnTo>
                <a:close/>
              </a:path>
              <a:path w="2574290" h="317500">
                <a:moveTo>
                  <a:pt x="2548127" y="292608"/>
                </a:moveTo>
                <a:lnTo>
                  <a:pt x="25907" y="292608"/>
                </a:lnTo>
                <a:lnTo>
                  <a:pt x="25907" y="304800"/>
                </a:lnTo>
                <a:lnTo>
                  <a:pt x="2548127" y="304800"/>
                </a:lnTo>
                <a:lnTo>
                  <a:pt x="2548127" y="292608"/>
                </a:lnTo>
                <a:close/>
              </a:path>
              <a:path w="2574290" h="317500">
                <a:moveTo>
                  <a:pt x="2574035" y="0"/>
                </a:moveTo>
                <a:lnTo>
                  <a:pt x="2548127" y="0"/>
                </a:lnTo>
                <a:lnTo>
                  <a:pt x="2548127" y="304800"/>
                </a:lnTo>
                <a:lnTo>
                  <a:pt x="2560319" y="292608"/>
                </a:lnTo>
                <a:lnTo>
                  <a:pt x="2574035" y="292608"/>
                </a:lnTo>
                <a:lnTo>
                  <a:pt x="2574035" y="0"/>
                </a:lnTo>
                <a:close/>
              </a:path>
              <a:path w="2574290" h="317500">
                <a:moveTo>
                  <a:pt x="2574035" y="292608"/>
                </a:moveTo>
                <a:lnTo>
                  <a:pt x="2560319" y="292608"/>
                </a:lnTo>
                <a:lnTo>
                  <a:pt x="2548127" y="304800"/>
                </a:lnTo>
                <a:lnTo>
                  <a:pt x="2574035" y="304800"/>
                </a:lnTo>
                <a:lnTo>
                  <a:pt x="2574035" y="2926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89531" y="4713732"/>
            <a:ext cx="3604260" cy="1298575"/>
          </a:xfrm>
          <a:custGeom>
            <a:avLst/>
            <a:gdLst/>
            <a:ahLst/>
            <a:cxnLst/>
            <a:rect l="l" t="t" r="r" b="b"/>
            <a:pathLst>
              <a:path w="3604260" h="1298575">
                <a:moveTo>
                  <a:pt x="3599687" y="0"/>
                </a:moveTo>
                <a:lnTo>
                  <a:pt x="6095" y="0"/>
                </a:lnTo>
                <a:lnTo>
                  <a:pt x="0" y="4571"/>
                </a:lnTo>
                <a:lnTo>
                  <a:pt x="0" y="1292351"/>
                </a:lnTo>
                <a:lnTo>
                  <a:pt x="6095" y="1298447"/>
                </a:lnTo>
                <a:lnTo>
                  <a:pt x="3599687" y="1298447"/>
                </a:lnTo>
                <a:lnTo>
                  <a:pt x="3604259" y="1292351"/>
                </a:lnTo>
                <a:lnTo>
                  <a:pt x="3604259" y="1286255"/>
                </a:lnTo>
                <a:lnTo>
                  <a:pt x="25907" y="1286255"/>
                </a:lnTo>
                <a:lnTo>
                  <a:pt x="13715" y="1272539"/>
                </a:lnTo>
                <a:lnTo>
                  <a:pt x="25907" y="1272539"/>
                </a:lnTo>
                <a:lnTo>
                  <a:pt x="25907" y="24383"/>
                </a:lnTo>
                <a:lnTo>
                  <a:pt x="13715" y="24383"/>
                </a:lnTo>
                <a:lnTo>
                  <a:pt x="25907" y="12191"/>
                </a:lnTo>
                <a:lnTo>
                  <a:pt x="3604259" y="12191"/>
                </a:lnTo>
                <a:lnTo>
                  <a:pt x="3604259" y="4571"/>
                </a:lnTo>
                <a:lnTo>
                  <a:pt x="3599687" y="0"/>
                </a:lnTo>
                <a:close/>
              </a:path>
              <a:path w="3604260" h="1298575">
                <a:moveTo>
                  <a:pt x="25907" y="1272539"/>
                </a:moveTo>
                <a:lnTo>
                  <a:pt x="13715" y="1272539"/>
                </a:lnTo>
                <a:lnTo>
                  <a:pt x="25907" y="1286255"/>
                </a:lnTo>
                <a:lnTo>
                  <a:pt x="25907" y="1272539"/>
                </a:lnTo>
                <a:close/>
              </a:path>
              <a:path w="3604260" h="1298575">
                <a:moveTo>
                  <a:pt x="3579875" y="1272539"/>
                </a:moveTo>
                <a:lnTo>
                  <a:pt x="25907" y="1272539"/>
                </a:lnTo>
                <a:lnTo>
                  <a:pt x="25907" y="1286255"/>
                </a:lnTo>
                <a:lnTo>
                  <a:pt x="3579875" y="1286255"/>
                </a:lnTo>
                <a:lnTo>
                  <a:pt x="3579875" y="1272539"/>
                </a:lnTo>
                <a:close/>
              </a:path>
              <a:path w="3604260" h="1298575">
                <a:moveTo>
                  <a:pt x="3579875" y="12191"/>
                </a:moveTo>
                <a:lnTo>
                  <a:pt x="3579875" y="1286255"/>
                </a:lnTo>
                <a:lnTo>
                  <a:pt x="3592067" y="1272539"/>
                </a:lnTo>
                <a:lnTo>
                  <a:pt x="3604259" y="1272539"/>
                </a:lnTo>
                <a:lnTo>
                  <a:pt x="3604259" y="24383"/>
                </a:lnTo>
                <a:lnTo>
                  <a:pt x="3592067" y="24383"/>
                </a:lnTo>
                <a:lnTo>
                  <a:pt x="3579875" y="12191"/>
                </a:lnTo>
                <a:close/>
              </a:path>
              <a:path w="3604260" h="1298575">
                <a:moveTo>
                  <a:pt x="3604259" y="1272539"/>
                </a:moveTo>
                <a:lnTo>
                  <a:pt x="3592067" y="1272539"/>
                </a:lnTo>
                <a:lnTo>
                  <a:pt x="3579875" y="1286255"/>
                </a:lnTo>
                <a:lnTo>
                  <a:pt x="3604259" y="1286255"/>
                </a:lnTo>
                <a:lnTo>
                  <a:pt x="3604259" y="1272539"/>
                </a:lnTo>
                <a:close/>
              </a:path>
              <a:path w="3604260" h="1298575">
                <a:moveTo>
                  <a:pt x="25907" y="12191"/>
                </a:moveTo>
                <a:lnTo>
                  <a:pt x="13715" y="24383"/>
                </a:lnTo>
                <a:lnTo>
                  <a:pt x="25907" y="24383"/>
                </a:lnTo>
                <a:lnTo>
                  <a:pt x="25907" y="12191"/>
                </a:lnTo>
                <a:close/>
              </a:path>
              <a:path w="3604260" h="1298575">
                <a:moveTo>
                  <a:pt x="3579875" y="12191"/>
                </a:moveTo>
                <a:lnTo>
                  <a:pt x="25907" y="12191"/>
                </a:lnTo>
                <a:lnTo>
                  <a:pt x="25907" y="24383"/>
                </a:lnTo>
                <a:lnTo>
                  <a:pt x="3579875" y="24383"/>
                </a:lnTo>
                <a:lnTo>
                  <a:pt x="3579875" y="12191"/>
                </a:lnTo>
                <a:close/>
              </a:path>
              <a:path w="3604260" h="1298575">
                <a:moveTo>
                  <a:pt x="3604259" y="12191"/>
                </a:moveTo>
                <a:lnTo>
                  <a:pt x="3579875" y="12191"/>
                </a:lnTo>
                <a:lnTo>
                  <a:pt x="3592067" y="24383"/>
                </a:lnTo>
                <a:lnTo>
                  <a:pt x="3604259" y="24383"/>
                </a:lnTo>
                <a:lnTo>
                  <a:pt x="3604259" y="12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03247" y="4725923"/>
            <a:ext cx="3578860" cy="1274445"/>
          </a:xfrm>
          <a:prstGeom prst="rect">
            <a:avLst/>
          </a:prstGeom>
          <a:solidFill>
            <a:srgbClr val="4F81BD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Au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om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mpl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ting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sz="2400" b="1" dirty="0">
                <a:solidFill>
                  <a:srgbClr val="953735"/>
                </a:solidFill>
                <a:latin typeface="Calibri"/>
                <a:cs typeface="Calibri"/>
              </a:rPr>
              <a:t>Wi</a:t>
            </a:r>
            <a:r>
              <a:rPr sz="2400" b="1" spc="-10" dirty="0">
                <a:solidFill>
                  <a:srgbClr val="953735"/>
                </a:solidFill>
                <a:latin typeface="Calibri"/>
                <a:cs typeface="Calibri"/>
              </a:rPr>
              <a:t>d</a:t>
            </a:r>
            <a:r>
              <a:rPr sz="2400" b="1" dirty="0">
                <a:solidFill>
                  <a:srgbClr val="953735"/>
                </a:solidFill>
                <a:latin typeface="Calibri"/>
                <a:cs typeface="Calibri"/>
              </a:rPr>
              <a:t>eni</a:t>
            </a:r>
            <a:r>
              <a:rPr sz="2400" b="1" spc="-10" dirty="0">
                <a:solidFill>
                  <a:srgbClr val="953735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953735"/>
                </a:solidFill>
                <a:latin typeface="Calibri"/>
                <a:cs typeface="Calibri"/>
              </a:rPr>
              <a:t>g C</a:t>
            </a:r>
            <a:r>
              <a:rPr sz="2400" b="1" spc="5" dirty="0">
                <a:solidFill>
                  <a:srgbClr val="953735"/>
                </a:solidFill>
                <a:latin typeface="Calibri"/>
                <a:cs typeface="Calibri"/>
              </a:rPr>
              <a:t>o</a:t>
            </a:r>
            <a:r>
              <a:rPr sz="2400" b="1" spc="-45" dirty="0">
                <a:solidFill>
                  <a:srgbClr val="953735"/>
                </a:solidFill>
                <a:latin typeface="Calibri"/>
                <a:cs typeface="Calibri"/>
              </a:rPr>
              <a:t>n</a:t>
            </a:r>
            <a:r>
              <a:rPr sz="2400" b="1" spc="-20" dirty="0">
                <a:solidFill>
                  <a:srgbClr val="953735"/>
                </a:solidFill>
                <a:latin typeface="Calibri"/>
                <a:cs typeface="Calibri"/>
              </a:rPr>
              <a:t>v</a:t>
            </a:r>
            <a:r>
              <a:rPr sz="2400" b="1" dirty="0">
                <a:solidFill>
                  <a:srgbClr val="953735"/>
                </a:solidFill>
                <a:latin typeface="Calibri"/>
                <a:cs typeface="Calibri"/>
              </a:rPr>
              <a:t>e</a:t>
            </a:r>
            <a:r>
              <a:rPr sz="2400" b="1" spc="-20" dirty="0">
                <a:solidFill>
                  <a:srgbClr val="953735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953735"/>
                </a:solidFill>
                <a:latin typeface="Calibri"/>
                <a:cs typeface="Calibri"/>
              </a:rPr>
              <a:t>sion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04332" y="4713732"/>
            <a:ext cx="2993390" cy="1298575"/>
          </a:xfrm>
          <a:custGeom>
            <a:avLst/>
            <a:gdLst/>
            <a:ahLst/>
            <a:cxnLst/>
            <a:rect l="l" t="t" r="r" b="b"/>
            <a:pathLst>
              <a:path w="2993390" h="1298575">
                <a:moveTo>
                  <a:pt x="2988563" y="0"/>
                </a:moveTo>
                <a:lnTo>
                  <a:pt x="6095" y="0"/>
                </a:lnTo>
                <a:lnTo>
                  <a:pt x="0" y="4571"/>
                </a:lnTo>
                <a:lnTo>
                  <a:pt x="0" y="1292351"/>
                </a:lnTo>
                <a:lnTo>
                  <a:pt x="6095" y="1298447"/>
                </a:lnTo>
                <a:lnTo>
                  <a:pt x="2988563" y="1298447"/>
                </a:lnTo>
                <a:lnTo>
                  <a:pt x="2993135" y="1292351"/>
                </a:lnTo>
                <a:lnTo>
                  <a:pt x="2993135" y="1286255"/>
                </a:lnTo>
                <a:lnTo>
                  <a:pt x="25907" y="1286255"/>
                </a:lnTo>
                <a:lnTo>
                  <a:pt x="12191" y="1272539"/>
                </a:lnTo>
                <a:lnTo>
                  <a:pt x="25907" y="1272539"/>
                </a:lnTo>
                <a:lnTo>
                  <a:pt x="25907" y="24383"/>
                </a:lnTo>
                <a:lnTo>
                  <a:pt x="12191" y="24383"/>
                </a:lnTo>
                <a:lnTo>
                  <a:pt x="25907" y="12191"/>
                </a:lnTo>
                <a:lnTo>
                  <a:pt x="2993135" y="12191"/>
                </a:lnTo>
                <a:lnTo>
                  <a:pt x="2993135" y="4571"/>
                </a:lnTo>
                <a:lnTo>
                  <a:pt x="2988563" y="0"/>
                </a:lnTo>
                <a:close/>
              </a:path>
              <a:path w="2993390" h="1298575">
                <a:moveTo>
                  <a:pt x="25907" y="1272539"/>
                </a:moveTo>
                <a:lnTo>
                  <a:pt x="12191" y="1272539"/>
                </a:lnTo>
                <a:lnTo>
                  <a:pt x="25907" y="1286255"/>
                </a:lnTo>
                <a:lnTo>
                  <a:pt x="25907" y="1272539"/>
                </a:lnTo>
                <a:close/>
              </a:path>
              <a:path w="2993390" h="1298575">
                <a:moveTo>
                  <a:pt x="2968751" y="1272539"/>
                </a:moveTo>
                <a:lnTo>
                  <a:pt x="25907" y="1272539"/>
                </a:lnTo>
                <a:lnTo>
                  <a:pt x="25907" y="1286255"/>
                </a:lnTo>
                <a:lnTo>
                  <a:pt x="2968751" y="1286255"/>
                </a:lnTo>
                <a:lnTo>
                  <a:pt x="2968751" y="1272539"/>
                </a:lnTo>
                <a:close/>
              </a:path>
              <a:path w="2993390" h="1298575">
                <a:moveTo>
                  <a:pt x="2968751" y="12191"/>
                </a:moveTo>
                <a:lnTo>
                  <a:pt x="2968751" y="1286255"/>
                </a:lnTo>
                <a:lnTo>
                  <a:pt x="2980943" y="1272539"/>
                </a:lnTo>
                <a:lnTo>
                  <a:pt x="2993135" y="1272539"/>
                </a:lnTo>
                <a:lnTo>
                  <a:pt x="2993135" y="24383"/>
                </a:lnTo>
                <a:lnTo>
                  <a:pt x="2980943" y="24383"/>
                </a:lnTo>
                <a:lnTo>
                  <a:pt x="2968751" y="12191"/>
                </a:lnTo>
                <a:close/>
              </a:path>
              <a:path w="2993390" h="1298575">
                <a:moveTo>
                  <a:pt x="2993135" y="1272539"/>
                </a:moveTo>
                <a:lnTo>
                  <a:pt x="2980943" y="1272539"/>
                </a:lnTo>
                <a:lnTo>
                  <a:pt x="2968751" y="1286255"/>
                </a:lnTo>
                <a:lnTo>
                  <a:pt x="2993135" y="1286255"/>
                </a:lnTo>
                <a:lnTo>
                  <a:pt x="2993135" y="1272539"/>
                </a:lnTo>
                <a:close/>
              </a:path>
              <a:path w="2993390" h="1298575">
                <a:moveTo>
                  <a:pt x="25907" y="12191"/>
                </a:moveTo>
                <a:lnTo>
                  <a:pt x="12191" y="24383"/>
                </a:lnTo>
                <a:lnTo>
                  <a:pt x="25907" y="24383"/>
                </a:lnTo>
                <a:lnTo>
                  <a:pt x="25907" y="12191"/>
                </a:lnTo>
                <a:close/>
              </a:path>
              <a:path w="2993390" h="1298575">
                <a:moveTo>
                  <a:pt x="2968751" y="12191"/>
                </a:moveTo>
                <a:lnTo>
                  <a:pt x="25907" y="12191"/>
                </a:lnTo>
                <a:lnTo>
                  <a:pt x="25907" y="24383"/>
                </a:lnTo>
                <a:lnTo>
                  <a:pt x="2968751" y="24383"/>
                </a:lnTo>
                <a:lnTo>
                  <a:pt x="2968751" y="12191"/>
                </a:lnTo>
                <a:close/>
              </a:path>
              <a:path w="2993390" h="1298575">
                <a:moveTo>
                  <a:pt x="2993135" y="12191"/>
                </a:moveTo>
                <a:lnTo>
                  <a:pt x="2968751" y="12191"/>
                </a:lnTo>
                <a:lnTo>
                  <a:pt x="2980943" y="24383"/>
                </a:lnTo>
                <a:lnTo>
                  <a:pt x="2993135" y="24383"/>
                </a:lnTo>
                <a:lnTo>
                  <a:pt x="2993135" y="12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16523" y="4725923"/>
            <a:ext cx="2969260" cy="1274445"/>
          </a:xfrm>
          <a:prstGeom prst="rect">
            <a:avLst/>
          </a:prstGeom>
          <a:solidFill>
            <a:srgbClr val="4F81BD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2400" spc="-11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yp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/E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pli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ting</a:t>
            </a:r>
            <a:endParaRPr sz="24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780"/>
              </a:spcBef>
            </a:pPr>
            <a:r>
              <a:rPr sz="2400" b="1" dirty="0">
                <a:solidFill>
                  <a:srgbClr val="953735"/>
                </a:solidFill>
                <a:latin typeface="Calibri"/>
                <a:cs typeface="Calibri"/>
              </a:rPr>
              <a:t>Nar</a:t>
            </a:r>
            <a:r>
              <a:rPr sz="2400" b="1" spc="-20" dirty="0">
                <a:solidFill>
                  <a:srgbClr val="953735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953735"/>
                </a:solidFill>
                <a:latin typeface="Calibri"/>
                <a:cs typeface="Calibri"/>
              </a:rPr>
              <a:t>owing</a:t>
            </a:r>
            <a:r>
              <a:rPr sz="2400" b="1" spc="-30" dirty="0">
                <a:solidFill>
                  <a:srgbClr val="953735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953735"/>
                </a:solidFill>
                <a:latin typeface="Calibri"/>
                <a:cs typeface="Calibri"/>
              </a:rPr>
              <a:t>C</a:t>
            </a:r>
            <a:r>
              <a:rPr sz="2400" b="1" spc="5" dirty="0">
                <a:solidFill>
                  <a:srgbClr val="953735"/>
                </a:solidFill>
                <a:latin typeface="Calibri"/>
                <a:cs typeface="Calibri"/>
              </a:rPr>
              <a:t>o</a:t>
            </a:r>
            <a:r>
              <a:rPr sz="2400" b="1" spc="-45" dirty="0">
                <a:solidFill>
                  <a:srgbClr val="953735"/>
                </a:solidFill>
                <a:latin typeface="Calibri"/>
                <a:cs typeface="Calibri"/>
              </a:rPr>
              <a:t>n</a:t>
            </a:r>
            <a:r>
              <a:rPr sz="2400" b="1" spc="-20" dirty="0">
                <a:solidFill>
                  <a:srgbClr val="953735"/>
                </a:solidFill>
                <a:latin typeface="Calibri"/>
                <a:cs typeface="Calibri"/>
              </a:rPr>
              <a:t>v</a:t>
            </a:r>
            <a:r>
              <a:rPr sz="2400" b="1" dirty="0">
                <a:solidFill>
                  <a:srgbClr val="953735"/>
                </a:solidFill>
                <a:latin typeface="Calibri"/>
                <a:cs typeface="Calibri"/>
              </a:rPr>
              <a:t>e</a:t>
            </a:r>
            <a:r>
              <a:rPr sz="2400" b="1" spc="-20" dirty="0">
                <a:solidFill>
                  <a:srgbClr val="953735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953735"/>
                </a:solidFill>
                <a:latin typeface="Calibri"/>
                <a:cs typeface="Calibri"/>
              </a:rPr>
              <a:t>sion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97346"/>
            <a:ext cx="905256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8070" algn="l">
              <a:lnSpc>
                <a:spcPct val="100000"/>
              </a:lnSpc>
            </a:pPr>
            <a:r>
              <a:rPr sz="3400" spc="-45" dirty="0"/>
              <a:t>A</a:t>
            </a:r>
            <a:r>
              <a:rPr sz="3400" spc="-20" dirty="0"/>
              <a:t>uto</a:t>
            </a:r>
            <a:r>
              <a:rPr sz="3400" spc="-25" dirty="0"/>
              <a:t>mat</a:t>
            </a:r>
            <a:r>
              <a:rPr sz="3400" spc="-5" dirty="0"/>
              <a:t>i</a:t>
            </a:r>
            <a:r>
              <a:rPr sz="3400" spc="-25" dirty="0"/>
              <a:t>c/Im</a:t>
            </a:r>
            <a:r>
              <a:rPr sz="3400" spc="-35" dirty="0"/>
              <a:t>p</a:t>
            </a:r>
            <a:r>
              <a:rPr sz="3400" spc="-10" dirty="0"/>
              <a:t>l</a:t>
            </a:r>
            <a:r>
              <a:rPr sz="3400" dirty="0"/>
              <a:t>i</a:t>
            </a:r>
            <a:r>
              <a:rPr sz="3400" spc="-15" dirty="0"/>
              <a:t>cit</a:t>
            </a:r>
            <a:r>
              <a:rPr sz="3400" spc="45" dirty="0"/>
              <a:t> </a:t>
            </a:r>
            <a:r>
              <a:rPr sz="3400" spc="-20" dirty="0"/>
              <a:t>Cast</a:t>
            </a:r>
            <a:r>
              <a:rPr sz="3400" dirty="0"/>
              <a:t>i</a:t>
            </a:r>
            <a:r>
              <a:rPr sz="3400" spc="-25" dirty="0"/>
              <a:t>ng</a:t>
            </a:r>
            <a:endParaRPr sz="3400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21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00" y="4648200"/>
            <a:ext cx="6877811" cy="14432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2264" y="2051481"/>
            <a:ext cx="6967220" cy="2176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Java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ill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rforms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automatic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vers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hen: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"/>
              <a:buAutoNum type="arabicPeriod"/>
              <a:tabLst>
                <a:tab pos="812800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 t</a:t>
            </a:r>
            <a:r>
              <a:rPr sz="1800" spc="-2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ati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buFont typeface="Arial"/>
              <a:buAutoNum type="arabicPeriod"/>
              <a:tabLst>
                <a:tab pos="812800" algn="l"/>
              </a:tabLst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stin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source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 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(so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rce) to a 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stin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).</a:t>
            </a:r>
            <a:endParaRPr sz="1800">
              <a:latin typeface="Arial"/>
              <a:cs typeface="Arial"/>
            </a:endParaRPr>
          </a:p>
          <a:p>
            <a:pPr marL="2894330" marR="2449195" indent="-102235" algn="ctr">
              <a:lnSpc>
                <a:spcPts val="2170"/>
              </a:lnSpc>
              <a:spcBef>
                <a:spcPts val="65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=50</a:t>
            </a: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; 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=m</a:t>
            </a:r>
            <a:r>
              <a:rPr sz="1800" spc="-2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Sa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00627" y="4415028"/>
            <a:ext cx="1458595" cy="391795"/>
          </a:xfrm>
          <a:custGeom>
            <a:avLst/>
            <a:gdLst/>
            <a:ahLst/>
            <a:cxnLst/>
            <a:rect l="l" t="t" r="r" b="b"/>
            <a:pathLst>
              <a:path w="1458595" h="391795">
                <a:moveTo>
                  <a:pt x="1452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85571"/>
                </a:lnTo>
                <a:lnTo>
                  <a:pt x="1523" y="390143"/>
                </a:lnTo>
                <a:lnTo>
                  <a:pt x="4571" y="391667"/>
                </a:lnTo>
                <a:lnTo>
                  <a:pt x="1452371" y="391667"/>
                </a:lnTo>
                <a:lnTo>
                  <a:pt x="1456943" y="390143"/>
                </a:lnTo>
                <a:lnTo>
                  <a:pt x="1458467" y="385571"/>
                </a:lnTo>
                <a:lnTo>
                  <a:pt x="4572" y="385571"/>
                </a:lnTo>
                <a:lnTo>
                  <a:pt x="4572" y="4571"/>
                </a:lnTo>
                <a:lnTo>
                  <a:pt x="1458467" y="4571"/>
                </a:lnTo>
                <a:lnTo>
                  <a:pt x="1456943" y="1523"/>
                </a:lnTo>
                <a:lnTo>
                  <a:pt x="1452371" y="0"/>
                </a:lnTo>
                <a:close/>
              </a:path>
              <a:path w="1458595" h="391795">
                <a:moveTo>
                  <a:pt x="1452372" y="4571"/>
                </a:moveTo>
                <a:lnTo>
                  <a:pt x="1452372" y="385571"/>
                </a:lnTo>
                <a:lnTo>
                  <a:pt x="1458467" y="385571"/>
                </a:lnTo>
                <a:lnTo>
                  <a:pt x="1458467" y="4571"/>
                </a:lnTo>
                <a:lnTo>
                  <a:pt x="1452372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5200" y="4419600"/>
            <a:ext cx="1447799" cy="380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0627" y="4415028"/>
            <a:ext cx="1458595" cy="391795"/>
          </a:xfrm>
          <a:custGeom>
            <a:avLst/>
            <a:gdLst/>
            <a:ahLst/>
            <a:cxnLst/>
            <a:rect l="l" t="t" r="r" b="b"/>
            <a:pathLst>
              <a:path w="1458595" h="391795">
                <a:moveTo>
                  <a:pt x="14523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85571"/>
                </a:lnTo>
                <a:lnTo>
                  <a:pt x="1523" y="390143"/>
                </a:lnTo>
                <a:lnTo>
                  <a:pt x="4571" y="391667"/>
                </a:lnTo>
                <a:lnTo>
                  <a:pt x="1452371" y="391667"/>
                </a:lnTo>
                <a:lnTo>
                  <a:pt x="1456943" y="390143"/>
                </a:lnTo>
                <a:lnTo>
                  <a:pt x="1458467" y="385571"/>
                </a:lnTo>
                <a:lnTo>
                  <a:pt x="10667" y="385571"/>
                </a:lnTo>
                <a:lnTo>
                  <a:pt x="4571" y="380999"/>
                </a:lnTo>
                <a:lnTo>
                  <a:pt x="10667" y="3809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458467" y="4571"/>
                </a:lnTo>
                <a:lnTo>
                  <a:pt x="1456943" y="1523"/>
                </a:lnTo>
                <a:lnTo>
                  <a:pt x="1452371" y="0"/>
                </a:lnTo>
                <a:close/>
              </a:path>
              <a:path w="1458595" h="391795">
                <a:moveTo>
                  <a:pt x="10667" y="380999"/>
                </a:moveTo>
                <a:lnTo>
                  <a:pt x="4571" y="380999"/>
                </a:lnTo>
                <a:lnTo>
                  <a:pt x="10667" y="385571"/>
                </a:lnTo>
                <a:lnTo>
                  <a:pt x="10667" y="380999"/>
                </a:lnTo>
                <a:close/>
              </a:path>
              <a:path w="1458595" h="391795">
                <a:moveTo>
                  <a:pt x="1447799" y="380999"/>
                </a:moveTo>
                <a:lnTo>
                  <a:pt x="10667" y="380999"/>
                </a:lnTo>
                <a:lnTo>
                  <a:pt x="10667" y="385571"/>
                </a:lnTo>
                <a:lnTo>
                  <a:pt x="1447799" y="385571"/>
                </a:lnTo>
                <a:lnTo>
                  <a:pt x="1447799" y="380999"/>
                </a:lnTo>
                <a:close/>
              </a:path>
              <a:path w="1458595" h="391795">
                <a:moveTo>
                  <a:pt x="1447799" y="4571"/>
                </a:moveTo>
                <a:lnTo>
                  <a:pt x="1447799" y="385571"/>
                </a:lnTo>
                <a:lnTo>
                  <a:pt x="1452371" y="380999"/>
                </a:lnTo>
                <a:lnTo>
                  <a:pt x="1458467" y="380999"/>
                </a:lnTo>
                <a:lnTo>
                  <a:pt x="1458467" y="10667"/>
                </a:lnTo>
                <a:lnTo>
                  <a:pt x="1452371" y="10667"/>
                </a:lnTo>
                <a:lnTo>
                  <a:pt x="1447799" y="4571"/>
                </a:lnTo>
                <a:close/>
              </a:path>
              <a:path w="1458595" h="391795">
                <a:moveTo>
                  <a:pt x="1458467" y="380999"/>
                </a:moveTo>
                <a:lnTo>
                  <a:pt x="1452371" y="380999"/>
                </a:lnTo>
                <a:lnTo>
                  <a:pt x="1447799" y="385571"/>
                </a:lnTo>
                <a:lnTo>
                  <a:pt x="1458467" y="385571"/>
                </a:lnTo>
                <a:lnTo>
                  <a:pt x="1458467" y="380999"/>
                </a:lnTo>
                <a:close/>
              </a:path>
              <a:path w="1458595" h="39179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458595" h="391795">
                <a:moveTo>
                  <a:pt x="14477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447799" y="10667"/>
                </a:lnTo>
                <a:lnTo>
                  <a:pt x="1447799" y="4571"/>
                </a:lnTo>
                <a:close/>
              </a:path>
              <a:path w="1458595" h="391795">
                <a:moveTo>
                  <a:pt x="1458467" y="4571"/>
                </a:moveTo>
                <a:lnTo>
                  <a:pt x="1447799" y="4571"/>
                </a:lnTo>
                <a:lnTo>
                  <a:pt x="1452371" y="10667"/>
                </a:lnTo>
                <a:lnTo>
                  <a:pt x="1458467" y="10667"/>
                </a:lnTo>
                <a:lnTo>
                  <a:pt x="145846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9637" y="4543730"/>
            <a:ext cx="12001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Destina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5" dirty="0">
                <a:latin typeface="Arial"/>
                <a:cs typeface="Arial"/>
              </a:rPr>
              <a:t>ion(64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bi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5" dirty="0">
                <a:latin typeface="Arial"/>
                <a:cs typeface="Arial"/>
              </a:rPr>
              <a:t>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62827" y="4415028"/>
            <a:ext cx="1382395" cy="391795"/>
          </a:xfrm>
          <a:custGeom>
            <a:avLst/>
            <a:gdLst/>
            <a:ahLst/>
            <a:cxnLst/>
            <a:rect l="l" t="t" r="r" b="b"/>
            <a:pathLst>
              <a:path w="1382395" h="391795">
                <a:moveTo>
                  <a:pt x="1376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85571"/>
                </a:lnTo>
                <a:lnTo>
                  <a:pt x="1523" y="390143"/>
                </a:lnTo>
                <a:lnTo>
                  <a:pt x="4571" y="391667"/>
                </a:lnTo>
                <a:lnTo>
                  <a:pt x="1376171" y="391667"/>
                </a:lnTo>
                <a:lnTo>
                  <a:pt x="1380743" y="390143"/>
                </a:lnTo>
                <a:lnTo>
                  <a:pt x="1382267" y="385571"/>
                </a:lnTo>
                <a:lnTo>
                  <a:pt x="4572" y="385571"/>
                </a:lnTo>
                <a:lnTo>
                  <a:pt x="4572" y="4571"/>
                </a:lnTo>
                <a:lnTo>
                  <a:pt x="1382267" y="4571"/>
                </a:lnTo>
                <a:lnTo>
                  <a:pt x="1380743" y="1523"/>
                </a:lnTo>
                <a:lnTo>
                  <a:pt x="1376171" y="0"/>
                </a:lnTo>
                <a:close/>
              </a:path>
              <a:path w="1382395" h="391795">
                <a:moveTo>
                  <a:pt x="1376172" y="4571"/>
                </a:moveTo>
                <a:lnTo>
                  <a:pt x="1376172" y="385571"/>
                </a:lnTo>
                <a:lnTo>
                  <a:pt x="1382267" y="385571"/>
                </a:lnTo>
                <a:lnTo>
                  <a:pt x="1382267" y="4571"/>
                </a:lnTo>
                <a:lnTo>
                  <a:pt x="1376172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67400" y="4419600"/>
            <a:ext cx="1371599" cy="3809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62827" y="4415028"/>
            <a:ext cx="1382395" cy="391795"/>
          </a:xfrm>
          <a:custGeom>
            <a:avLst/>
            <a:gdLst/>
            <a:ahLst/>
            <a:cxnLst/>
            <a:rect l="l" t="t" r="r" b="b"/>
            <a:pathLst>
              <a:path w="1382395" h="391795">
                <a:moveTo>
                  <a:pt x="1376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85571"/>
                </a:lnTo>
                <a:lnTo>
                  <a:pt x="1523" y="390143"/>
                </a:lnTo>
                <a:lnTo>
                  <a:pt x="4571" y="391667"/>
                </a:lnTo>
                <a:lnTo>
                  <a:pt x="1376171" y="391667"/>
                </a:lnTo>
                <a:lnTo>
                  <a:pt x="1380743" y="390143"/>
                </a:lnTo>
                <a:lnTo>
                  <a:pt x="1382267" y="385571"/>
                </a:lnTo>
                <a:lnTo>
                  <a:pt x="10667" y="385571"/>
                </a:lnTo>
                <a:lnTo>
                  <a:pt x="4571" y="380999"/>
                </a:lnTo>
                <a:lnTo>
                  <a:pt x="10667" y="3809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1382267" y="4571"/>
                </a:lnTo>
                <a:lnTo>
                  <a:pt x="1380743" y="1523"/>
                </a:lnTo>
                <a:lnTo>
                  <a:pt x="1376171" y="0"/>
                </a:lnTo>
                <a:close/>
              </a:path>
              <a:path w="1382395" h="391795">
                <a:moveTo>
                  <a:pt x="10667" y="380999"/>
                </a:moveTo>
                <a:lnTo>
                  <a:pt x="4571" y="380999"/>
                </a:lnTo>
                <a:lnTo>
                  <a:pt x="10667" y="385571"/>
                </a:lnTo>
                <a:lnTo>
                  <a:pt x="10667" y="380999"/>
                </a:lnTo>
                <a:close/>
              </a:path>
              <a:path w="1382395" h="391795">
                <a:moveTo>
                  <a:pt x="1371599" y="380999"/>
                </a:moveTo>
                <a:lnTo>
                  <a:pt x="10667" y="380999"/>
                </a:lnTo>
                <a:lnTo>
                  <a:pt x="10667" y="385571"/>
                </a:lnTo>
                <a:lnTo>
                  <a:pt x="1371599" y="385571"/>
                </a:lnTo>
                <a:lnTo>
                  <a:pt x="1371599" y="380999"/>
                </a:lnTo>
                <a:close/>
              </a:path>
              <a:path w="1382395" h="391795">
                <a:moveTo>
                  <a:pt x="1371599" y="4571"/>
                </a:moveTo>
                <a:lnTo>
                  <a:pt x="1371599" y="385571"/>
                </a:lnTo>
                <a:lnTo>
                  <a:pt x="1376171" y="380999"/>
                </a:lnTo>
                <a:lnTo>
                  <a:pt x="1382267" y="380999"/>
                </a:lnTo>
                <a:lnTo>
                  <a:pt x="1382267" y="10667"/>
                </a:lnTo>
                <a:lnTo>
                  <a:pt x="1376171" y="10667"/>
                </a:lnTo>
                <a:lnTo>
                  <a:pt x="1371599" y="4571"/>
                </a:lnTo>
                <a:close/>
              </a:path>
              <a:path w="1382395" h="391795">
                <a:moveTo>
                  <a:pt x="1382267" y="380999"/>
                </a:moveTo>
                <a:lnTo>
                  <a:pt x="1376171" y="380999"/>
                </a:lnTo>
                <a:lnTo>
                  <a:pt x="1371599" y="385571"/>
                </a:lnTo>
                <a:lnTo>
                  <a:pt x="1382267" y="385571"/>
                </a:lnTo>
                <a:lnTo>
                  <a:pt x="1382267" y="380999"/>
                </a:lnTo>
                <a:close/>
              </a:path>
              <a:path w="1382395" h="39179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1382395" h="391795">
                <a:moveTo>
                  <a:pt x="1371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1371599" y="10667"/>
                </a:lnTo>
                <a:lnTo>
                  <a:pt x="1371599" y="4571"/>
                </a:lnTo>
                <a:close/>
              </a:path>
              <a:path w="1382395" h="391795">
                <a:moveTo>
                  <a:pt x="1382267" y="4571"/>
                </a:moveTo>
                <a:lnTo>
                  <a:pt x="1371599" y="4571"/>
                </a:lnTo>
                <a:lnTo>
                  <a:pt x="1376171" y="10667"/>
                </a:lnTo>
                <a:lnTo>
                  <a:pt x="1382267" y="10667"/>
                </a:lnTo>
                <a:lnTo>
                  <a:pt x="1382267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84854" y="4543730"/>
            <a:ext cx="9385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Source(32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bi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5" dirty="0">
                <a:latin typeface="Arial"/>
                <a:cs typeface="Arial"/>
              </a:rPr>
              <a:t>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62400" y="4187952"/>
            <a:ext cx="307975" cy="231775"/>
          </a:xfrm>
          <a:custGeom>
            <a:avLst/>
            <a:gdLst/>
            <a:ahLst/>
            <a:cxnLst/>
            <a:rect l="l" t="t" r="r" b="b"/>
            <a:pathLst>
              <a:path w="307975" h="231775">
                <a:moveTo>
                  <a:pt x="44195" y="141731"/>
                </a:moveTo>
                <a:lnTo>
                  <a:pt x="41147" y="141731"/>
                </a:lnTo>
                <a:lnTo>
                  <a:pt x="38099" y="143255"/>
                </a:lnTo>
                <a:lnTo>
                  <a:pt x="0" y="231647"/>
                </a:lnTo>
                <a:lnTo>
                  <a:pt x="13715" y="230123"/>
                </a:lnTo>
                <a:lnTo>
                  <a:pt x="10667" y="230123"/>
                </a:lnTo>
                <a:lnTo>
                  <a:pt x="6095" y="222503"/>
                </a:lnTo>
                <a:lnTo>
                  <a:pt x="19044" y="212809"/>
                </a:lnTo>
                <a:lnTo>
                  <a:pt x="47243" y="147827"/>
                </a:lnTo>
                <a:lnTo>
                  <a:pt x="47243" y="143255"/>
                </a:lnTo>
                <a:lnTo>
                  <a:pt x="44195" y="141731"/>
                </a:lnTo>
                <a:close/>
              </a:path>
              <a:path w="307975" h="231775">
                <a:moveTo>
                  <a:pt x="19044" y="212809"/>
                </a:moveTo>
                <a:lnTo>
                  <a:pt x="6095" y="222503"/>
                </a:lnTo>
                <a:lnTo>
                  <a:pt x="10667" y="230123"/>
                </a:lnTo>
                <a:lnTo>
                  <a:pt x="12703" y="228599"/>
                </a:lnTo>
                <a:lnTo>
                  <a:pt x="12191" y="228599"/>
                </a:lnTo>
                <a:lnTo>
                  <a:pt x="7619" y="222503"/>
                </a:lnTo>
                <a:lnTo>
                  <a:pt x="15236" y="221584"/>
                </a:lnTo>
                <a:lnTo>
                  <a:pt x="19044" y="212809"/>
                </a:lnTo>
                <a:close/>
              </a:path>
              <a:path w="307975" h="231775">
                <a:moveTo>
                  <a:pt x="96011" y="211835"/>
                </a:moveTo>
                <a:lnTo>
                  <a:pt x="23386" y="220601"/>
                </a:lnTo>
                <a:lnTo>
                  <a:pt x="10667" y="230123"/>
                </a:lnTo>
                <a:lnTo>
                  <a:pt x="13715" y="230123"/>
                </a:lnTo>
                <a:lnTo>
                  <a:pt x="96011" y="220979"/>
                </a:lnTo>
                <a:lnTo>
                  <a:pt x="99059" y="219455"/>
                </a:lnTo>
                <a:lnTo>
                  <a:pt x="100583" y="216407"/>
                </a:lnTo>
                <a:lnTo>
                  <a:pt x="99059" y="213359"/>
                </a:lnTo>
                <a:lnTo>
                  <a:pt x="96011" y="211835"/>
                </a:lnTo>
                <a:close/>
              </a:path>
              <a:path w="307975" h="231775">
                <a:moveTo>
                  <a:pt x="15236" y="221584"/>
                </a:moveTo>
                <a:lnTo>
                  <a:pt x="7619" y="222503"/>
                </a:lnTo>
                <a:lnTo>
                  <a:pt x="12191" y="228599"/>
                </a:lnTo>
                <a:lnTo>
                  <a:pt x="15236" y="221584"/>
                </a:lnTo>
                <a:close/>
              </a:path>
              <a:path w="307975" h="231775">
                <a:moveTo>
                  <a:pt x="23386" y="220601"/>
                </a:moveTo>
                <a:lnTo>
                  <a:pt x="15236" y="221584"/>
                </a:lnTo>
                <a:lnTo>
                  <a:pt x="12191" y="228599"/>
                </a:lnTo>
                <a:lnTo>
                  <a:pt x="12703" y="228599"/>
                </a:lnTo>
                <a:lnTo>
                  <a:pt x="23386" y="220601"/>
                </a:lnTo>
                <a:close/>
              </a:path>
              <a:path w="307975" h="231775">
                <a:moveTo>
                  <a:pt x="303275" y="0"/>
                </a:moveTo>
                <a:lnTo>
                  <a:pt x="19044" y="212809"/>
                </a:lnTo>
                <a:lnTo>
                  <a:pt x="15236" y="221584"/>
                </a:lnTo>
                <a:lnTo>
                  <a:pt x="23386" y="220601"/>
                </a:lnTo>
                <a:lnTo>
                  <a:pt x="307847" y="7619"/>
                </a:lnTo>
                <a:lnTo>
                  <a:pt x="303275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08676" y="4187952"/>
            <a:ext cx="536575" cy="212090"/>
          </a:xfrm>
          <a:custGeom>
            <a:avLst/>
            <a:gdLst/>
            <a:ahLst/>
            <a:cxnLst/>
            <a:rect l="l" t="t" r="r" b="b"/>
            <a:pathLst>
              <a:path w="536575" h="212089">
                <a:moveTo>
                  <a:pt x="509139" y="189139"/>
                </a:moveTo>
                <a:lnTo>
                  <a:pt x="438911" y="202691"/>
                </a:lnTo>
                <a:lnTo>
                  <a:pt x="435863" y="204215"/>
                </a:lnTo>
                <a:lnTo>
                  <a:pt x="435863" y="208787"/>
                </a:lnTo>
                <a:lnTo>
                  <a:pt x="437387" y="211835"/>
                </a:lnTo>
                <a:lnTo>
                  <a:pt x="440435" y="211835"/>
                </a:lnTo>
                <a:lnTo>
                  <a:pt x="528446" y="195071"/>
                </a:lnTo>
                <a:lnTo>
                  <a:pt x="525779" y="195071"/>
                </a:lnTo>
                <a:lnTo>
                  <a:pt x="509139" y="189139"/>
                </a:lnTo>
                <a:close/>
              </a:path>
              <a:path w="536575" h="212089">
                <a:moveTo>
                  <a:pt x="517644" y="187498"/>
                </a:moveTo>
                <a:lnTo>
                  <a:pt x="509139" y="189139"/>
                </a:lnTo>
                <a:lnTo>
                  <a:pt x="525779" y="195071"/>
                </a:lnTo>
                <a:lnTo>
                  <a:pt x="526287" y="193547"/>
                </a:lnTo>
                <a:lnTo>
                  <a:pt x="522731" y="193547"/>
                </a:lnTo>
                <a:lnTo>
                  <a:pt x="517644" y="187498"/>
                </a:lnTo>
                <a:close/>
              </a:path>
              <a:path w="536575" h="212089">
                <a:moveTo>
                  <a:pt x="470915" y="118871"/>
                </a:moveTo>
                <a:lnTo>
                  <a:pt x="466343" y="120395"/>
                </a:lnTo>
                <a:lnTo>
                  <a:pt x="464819" y="123443"/>
                </a:lnTo>
                <a:lnTo>
                  <a:pt x="466343" y="126491"/>
                </a:lnTo>
                <a:lnTo>
                  <a:pt x="511010" y="179609"/>
                </a:lnTo>
                <a:lnTo>
                  <a:pt x="528827" y="185927"/>
                </a:lnTo>
                <a:lnTo>
                  <a:pt x="525779" y="195071"/>
                </a:lnTo>
                <a:lnTo>
                  <a:pt x="528446" y="195071"/>
                </a:lnTo>
                <a:lnTo>
                  <a:pt x="536447" y="193547"/>
                </a:lnTo>
                <a:lnTo>
                  <a:pt x="473963" y="120395"/>
                </a:lnTo>
                <a:lnTo>
                  <a:pt x="470915" y="118871"/>
                </a:lnTo>
                <a:close/>
              </a:path>
              <a:path w="536575" h="212089">
                <a:moveTo>
                  <a:pt x="525779" y="185927"/>
                </a:moveTo>
                <a:lnTo>
                  <a:pt x="517644" y="187498"/>
                </a:lnTo>
                <a:lnTo>
                  <a:pt x="522731" y="193547"/>
                </a:lnTo>
                <a:lnTo>
                  <a:pt x="525779" y="185927"/>
                </a:lnTo>
                <a:close/>
              </a:path>
              <a:path w="536575" h="212089">
                <a:moveTo>
                  <a:pt x="528827" y="185927"/>
                </a:moveTo>
                <a:lnTo>
                  <a:pt x="525779" y="185927"/>
                </a:lnTo>
                <a:lnTo>
                  <a:pt x="522731" y="193547"/>
                </a:lnTo>
                <a:lnTo>
                  <a:pt x="526287" y="193547"/>
                </a:lnTo>
                <a:lnTo>
                  <a:pt x="528827" y="185927"/>
                </a:lnTo>
                <a:close/>
              </a:path>
              <a:path w="536575" h="212089">
                <a:moveTo>
                  <a:pt x="4571" y="0"/>
                </a:moveTo>
                <a:lnTo>
                  <a:pt x="0" y="7619"/>
                </a:lnTo>
                <a:lnTo>
                  <a:pt x="509139" y="189139"/>
                </a:lnTo>
                <a:lnTo>
                  <a:pt x="517644" y="187498"/>
                </a:lnTo>
                <a:lnTo>
                  <a:pt x="511010" y="179609"/>
                </a:lnTo>
                <a:lnTo>
                  <a:pt x="4571" y="0"/>
                </a:lnTo>
                <a:close/>
              </a:path>
              <a:path w="536575" h="212089">
                <a:moveTo>
                  <a:pt x="511010" y="179609"/>
                </a:moveTo>
                <a:lnTo>
                  <a:pt x="517644" y="187498"/>
                </a:lnTo>
                <a:lnTo>
                  <a:pt x="525779" y="185927"/>
                </a:lnTo>
                <a:lnTo>
                  <a:pt x="528827" y="185927"/>
                </a:lnTo>
                <a:lnTo>
                  <a:pt x="511010" y="17960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6027" y="6167628"/>
            <a:ext cx="7783195" cy="772795"/>
          </a:xfrm>
          <a:custGeom>
            <a:avLst/>
            <a:gdLst/>
            <a:ahLst/>
            <a:cxnLst/>
            <a:rect l="l" t="t" r="r" b="b"/>
            <a:pathLst>
              <a:path w="7783195" h="772795">
                <a:moveTo>
                  <a:pt x="7776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66571"/>
                </a:lnTo>
                <a:lnTo>
                  <a:pt x="1523" y="771143"/>
                </a:lnTo>
                <a:lnTo>
                  <a:pt x="4571" y="772667"/>
                </a:lnTo>
                <a:lnTo>
                  <a:pt x="7776971" y="772667"/>
                </a:lnTo>
                <a:lnTo>
                  <a:pt x="7781543" y="771143"/>
                </a:lnTo>
                <a:lnTo>
                  <a:pt x="7783067" y="766571"/>
                </a:lnTo>
                <a:lnTo>
                  <a:pt x="4572" y="766571"/>
                </a:lnTo>
                <a:lnTo>
                  <a:pt x="4572" y="4571"/>
                </a:lnTo>
                <a:lnTo>
                  <a:pt x="7783067" y="4571"/>
                </a:lnTo>
                <a:lnTo>
                  <a:pt x="7781543" y="1523"/>
                </a:lnTo>
                <a:lnTo>
                  <a:pt x="7776971" y="0"/>
                </a:lnTo>
                <a:close/>
              </a:path>
              <a:path w="7783195" h="772795">
                <a:moveTo>
                  <a:pt x="7776972" y="4571"/>
                </a:moveTo>
                <a:lnTo>
                  <a:pt x="7776972" y="766571"/>
                </a:lnTo>
                <a:lnTo>
                  <a:pt x="7783067" y="766571"/>
                </a:lnTo>
                <a:lnTo>
                  <a:pt x="7783067" y="4571"/>
                </a:lnTo>
                <a:lnTo>
                  <a:pt x="77769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0600" y="6172200"/>
            <a:ext cx="7772399" cy="761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6027" y="6167628"/>
            <a:ext cx="7783195" cy="772795"/>
          </a:xfrm>
          <a:custGeom>
            <a:avLst/>
            <a:gdLst/>
            <a:ahLst/>
            <a:cxnLst/>
            <a:rect l="l" t="t" r="r" b="b"/>
            <a:pathLst>
              <a:path w="7783195" h="772795">
                <a:moveTo>
                  <a:pt x="7776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66571"/>
                </a:lnTo>
                <a:lnTo>
                  <a:pt x="1523" y="771143"/>
                </a:lnTo>
                <a:lnTo>
                  <a:pt x="4571" y="772667"/>
                </a:lnTo>
                <a:lnTo>
                  <a:pt x="7776971" y="772667"/>
                </a:lnTo>
                <a:lnTo>
                  <a:pt x="7781543" y="771143"/>
                </a:lnTo>
                <a:lnTo>
                  <a:pt x="7783067" y="766571"/>
                </a:lnTo>
                <a:lnTo>
                  <a:pt x="10667" y="766571"/>
                </a:lnTo>
                <a:lnTo>
                  <a:pt x="4571" y="761999"/>
                </a:lnTo>
                <a:lnTo>
                  <a:pt x="10667" y="7619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7783067" y="4571"/>
                </a:lnTo>
                <a:lnTo>
                  <a:pt x="7781543" y="1523"/>
                </a:lnTo>
                <a:lnTo>
                  <a:pt x="7776971" y="0"/>
                </a:lnTo>
                <a:close/>
              </a:path>
              <a:path w="7783195" h="772795">
                <a:moveTo>
                  <a:pt x="10667" y="761999"/>
                </a:moveTo>
                <a:lnTo>
                  <a:pt x="4571" y="761999"/>
                </a:lnTo>
                <a:lnTo>
                  <a:pt x="10667" y="766571"/>
                </a:lnTo>
                <a:lnTo>
                  <a:pt x="10667" y="761999"/>
                </a:lnTo>
                <a:close/>
              </a:path>
              <a:path w="7783195" h="772795">
                <a:moveTo>
                  <a:pt x="7772399" y="761999"/>
                </a:moveTo>
                <a:lnTo>
                  <a:pt x="10667" y="761999"/>
                </a:lnTo>
                <a:lnTo>
                  <a:pt x="10667" y="766571"/>
                </a:lnTo>
                <a:lnTo>
                  <a:pt x="7772399" y="766571"/>
                </a:lnTo>
                <a:lnTo>
                  <a:pt x="7772399" y="761999"/>
                </a:lnTo>
                <a:close/>
              </a:path>
              <a:path w="7783195" h="772795">
                <a:moveTo>
                  <a:pt x="7772399" y="4571"/>
                </a:moveTo>
                <a:lnTo>
                  <a:pt x="7772399" y="766571"/>
                </a:lnTo>
                <a:lnTo>
                  <a:pt x="7776971" y="761999"/>
                </a:lnTo>
                <a:lnTo>
                  <a:pt x="7783067" y="761999"/>
                </a:lnTo>
                <a:lnTo>
                  <a:pt x="7783067" y="10667"/>
                </a:lnTo>
                <a:lnTo>
                  <a:pt x="7776971" y="10667"/>
                </a:lnTo>
                <a:lnTo>
                  <a:pt x="7772399" y="4571"/>
                </a:lnTo>
                <a:close/>
              </a:path>
              <a:path w="7783195" h="772795">
                <a:moveTo>
                  <a:pt x="7783067" y="761999"/>
                </a:moveTo>
                <a:lnTo>
                  <a:pt x="7776971" y="761999"/>
                </a:lnTo>
                <a:lnTo>
                  <a:pt x="7772399" y="766571"/>
                </a:lnTo>
                <a:lnTo>
                  <a:pt x="7783067" y="766571"/>
                </a:lnTo>
                <a:lnTo>
                  <a:pt x="7783067" y="761999"/>
                </a:lnTo>
                <a:close/>
              </a:path>
              <a:path w="7783195" h="77279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7783195" h="772795">
                <a:moveTo>
                  <a:pt x="7772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7772399" y="10667"/>
                </a:lnTo>
                <a:lnTo>
                  <a:pt x="7772399" y="4571"/>
                </a:lnTo>
                <a:close/>
              </a:path>
              <a:path w="7783195" h="772795">
                <a:moveTo>
                  <a:pt x="7783067" y="4571"/>
                </a:moveTo>
                <a:lnTo>
                  <a:pt x="7772399" y="4571"/>
                </a:lnTo>
                <a:lnTo>
                  <a:pt x="7776971" y="10667"/>
                </a:lnTo>
                <a:lnTo>
                  <a:pt x="7783067" y="10667"/>
                </a:lnTo>
                <a:lnTo>
                  <a:pt x="77830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59268" y="6210049"/>
            <a:ext cx="716407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Fig</a:t>
            </a:r>
            <a:r>
              <a:rPr sz="1600" b="1" spc="-20" dirty="0">
                <a:latin typeface="Arial"/>
                <a:cs typeface="Arial"/>
              </a:rPr>
              <a:t>u</a:t>
            </a:r>
            <a:r>
              <a:rPr sz="1600" b="1" spc="-10" dirty="0">
                <a:latin typeface="Arial"/>
                <a:cs typeface="Arial"/>
              </a:rPr>
              <a:t>re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dep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s 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ed</a:t>
            </a:r>
            <a:r>
              <a:rPr sz="1600" spc="-5" dirty="0">
                <a:latin typeface="Arial"/>
                <a:cs typeface="Arial"/>
              </a:rPr>
              <a:t> c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ers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ons for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prim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ve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data</a:t>
            </a:r>
            <a:r>
              <a:rPr sz="1600" spc="-5" dirty="0">
                <a:latin typeface="Arial"/>
                <a:cs typeface="Arial"/>
              </a:rPr>
              <a:t> t</a:t>
            </a:r>
            <a:r>
              <a:rPr sz="1600" spc="-25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pes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(a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ro</a:t>
            </a:r>
            <a:r>
              <a:rPr sz="1600" spc="-35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ic</a:t>
            </a:r>
            <a:r>
              <a:rPr sz="1600" spc="-10" dirty="0">
                <a:latin typeface="Arial"/>
                <a:cs typeface="Arial"/>
              </a:rPr>
              <a:t>ate paths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ed</a:t>
            </a:r>
            <a:r>
              <a:rPr sz="1600" spc="-5" dirty="0">
                <a:latin typeface="Arial"/>
                <a:cs typeface="Arial"/>
              </a:rPr>
              <a:t> c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ers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on).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Example: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 c</a:t>
            </a:r>
            <a:r>
              <a:rPr sz="1600" spc="-10" dirty="0">
                <a:latin typeface="Arial"/>
                <a:cs typeface="Arial"/>
              </a:rPr>
              <a:t>an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pe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as</a:t>
            </a:r>
            <a:r>
              <a:rPr sz="1600" spc="-10" dirty="0">
                <a:latin typeface="Arial"/>
                <a:cs typeface="Arial"/>
              </a:rPr>
              <a:t>ted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</a:t>
            </a:r>
            <a:r>
              <a:rPr sz="1600" spc="-10" dirty="0">
                <a:latin typeface="Arial"/>
                <a:cs typeface="Arial"/>
              </a:rPr>
              <a:t>ng.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Long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an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-5" dirty="0">
                <a:latin typeface="Arial"/>
                <a:cs typeface="Arial"/>
              </a:rPr>
              <a:t> t</a:t>
            </a:r>
            <a:r>
              <a:rPr sz="1600" spc="-25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pe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ted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flo</a:t>
            </a:r>
            <a:r>
              <a:rPr sz="1600" spc="-10" dirty="0">
                <a:latin typeface="Arial"/>
                <a:cs typeface="Arial"/>
              </a:rPr>
              <a:t>at.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etc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97346"/>
            <a:ext cx="905256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6940" algn="l">
              <a:lnSpc>
                <a:spcPct val="100000"/>
              </a:lnSpc>
            </a:pPr>
            <a:r>
              <a:rPr sz="3400" spc="-365" dirty="0"/>
              <a:t>T</a:t>
            </a:r>
            <a:r>
              <a:rPr sz="3400" spc="-35" dirty="0"/>
              <a:t>y</a:t>
            </a:r>
            <a:r>
              <a:rPr sz="3400" spc="-25" dirty="0"/>
              <a:t>pe</a:t>
            </a:r>
            <a:r>
              <a:rPr sz="3400" spc="-15" dirty="0"/>
              <a:t>/</a:t>
            </a:r>
            <a:r>
              <a:rPr sz="3400" spc="-25" dirty="0"/>
              <a:t>Ex</a:t>
            </a:r>
            <a:r>
              <a:rPr sz="3400" spc="-35" dirty="0"/>
              <a:t>p</a:t>
            </a:r>
            <a:r>
              <a:rPr sz="3400" spc="-10" dirty="0"/>
              <a:t>l</a:t>
            </a:r>
            <a:r>
              <a:rPr sz="3400" dirty="0"/>
              <a:t>i</a:t>
            </a:r>
            <a:r>
              <a:rPr sz="3400" spc="-15" dirty="0"/>
              <a:t>cit</a:t>
            </a:r>
            <a:r>
              <a:rPr sz="3400" spc="45" dirty="0"/>
              <a:t> </a:t>
            </a:r>
            <a:r>
              <a:rPr sz="3400" spc="-20" dirty="0"/>
              <a:t>Cast</a:t>
            </a:r>
            <a:r>
              <a:rPr sz="3400" dirty="0"/>
              <a:t>i</a:t>
            </a:r>
            <a:r>
              <a:rPr sz="3400" spc="-25" dirty="0"/>
              <a:t>ng</a:t>
            </a:r>
            <a:endParaRPr sz="340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793" y="2127605"/>
            <a:ext cx="8456930" cy="162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851660" algn="l"/>
                <a:tab pos="2296160" algn="l"/>
                <a:tab pos="3935095" algn="l"/>
              </a:tabLst>
            </a:pPr>
            <a:r>
              <a:rPr sz="1800" b="1" i="1" dirty="0">
                <a:latin typeface="Arial"/>
                <a:cs typeface="Arial"/>
              </a:rPr>
              <a:t>Expl</a:t>
            </a:r>
            <a:r>
              <a:rPr sz="1800" b="1" i="1" spc="5" dirty="0">
                <a:latin typeface="Arial"/>
                <a:cs typeface="Arial"/>
              </a:rPr>
              <a:t>i</a:t>
            </a:r>
            <a:r>
              <a:rPr sz="1800" b="1" i="1" dirty="0">
                <a:latin typeface="Arial"/>
                <a:cs typeface="Arial"/>
              </a:rPr>
              <a:t>cit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C</a:t>
            </a:r>
            <a:r>
              <a:rPr sz="1800" b="1" i="1" spc="-10" dirty="0">
                <a:latin typeface="Arial"/>
                <a:cs typeface="Arial"/>
              </a:rPr>
              <a:t>a</a:t>
            </a:r>
            <a:r>
              <a:rPr sz="1800" b="1" i="1" dirty="0">
                <a:latin typeface="Arial"/>
                <a:cs typeface="Arial"/>
              </a:rPr>
              <a:t>sting	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ill	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	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mmers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hen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fo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ing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met.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stin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sma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rce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</a:t>
            </a:r>
            <a:endParaRPr sz="1800">
              <a:latin typeface="Arial"/>
              <a:cs typeface="Arial"/>
            </a:endParaRPr>
          </a:p>
          <a:p>
            <a:pPr marL="109029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=12.</a:t>
            </a:r>
            <a:r>
              <a:rPr sz="1800" spc="-10" dirty="0">
                <a:latin typeface="Arial"/>
                <a:cs typeface="Arial"/>
              </a:rPr>
              <a:t>6</a:t>
            </a:r>
            <a:r>
              <a:rPr sz="1800" dirty="0">
                <a:latin typeface="Arial"/>
                <a:cs typeface="Arial"/>
              </a:rPr>
              <a:t>7;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67409" y="3775126"/>
            <a:ext cx="14274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flo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Pf</a:t>
            </a:r>
            <a:r>
              <a:rPr sz="1800" spc="5" dirty="0">
                <a:latin typeface="Arial"/>
                <a:cs typeface="Arial"/>
              </a:rPr>
              <a:t>=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2990" y="3775126"/>
            <a:ext cx="21069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//</a:t>
            </a:r>
            <a:r>
              <a:rPr sz="1800" spc="-1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com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-time</a:t>
            </a:r>
            <a:r>
              <a:rPr sz="1800" spc="2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err</a:t>
            </a:r>
            <a:r>
              <a:rPr sz="1800" spc="-10" dirty="0">
                <a:solidFill>
                  <a:srgbClr val="EA3800"/>
                </a:solidFill>
                <a:latin typeface="Arial"/>
                <a:cs typeface="Arial"/>
              </a:rPr>
              <a:t>o</a:t>
            </a:r>
            <a:r>
              <a:rPr sz="1800" spc="-100" dirty="0">
                <a:solidFill>
                  <a:srgbClr val="EA3800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EA380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7409" y="4049447"/>
            <a:ext cx="21405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73250" algn="l"/>
              </a:tabLst>
            </a:pPr>
            <a:r>
              <a:rPr sz="1800" dirty="0">
                <a:latin typeface="Arial"/>
                <a:cs typeface="Arial"/>
              </a:rPr>
              <a:t>flo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Pf=(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at)	p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7391" y="4049447"/>
            <a:ext cx="18389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//</a:t>
            </a:r>
            <a:r>
              <a:rPr sz="1800" spc="-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spc="-15" dirty="0">
                <a:solidFill>
                  <a:srgbClr val="00B050"/>
                </a:solidFill>
                <a:latin typeface="Arial"/>
                <a:cs typeface="Arial"/>
              </a:rPr>
              <a:t>x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ic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800" spc="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stin</a:t>
            </a:r>
            <a:r>
              <a:rPr sz="1800" spc="-10" dirty="0">
                <a:solidFill>
                  <a:srgbClr val="00B050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00B05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1227" y="4843272"/>
            <a:ext cx="8849995" cy="1641475"/>
          </a:xfrm>
          <a:custGeom>
            <a:avLst/>
            <a:gdLst/>
            <a:ahLst/>
            <a:cxnLst/>
            <a:rect l="l" t="t" r="r" b="b"/>
            <a:pathLst>
              <a:path w="8849995" h="1641475">
                <a:moveTo>
                  <a:pt x="8843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35251"/>
                </a:lnTo>
                <a:lnTo>
                  <a:pt x="1523" y="1639823"/>
                </a:lnTo>
                <a:lnTo>
                  <a:pt x="4571" y="1641347"/>
                </a:lnTo>
                <a:lnTo>
                  <a:pt x="8843771" y="1641347"/>
                </a:lnTo>
                <a:lnTo>
                  <a:pt x="8848343" y="1639823"/>
                </a:lnTo>
                <a:lnTo>
                  <a:pt x="8849867" y="1635251"/>
                </a:lnTo>
                <a:lnTo>
                  <a:pt x="4572" y="1635251"/>
                </a:lnTo>
                <a:lnTo>
                  <a:pt x="4572" y="4571"/>
                </a:lnTo>
                <a:lnTo>
                  <a:pt x="8849867" y="4571"/>
                </a:lnTo>
                <a:lnTo>
                  <a:pt x="8848343" y="1523"/>
                </a:lnTo>
                <a:lnTo>
                  <a:pt x="8843771" y="0"/>
                </a:lnTo>
                <a:close/>
              </a:path>
              <a:path w="8849995" h="1641475">
                <a:moveTo>
                  <a:pt x="8843772" y="4571"/>
                </a:moveTo>
                <a:lnTo>
                  <a:pt x="8843772" y="1635251"/>
                </a:lnTo>
                <a:lnTo>
                  <a:pt x="8849867" y="1635251"/>
                </a:lnTo>
                <a:lnTo>
                  <a:pt x="8849867" y="4571"/>
                </a:lnTo>
                <a:lnTo>
                  <a:pt x="88437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4847844"/>
            <a:ext cx="8839199" cy="1630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1227" y="4843272"/>
            <a:ext cx="8849995" cy="1641475"/>
          </a:xfrm>
          <a:custGeom>
            <a:avLst/>
            <a:gdLst/>
            <a:ahLst/>
            <a:cxnLst/>
            <a:rect l="l" t="t" r="r" b="b"/>
            <a:pathLst>
              <a:path w="8849995" h="1641475">
                <a:moveTo>
                  <a:pt x="88437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635251"/>
                </a:lnTo>
                <a:lnTo>
                  <a:pt x="1523" y="1639823"/>
                </a:lnTo>
                <a:lnTo>
                  <a:pt x="4571" y="1641347"/>
                </a:lnTo>
                <a:lnTo>
                  <a:pt x="8843771" y="1641347"/>
                </a:lnTo>
                <a:lnTo>
                  <a:pt x="8848343" y="1639823"/>
                </a:lnTo>
                <a:lnTo>
                  <a:pt x="8849867" y="1635251"/>
                </a:lnTo>
                <a:lnTo>
                  <a:pt x="10667" y="1635251"/>
                </a:lnTo>
                <a:lnTo>
                  <a:pt x="4571" y="1630679"/>
                </a:lnTo>
                <a:lnTo>
                  <a:pt x="10667" y="1630679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8849867" y="4571"/>
                </a:lnTo>
                <a:lnTo>
                  <a:pt x="8848343" y="1523"/>
                </a:lnTo>
                <a:lnTo>
                  <a:pt x="8843771" y="0"/>
                </a:lnTo>
                <a:close/>
              </a:path>
              <a:path w="8849995" h="1641475">
                <a:moveTo>
                  <a:pt x="10667" y="1630679"/>
                </a:moveTo>
                <a:lnTo>
                  <a:pt x="4571" y="1630679"/>
                </a:lnTo>
                <a:lnTo>
                  <a:pt x="10667" y="1635251"/>
                </a:lnTo>
                <a:lnTo>
                  <a:pt x="10667" y="1630679"/>
                </a:lnTo>
                <a:close/>
              </a:path>
              <a:path w="8849995" h="1641475">
                <a:moveTo>
                  <a:pt x="8839199" y="1630679"/>
                </a:moveTo>
                <a:lnTo>
                  <a:pt x="10667" y="1630679"/>
                </a:lnTo>
                <a:lnTo>
                  <a:pt x="10667" y="1635251"/>
                </a:lnTo>
                <a:lnTo>
                  <a:pt x="8839199" y="1635251"/>
                </a:lnTo>
                <a:lnTo>
                  <a:pt x="8839199" y="1630679"/>
                </a:lnTo>
                <a:close/>
              </a:path>
              <a:path w="8849995" h="1641475">
                <a:moveTo>
                  <a:pt x="8839199" y="4571"/>
                </a:moveTo>
                <a:lnTo>
                  <a:pt x="8839199" y="1635251"/>
                </a:lnTo>
                <a:lnTo>
                  <a:pt x="8843771" y="1630679"/>
                </a:lnTo>
                <a:lnTo>
                  <a:pt x="8849867" y="1630679"/>
                </a:lnTo>
                <a:lnTo>
                  <a:pt x="8849867" y="9143"/>
                </a:lnTo>
                <a:lnTo>
                  <a:pt x="8843771" y="9143"/>
                </a:lnTo>
                <a:lnTo>
                  <a:pt x="8839199" y="4571"/>
                </a:lnTo>
                <a:close/>
              </a:path>
              <a:path w="8849995" h="1641475">
                <a:moveTo>
                  <a:pt x="8849867" y="1630679"/>
                </a:moveTo>
                <a:lnTo>
                  <a:pt x="8843771" y="1630679"/>
                </a:lnTo>
                <a:lnTo>
                  <a:pt x="8839199" y="1635251"/>
                </a:lnTo>
                <a:lnTo>
                  <a:pt x="8849867" y="1635251"/>
                </a:lnTo>
                <a:lnTo>
                  <a:pt x="8849867" y="1630679"/>
                </a:lnTo>
                <a:close/>
              </a:path>
              <a:path w="8849995" h="1641475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8849995" h="1641475">
                <a:moveTo>
                  <a:pt x="88391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8839199" y="9143"/>
                </a:lnTo>
                <a:lnTo>
                  <a:pt x="8839199" y="4571"/>
                </a:lnTo>
                <a:close/>
              </a:path>
              <a:path w="8849995" h="1641475">
                <a:moveTo>
                  <a:pt x="8849867" y="4571"/>
                </a:moveTo>
                <a:lnTo>
                  <a:pt x="8839199" y="4571"/>
                </a:lnTo>
                <a:lnTo>
                  <a:pt x="8843771" y="9143"/>
                </a:lnTo>
                <a:lnTo>
                  <a:pt x="8849867" y="9143"/>
                </a:lnTo>
                <a:lnTo>
                  <a:pt x="88498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6098" y="4921606"/>
            <a:ext cx="8467725" cy="149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-4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ferent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pe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nver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</a:t>
            </a:r>
            <a:r>
              <a:rPr sz="2000" i="1" dirty="0">
                <a:latin typeface="Arial"/>
                <a:cs typeface="Arial"/>
              </a:rPr>
              <a:t>trun</a:t>
            </a:r>
            <a:r>
              <a:rPr sz="2000" i="1" spc="5" dirty="0">
                <a:latin typeface="Arial"/>
                <a:cs typeface="Arial"/>
              </a:rPr>
              <a:t>c</a:t>
            </a:r>
            <a:r>
              <a:rPr sz="2000" i="1" dirty="0">
                <a:latin typeface="Arial"/>
                <a:cs typeface="Arial"/>
              </a:rPr>
              <a:t>ation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cc</a:t>
            </a:r>
            <a:r>
              <a:rPr sz="2000" dirty="0">
                <a:latin typeface="Arial"/>
                <a:cs typeface="Arial"/>
              </a:rPr>
              <a:t>ur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oating- point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ned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integer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pe</a:t>
            </a:r>
            <a:r>
              <a:rPr sz="2000" b="1" i="1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9906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ample: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1.23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ned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intege</a:t>
            </a:r>
            <a:r>
              <a:rPr sz="2000" spc="-10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alue will be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1.The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0.23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been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trun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ated.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6940" algn="l">
              <a:lnSpc>
                <a:spcPct val="100000"/>
              </a:lnSpc>
            </a:pPr>
            <a:r>
              <a:rPr dirty="0"/>
              <a:t>Ope</a:t>
            </a:r>
            <a:r>
              <a:rPr spc="-60" dirty="0"/>
              <a:t>r</a:t>
            </a:r>
            <a:r>
              <a:rPr dirty="0"/>
              <a:t>a</a:t>
            </a:r>
            <a:r>
              <a:rPr spc="-10" dirty="0"/>
              <a:t>t</a:t>
            </a:r>
            <a:r>
              <a:rPr dirty="0"/>
              <a:t>ors</a:t>
            </a:r>
            <a:r>
              <a:rPr spc="-15" dirty="0"/>
              <a:t> </a:t>
            </a:r>
            <a:r>
              <a:rPr dirty="0"/>
              <a:t>in</a:t>
            </a:r>
            <a:r>
              <a:rPr spc="-10" dirty="0"/>
              <a:t> J</a:t>
            </a:r>
            <a:r>
              <a:rPr spc="-30" dirty="0"/>
              <a:t>a</a:t>
            </a:r>
            <a:r>
              <a:rPr spc="-70" dirty="0"/>
              <a:t>v</a:t>
            </a:r>
            <a:r>
              <a:rPr dirty="0"/>
              <a:t>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23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493443" y="3692652"/>
            <a:ext cx="2393315" cy="193675"/>
          </a:xfrm>
          <a:custGeom>
            <a:avLst/>
            <a:gdLst/>
            <a:ahLst/>
            <a:cxnLst/>
            <a:rect l="l" t="t" r="r" b="b"/>
            <a:pathLst>
              <a:path w="2393315" h="193675">
                <a:moveTo>
                  <a:pt x="1139516" y="0"/>
                </a:moveTo>
                <a:lnTo>
                  <a:pt x="1037408" y="0"/>
                </a:lnTo>
                <a:lnTo>
                  <a:pt x="1037408" y="193547"/>
                </a:lnTo>
                <a:lnTo>
                  <a:pt x="1055696" y="193547"/>
                </a:lnTo>
                <a:lnTo>
                  <a:pt x="1055696" y="18287"/>
                </a:lnTo>
                <a:lnTo>
                  <a:pt x="1046552" y="18287"/>
                </a:lnTo>
                <a:lnTo>
                  <a:pt x="1055696" y="9143"/>
                </a:lnTo>
                <a:lnTo>
                  <a:pt x="1139516" y="9143"/>
                </a:lnTo>
                <a:lnTo>
                  <a:pt x="1139516" y="0"/>
                </a:lnTo>
                <a:close/>
              </a:path>
              <a:path w="2393315" h="193675">
                <a:moveTo>
                  <a:pt x="1200476" y="176783"/>
                </a:moveTo>
                <a:lnTo>
                  <a:pt x="1160852" y="187451"/>
                </a:lnTo>
                <a:lnTo>
                  <a:pt x="1153232" y="193547"/>
                </a:lnTo>
                <a:lnTo>
                  <a:pt x="1244672" y="193547"/>
                </a:lnTo>
                <a:lnTo>
                  <a:pt x="1238576" y="188975"/>
                </a:lnTo>
                <a:lnTo>
                  <a:pt x="1230956" y="184403"/>
                </a:lnTo>
                <a:lnTo>
                  <a:pt x="1224860" y="181355"/>
                </a:lnTo>
                <a:lnTo>
                  <a:pt x="1215716" y="179831"/>
                </a:lnTo>
                <a:lnTo>
                  <a:pt x="1200476" y="176783"/>
                </a:lnTo>
                <a:close/>
              </a:path>
              <a:path w="2393315" h="193675">
                <a:moveTo>
                  <a:pt x="1340303" y="179831"/>
                </a:moveTo>
                <a:lnTo>
                  <a:pt x="1319348" y="179831"/>
                </a:lnTo>
                <a:lnTo>
                  <a:pt x="1326968" y="192023"/>
                </a:lnTo>
                <a:lnTo>
                  <a:pt x="1325444" y="192023"/>
                </a:lnTo>
                <a:lnTo>
                  <a:pt x="1326396" y="193547"/>
                </a:lnTo>
                <a:lnTo>
                  <a:pt x="1348135" y="193547"/>
                </a:lnTo>
                <a:lnTo>
                  <a:pt x="1342208" y="182879"/>
                </a:lnTo>
                <a:lnTo>
                  <a:pt x="1340303" y="179831"/>
                </a:lnTo>
                <a:close/>
              </a:path>
              <a:path w="2393315" h="193675">
                <a:moveTo>
                  <a:pt x="1121228" y="9143"/>
                </a:moveTo>
                <a:lnTo>
                  <a:pt x="1121228" y="188975"/>
                </a:lnTo>
                <a:lnTo>
                  <a:pt x="1144088" y="166115"/>
                </a:lnTo>
                <a:lnTo>
                  <a:pt x="1139516" y="166115"/>
                </a:lnTo>
                <a:lnTo>
                  <a:pt x="1124276" y="160019"/>
                </a:lnTo>
                <a:lnTo>
                  <a:pt x="1133420" y="149351"/>
                </a:lnTo>
                <a:lnTo>
                  <a:pt x="1139516" y="144779"/>
                </a:lnTo>
                <a:lnTo>
                  <a:pt x="1139516" y="18287"/>
                </a:lnTo>
                <a:lnTo>
                  <a:pt x="1130372" y="18287"/>
                </a:lnTo>
                <a:lnTo>
                  <a:pt x="1121228" y="9143"/>
                </a:lnTo>
                <a:close/>
              </a:path>
              <a:path w="2393315" h="193675">
                <a:moveTo>
                  <a:pt x="1312744" y="146303"/>
                </a:moveTo>
                <a:lnTo>
                  <a:pt x="1281248" y="146303"/>
                </a:lnTo>
                <a:lnTo>
                  <a:pt x="1302584" y="161543"/>
                </a:lnTo>
                <a:lnTo>
                  <a:pt x="1301060" y="161543"/>
                </a:lnTo>
                <a:lnTo>
                  <a:pt x="1311728" y="170687"/>
                </a:lnTo>
                <a:lnTo>
                  <a:pt x="1310204" y="170687"/>
                </a:lnTo>
                <a:lnTo>
                  <a:pt x="1319348" y="181355"/>
                </a:lnTo>
                <a:lnTo>
                  <a:pt x="1319348" y="179831"/>
                </a:lnTo>
                <a:lnTo>
                  <a:pt x="1340303" y="179831"/>
                </a:lnTo>
                <a:lnTo>
                  <a:pt x="1334588" y="170687"/>
                </a:lnTo>
                <a:lnTo>
                  <a:pt x="1323920" y="158495"/>
                </a:lnTo>
                <a:lnTo>
                  <a:pt x="1314776" y="147827"/>
                </a:lnTo>
                <a:lnTo>
                  <a:pt x="1312744" y="146303"/>
                </a:lnTo>
                <a:close/>
              </a:path>
              <a:path w="2393315" h="193675">
                <a:moveTo>
                  <a:pt x="1139516" y="144779"/>
                </a:moveTo>
                <a:lnTo>
                  <a:pt x="1133420" y="149351"/>
                </a:lnTo>
                <a:lnTo>
                  <a:pt x="1124276" y="160019"/>
                </a:lnTo>
                <a:lnTo>
                  <a:pt x="1139516" y="166115"/>
                </a:lnTo>
                <a:lnTo>
                  <a:pt x="1139516" y="144779"/>
                </a:lnTo>
                <a:close/>
              </a:path>
              <a:path w="2393315" h="193675">
                <a:moveTo>
                  <a:pt x="1221812" y="112775"/>
                </a:moveTo>
                <a:lnTo>
                  <a:pt x="1180664" y="120395"/>
                </a:lnTo>
                <a:lnTo>
                  <a:pt x="1145612" y="140207"/>
                </a:lnTo>
                <a:lnTo>
                  <a:pt x="1139516" y="144779"/>
                </a:lnTo>
                <a:lnTo>
                  <a:pt x="1139516" y="166115"/>
                </a:lnTo>
                <a:lnTo>
                  <a:pt x="1144088" y="166115"/>
                </a:lnTo>
                <a:lnTo>
                  <a:pt x="1147136" y="163067"/>
                </a:lnTo>
                <a:lnTo>
                  <a:pt x="1145612" y="163067"/>
                </a:lnTo>
                <a:lnTo>
                  <a:pt x="1156280" y="153923"/>
                </a:lnTo>
                <a:lnTo>
                  <a:pt x="1158414" y="153923"/>
                </a:lnTo>
                <a:lnTo>
                  <a:pt x="1166948" y="147827"/>
                </a:lnTo>
                <a:lnTo>
                  <a:pt x="1165424" y="147827"/>
                </a:lnTo>
                <a:lnTo>
                  <a:pt x="1177616" y="141731"/>
                </a:lnTo>
                <a:lnTo>
                  <a:pt x="1176092" y="141731"/>
                </a:lnTo>
                <a:lnTo>
                  <a:pt x="1188284" y="137159"/>
                </a:lnTo>
                <a:lnTo>
                  <a:pt x="1186760" y="137159"/>
                </a:lnTo>
                <a:lnTo>
                  <a:pt x="1198952" y="134111"/>
                </a:lnTo>
                <a:lnTo>
                  <a:pt x="1197428" y="134111"/>
                </a:lnTo>
                <a:lnTo>
                  <a:pt x="1211144" y="132587"/>
                </a:lnTo>
                <a:lnTo>
                  <a:pt x="1209620" y="132587"/>
                </a:lnTo>
                <a:lnTo>
                  <a:pt x="1222574" y="131148"/>
                </a:lnTo>
                <a:lnTo>
                  <a:pt x="1221812" y="131063"/>
                </a:lnTo>
                <a:lnTo>
                  <a:pt x="1290392" y="131063"/>
                </a:lnTo>
                <a:lnTo>
                  <a:pt x="1278200" y="124967"/>
                </a:lnTo>
                <a:lnTo>
                  <a:pt x="1266008" y="120395"/>
                </a:lnTo>
                <a:lnTo>
                  <a:pt x="1252292" y="115823"/>
                </a:lnTo>
                <a:lnTo>
                  <a:pt x="1221812" y="112775"/>
                </a:lnTo>
                <a:close/>
              </a:path>
              <a:path w="2393315" h="193675">
                <a:moveTo>
                  <a:pt x="1158414" y="153923"/>
                </a:moveTo>
                <a:lnTo>
                  <a:pt x="1156280" y="153923"/>
                </a:lnTo>
                <a:lnTo>
                  <a:pt x="1156280" y="155447"/>
                </a:lnTo>
                <a:lnTo>
                  <a:pt x="1158414" y="153923"/>
                </a:lnTo>
                <a:close/>
              </a:path>
              <a:path w="2393315" h="193675">
                <a:moveTo>
                  <a:pt x="1290392" y="131063"/>
                </a:moveTo>
                <a:lnTo>
                  <a:pt x="1223336" y="131063"/>
                </a:lnTo>
                <a:lnTo>
                  <a:pt x="1222574" y="131148"/>
                </a:lnTo>
                <a:lnTo>
                  <a:pt x="1249244" y="134111"/>
                </a:lnTo>
                <a:lnTo>
                  <a:pt x="1247720" y="134111"/>
                </a:lnTo>
                <a:lnTo>
                  <a:pt x="1259912" y="137159"/>
                </a:lnTo>
                <a:lnTo>
                  <a:pt x="1272104" y="141731"/>
                </a:lnTo>
                <a:lnTo>
                  <a:pt x="1270580" y="141731"/>
                </a:lnTo>
                <a:lnTo>
                  <a:pt x="1282772" y="147827"/>
                </a:lnTo>
                <a:lnTo>
                  <a:pt x="1281248" y="146303"/>
                </a:lnTo>
                <a:lnTo>
                  <a:pt x="1312744" y="146303"/>
                </a:lnTo>
                <a:lnTo>
                  <a:pt x="1302584" y="138683"/>
                </a:lnTo>
                <a:lnTo>
                  <a:pt x="1290392" y="131063"/>
                </a:lnTo>
                <a:close/>
              </a:path>
              <a:path w="2393315" h="193675">
                <a:moveTo>
                  <a:pt x="1223336" y="131063"/>
                </a:moveTo>
                <a:lnTo>
                  <a:pt x="1221812" y="131063"/>
                </a:lnTo>
                <a:lnTo>
                  <a:pt x="1222574" y="131148"/>
                </a:lnTo>
                <a:lnTo>
                  <a:pt x="1223336" y="131063"/>
                </a:lnTo>
                <a:close/>
              </a:path>
              <a:path w="2393315" h="193675">
                <a:moveTo>
                  <a:pt x="1055696" y="9143"/>
                </a:moveTo>
                <a:lnTo>
                  <a:pt x="1046552" y="18287"/>
                </a:lnTo>
                <a:lnTo>
                  <a:pt x="1055696" y="18287"/>
                </a:lnTo>
                <a:lnTo>
                  <a:pt x="1055696" y="9143"/>
                </a:lnTo>
                <a:close/>
              </a:path>
              <a:path w="2393315" h="193675">
                <a:moveTo>
                  <a:pt x="1121228" y="9143"/>
                </a:moveTo>
                <a:lnTo>
                  <a:pt x="1055696" y="9143"/>
                </a:lnTo>
                <a:lnTo>
                  <a:pt x="1055696" y="18287"/>
                </a:lnTo>
                <a:lnTo>
                  <a:pt x="1121228" y="18287"/>
                </a:lnTo>
                <a:lnTo>
                  <a:pt x="1121228" y="9143"/>
                </a:lnTo>
                <a:close/>
              </a:path>
              <a:path w="2393315" h="193675">
                <a:moveTo>
                  <a:pt x="1139516" y="9143"/>
                </a:moveTo>
                <a:lnTo>
                  <a:pt x="1121228" y="9143"/>
                </a:lnTo>
                <a:lnTo>
                  <a:pt x="1130372" y="18287"/>
                </a:lnTo>
                <a:lnTo>
                  <a:pt x="1139516" y="18287"/>
                </a:lnTo>
                <a:lnTo>
                  <a:pt x="1139516" y="9143"/>
                </a:lnTo>
                <a:close/>
              </a:path>
              <a:path w="2393315" h="193675">
                <a:moveTo>
                  <a:pt x="1889324" y="117347"/>
                </a:moveTo>
                <a:lnTo>
                  <a:pt x="1564712" y="117347"/>
                </a:lnTo>
                <a:lnTo>
                  <a:pt x="1564712" y="193547"/>
                </a:lnTo>
                <a:lnTo>
                  <a:pt x="1583000" y="193547"/>
                </a:lnTo>
                <a:lnTo>
                  <a:pt x="1583000" y="135635"/>
                </a:lnTo>
                <a:lnTo>
                  <a:pt x="1573856" y="135635"/>
                </a:lnTo>
                <a:lnTo>
                  <a:pt x="1583000" y="126491"/>
                </a:lnTo>
                <a:lnTo>
                  <a:pt x="1889324" y="126491"/>
                </a:lnTo>
                <a:lnTo>
                  <a:pt x="1889324" y="117347"/>
                </a:lnTo>
                <a:close/>
              </a:path>
              <a:path w="2393315" h="193675">
                <a:moveTo>
                  <a:pt x="1871036" y="126491"/>
                </a:moveTo>
                <a:lnTo>
                  <a:pt x="1871036" y="193547"/>
                </a:lnTo>
                <a:lnTo>
                  <a:pt x="1889324" y="193547"/>
                </a:lnTo>
                <a:lnTo>
                  <a:pt x="1889324" y="135635"/>
                </a:lnTo>
                <a:lnTo>
                  <a:pt x="1880180" y="135635"/>
                </a:lnTo>
                <a:lnTo>
                  <a:pt x="1871036" y="126491"/>
                </a:lnTo>
                <a:close/>
              </a:path>
              <a:path w="2393315" h="193675">
                <a:moveTo>
                  <a:pt x="1583000" y="126491"/>
                </a:moveTo>
                <a:lnTo>
                  <a:pt x="1573856" y="135635"/>
                </a:lnTo>
                <a:lnTo>
                  <a:pt x="1583000" y="135635"/>
                </a:lnTo>
                <a:lnTo>
                  <a:pt x="1583000" y="126491"/>
                </a:lnTo>
                <a:close/>
              </a:path>
              <a:path w="2393315" h="193675">
                <a:moveTo>
                  <a:pt x="1871036" y="126491"/>
                </a:moveTo>
                <a:lnTo>
                  <a:pt x="1583000" y="126491"/>
                </a:lnTo>
                <a:lnTo>
                  <a:pt x="1583000" y="135635"/>
                </a:lnTo>
                <a:lnTo>
                  <a:pt x="1871036" y="135635"/>
                </a:lnTo>
                <a:lnTo>
                  <a:pt x="1871036" y="126491"/>
                </a:lnTo>
                <a:close/>
              </a:path>
              <a:path w="2393315" h="193675">
                <a:moveTo>
                  <a:pt x="1889324" y="126491"/>
                </a:moveTo>
                <a:lnTo>
                  <a:pt x="1871036" y="126491"/>
                </a:lnTo>
                <a:lnTo>
                  <a:pt x="1880180" y="135635"/>
                </a:lnTo>
                <a:lnTo>
                  <a:pt x="1889324" y="135635"/>
                </a:lnTo>
                <a:lnTo>
                  <a:pt x="1889324" y="126491"/>
                </a:lnTo>
                <a:close/>
              </a:path>
              <a:path w="2393315" h="193675">
                <a:moveTo>
                  <a:pt x="2253560" y="112775"/>
                </a:moveTo>
                <a:lnTo>
                  <a:pt x="2201744" y="120395"/>
                </a:lnTo>
                <a:lnTo>
                  <a:pt x="2159072" y="140207"/>
                </a:lnTo>
                <a:lnTo>
                  <a:pt x="2124020" y="172211"/>
                </a:lnTo>
                <a:lnTo>
                  <a:pt x="2111489" y="193547"/>
                </a:lnTo>
                <a:lnTo>
                  <a:pt x="2132593" y="193547"/>
                </a:lnTo>
                <a:lnTo>
                  <a:pt x="2139260" y="182879"/>
                </a:lnTo>
                <a:lnTo>
                  <a:pt x="2148404" y="172211"/>
                </a:lnTo>
                <a:lnTo>
                  <a:pt x="2159072" y="163067"/>
                </a:lnTo>
                <a:lnTo>
                  <a:pt x="2157548" y="163067"/>
                </a:lnTo>
                <a:lnTo>
                  <a:pt x="2169740" y="153923"/>
                </a:lnTo>
                <a:lnTo>
                  <a:pt x="2170959" y="153923"/>
                </a:lnTo>
                <a:lnTo>
                  <a:pt x="2181932" y="147827"/>
                </a:lnTo>
                <a:lnTo>
                  <a:pt x="2180408" y="147827"/>
                </a:lnTo>
                <a:lnTo>
                  <a:pt x="2194124" y="141731"/>
                </a:lnTo>
                <a:lnTo>
                  <a:pt x="2192600" y="141731"/>
                </a:lnTo>
                <a:lnTo>
                  <a:pt x="2207840" y="137159"/>
                </a:lnTo>
                <a:lnTo>
                  <a:pt x="2206316" y="137159"/>
                </a:lnTo>
                <a:lnTo>
                  <a:pt x="2221556" y="134111"/>
                </a:lnTo>
                <a:lnTo>
                  <a:pt x="2253560" y="131063"/>
                </a:lnTo>
                <a:lnTo>
                  <a:pt x="2336618" y="131063"/>
                </a:lnTo>
                <a:lnTo>
                  <a:pt x="2331284" y="128015"/>
                </a:lnTo>
                <a:lnTo>
                  <a:pt x="2282516" y="115823"/>
                </a:lnTo>
                <a:lnTo>
                  <a:pt x="2268800" y="114299"/>
                </a:lnTo>
                <a:lnTo>
                  <a:pt x="2253560" y="112775"/>
                </a:lnTo>
                <a:close/>
              </a:path>
              <a:path w="2393315" h="193675">
                <a:moveTo>
                  <a:pt x="2267276" y="179831"/>
                </a:moveTo>
                <a:lnTo>
                  <a:pt x="2245940" y="179831"/>
                </a:lnTo>
                <a:lnTo>
                  <a:pt x="2230700" y="182879"/>
                </a:lnTo>
                <a:lnTo>
                  <a:pt x="2215460" y="188975"/>
                </a:lnTo>
                <a:lnTo>
                  <a:pt x="2209364" y="193547"/>
                </a:lnTo>
                <a:lnTo>
                  <a:pt x="2299280" y="193547"/>
                </a:lnTo>
                <a:lnTo>
                  <a:pt x="2290136" y="187451"/>
                </a:lnTo>
                <a:lnTo>
                  <a:pt x="2279468" y="182879"/>
                </a:lnTo>
                <a:lnTo>
                  <a:pt x="2267276" y="179831"/>
                </a:lnTo>
                <a:close/>
              </a:path>
              <a:path w="2393315" h="193675">
                <a:moveTo>
                  <a:pt x="2366336" y="182879"/>
                </a:moveTo>
                <a:lnTo>
                  <a:pt x="2372432" y="193547"/>
                </a:lnTo>
                <a:lnTo>
                  <a:pt x="2372432" y="192023"/>
                </a:lnTo>
                <a:lnTo>
                  <a:pt x="2392462" y="192023"/>
                </a:lnTo>
                <a:lnTo>
                  <a:pt x="2389196" y="184403"/>
                </a:lnTo>
                <a:lnTo>
                  <a:pt x="2367860" y="184403"/>
                </a:lnTo>
                <a:lnTo>
                  <a:pt x="2366336" y="182879"/>
                </a:lnTo>
                <a:close/>
              </a:path>
              <a:path w="2393315" h="193675">
                <a:moveTo>
                  <a:pt x="2392462" y="192023"/>
                </a:moveTo>
                <a:lnTo>
                  <a:pt x="2372432" y="192023"/>
                </a:lnTo>
                <a:lnTo>
                  <a:pt x="2373085" y="193547"/>
                </a:lnTo>
                <a:lnTo>
                  <a:pt x="2393115" y="193547"/>
                </a:lnTo>
                <a:lnTo>
                  <a:pt x="2392462" y="192023"/>
                </a:lnTo>
                <a:close/>
              </a:path>
              <a:path w="2393315" h="193675">
                <a:moveTo>
                  <a:pt x="2366336" y="153923"/>
                </a:moveTo>
                <a:lnTo>
                  <a:pt x="2338904" y="153923"/>
                </a:lnTo>
                <a:lnTo>
                  <a:pt x="2348048" y="161543"/>
                </a:lnTo>
                <a:lnTo>
                  <a:pt x="2361764" y="175259"/>
                </a:lnTo>
                <a:lnTo>
                  <a:pt x="2360240" y="175259"/>
                </a:lnTo>
                <a:lnTo>
                  <a:pt x="2367860" y="184403"/>
                </a:lnTo>
                <a:lnTo>
                  <a:pt x="2389196" y="184403"/>
                </a:lnTo>
                <a:lnTo>
                  <a:pt x="2383100" y="173735"/>
                </a:lnTo>
                <a:lnTo>
                  <a:pt x="2367860" y="155447"/>
                </a:lnTo>
                <a:lnTo>
                  <a:pt x="2366336" y="153923"/>
                </a:lnTo>
                <a:close/>
              </a:path>
              <a:path w="2393315" h="193675">
                <a:moveTo>
                  <a:pt x="2170959" y="153923"/>
                </a:moveTo>
                <a:lnTo>
                  <a:pt x="2169740" y="153923"/>
                </a:lnTo>
                <a:lnTo>
                  <a:pt x="2168216" y="155447"/>
                </a:lnTo>
                <a:lnTo>
                  <a:pt x="2170959" y="153923"/>
                </a:lnTo>
                <a:close/>
              </a:path>
              <a:path w="2393315" h="193675">
                <a:moveTo>
                  <a:pt x="2351096" y="140207"/>
                </a:moveTo>
                <a:lnTo>
                  <a:pt x="2312996" y="140207"/>
                </a:lnTo>
                <a:lnTo>
                  <a:pt x="2323664" y="144779"/>
                </a:lnTo>
                <a:lnTo>
                  <a:pt x="2322140" y="144779"/>
                </a:lnTo>
                <a:lnTo>
                  <a:pt x="2332808" y="149351"/>
                </a:lnTo>
                <a:lnTo>
                  <a:pt x="2331284" y="149351"/>
                </a:lnTo>
                <a:lnTo>
                  <a:pt x="2340428" y="155447"/>
                </a:lnTo>
                <a:lnTo>
                  <a:pt x="2338904" y="153923"/>
                </a:lnTo>
                <a:lnTo>
                  <a:pt x="2366336" y="153923"/>
                </a:lnTo>
                <a:lnTo>
                  <a:pt x="2360240" y="147827"/>
                </a:lnTo>
                <a:lnTo>
                  <a:pt x="2351096" y="140207"/>
                </a:lnTo>
                <a:close/>
              </a:path>
              <a:path w="2393315" h="193675">
                <a:moveTo>
                  <a:pt x="2336618" y="131063"/>
                </a:moveTo>
                <a:lnTo>
                  <a:pt x="2253560" y="131063"/>
                </a:lnTo>
                <a:lnTo>
                  <a:pt x="2267276" y="132587"/>
                </a:lnTo>
                <a:lnTo>
                  <a:pt x="2279468" y="132587"/>
                </a:lnTo>
                <a:lnTo>
                  <a:pt x="2291660" y="135635"/>
                </a:lnTo>
                <a:lnTo>
                  <a:pt x="2303852" y="137159"/>
                </a:lnTo>
                <a:lnTo>
                  <a:pt x="2302328" y="137159"/>
                </a:lnTo>
                <a:lnTo>
                  <a:pt x="2312996" y="141731"/>
                </a:lnTo>
                <a:lnTo>
                  <a:pt x="2312996" y="140207"/>
                </a:lnTo>
                <a:lnTo>
                  <a:pt x="2351096" y="140207"/>
                </a:lnTo>
                <a:lnTo>
                  <a:pt x="2341952" y="134111"/>
                </a:lnTo>
                <a:lnTo>
                  <a:pt x="2336618" y="131063"/>
                </a:lnTo>
                <a:close/>
              </a:path>
              <a:path w="2393315" h="193675">
                <a:moveTo>
                  <a:pt x="167204" y="114299"/>
                </a:moveTo>
                <a:lnTo>
                  <a:pt x="110816" y="114299"/>
                </a:lnTo>
                <a:lnTo>
                  <a:pt x="97100" y="117347"/>
                </a:lnTo>
                <a:lnTo>
                  <a:pt x="84908" y="118871"/>
                </a:lnTo>
                <a:lnTo>
                  <a:pt x="42236" y="137159"/>
                </a:lnTo>
                <a:lnTo>
                  <a:pt x="7184" y="176783"/>
                </a:lnTo>
                <a:lnTo>
                  <a:pt x="0" y="193547"/>
                </a:lnTo>
                <a:lnTo>
                  <a:pt x="20138" y="193547"/>
                </a:lnTo>
                <a:lnTo>
                  <a:pt x="28520" y="176783"/>
                </a:lnTo>
                <a:lnTo>
                  <a:pt x="29536" y="176783"/>
                </a:lnTo>
                <a:lnTo>
                  <a:pt x="34616" y="169163"/>
                </a:lnTo>
                <a:lnTo>
                  <a:pt x="35835" y="169163"/>
                </a:lnTo>
                <a:lnTo>
                  <a:pt x="40712" y="163067"/>
                </a:lnTo>
                <a:lnTo>
                  <a:pt x="39188" y="163067"/>
                </a:lnTo>
                <a:lnTo>
                  <a:pt x="46808" y="156971"/>
                </a:lnTo>
                <a:lnTo>
                  <a:pt x="47189" y="156971"/>
                </a:lnTo>
                <a:lnTo>
                  <a:pt x="52904" y="152399"/>
                </a:lnTo>
                <a:lnTo>
                  <a:pt x="60524" y="147827"/>
                </a:lnTo>
                <a:lnTo>
                  <a:pt x="69668" y="143255"/>
                </a:lnTo>
                <a:lnTo>
                  <a:pt x="68144" y="143255"/>
                </a:lnTo>
                <a:lnTo>
                  <a:pt x="78812" y="140207"/>
                </a:lnTo>
                <a:lnTo>
                  <a:pt x="77288" y="140207"/>
                </a:lnTo>
                <a:lnTo>
                  <a:pt x="89480" y="137159"/>
                </a:lnTo>
                <a:lnTo>
                  <a:pt x="87956" y="137159"/>
                </a:lnTo>
                <a:lnTo>
                  <a:pt x="100148" y="134111"/>
                </a:lnTo>
                <a:lnTo>
                  <a:pt x="112340" y="132587"/>
                </a:lnTo>
                <a:lnTo>
                  <a:pt x="126056" y="132587"/>
                </a:lnTo>
                <a:lnTo>
                  <a:pt x="141296" y="131063"/>
                </a:lnTo>
                <a:lnTo>
                  <a:pt x="233650" y="131063"/>
                </a:lnTo>
                <a:lnTo>
                  <a:pt x="228164" y="128015"/>
                </a:lnTo>
                <a:lnTo>
                  <a:pt x="220544" y="123443"/>
                </a:lnTo>
                <a:lnTo>
                  <a:pt x="211400" y="121919"/>
                </a:lnTo>
                <a:lnTo>
                  <a:pt x="200732" y="118871"/>
                </a:lnTo>
                <a:lnTo>
                  <a:pt x="191588" y="117347"/>
                </a:lnTo>
                <a:lnTo>
                  <a:pt x="167204" y="114299"/>
                </a:lnTo>
                <a:close/>
              </a:path>
              <a:path w="2393315" h="193675">
                <a:moveTo>
                  <a:pt x="135200" y="176783"/>
                </a:moveTo>
                <a:lnTo>
                  <a:pt x="94052" y="187451"/>
                </a:lnTo>
                <a:lnTo>
                  <a:pt x="89175" y="193547"/>
                </a:lnTo>
                <a:lnTo>
                  <a:pt x="188540" y="193547"/>
                </a:lnTo>
                <a:lnTo>
                  <a:pt x="142820" y="178307"/>
                </a:lnTo>
                <a:lnTo>
                  <a:pt x="135200" y="176783"/>
                </a:lnTo>
                <a:close/>
              </a:path>
              <a:path w="2393315" h="193675">
                <a:moveTo>
                  <a:pt x="278964" y="190499"/>
                </a:moveTo>
                <a:lnTo>
                  <a:pt x="260168" y="190499"/>
                </a:lnTo>
                <a:lnTo>
                  <a:pt x="260676" y="193547"/>
                </a:lnTo>
                <a:lnTo>
                  <a:pt x="279472" y="193547"/>
                </a:lnTo>
                <a:lnTo>
                  <a:pt x="278964" y="190499"/>
                </a:lnTo>
                <a:close/>
              </a:path>
              <a:path w="2393315" h="193675">
                <a:moveTo>
                  <a:pt x="254072" y="173735"/>
                </a:moveTo>
                <a:lnTo>
                  <a:pt x="257120" y="178307"/>
                </a:lnTo>
                <a:lnTo>
                  <a:pt x="258644" y="184403"/>
                </a:lnTo>
                <a:lnTo>
                  <a:pt x="260168" y="192023"/>
                </a:lnTo>
                <a:lnTo>
                  <a:pt x="260168" y="190499"/>
                </a:lnTo>
                <a:lnTo>
                  <a:pt x="278964" y="190499"/>
                </a:lnTo>
                <a:lnTo>
                  <a:pt x="278456" y="187451"/>
                </a:lnTo>
                <a:lnTo>
                  <a:pt x="276932" y="179831"/>
                </a:lnTo>
                <a:lnTo>
                  <a:pt x="275103" y="175259"/>
                </a:lnTo>
                <a:lnTo>
                  <a:pt x="255596" y="175259"/>
                </a:lnTo>
                <a:lnTo>
                  <a:pt x="254072" y="173735"/>
                </a:lnTo>
                <a:close/>
              </a:path>
              <a:path w="2393315" h="193675">
                <a:moveTo>
                  <a:pt x="29536" y="176783"/>
                </a:moveTo>
                <a:lnTo>
                  <a:pt x="28520" y="176783"/>
                </a:lnTo>
                <a:lnTo>
                  <a:pt x="28520" y="178307"/>
                </a:lnTo>
                <a:lnTo>
                  <a:pt x="29536" y="176783"/>
                </a:lnTo>
                <a:close/>
              </a:path>
              <a:path w="2393315" h="193675">
                <a:moveTo>
                  <a:pt x="252040" y="143255"/>
                </a:moveTo>
                <a:lnTo>
                  <a:pt x="219020" y="143255"/>
                </a:lnTo>
                <a:lnTo>
                  <a:pt x="232736" y="150875"/>
                </a:lnTo>
                <a:lnTo>
                  <a:pt x="231212" y="150875"/>
                </a:lnTo>
                <a:lnTo>
                  <a:pt x="241880" y="158495"/>
                </a:lnTo>
                <a:lnTo>
                  <a:pt x="247976" y="164591"/>
                </a:lnTo>
                <a:lnTo>
                  <a:pt x="255596" y="175259"/>
                </a:lnTo>
                <a:lnTo>
                  <a:pt x="275103" y="175259"/>
                </a:lnTo>
                <a:lnTo>
                  <a:pt x="270836" y="164591"/>
                </a:lnTo>
                <a:lnTo>
                  <a:pt x="263216" y="153923"/>
                </a:lnTo>
                <a:lnTo>
                  <a:pt x="254072" y="144779"/>
                </a:lnTo>
                <a:lnTo>
                  <a:pt x="252040" y="143255"/>
                </a:lnTo>
                <a:close/>
              </a:path>
              <a:path w="2393315" h="193675">
                <a:moveTo>
                  <a:pt x="35835" y="169163"/>
                </a:moveTo>
                <a:lnTo>
                  <a:pt x="34616" y="169163"/>
                </a:lnTo>
                <a:lnTo>
                  <a:pt x="34616" y="170687"/>
                </a:lnTo>
                <a:lnTo>
                  <a:pt x="35835" y="169163"/>
                </a:lnTo>
                <a:close/>
              </a:path>
              <a:path w="2393315" h="193675">
                <a:moveTo>
                  <a:pt x="47189" y="156971"/>
                </a:moveTo>
                <a:lnTo>
                  <a:pt x="46808" y="156971"/>
                </a:lnTo>
                <a:lnTo>
                  <a:pt x="45284" y="158495"/>
                </a:lnTo>
                <a:lnTo>
                  <a:pt x="47189" y="156971"/>
                </a:lnTo>
                <a:close/>
              </a:path>
              <a:path w="2393315" h="193675">
                <a:moveTo>
                  <a:pt x="233650" y="131063"/>
                </a:moveTo>
                <a:lnTo>
                  <a:pt x="141296" y="131063"/>
                </a:lnTo>
                <a:lnTo>
                  <a:pt x="153488" y="132587"/>
                </a:lnTo>
                <a:lnTo>
                  <a:pt x="165680" y="132587"/>
                </a:lnTo>
                <a:lnTo>
                  <a:pt x="177872" y="134111"/>
                </a:lnTo>
                <a:lnTo>
                  <a:pt x="188540" y="135635"/>
                </a:lnTo>
                <a:lnTo>
                  <a:pt x="206828" y="138683"/>
                </a:lnTo>
                <a:lnTo>
                  <a:pt x="205304" y="138683"/>
                </a:lnTo>
                <a:lnTo>
                  <a:pt x="214448" y="141731"/>
                </a:lnTo>
                <a:lnTo>
                  <a:pt x="212924" y="141731"/>
                </a:lnTo>
                <a:lnTo>
                  <a:pt x="220544" y="144779"/>
                </a:lnTo>
                <a:lnTo>
                  <a:pt x="219020" y="143255"/>
                </a:lnTo>
                <a:lnTo>
                  <a:pt x="252040" y="143255"/>
                </a:lnTo>
                <a:lnTo>
                  <a:pt x="241880" y="135635"/>
                </a:lnTo>
                <a:lnTo>
                  <a:pt x="233650" y="131063"/>
                </a:lnTo>
                <a:close/>
              </a:path>
              <a:path w="2393315" h="193675">
                <a:moveTo>
                  <a:pt x="141296" y="112775"/>
                </a:moveTo>
                <a:lnTo>
                  <a:pt x="126056" y="114299"/>
                </a:lnTo>
                <a:lnTo>
                  <a:pt x="155012" y="114299"/>
                </a:lnTo>
                <a:lnTo>
                  <a:pt x="141296" y="112775"/>
                </a:lnTo>
                <a:close/>
              </a:path>
              <a:path w="2393315" h="193675">
                <a:moveTo>
                  <a:pt x="610688" y="182879"/>
                </a:moveTo>
                <a:lnTo>
                  <a:pt x="496388" y="182879"/>
                </a:lnTo>
                <a:lnTo>
                  <a:pt x="496388" y="193547"/>
                </a:lnTo>
                <a:lnTo>
                  <a:pt x="513152" y="193547"/>
                </a:lnTo>
                <a:lnTo>
                  <a:pt x="514676" y="192023"/>
                </a:lnTo>
                <a:lnTo>
                  <a:pt x="610688" y="192023"/>
                </a:lnTo>
                <a:lnTo>
                  <a:pt x="610688" y="182879"/>
                </a:lnTo>
                <a:close/>
              </a:path>
              <a:path w="2393315" h="193675">
                <a:moveTo>
                  <a:pt x="514676" y="192023"/>
                </a:moveTo>
                <a:lnTo>
                  <a:pt x="513152" y="193547"/>
                </a:lnTo>
                <a:lnTo>
                  <a:pt x="514676" y="193547"/>
                </a:lnTo>
                <a:lnTo>
                  <a:pt x="514676" y="192023"/>
                </a:lnTo>
                <a:close/>
              </a:path>
              <a:path w="2393315" h="193675">
                <a:moveTo>
                  <a:pt x="628976" y="182879"/>
                </a:moveTo>
                <a:lnTo>
                  <a:pt x="619832" y="182879"/>
                </a:lnTo>
                <a:lnTo>
                  <a:pt x="610688" y="192023"/>
                </a:lnTo>
                <a:lnTo>
                  <a:pt x="514676" y="192023"/>
                </a:lnTo>
                <a:lnTo>
                  <a:pt x="514676" y="193547"/>
                </a:lnTo>
                <a:lnTo>
                  <a:pt x="628976" y="193547"/>
                </a:lnTo>
                <a:lnTo>
                  <a:pt x="628976" y="182879"/>
                </a:lnTo>
                <a:close/>
              </a:path>
              <a:path w="2393315" h="193675">
                <a:moveTo>
                  <a:pt x="686888" y="77723"/>
                </a:moveTo>
                <a:lnTo>
                  <a:pt x="686888" y="193547"/>
                </a:lnTo>
                <a:lnTo>
                  <a:pt x="802712" y="193547"/>
                </a:lnTo>
                <a:lnTo>
                  <a:pt x="802712" y="192023"/>
                </a:lnTo>
                <a:lnTo>
                  <a:pt x="705176" y="192023"/>
                </a:lnTo>
                <a:lnTo>
                  <a:pt x="696032" y="182879"/>
                </a:lnTo>
                <a:lnTo>
                  <a:pt x="705176" y="182879"/>
                </a:lnTo>
                <a:lnTo>
                  <a:pt x="705176" y="86867"/>
                </a:lnTo>
                <a:lnTo>
                  <a:pt x="696032" y="86867"/>
                </a:lnTo>
                <a:lnTo>
                  <a:pt x="686888" y="77723"/>
                </a:lnTo>
                <a:close/>
              </a:path>
              <a:path w="2393315" h="193675">
                <a:moveTo>
                  <a:pt x="802712" y="192023"/>
                </a:moveTo>
                <a:lnTo>
                  <a:pt x="802712" y="193547"/>
                </a:lnTo>
                <a:lnTo>
                  <a:pt x="804236" y="193547"/>
                </a:lnTo>
                <a:lnTo>
                  <a:pt x="802712" y="192023"/>
                </a:lnTo>
                <a:close/>
              </a:path>
              <a:path w="2393315" h="193675">
                <a:moveTo>
                  <a:pt x="821000" y="182879"/>
                </a:moveTo>
                <a:lnTo>
                  <a:pt x="705176" y="182879"/>
                </a:lnTo>
                <a:lnTo>
                  <a:pt x="705176" y="192023"/>
                </a:lnTo>
                <a:lnTo>
                  <a:pt x="802712" y="192023"/>
                </a:lnTo>
                <a:lnTo>
                  <a:pt x="804236" y="193547"/>
                </a:lnTo>
                <a:lnTo>
                  <a:pt x="821000" y="193547"/>
                </a:lnTo>
                <a:lnTo>
                  <a:pt x="821000" y="182879"/>
                </a:lnTo>
                <a:close/>
              </a:path>
              <a:path w="2393315" h="193675">
                <a:moveTo>
                  <a:pt x="705176" y="68579"/>
                </a:moveTo>
                <a:lnTo>
                  <a:pt x="610688" y="68579"/>
                </a:lnTo>
                <a:lnTo>
                  <a:pt x="610688" y="192023"/>
                </a:lnTo>
                <a:lnTo>
                  <a:pt x="619832" y="182879"/>
                </a:lnTo>
                <a:lnTo>
                  <a:pt x="628976" y="182879"/>
                </a:lnTo>
                <a:lnTo>
                  <a:pt x="628976" y="86867"/>
                </a:lnTo>
                <a:lnTo>
                  <a:pt x="619832" y="86867"/>
                </a:lnTo>
                <a:lnTo>
                  <a:pt x="628976" y="77723"/>
                </a:lnTo>
                <a:lnTo>
                  <a:pt x="705176" y="77723"/>
                </a:lnTo>
                <a:lnTo>
                  <a:pt x="705176" y="68579"/>
                </a:lnTo>
                <a:close/>
              </a:path>
              <a:path w="2393315" h="193675">
                <a:moveTo>
                  <a:pt x="705176" y="182879"/>
                </a:moveTo>
                <a:lnTo>
                  <a:pt x="696032" y="182879"/>
                </a:lnTo>
                <a:lnTo>
                  <a:pt x="705176" y="192023"/>
                </a:lnTo>
                <a:lnTo>
                  <a:pt x="705176" y="182879"/>
                </a:lnTo>
                <a:close/>
              </a:path>
              <a:path w="2393315" h="193675">
                <a:moveTo>
                  <a:pt x="628976" y="77723"/>
                </a:moveTo>
                <a:lnTo>
                  <a:pt x="619832" y="86867"/>
                </a:lnTo>
                <a:lnTo>
                  <a:pt x="628976" y="86867"/>
                </a:lnTo>
                <a:lnTo>
                  <a:pt x="628976" y="77723"/>
                </a:lnTo>
                <a:close/>
              </a:path>
              <a:path w="2393315" h="193675">
                <a:moveTo>
                  <a:pt x="686888" y="77723"/>
                </a:moveTo>
                <a:lnTo>
                  <a:pt x="628976" y="77723"/>
                </a:lnTo>
                <a:lnTo>
                  <a:pt x="628976" y="86867"/>
                </a:lnTo>
                <a:lnTo>
                  <a:pt x="686888" y="86867"/>
                </a:lnTo>
                <a:lnTo>
                  <a:pt x="686888" y="77723"/>
                </a:lnTo>
                <a:close/>
              </a:path>
              <a:path w="2393315" h="193675">
                <a:moveTo>
                  <a:pt x="705176" y="77723"/>
                </a:moveTo>
                <a:lnTo>
                  <a:pt x="686888" y="77723"/>
                </a:lnTo>
                <a:lnTo>
                  <a:pt x="696032" y="86867"/>
                </a:lnTo>
                <a:lnTo>
                  <a:pt x="705176" y="86867"/>
                </a:lnTo>
                <a:lnTo>
                  <a:pt x="705176" y="777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93443" y="3692652"/>
            <a:ext cx="2393315" cy="193675"/>
          </a:xfrm>
          <a:custGeom>
            <a:avLst/>
            <a:gdLst/>
            <a:ahLst/>
            <a:cxnLst/>
            <a:rect l="l" t="t" r="r" b="b"/>
            <a:pathLst>
              <a:path w="2393315" h="193675">
                <a:moveTo>
                  <a:pt x="1139516" y="0"/>
                </a:moveTo>
                <a:lnTo>
                  <a:pt x="1037408" y="0"/>
                </a:lnTo>
                <a:lnTo>
                  <a:pt x="1037408" y="193547"/>
                </a:lnTo>
                <a:lnTo>
                  <a:pt x="1055696" y="193547"/>
                </a:lnTo>
                <a:lnTo>
                  <a:pt x="1055696" y="18287"/>
                </a:lnTo>
                <a:lnTo>
                  <a:pt x="1046552" y="18287"/>
                </a:lnTo>
                <a:lnTo>
                  <a:pt x="1055696" y="9143"/>
                </a:lnTo>
                <a:lnTo>
                  <a:pt x="1139516" y="9143"/>
                </a:lnTo>
                <a:lnTo>
                  <a:pt x="1139516" y="0"/>
                </a:lnTo>
                <a:close/>
              </a:path>
              <a:path w="2393315" h="193675">
                <a:moveTo>
                  <a:pt x="1200476" y="176783"/>
                </a:moveTo>
                <a:lnTo>
                  <a:pt x="1160852" y="187451"/>
                </a:lnTo>
                <a:lnTo>
                  <a:pt x="1153232" y="193547"/>
                </a:lnTo>
                <a:lnTo>
                  <a:pt x="1244672" y="193547"/>
                </a:lnTo>
                <a:lnTo>
                  <a:pt x="1238576" y="188975"/>
                </a:lnTo>
                <a:lnTo>
                  <a:pt x="1230956" y="184403"/>
                </a:lnTo>
                <a:lnTo>
                  <a:pt x="1224860" y="181355"/>
                </a:lnTo>
                <a:lnTo>
                  <a:pt x="1215716" y="179831"/>
                </a:lnTo>
                <a:lnTo>
                  <a:pt x="1200476" y="176783"/>
                </a:lnTo>
                <a:close/>
              </a:path>
              <a:path w="2393315" h="193675">
                <a:moveTo>
                  <a:pt x="1340303" y="179831"/>
                </a:moveTo>
                <a:lnTo>
                  <a:pt x="1319348" y="179831"/>
                </a:lnTo>
                <a:lnTo>
                  <a:pt x="1326968" y="192023"/>
                </a:lnTo>
                <a:lnTo>
                  <a:pt x="1325444" y="192023"/>
                </a:lnTo>
                <a:lnTo>
                  <a:pt x="1326396" y="193547"/>
                </a:lnTo>
                <a:lnTo>
                  <a:pt x="1348135" y="193547"/>
                </a:lnTo>
                <a:lnTo>
                  <a:pt x="1342208" y="182879"/>
                </a:lnTo>
                <a:lnTo>
                  <a:pt x="1340303" y="179831"/>
                </a:lnTo>
                <a:close/>
              </a:path>
              <a:path w="2393315" h="193675">
                <a:moveTo>
                  <a:pt x="1121228" y="9143"/>
                </a:moveTo>
                <a:lnTo>
                  <a:pt x="1121228" y="188975"/>
                </a:lnTo>
                <a:lnTo>
                  <a:pt x="1144088" y="166115"/>
                </a:lnTo>
                <a:lnTo>
                  <a:pt x="1139516" y="166115"/>
                </a:lnTo>
                <a:lnTo>
                  <a:pt x="1124276" y="160019"/>
                </a:lnTo>
                <a:lnTo>
                  <a:pt x="1133420" y="149351"/>
                </a:lnTo>
                <a:lnTo>
                  <a:pt x="1139516" y="144779"/>
                </a:lnTo>
                <a:lnTo>
                  <a:pt x="1139516" y="18287"/>
                </a:lnTo>
                <a:lnTo>
                  <a:pt x="1130372" y="18287"/>
                </a:lnTo>
                <a:lnTo>
                  <a:pt x="1121228" y="9143"/>
                </a:lnTo>
                <a:close/>
              </a:path>
              <a:path w="2393315" h="193675">
                <a:moveTo>
                  <a:pt x="1312744" y="146303"/>
                </a:moveTo>
                <a:lnTo>
                  <a:pt x="1281248" y="146303"/>
                </a:lnTo>
                <a:lnTo>
                  <a:pt x="1302584" y="161543"/>
                </a:lnTo>
                <a:lnTo>
                  <a:pt x="1301060" y="161543"/>
                </a:lnTo>
                <a:lnTo>
                  <a:pt x="1311728" y="170687"/>
                </a:lnTo>
                <a:lnTo>
                  <a:pt x="1310204" y="170687"/>
                </a:lnTo>
                <a:lnTo>
                  <a:pt x="1319348" y="181355"/>
                </a:lnTo>
                <a:lnTo>
                  <a:pt x="1319348" y="179831"/>
                </a:lnTo>
                <a:lnTo>
                  <a:pt x="1340303" y="179831"/>
                </a:lnTo>
                <a:lnTo>
                  <a:pt x="1334588" y="170687"/>
                </a:lnTo>
                <a:lnTo>
                  <a:pt x="1323920" y="158495"/>
                </a:lnTo>
                <a:lnTo>
                  <a:pt x="1314776" y="147827"/>
                </a:lnTo>
                <a:lnTo>
                  <a:pt x="1312744" y="146303"/>
                </a:lnTo>
                <a:close/>
              </a:path>
              <a:path w="2393315" h="193675">
                <a:moveTo>
                  <a:pt x="1139516" y="144779"/>
                </a:moveTo>
                <a:lnTo>
                  <a:pt x="1133420" y="149351"/>
                </a:lnTo>
                <a:lnTo>
                  <a:pt x="1124276" y="160019"/>
                </a:lnTo>
                <a:lnTo>
                  <a:pt x="1139516" y="166115"/>
                </a:lnTo>
                <a:lnTo>
                  <a:pt x="1139516" y="144779"/>
                </a:lnTo>
                <a:close/>
              </a:path>
              <a:path w="2393315" h="193675">
                <a:moveTo>
                  <a:pt x="1221812" y="112775"/>
                </a:moveTo>
                <a:lnTo>
                  <a:pt x="1180664" y="120395"/>
                </a:lnTo>
                <a:lnTo>
                  <a:pt x="1145612" y="140207"/>
                </a:lnTo>
                <a:lnTo>
                  <a:pt x="1139516" y="144779"/>
                </a:lnTo>
                <a:lnTo>
                  <a:pt x="1139516" y="166115"/>
                </a:lnTo>
                <a:lnTo>
                  <a:pt x="1144088" y="166115"/>
                </a:lnTo>
                <a:lnTo>
                  <a:pt x="1147136" y="163067"/>
                </a:lnTo>
                <a:lnTo>
                  <a:pt x="1145612" y="163067"/>
                </a:lnTo>
                <a:lnTo>
                  <a:pt x="1156280" y="153923"/>
                </a:lnTo>
                <a:lnTo>
                  <a:pt x="1158414" y="153923"/>
                </a:lnTo>
                <a:lnTo>
                  <a:pt x="1166948" y="147827"/>
                </a:lnTo>
                <a:lnTo>
                  <a:pt x="1165424" y="147827"/>
                </a:lnTo>
                <a:lnTo>
                  <a:pt x="1177616" y="141731"/>
                </a:lnTo>
                <a:lnTo>
                  <a:pt x="1176092" y="141731"/>
                </a:lnTo>
                <a:lnTo>
                  <a:pt x="1188284" y="137159"/>
                </a:lnTo>
                <a:lnTo>
                  <a:pt x="1186760" y="137159"/>
                </a:lnTo>
                <a:lnTo>
                  <a:pt x="1198952" y="134111"/>
                </a:lnTo>
                <a:lnTo>
                  <a:pt x="1197428" y="134111"/>
                </a:lnTo>
                <a:lnTo>
                  <a:pt x="1211144" y="132587"/>
                </a:lnTo>
                <a:lnTo>
                  <a:pt x="1209620" y="132587"/>
                </a:lnTo>
                <a:lnTo>
                  <a:pt x="1222574" y="131148"/>
                </a:lnTo>
                <a:lnTo>
                  <a:pt x="1221812" y="131063"/>
                </a:lnTo>
                <a:lnTo>
                  <a:pt x="1290392" y="131063"/>
                </a:lnTo>
                <a:lnTo>
                  <a:pt x="1278200" y="124967"/>
                </a:lnTo>
                <a:lnTo>
                  <a:pt x="1266008" y="120395"/>
                </a:lnTo>
                <a:lnTo>
                  <a:pt x="1252292" y="115823"/>
                </a:lnTo>
                <a:lnTo>
                  <a:pt x="1221812" y="112775"/>
                </a:lnTo>
                <a:close/>
              </a:path>
              <a:path w="2393315" h="193675">
                <a:moveTo>
                  <a:pt x="1158414" y="153923"/>
                </a:moveTo>
                <a:lnTo>
                  <a:pt x="1156280" y="153923"/>
                </a:lnTo>
                <a:lnTo>
                  <a:pt x="1156280" y="155447"/>
                </a:lnTo>
                <a:lnTo>
                  <a:pt x="1158414" y="153923"/>
                </a:lnTo>
                <a:close/>
              </a:path>
              <a:path w="2393315" h="193675">
                <a:moveTo>
                  <a:pt x="1290392" y="131063"/>
                </a:moveTo>
                <a:lnTo>
                  <a:pt x="1223336" y="131063"/>
                </a:lnTo>
                <a:lnTo>
                  <a:pt x="1222574" y="131148"/>
                </a:lnTo>
                <a:lnTo>
                  <a:pt x="1249244" y="134111"/>
                </a:lnTo>
                <a:lnTo>
                  <a:pt x="1247720" y="134111"/>
                </a:lnTo>
                <a:lnTo>
                  <a:pt x="1259912" y="137159"/>
                </a:lnTo>
                <a:lnTo>
                  <a:pt x="1272104" y="141731"/>
                </a:lnTo>
                <a:lnTo>
                  <a:pt x="1270580" y="141731"/>
                </a:lnTo>
                <a:lnTo>
                  <a:pt x="1282772" y="147827"/>
                </a:lnTo>
                <a:lnTo>
                  <a:pt x="1281248" y="146303"/>
                </a:lnTo>
                <a:lnTo>
                  <a:pt x="1312744" y="146303"/>
                </a:lnTo>
                <a:lnTo>
                  <a:pt x="1302584" y="138683"/>
                </a:lnTo>
                <a:lnTo>
                  <a:pt x="1290392" y="131063"/>
                </a:lnTo>
                <a:close/>
              </a:path>
              <a:path w="2393315" h="193675">
                <a:moveTo>
                  <a:pt x="1223336" y="131063"/>
                </a:moveTo>
                <a:lnTo>
                  <a:pt x="1221812" y="131063"/>
                </a:lnTo>
                <a:lnTo>
                  <a:pt x="1222574" y="131148"/>
                </a:lnTo>
                <a:lnTo>
                  <a:pt x="1223336" y="131063"/>
                </a:lnTo>
                <a:close/>
              </a:path>
              <a:path w="2393315" h="193675">
                <a:moveTo>
                  <a:pt x="1055696" y="9143"/>
                </a:moveTo>
                <a:lnTo>
                  <a:pt x="1046552" y="18287"/>
                </a:lnTo>
                <a:lnTo>
                  <a:pt x="1055696" y="18287"/>
                </a:lnTo>
                <a:lnTo>
                  <a:pt x="1055696" y="9143"/>
                </a:lnTo>
                <a:close/>
              </a:path>
              <a:path w="2393315" h="193675">
                <a:moveTo>
                  <a:pt x="1121228" y="9143"/>
                </a:moveTo>
                <a:lnTo>
                  <a:pt x="1055696" y="9143"/>
                </a:lnTo>
                <a:lnTo>
                  <a:pt x="1055696" y="18287"/>
                </a:lnTo>
                <a:lnTo>
                  <a:pt x="1121228" y="18287"/>
                </a:lnTo>
                <a:lnTo>
                  <a:pt x="1121228" y="9143"/>
                </a:lnTo>
                <a:close/>
              </a:path>
              <a:path w="2393315" h="193675">
                <a:moveTo>
                  <a:pt x="1139516" y="9143"/>
                </a:moveTo>
                <a:lnTo>
                  <a:pt x="1121228" y="9143"/>
                </a:lnTo>
                <a:lnTo>
                  <a:pt x="1130372" y="18287"/>
                </a:lnTo>
                <a:lnTo>
                  <a:pt x="1139516" y="18287"/>
                </a:lnTo>
                <a:lnTo>
                  <a:pt x="1139516" y="9143"/>
                </a:lnTo>
                <a:close/>
              </a:path>
              <a:path w="2393315" h="193675">
                <a:moveTo>
                  <a:pt x="1889324" y="117347"/>
                </a:moveTo>
                <a:lnTo>
                  <a:pt x="1564712" y="117347"/>
                </a:lnTo>
                <a:lnTo>
                  <a:pt x="1564712" y="193547"/>
                </a:lnTo>
                <a:lnTo>
                  <a:pt x="1583000" y="193547"/>
                </a:lnTo>
                <a:lnTo>
                  <a:pt x="1583000" y="135635"/>
                </a:lnTo>
                <a:lnTo>
                  <a:pt x="1573856" y="135635"/>
                </a:lnTo>
                <a:lnTo>
                  <a:pt x="1583000" y="126491"/>
                </a:lnTo>
                <a:lnTo>
                  <a:pt x="1889324" y="126491"/>
                </a:lnTo>
                <a:lnTo>
                  <a:pt x="1889324" y="117347"/>
                </a:lnTo>
                <a:close/>
              </a:path>
              <a:path w="2393315" h="193675">
                <a:moveTo>
                  <a:pt x="1871036" y="126491"/>
                </a:moveTo>
                <a:lnTo>
                  <a:pt x="1871036" y="193547"/>
                </a:lnTo>
                <a:lnTo>
                  <a:pt x="1889324" y="193547"/>
                </a:lnTo>
                <a:lnTo>
                  <a:pt x="1889324" y="135635"/>
                </a:lnTo>
                <a:lnTo>
                  <a:pt x="1880180" y="135635"/>
                </a:lnTo>
                <a:lnTo>
                  <a:pt x="1871036" y="126491"/>
                </a:lnTo>
                <a:close/>
              </a:path>
              <a:path w="2393315" h="193675">
                <a:moveTo>
                  <a:pt x="1583000" y="126491"/>
                </a:moveTo>
                <a:lnTo>
                  <a:pt x="1573856" y="135635"/>
                </a:lnTo>
                <a:lnTo>
                  <a:pt x="1583000" y="135635"/>
                </a:lnTo>
                <a:lnTo>
                  <a:pt x="1583000" y="126491"/>
                </a:lnTo>
                <a:close/>
              </a:path>
              <a:path w="2393315" h="193675">
                <a:moveTo>
                  <a:pt x="1871036" y="126491"/>
                </a:moveTo>
                <a:lnTo>
                  <a:pt x="1583000" y="126491"/>
                </a:lnTo>
                <a:lnTo>
                  <a:pt x="1583000" y="135635"/>
                </a:lnTo>
                <a:lnTo>
                  <a:pt x="1871036" y="135635"/>
                </a:lnTo>
                <a:lnTo>
                  <a:pt x="1871036" y="126491"/>
                </a:lnTo>
                <a:close/>
              </a:path>
              <a:path w="2393315" h="193675">
                <a:moveTo>
                  <a:pt x="1889324" y="126491"/>
                </a:moveTo>
                <a:lnTo>
                  <a:pt x="1871036" y="126491"/>
                </a:lnTo>
                <a:lnTo>
                  <a:pt x="1880180" y="135635"/>
                </a:lnTo>
                <a:lnTo>
                  <a:pt x="1889324" y="135635"/>
                </a:lnTo>
                <a:lnTo>
                  <a:pt x="1889324" y="126491"/>
                </a:lnTo>
                <a:close/>
              </a:path>
              <a:path w="2393315" h="193675">
                <a:moveTo>
                  <a:pt x="2253560" y="112775"/>
                </a:moveTo>
                <a:lnTo>
                  <a:pt x="2201744" y="120395"/>
                </a:lnTo>
                <a:lnTo>
                  <a:pt x="2159072" y="140207"/>
                </a:lnTo>
                <a:lnTo>
                  <a:pt x="2124020" y="172211"/>
                </a:lnTo>
                <a:lnTo>
                  <a:pt x="2111489" y="193547"/>
                </a:lnTo>
                <a:lnTo>
                  <a:pt x="2132593" y="193547"/>
                </a:lnTo>
                <a:lnTo>
                  <a:pt x="2139260" y="182879"/>
                </a:lnTo>
                <a:lnTo>
                  <a:pt x="2148404" y="172211"/>
                </a:lnTo>
                <a:lnTo>
                  <a:pt x="2159072" y="163067"/>
                </a:lnTo>
                <a:lnTo>
                  <a:pt x="2157548" y="163067"/>
                </a:lnTo>
                <a:lnTo>
                  <a:pt x="2169740" y="153923"/>
                </a:lnTo>
                <a:lnTo>
                  <a:pt x="2170959" y="153923"/>
                </a:lnTo>
                <a:lnTo>
                  <a:pt x="2181932" y="147827"/>
                </a:lnTo>
                <a:lnTo>
                  <a:pt x="2180408" y="147827"/>
                </a:lnTo>
                <a:lnTo>
                  <a:pt x="2194124" y="141731"/>
                </a:lnTo>
                <a:lnTo>
                  <a:pt x="2192600" y="141731"/>
                </a:lnTo>
                <a:lnTo>
                  <a:pt x="2207840" y="137159"/>
                </a:lnTo>
                <a:lnTo>
                  <a:pt x="2206316" y="137159"/>
                </a:lnTo>
                <a:lnTo>
                  <a:pt x="2221556" y="134111"/>
                </a:lnTo>
                <a:lnTo>
                  <a:pt x="2253560" y="131063"/>
                </a:lnTo>
                <a:lnTo>
                  <a:pt x="2336618" y="131063"/>
                </a:lnTo>
                <a:lnTo>
                  <a:pt x="2331284" y="128015"/>
                </a:lnTo>
                <a:lnTo>
                  <a:pt x="2282516" y="115823"/>
                </a:lnTo>
                <a:lnTo>
                  <a:pt x="2268800" y="114299"/>
                </a:lnTo>
                <a:lnTo>
                  <a:pt x="2253560" y="112775"/>
                </a:lnTo>
                <a:close/>
              </a:path>
              <a:path w="2393315" h="193675">
                <a:moveTo>
                  <a:pt x="2267276" y="179831"/>
                </a:moveTo>
                <a:lnTo>
                  <a:pt x="2245940" y="179831"/>
                </a:lnTo>
                <a:lnTo>
                  <a:pt x="2230700" y="182879"/>
                </a:lnTo>
                <a:lnTo>
                  <a:pt x="2215460" y="188975"/>
                </a:lnTo>
                <a:lnTo>
                  <a:pt x="2209364" y="193547"/>
                </a:lnTo>
                <a:lnTo>
                  <a:pt x="2299280" y="193547"/>
                </a:lnTo>
                <a:lnTo>
                  <a:pt x="2290136" y="187451"/>
                </a:lnTo>
                <a:lnTo>
                  <a:pt x="2279468" y="182879"/>
                </a:lnTo>
                <a:lnTo>
                  <a:pt x="2267276" y="179831"/>
                </a:lnTo>
                <a:close/>
              </a:path>
              <a:path w="2393315" h="193675">
                <a:moveTo>
                  <a:pt x="2366336" y="182879"/>
                </a:moveTo>
                <a:lnTo>
                  <a:pt x="2372432" y="193547"/>
                </a:lnTo>
                <a:lnTo>
                  <a:pt x="2372432" y="192023"/>
                </a:lnTo>
                <a:lnTo>
                  <a:pt x="2392462" y="192023"/>
                </a:lnTo>
                <a:lnTo>
                  <a:pt x="2389196" y="184403"/>
                </a:lnTo>
                <a:lnTo>
                  <a:pt x="2367860" y="184403"/>
                </a:lnTo>
                <a:lnTo>
                  <a:pt x="2366336" y="182879"/>
                </a:lnTo>
                <a:close/>
              </a:path>
              <a:path w="2393315" h="193675">
                <a:moveTo>
                  <a:pt x="2392462" y="192023"/>
                </a:moveTo>
                <a:lnTo>
                  <a:pt x="2372432" y="192023"/>
                </a:lnTo>
                <a:lnTo>
                  <a:pt x="2373085" y="193547"/>
                </a:lnTo>
                <a:lnTo>
                  <a:pt x="2393115" y="193547"/>
                </a:lnTo>
                <a:lnTo>
                  <a:pt x="2392462" y="192023"/>
                </a:lnTo>
                <a:close/>
              </a:path>
              <a:path w="2393315" h="193675">
                <a:moveTo>
                  <a:pt x="2366336" y="153923"/>
                </a:moveTo>
                <a:lnTo>
                  <a:pt x="2338904" y="153923"/>
                </a:lnTo>
                <a:lnTo>
                  <a:pt x="2348048" y="161543"/>
                </a:lnTo>
                <a:lnTo>
                  <a:pt x="2361764" y="175259"/>
                </a:lnTo>
                <a:lnTo>
                  <a:pt x="2360240" y="175259"/>
                </a:lnTo>
                <a:lnTo>
                  <a:pt x="2367860" y="184403"/>
                </a:lnTo>
                <a:lnTo>
                  <a:pt x="2389196" y="184403"/>
                </a:lnTo>
                <a:lnTo>
                  <a:pt x="2383100" y="173735"/>
                </a:lnTo>
                <a:lnTo>
                  <a:pt x="2367860" y="155447"/>
                </a:lnTo>
                <a:lnTo>
                  <a:pt x="2366336" y="153923"/>
                </a:lnTo>
                <a:close/>
              </a:path>
              <a:path w="2393315" h="193675">
                <a:moveTo>
                  <a:pt x="2170959" y="153923"/>
                </a:moveTo>
                <a:lnTo>
                  <a:pt x="2169740" y="153923"/>
                </a:lnTo>
                <a:lnTo>
                  <a:pt x="2168216" y="155447"/>
                </a:lnTo>
                <a:lnTo>
                  <a:pt x="2170959" y="153923"/>
                </a:lnTo>
                <a:close/>
              </a:path>
              <a:path w="2393315" h="193675">
                <a:moveTo>
                  <a:pt x="2351096" y="140207"/>
                </a:moveTo>
                <a:lnTo>
                  <a:pt x="2312996" y="140207"/>
                </a:lnTo>
                <a:lnTo>
                  <a:pt x="2323664" y="144779"/>
                </a:lnTo>
                <a:lnTo>
                  <a:pt x="2322140" y="144779"/>
                </a:lnTo>
                <a:lnTo>
                  <a:pt x="2332808" y="149351"/>
                </a:lnTo>
                <a:lnTo>
                  <a:pt x="2331284" y="149351"/>
                </a:lnTo>
                <a:lnTo>
                  <a:pt x="2340428" y="155447"/>
                </a:lnTo>
                <a:lnTo>
                  <a:pt x="2338904" y="153923"/>
                </a:lnTo>
                <a:lnTo>
                  <a:pt x="2366336" y="153923"/>
                </a:lnTo>
                <a:lnTo>
                  <a:pt x="2360240" y="147827"/>
                </a:lnTo>
                <a:lnTo>
                  <a:pt x="2351096" y="140207"/>
                </a:lnTo>
                <a:close/>
              </a:path>
              <a:path w="2393315" h="193675">
                <a:moveTo>
                  <a:pt x="2336618" y="131063"/>
                </a:moveTo>
                <a:lnTo>
                  <a:pt x="2253560" y="131063"/>
                </a:lnTo>
                <a:lnTo>
                  <a:pt x="2267276" y="132587"/>
                </a:lnTo>
                <a:lnTo>
                  <a:pt x="2279468" y="132587"/>
                </a:lnTo>
                <a:lnTo>
                  <a:pt x="2291660" y="135635"/>
                </a:lnTo>
                <a:lnTo>
                  <a:pt x="2303852" y="137159"/>
                </a:lnTo>
                <a:lnTo>
                  <a:pt x="2302328" y="137159"/>
                </a:lnTo>
                <a:lnTo>
                  <a:pt x="2312996" y="141731"/>
                </a:lnTo>
                <a:lnTo>
                  <a:pt x="2312996" y="140207"/>
                </a:lnTo>
                <a:lnTo>
                  <a:pt x="2351096" y="140207"/>
                </a:lnTo>
                <a:lnTo>
                  <a:pt x="2341952" y="134111"/>
                </a:lnTo>
                <a:lnTo>
                  <a:pt x="2336618" y="131063"/>
                </a:lnTo>
                <a:close/>
              </a:path>
              <a:path w="2393315" h="193675">
                <a:moveTo>
                  <a:pt x="167204" y="114299"/>
                </a:moveTo>
                <a:lnTo>
                  <a:pt x="110816" y="114299"/>
                </a:lnTo>
                <a:lnTo>
                  <a:pt x="97100" y="117347"/>
                </a:lnTo>
                <a:lnTo>
                  <a:pt x="84908" y="118871"/>
                </a:lnTo>
                <a:lnTo>
                  <a:pt x="42236" y="137159"/>
                </a:lnTo>
                <a:lnTo>
                  <a:pt x="7184" y="176783"/>
                </a:lnTo>
                <a:lnTo>
                  <a:pt x="0" y="193547"/>
                </a:lnTo>
                <a:lnTo>
                  <a:pt x="20138" y="193547"/>
                </a:lnTo>
                <a:lnTo>
                  <a:pt x="28520" y="176783"/>
                </a:lnTo>
                <a:lnTo>
                  <a:pt x="29536" y="176783"/>
                </a:lnTo>
                <a:lnTo>
                  <a:pt x="34616" y="169163"/>
                </a:lnTo>
                <a:lnTo>
                  <a:pt x="35835" y="169163"/>
                </a:lnTo>
                <a:lnTo>
                  <a:pt x="40712" y="163067"/>
                </a:lnTo>
                <a:lnTo>
                  <a:pt x="39188" y="163067"/>
                </a:lnTo>
                <a:lnTo>
                  <a:pt x="46808" y="156971"/>
                </a:lnTo>
                <a:lnTo>
                  <a:pt x="47189" y="156971"/>
                </a:lnTo>
                <a:lnTo>
                  <a:pt x="52904" y="152399"/>
                </a:lnTo>
                <a:lnTo>
                  <a:pt x="60524" y="147827"/>
                </a:lnTo>
                <a:lnTo>
                  <a:pt x="69668" y="143255"/>
                </a:lnTo>
                <a:lnTo>
                  <a:pt x="68144" y="143255"/>
                </a:lnTo>
                <a:lnTo>
                  <a:pt x="78812" y="140207"/>
                </a:lnTo>
                <a:lnTo>
                  <a:pt x="77288" y="140207"/>
                </a:lnTo>
                <a:lnTo>
                  <a:pt x="89480" y="137159"/>
                </a:lnTo>
                <a:lnTo>
                  <a:pt x="87956" y="137159"/>
                </a:lnTo>
                <a:lnTo>
                  <a:pt x="100148" y="134111"/>
                </a:lnTo>
                <a:lnTo>
                  <a:pt x="112340" y="132587"/>
                </a:lnTo>
                <a:lnTo>
                  <a:pt x="126056" y="132587"/>
                </a:lnTo>
                <a:lnTo>
                  <a:pt x="141296" y="131063"/>
                </a:lnTo>
                <a:lnTo>
                  <a:pt x="233650" y="131063"/>
                </a:lnTo>
                <a:lnTo>
                  <a:pt x="228164" y="128015"/>
                </a:lnTo>
                <a:lnTo>
                  <a:pt x="220544" y="123443"/>
                </a:lnTo>
                <a:lnTo>
                  <a:pt x="211400" y="121919"/>
                </a:lnTo>
                <a:lnTo>
                  <a:pt x="200732" y="118871"/>
                </a:lnTo>
                <a:lnTo>
                  <a:pt x="191588" y="117347"/>
                </a:lnTo>
                <a:lnTo>
                  <a:pt x="167204" y="114299"/>
                </a:lnTo>
                <a:close/>
              </a:path>
              <a:path w="2393315" h="193675">
                <a:moveTo>
                  <a:pt x="135200" y="176783"/>
                </a:moveTo>
                <a:lnTo>
                  <a:pt x="94052" y="187451"/>
                </a:lnTo>
                <a:lnTo>
                  <a:pt x="89175" y="193547"/>
                </a:lnTo>
                <a:lnTo>
                  <a:pt x="188540" y="193547"/>
                </a:lnTo>
                <a:lnTo>
                  <a:pt x="142820" y="178307"/>
                </a:lnTo>
                <a:lnTo>
                  <a:pt x="135200" y="176783"/>
                </a:lnTo>
                <a:close/>
              </a:path>
              <a:path w="2393315" h="193675">
                <a:moveTo>
                  <a:pt x="278964" y="190499"/>
                </a:moveTo>
                <a:lnTo>
                  <a:pt x="260168" y="190499"/>
                </a:lnTo>
                <a:lnTo>
                  <a:pt x="260676" y="193547"/>
                </a:lnTo>
                <a:lnTo>
                  <a:pt x="279472" y="193547"/>
                </a:lnTo>
                <a:lnTo>
                  <a:pt x="278964" y="190499"/>
                </a:lnTo>
                <a:close/>
              </a:path>
              <a:path w="2393315" h="193675">
                <a:moveTo>
                  <a:pt x="254072" y="173735"/>
                </a:moveTo>
                <a:lnTo>
                  <a:pt x="257120" y="178307"/>
                </a:lnTo>
                <a:lnTo>
                  <a:pt x="258644" y="184403"/>
                </a:lnTo>
                <a:lnTo>
                  <a:pt x="260168" y="192023"/>
                </a:lnTo>
                <a:lnTo>
                  <a:pt x="260168" y="190499"/>
                </a:lnTo>
                <a:lnTo>
                  <a:pt x="278964" y="190499"/>
                </a:lnTo>
                <a:lnTo>
                  <a:pt x="278456" y="187451"/>
                </a:lnTo>
                <a:lnTo>
                  <a:pt x="276932" y="179831"/>
                </a:lnTo>
                <a:lnTo>
                  <a:pt x="275103" y="175259"/>
                </a:lnTo>
                <a:lnTo>
                  <a:pt x="255596" y="175259"/>
                </a:lnTo>
                <a:lnTo>
                  <a:pt x="254072" y="173735"/>
                </a:lnTo>
                <a:close/>
              </a:path>
              <a:path w="2393315" h="193675">
                <a:moveTo>
                  <a:pt x="29536" y="176783"/>
                </a:moveTo>
                <a:lnTo>
                  <a:pt x="28520" y="176783"/>
                </a:lnTo>
                <a:lnTo>
                  <a:pt x="28520" y="178307"/>
                </a:lnTo>
                <a:lnTo>
                  <a:pt x="29536" y="176783"/>
                </a:lnTo>
                <a:close/>
              </a:path>
              <a:path w="2393315" h="193675">
                <a:moveTo>
                  <a:pt x="252040" y="143255"/>
                </a:moveTo>
                <a:lnTo>
                  <a:pt x="219020" y="143255"/>
                </a:lnTo>
                <a:lnTo>
                  <a:pt x="232736" y="150875"/>
                </a:lnTo>
                <a:lnTo>
                  <a:pt x="231212" y="150875"/>
                </a:lnTo>
                <a:lnTo>
                  <a:pt x="241880" y="158495"/>
                </a:lnTo>
                <a:lnTo>
                  <a:pt x="247976" y="164591"/>
                </a:lnTo>
                <a:lnTo>
                  <a:pt x="255596" y="175259"/>
                </a:lnTo>
                <a:lnTo>
                  <a:pt x="275103" y="175259"/>
                </a:lnTo>
                <a:lnTo>
                  <a:pt x="270836" y="164591"/>
                </a:lnTo>
                <a:lnTo>
                  <a:pt x="263216" y="153923"/>
                </a:lnTo>
                <a:lnTo>
                  <a:pt x="254072" y="144779"/>
                </a:lnTo>
                <a:lnTo>
                  <a:pt x="252040" y="143255"/>
                </a:lnTo>
                <a:close/>
              </a:path>
              <a:path w="2393315" h="193675">
                <a:moveTo>
                  <a:pt x="35835" y="169163"/>
                </a:moveTo>
                <a:lnTo>
                  <a:pt x="34616" y="169163"/>
                </a:lnTo>
                <a:lnTo>
                  <a:pt x="34616" y="170687"/>
                </a:lnTo>
                <a:lnTo>
                  <a:pt x="35835" y="169163"/>
                </a:lnTo>
                <a:close/>
              </a:path>
              <a:path w="2393315" h="193675">
                <a:moveTo>
                  <a:pt x="47189" y="156971"/>
                </a:moveTo>
                <a:lnTo>
                  <a:pt x="46808" y="156971"/>
                </a:lnTo>
                <a:lnTo>
                  <a:pt x="45284" y="158495"/>
                </a:lnTo>
                <a:lnTo>
                  <a:pt x="47189" y="156971"/>
                </a:lnTo>
                <a:close/>
              </a:path>
              <a:path w="2393315" h="193675">
                <a:moveTo>
                  <a:pt x="233650" y="131063"/>
                </a:moveTo>
                <a:lnTo>
                  <a:pt x="141296" y="131063"/>
                </a:lnTo>
                <a:lnTo>
                  <a:pt x="153488" y="132587"/>
                </a:lnTo>
                <a:lnTo>
                  <a:pt x="165680" y="132587"/>
                </a:lnTo>
                <a:lnTo>
                  <a:pt x="177872" y="134111"/>
                </a:lnTo>
                <a:lnTo>
                  <a:pt x="188540" y="135635"/>
                </a:lnTo>
                <a:lnTo>
                  <a:pt x="206828" y="138683"/>
                </a:lnTo>
                <a:lnTo>
                  <a:pt x="205304" y="138683"/>
                </a:lnTo>
                <a:lnTo>
                  <a:pt x="214448" y="141731"/>
                </a:lnTo>
                <a:lnTo>
                  <a:pt x="212924" y="141731"/>
                </a:lnTo>
                <a:lnTo>
                  <a:pt x="220544" y="144779"/>
                </a:lnTo>
                <a:lnTo>
                  <a:pt x="219020" y="143255"/>
                </a:lnTo>
                <a:lnTo>
                  <a:pt x="252040" y="143255"/>
                </a:lnTo>
                <a:lnTo>
                  <a:pt x="241880" y="135635"/>
                </a:lnTo>
                <a:lnTo>
                  <a:pt x="233650" y="131063"/>
                </a:lnTo>
                <a:close/>
              </a:path>
              <a:path w="2393315" h="193675">
                <a:moveTo>
                  <a:pt x="141296" y="112775"/>
                </a:moveTo>
                <a:lnTo>
                  <a:pt x="126056" y="114299"/>
                </a:lnTo>
                <a:lnTo>
                  <a:pt x="155012" y="114299"/>
                </a:lnTo>
                <a:lnTo>
                  <a:pt x="141296" y="112775"/>
                </a:lnTo>
                <a:close/>
              </a:path>
              <a:path w="2393315" h="193675">
                <a:moveTo>
                  <a:pt x="610688" y="182879"/>
                </a:moveTo>
                <a:lnTo>
                  <a:pt x="496388" y="182879"/>
                </a:lnTo>
                <a:lnTo>
                  <a:pt x="496388" y="193547"/>
                </a:lnTo>
                <a:lnTo>
                  <a:pt x="513152" y="193547"/>
                </a:lnTo>
                <a:lnTo>
                  <a:pt x="514676" y="192023"/>
                </a:lnTo>
                <a:lnTo>
                  <a:pt x="610688" y="192023"/>
                </a:lnTo>
                <a:lnTo>
                  <a:pt x="610688" y="182879"/>
                </a:lnTo>
                <a:close/>
              </a:path>
              <a:path w="2393315" h="193675">
                <a:moveTo>
                  <a:pt x="514676" y="192023"/>
                </a:moveTo>
                <a:lnTo>
                  <a:pt x="513152" y="193547"/>
                </a:lnTo>
                <a:lnTo>
                  <a:pt x="514676" y="193547"/>
                </a:lnTo>
                <a:lnTo>
                  <a:pt x="514676" y="192023"/>
                </a:lnTo>
                <a:close/>
              </a:path>
              <a:path w="2393315" h="193675">
                <a:moveTo>
                  <a:pt x="628976" y="182879"/>
                </a:moveTo>
                <a:lnTo>
                  <a:pt x="619832" y="182879"/>
                </a:lnTo>
                <a:lnTo>
                  <a:pt x="610688" y="192023"/>
                </a:lnTo>
                <a:lnTo>
                  <a:pt x="514676" y="192023"/>
                </a:lnTo>
                <a:lnTo>
                  <a:pt x="514676" y="193547"/>
                </a:lnTo>
                <a:lnTo>
                  <a:pt x="628976" y="193547"/>
                </a:lnTo>
                <a:lnTo>
                  <a:pt x="628976" y="182879"/>
                </a:lnTo>
                <a:close/>
              </a:path>
              <a:path w="2393315" h="193675">
                <a:moveTo>
                  <a:pt x="686888" y="77723"/>
                </a:moveTo>
                <a:lnTo>
                  <a:pt x="686888" y="193547"/>
                </a:lnTo>
                <a:lnTo>
                  <a:pt x="802712" y="193547"/>
                </a:lnTo>
                <a:lnTo>
                  <a:pt x="802712" y="192023"/>
                </a:lnTo>
                <a:lnTo>
                  <a:pt x="705176" y="192023"/>
                </a:lnTo>
                <a:lnTo>
                  <a:pt x="696032" y="182879"/>
                </a:lnTo>
                <a:lnTo>
                  <a:pt x="705176" y="182879"/>
                </a:lnTo>
                <a:lnTo>
                  <a:pt x="705176" y="86867"/>
                </a:lnTo>
                <a:lnTo>
                  <a:pt x="696032" y="86867"/>
                </a:lnTo>
                <a:lnTo>
                  <a:pt x="686888" y="77723"/>
                </a:lnTo>
                <a:close/>
              </a:path>
              <a:path w="2393315" h="193675">
                <a:moveTo>
                  <a:pt x="802712" y="192023"/>
                </a:moveTo>
                <a:lnTo>
                  <a:pt x="802712" y="193547"/>
                </a:lnTo>
                <a:lnTo>
                  <a:pt x="804236" y="193547"/>
                </a:lnTo>
                <a:lnTo>
                  <a:pt x="802712" y="192023"/>
                </a:lnTo>
                <a:close/>
              </a:path>
              <a:path w="2393315" h="193675">
                <a:moveTo>
                  <a:pt x="821000" y="182879"/>
                </a:moveTo>
                <a:lnTo>
                  <a:pt x="705176" y="182879"/>
                </a:lnTo>
                <a:lnTo>
                  <a:pt x="705176" y="192023"/>
                </a:lnTo>
                <a:lnTo>
                  <a:pt x="802712" y="192023"/>
                </a:lnTo>
                <a:lnTo>
                  <a:pt x="804236" y="193547"/>
                </a:lnTo>
                <a:lnTo>
                  <a:pt x="821000" y="193547"/>
                </a:lnTo>
                <a:lnTo>
                  <a:pt x="821000" y="182879"/>
                </a:lnTo>
                <a:close/>
              </a:path>
              <a:path w="2393315" h="193675">
                <a:moveTo>
                  <a:pt x="705176" y="68579"/>
                </a:moveTo>
                <a:lnTo>
                  <a:pt x="610688" y="68579"/>
                </a:lnTo>
                <a:lnTo>
                  <a:pt x="610688" y="192023"/>
                </a:lnTo>
                <a:lnTo>
                  <a:pt x="619832" y="182879"/>
                </a:lnTo>
                <a:lnTo>
                  <a:pt x="628976" y="182879"/>
                </a:lnTo>
                <a:lnTo>
                  <a:pt x="628976" y="86867"/>
                </a:lnTo>
                <a:lnTo>
                  <a:pt x="619832" y="86867"/>
                </a:lnTo>
                <a:lnTo>
                  <a:pt x="628976" y="77723"/>
                </a:lnTo>
                <a:lnTo>
                  <a:pt x="705176" y="77723"/>
                </a:lnTo>
                <a:lnTo>
                  <a:pt x="705176" y="68579"/>
                </a:lnTo>
                <a:close/>
              </a:path>
              <a:path w="2393315" h="193675">
                <a:moveTo>
                  <a:pt x="705176" y="182879"/>
                </a:moveTo>
                <a:lnTo>
                  <a:pt x="696032" y="182879"/>
                </a:lnTo>
                <a:lnTo>
                  <a:pt x="705176" y="192023"/>
                </a:lnTo>
                <a:lnTo>
                  <a:pt x="705176" y="182879"/>
                </a:lnTo>
                <a:close/>
              </a:path>
              <a:path w="2393315" h="193675">
                <a:moveTo>
                  <a:pt x="628976" y="77723"/>
                </a:moveTo>
                <a:lnTo>
                  <a:pt x="619832" y="86867"/>
                </a:lnTo>
                <a:lnTo>
                  <a:pt x="628976" y="86867"/>
                </a:lnTo>
                <a:lnTo>
                  <a:pt x="628976" y="77723"/>
                </a:lnTo>
                <a:close/>
              </a:path>
              <a:path w="2393315" h="193675">
                <a:moveTo>
                  <a:pt x="686888" y="77723"/>
                </a:moveTo>
                <a:lnTo>
                  <a:pt x="628976" y="77723"/>
                </a:lnTo>
                <a:lnTo>
                  <a:pt x="628976" y="86867"/>
                </a:lnTo>
                <a:lnTo>
                  <a:pt x="686888" y="86867"/>
                </a:lnTo>
                <a:lnTo>
                  <a:pt x="686888" y="77723"/>
                </a:lnTo>
                <a:close/>
              </a:path>
              <a:path w="2393315" h="193675">
                <a:moveTo>
                  <a:pt x="705176" y="77723"/>
                </a:moveTo>
                <a:lnTo>
                  <a:pt x="686888" y="77723"/>
                </a:lnTo>
                <a:lnTo>
                  <a:pt x="696032" y="86867"/>
                </a:lnTo>
                <a:lnTo>
                  <a:pt x="705176" y="86867"/>
                </a:lnTo>
                <a:lnTo>
                  <a:pt x="705176" y="777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2193" y="2131173"/>
            <a:ext cx="7849870" cy="462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What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 operator?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Ope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ato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symbols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form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pe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ic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ation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one, two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ands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turn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lt.</a:t>
            </a:r>
          </a:p>
          <a:p>
            <a:pPr marL="774700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2636520">
              <a:lnSpc>
                <a:spcPts val="1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3190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,</a:t>
            </a:r>
          </a:p>
          <a:p>
            <a:pPr marL="1873250" indent="-18415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87388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 are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variables</a:t>
            </a:r>
          </a:p>
          <a:p>
            <a:pPr marL="1873250" indent="-18415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87388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 are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ands</a:t>
            </a:r>
          </a:p>
          <a:p>
            <a:pPr marL="1873250" indent="-18415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873885" algn="l"/>
              </a:tabLst>
            </a:pPr>
            <a:r>
              <a:rPr sz="2000" dirty="0">
                <a:latin typeface="Arial"/>
                <a:cs typeface="Arial"/>
              </a:rPr>
              <a:t>‘+’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ator</a:t>
            </a:r>
          </a:p>
          <a:p>
            <a:pPr marL="1873250" indent="-18415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1873885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ntains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es</a:t>
            </a:r>
            <a:r>
              <a:rPr sz="2000" dirty="0">
                <a:latin typeface="Arial"/>
                <a:cs typeface="Arial"/>
              </a:rPr>
              <a:t>ult</a:t>
            </a:r>
          </a:p>
          <a:p>
            <a:pPr marL="1231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gate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next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slide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explanation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6940" algn="l">
              <a:lnSpc>
                <a:spcPct val="100000"/>
              </a:lnSpc>
            </a:pPr>
            <a:r>
              <a:rPr dirty="0"/>
              <a:t>Ope</a:t>
            </a:r>
            <a:r>
              <a:rPr spc="-60" dirty="0"/>
              <a:t>r</a:t>
            </a:r>
            <a:r>
              <a:rPr dirty="0"/>
              <a:t>a</a:t>
            </a:r>
            <a:r>
              <a:rPr spc="-10" dirty="0"/>
              <a:t>t</a:t>
            </a:r>
            <a:r>
              <a:rPr dirty="0"/>
              <a:t>ors</a:t>
            </a:r>
            <a:r>
              <a:rPr spc="-15" dirty="0"/>
              <a:t> </a:t>
            </a:r>
            <a:r>
              <a:rPr dirty="0"/>
              <a:t>in</a:t>
            </a:r>
            <a:r>
              <a:rPr spc="-10" dirty="0"/>
              <a:t> J</a:t>
            </a:r>
            <a:r>
              <a:rPr spc="-30" dirty="0"/>
              <a:t>a</a:t>
            </a:r>
            <a:r>
              <a:rPr spc="-70" dirty="0"/>
              <a:t>v</a:t>
            </a:r>
            <a:r>
              <a:rPr dirty="0"/>
              <a:t>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24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4631" y="2588272"/>
            <a:ext cx="7537450" cy="3634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Font typeface="Arial"/>
              <a:buChar char="•"/>
              <a:tabLst>
                <a:tab pos="196215" algn="l"/>
                <a:tab pos="2745740" algn="l"/>
              </a:tabLst>
            </a:pPr>
            <a:r>
              <a:rPr sz="2000" dirty="0">
                <a:latin typeface="Arial"/>
                <a:cs typeface="Arial"/>
              </a:rPr>
              <a:t>Ope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ators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	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ent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variabl</a:t>
            </a:r>
            <a:r>
              <a:rPr sz="2000" b="1" i="1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buFont typeface="Arial"/>
              <a:buChar char="•"/>
              <a:tabLst>
                <a:tab pos="19113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being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ated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alled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operand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Arial"/>
              <a:buChar char="•"/>
              <a:tabLst>
                <a:tab pos="196215" algn="l"/>
                <a:tab pos="3309620" algn="l"/>
              </a:tabLst>
            </a:pPr>
            <a:r>
              <a:rPr sz="2000" dirty="0">
                <a:latin typeface="Arial"/>
                <a:cs typeface="Arial"/>
              </a:rPr>
              <a:t>Ope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ators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their	oper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nds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variety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ys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106805" lvl="1" indent="-408305">
              <a:lnSpc>
                <a:spcPct val="100000"/>
              </a:lnSpc>
              <a:buFont typeface="Wingdings"/>
              <a:buChar char=""/>
              <a:tabLst>
                <a:tab pos="1109980" algn="l"/>
              </a:tabLst>
            </a:pPr>
            <a:r>
              <a:rPr sz="2000" dirty="0">
                <a:latin typeface="Arial"/>
                <a:cs typeface="Arial"/>
              </a:rPr>
              <a:t>Ope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ators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ange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alues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their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2"/>
              </a:spcBef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1106805" marR="5080" lvl="1" indent="-408305">
              <a:lnSpc>
                <a:spcPct val="100000"/>
              </a:lnSpc>
              <a:buFont typeface="Wingdings"/>
              <a:buChar char=""/>
              <a:tabLst>
                <a:tab pos="1107440" algn="l"/>
              </a:tabLst>
            </a:pPr>
            <a:r>
              <a:rPr sz="2000" dirty="0">
                <a:latin typeface="Arial"/>
                <a:cs typeface="Arial"/>
              </a:rPr>
              <a:t>Ope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ato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odu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new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alue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without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angi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values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4"/>
              </a:spcBef>
              <a:buFont typeface="Wingdings"/>
              <a:buChar char=""/>
            </a:pPr>
            <a:endParaRPr sz="2050">
              <a:latin typeface="Times New Roman"/>
              <a:cs typeface="Times New Roman"/>
            </a:endParaRPr>
          </a:p>
          <a:p>
            <a:pPr marL="1041400" lvl="1" indent="-342900">
              <a:lnSpc>
                <a:spcPct val="100000"/>
              </a:lnSpc>
              <a:buFont typeface="Wingdings"/>
              <a:buChar char=""/>
              <a:tabLst>
                <a:tab pos="1042035" algn="l"/>
              </a:tabLst>
            </a:pPr>
            <a:r>
              <a:rPr sz="2000" dirty="0">
                <a:latin typeface="Arial"/>
                <a:cs typeface="Arial"/>
              </a:rPr>
              <a:t>Ope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ato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alues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two ope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14400"/>
            <a:ext cx="610552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02150" algn="l"/>
              </a:tabLst>
            </a:pPr>
            <a:r>
              <a:rPr sz="3600" spc="-350" dirty="0">
                <a:latin typeface="Verdana"/>
                <a:cs typeface="Verdana"/>
              </a:rPr>
              <a:t>T</a:t>
            </a:r>
            <a:r>
              <a:rPr sz="3600" dirty="0">
                <a:latin typeface="Verdana"/>
                <a:cs typeface="Verdana"/>
              </a:rPr>
              <a:t>y</a:t>
            </a:r>
            <a:r>
              <a:rPr sz="3600" spc="5" dirty="0">
                <a:latin typeface="Verdana"/>
                <a:cs typeface="Verdana"/>
              </a:rPr>
              <a:t>p</a:t>
            </a:r>
            <a:r>
              <a:rPr sz="3600" dirty="0">
                <a:latin typeface="Verdana"/>
                <a:cs typeface="Verdana"/>
              </a:rPr>
              <a:t>es</a:t>
            </a:r>
            <a:r>
              <a:rPr sz="3600" spc="-4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of</a:t>
            </a:r>
            <a:r>
              <a:rPr sz="3600" spc="-1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Op</a:t>
            </a:r>
            <a:r>
              <a:rPr sz="3600" spc="5" dirty="0">
                <a:latin typeface="Verdana"/>
                <a:cs typeface="Verdana"/>
              </a:rPr>
              <a:t>e</a:t>
            </a:r>
            <a:r>
              <a:rPr sz="3600" spc="-65" dirty="0">
                <a:latin typeface="Verdana"/>
                <a:cs typeface="Verdana"/>
              </a:rPr>
              <a:t>r</a:t>
            </a:r>
            <a:r>
              <a:rPr sz="3600" dirty="0">
                <a:latin typeface="Verdana"/>
                <a:cs typeface="Verdana"/>
              </a:rPr>
              <a:t>a</a:t>
            </a:r>
            <a:r>
              <a:rPr sz="3600" spc="-10" dirty="0">
                <a:latin typeface="Verdana"/>
                <a:cs typeface="Verdana"/>
              </a:rPr>
              <a:t>t</a:t>
            </a:r>
            <a:r>
              <a:rPr sz="3600" dirty="0">
                <a:latin typeface="Verdana"/>
                <a:cs typeface="Verdana"/>
              </a:rPr>
              <a:t>ors	in</a:t>
            </a:r>
            <a:r>
              <a:rPr sz="3600" spc="-10" dirty="0">
                <a:latin typeface="Verdana"/>
                <a:cs typeface="Verdana"/>
              </a:rPr>
              <a:t> J</a:t>
            </a:r>
            <a:r>
              <a:rPr sz="3600" spc="-30" dirty="0">
                <a:latin typeface="Verdana"/>
                <a:cs typeface="Verdana"/>
              </a:rPr>
              <a:t>a</a:t>
            </a:r>
            <a:r>
              <a:rPr sz="3600" spc="-70" dirty="0">
                <a:latin typeface="Verdana"/>
                <a:cs typeface="Verdana"/>
              </a:rPr>
              <a:t>v</a:t>
            </a:r>
            <a:r>
              <a:rPr sz="3600" dirty="0">
                <a:latin typeface="Verdana"/>
                <a:cs typeface="Verdana"/>
              </a:rPr>
              <a:t>a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35" y="2051481"/>
            <a:ext cx="8182609" cy="464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80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of 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ata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tors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s,</a:t>
            </a:r>
            <a:endParaRPr sz="18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buFont typeface="Wingdings"/>
              <a:buChar char=""/>
              <a:tabLst>
                <a:tab pos="698500" algn="l"/>
              </a:tabLst>
            </a:pPr>
            <a:r>
              <a:rPr sz="1800" b="1" dirty="0">
                <a:latin typeface="Arial"/>
                <a:cs typeface="Arial"/>
              </a:rPr>
              <a:t>Una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ator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ire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o</a:t>
            </a:r>
            <a:r>
              <a:rPr sz="1800" b="1" i="1" spc="5" dirty="0">
                <a:latin typeface="Arial"/>
                <a:cs typeface="Arial"/>
              </a:rPr>
              <a:t>n</a:t>
            </a:r>
            <a:r>
              <a:rPr sz="1800" b="1" i="1" dirty="0">
                <a:latin typeface="Arial"/>
                <a:cs typeface="Arial"/>
              </a:rPr>
              <a:t>e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R="5384800" algn="ctr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</a:t>
            </a:r>
            <a:endParaRPr sz="1800">
              <a:latin typeface="Arial"/>
              <a:cs typeface="Arial"/>
            </a:endParaRPr>
          </a:p>
          <a:p>
            <a:pPr marL="1839595">
              <a:lnSpc>
                <a:spcPct val="100000"/>
              </a:lnSpc>
              <a:tabLst>
                <a:tab pos="2296795" algn="l"/>
              </a:tabLst>
            </a:pPr>
            <a:r>
              <a:rPr sz="1800" b="1" dirty="0">
                <a:latin typeface="Arial"/>
                <a:cs typeface="Arial"/>
              </a:rPr>
              <a:t>++	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crem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its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1.</a:t>
            </a:r>
            <a:endParaRPr sz="1800">
              <a:latin typeface="Arial"/>
              <a:cs typeface="Arial"/>
            </a:endParaRPr>
          </a:p>
          <a:p>
            <a:pPr marL="1839595">
              <a:lnSpc>
                <a:spcPct val="100000"/>
              </a:lnSpc>
              <a:tabLst>
                <a:tab pos="2246630" algn="l"/>
                <a:tab pos="4989830" algn="l"/>
              </a:tabLst>
            </a:pPr>
            <a:r>
              <a:rPr sz="1800" b="1" dirty="0">
                <a:latin typeface="Arial"/>
                <a:cs typeface="Arial"/>
              </a:rPr>
              <a:t>- -	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crem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its	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760730" indent="-290830">
              <a:lnSpc>
                <a:spcPct val="100000"/>
              </a:lnSpc>
              <a:buFont typeface="Wingdings"/>
              <a:buChar char=""/>
              <a:tabLst>
                <a:tab pos="761365" algn="l"/>
              </a:tabLst>
            </a:pPr>
            <a:r>
              <a:rPr sz="1800" b="1" dirty="0">
                <a:latin typeface="Arial"/>
                <a:cs typeface="Arial"/>
              </a:rPr>
              <a:t>Binary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ator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ire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two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 marL="951230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</a:t>
            </a:r>
            <a:endParaRPr sz="1800">
              <a:latin typeface="Arial"/>
              <a:cs typeface="Arial"/>
            </a:endParaRPr>
          </a:p>
          <a:p>
            <a:pPr marL="209423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its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760730" indent="-290830">
              <a:lnSpc>
                <a:spcPct val="100000"/>
              </a:lnSpc>
              <a:buFont typeface="Wingdings"/>
              <a:buChar char=""/>
              <a:tabLst>
                <a:tab pos="761365" algn="l"/>
              </a:tabLst>
            </a:pPr>
            <a:r>
              <a:rPr sz="1800" b="1" spc="-130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nary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ator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ds(</a:t>
            </a:r>
            <a:r>
              <a:rPr sz="1800" spc="-10" dirty="0">
                <a:latin typeface="Arial"/>
                <a:cs typeface="Arial"/>
              </a:rPr>
              <a:t>?</a:t>
            </a:r>
            <a:r>
              <a:rPr sz="1800" dirty="0">
                <a:latin typeface="Arial"/>
                <a:cs typeface="Arial"/>
              </a:rPr>
              <a:t>).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035050" marR="5080" indent="417195" algn="just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 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? 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tor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sists 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is us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ev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ate b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ns.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tor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to 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ue sh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e.</a:t>
            </a:r>
            <a:endParaRPr sz="1800">
              <a:latin typeface="Arial"/>
              <a:cs typeface="Arial"/>
            </a:endParaRPr>
          </a:p>
          <a:p>
            <a:pPr marR="5375275" algn="ctr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ntax:</a:t>
            </a:r>
            <a:endParaRPr sz="1800">
              <a:latin typeface="Arial"/>
              <a:cs typeface="Arial"/>
            </a:endParaRPr>
          </a:p>
          <a:p>
            <a:pPr marL="15544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var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 (e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n)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? 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rue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 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6940" algn="l">
              <a:lnSpc>
                <a:spcPct val="100000"/>
              </a:lnSpc>
            </a:pPr>
            <a:r>
              <a:rPr dirty="0"/>
              <a:t>E</a:t>
            </a:r>
            <a:r>
              <a:rPr spc="5" dirty="0"/>
              <a:t>x</a:t>
            </a:r>
            <a:r>
              <a:rPr dirty="0"/>
              <a:t>ample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385" dirty="0"/>
              <a:t>T</a:t>
            </a:r>
            <a:r>
              <a:rPr dirty="0"/>
              <a:t>ernary</a:t>
            </a:r>
            <a:r>
              <a:rPr spc="-20" dirty="0"/>
              <a:t> </a:t>
            </a:r>
            <a:r>
              <a:rPr dirty="0"/>
              <a:t>Ope</a:t>
            </a:r>
            <a:r>
              <a:rPr spc="-60" dirty="0"/>
              <a:t>r</a:t>
            </a:r>
            <a:r>
              <a:rPr dirty="0"/>
              <a:t>at</a:t>
            </a:r>
            <a:r>
              <a:rPr spc="-10" dirty="0"/>
              <a:t>o</a:t>
            </a:r>
            <a:r>
              <a:rPr dirty="0"/>
              <a:t>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26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1227" y="4796028"/>
            <a:ext cx="8240395" cy="1333500"/>
          </a:xfrm>
          <a:custGeom>
            <a:avLst/>
            <a:gdLst/>
            <a:ahLst/>
            <a:cxnLst/>
            <a:rect l="l" t="t" r="r" b="b"/>
            <a:pathLst>
              <a:path w="8240395" h="1333500">
                <a:moveTo>
                  <a:pt x="8234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328927"/>
                </a:lnTo>
                <a:lnTo>
                  <a:pt x="1523" y="1331975"/>
                </a:lnTo>
                <a:lnTo>
                  <a:pt x="4571" y="1333499"/>
                </a:lnTo>
                <a:lnTo>
                  <a:pt x="8234171" y="1333499"/>
                </a:lnTo>
                <a:lnTo>
                  <a:pt x="8238743" y="1331975"/>
                </a:lnTo>
                <a:lnTo>
                  <a:pt x="8240267" y="1328927"/>
                </a:lnTo>
                <a:lnTo>
                  <a:pt x="4572" y="1328927"/>
                </a:lnTo>
                <a:lnTo>
                  <a:pt x="4572" y="4571"/>
                </a:lnTo>
                <a:lnTo>
                  <a:pt x="8240267" y="4571"/>
                </a:lnTo>
                <a:lnTo>
                  <a:pt x="8238743" y="1523"/>
                </a:lnTo>
                <a:lnTo>
                  <a:pt x="8234171" y="0"/>
                </a:lnTo>
                <a:close/>
              </a:path>
              <a:path w="8240395" h="1333500">
                <a:moveTo>
                  <a:pt x="8234172" y="4571"/>
                </a:moveTo>
                <a:lnTo>
                  <a:pt x="8234172" y="1328927"/>
                </a:lnTo>
                <a:lnTo>
                  <a:pt x="8240267" y="1328927"/>
                </a:lnTo>
                <a:lnTo>
                  <a:pt x="8240267" y="4571"/>
                </a:lnTo>
                <a:lnTo>
                  <a:pt x="82341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4800600"/>
            <a:ext cx="8229599" cy="1324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1227" y="4796028"/>
            <a:ext cx="8240395" cy="1333500"/>
          </a:xfrm>
          <a:custGeom>
            <a:avLst/>
            <a:gdLst/>
            <a:ahLst/>
            <a:cxnLst/>
            <a:rect l="l" t="t" r="r" b="b"/>
            <a:pathLst>
              <a:path w="8240395" h="1333500">
                <a:moveTo>
                  <a:pt x="8234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328927"/>
                </a:lnTo>
                <a:lnTo>
                  <a:pt x="1523" y="1331975"/>
                </a:lnTo>
                <a:lnTo>
                  <a:pt x="4571" y="1333499"/>
                </a:lnTo>
                <a:lnTo>
                  <a:pt x="8234171" y="1333499"/>
                </a:lnTo>
                <a:lnTo>
                  <a:pt x="8238743" y="1331975"/>
                </a:lnTo>
                <a:lnTo>
                  <a:pt x="8240267" y="1328927"/>
                </a:lnTo>
                <a:lnTo>
                  <a:pt x="10667" y="1328927"/>
                </a:lnTo>
                <a:lnTo>
                  <a:pt x="4571" y="1324355"/>
                </a:lnTo>
                <a:lnTo>
                  <a:pt x="10667" y="132435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240267" y="4571"/>
                </a:lnTo>
                <a:lnTo>
                  <a:pt x="8238743" y="1523"/>
                </a:lnTo>
                <a:lnTo>
                  <a:pt x="8234171" y="0"/>
                </a:lnTo>
                <a:close/>
              </a:path>
              <a:path w="8240395" h="1333500">
                <a:moveTo>
                  <a:pt x="10667" y="1324355"/>
                </a:moveTo>
                <a:lnTo>
                  <a:pt x="4571" y="1324355"/>
                </a:lnTo>
                <a:lnTo>
                  <a:pt x="10667" y="1328927"/>
                </a:lnTo>
                <a:lnTo>
                  <a:pt x="10667" y="1324355"/>
                </a:lnTo>
                <a:close/>
              </a:path>
              <a:path w="8240395" h="1333500">
                <a:moveTo>
                  <a:pt x="8229599" y="1324355"/>
                </a:moveTo>
                <a:lnTo>
                  <a:pt x="10667" y="1324355"/>
                </a:lnTo>
                <a:lnTo>
                  <a:pt x="10667" y="1328927"/>
                </a:lnTo>
                <a:lnTo>
                  <a:pt x="8229599" y="1328927"/>
                </a:lnTo>
                <a:lnTo>
                  <a:pt x="8229599" y="1324355"/>
                </a:lnTo>
                <a:close/>
              </a:path>
              <a:path w="8240395" h="1333500">
                <a:moveTo>
                  <a:pt x="8229599" y="4571"/>
                </a:moveTo>
                <a:lnTo>
                  <a:pt x="8229599" y="1328927"/>
                </a:lnTo>
                <a:lnTo>
                  <a:pt x="8234171" y="1324355"/>
                </a:lnTo>
                <a:lnTo>
                  <a:pt x="8240267" y="1324355"/>
                </a:lnTo>
                <a:lnTo>
                  <a:pt x="8240267" y="10667"/>
                </a:lnTo>
                <a:lnTo>
                  <a:pt x="8234171" y="10667"/>
                </a:lnTo>
                <a:lnTo>
                  <a:pt x="8229599" y="4571"/>
                </a:lnTo>
                <a:close/>
              </a:path>
              <a:path w="8240395" h="1333500">
                <a:moveTo>
                  <a:pt x="8240267" y="1324355"/>
                </a:moveTo>
                <a:lnTo>
                  <a:pt x="8234171" y="1324355"/>
                </a:lnTo>
                <a:lnTo>
                  <a:pt x="8229599" y="1328927"/>
                </a:lnTo>
                <a:lnTo>
                  <a:pt x="8240267" y="1328927"/>
                </a:lnTo>
                <a:lnTo>
                  <a:pt x="8240267" y="1324355"/>
                </a:lnTo>
                <a:close/>
              </a:path>
              <a:path w="8240395" h="1333500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240395" h="1333500">
                <a:moveTo>
                  <a:pt x="8229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229599" y="10667"/>
                </a:lnTo>
                <a:lnTo>
                  <a:pt x="8229599" y="4571"/>
                </a:lnTo>
                <a:close/>
              </a:path>
              <a:path w="8240395" h="1333500">
                <a:moveTo>
                  <a:pt x="8240267" y="4571"/>
                </a:moveTo>
                <a:lnTo>
                  <a:pt x="8229599" y="4571"/>
                </a:lnTo>
                <a:lnTo>
                  <a:pt x="8234171" y="10667"/>
                </a:lnTo>
                <a:lnTo>
                  <a:pt x="8240267" y="10667"/>
                </a:lnTo>
                <a:lnTo>
                  <a:pt x="82402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6100" y="2203957"/>
            <a:ext cx="8061325" cy="386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294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cla</a:t>
            </a:r>
            <a:r>
              <a:rPr sz="1800" b="1" spc="-1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130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t{</a:t>
            </a:r>
            <a:endParaRPr sz="1800">
              <a:latin typeface="Arial"/>
              <a:cs typeface="Arial"/>
            </a:endParaRPr>
          </a:p>
          <a:p>
            <a:pPr marL="1450975" marR="2886075" indent="-34607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b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ic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tic </a:t>
            </a:r>
            <a:r>
              <a:rPr sz="1800" b="1" spc="-4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(String 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gs[]){ 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=10;</a:t>
            </a:r>
            <a:endParaRPr sz="1800">
              <a:latin typeface="Arial"/>
              <a:cs typeface="Arial"/>
            </a:endParaRPr>
          </a:p>
          <a:p>
            <a:pPr marL="144208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44208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m2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 (num1&gt;5)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?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</a:t>
            </a:r>
            <a:r>
              <a:rPr sz="1800" b="1" spc="-10" dirty="0">
                <a:latin typeface="Arial"/>
                <a:cs typeface="Arial"/>
              </a:rPr>
              <a:t>0</a:t>
            </a:r>
            <a:r>
              <a:rPr sz="1800" b="1" dirty="0">
                <a:latin typeface="Arial"/>
                <a:cs typeface="Arial"/>
              </a:rPr>
              <a:t>: 30;</a:t>
            </a:r>
            <a:endParaRPr sz="1800">
              <a:latin typeface="Arial"/>
              <a:cs typeface="Arial"/>
            </a:endParaRPr>
          </a:p>
          <a:p>
            <a:pPr marL="144208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m.o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t.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rint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n(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"</a:t>
            </a:r>
            <a:r>
              <a:rPr sz="1800" b="1" spc="-10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alue 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m2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 " + 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um);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850">
              <a:latin typeface="Times New Roman"/>
              <a:cs typeface="Times New Roman"/>
            </a:endParaRPr>
          </a:p>
          <a:p>
            <a:pPr marL="105346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above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example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ce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nu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1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5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20 </a:t>
            </a:r>
            <a:r>
              <a:rPr sz="2000" dirty="0">
                <a:latin typeface="Arial"/>
                <a:cs typeface="Arial"/>
              </a:rPr>
              <a:t>will be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ned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nu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360805" algn="l"/>
                <a:tab pos="1929764" algn="l"/>
              </a:tabLst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nu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1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	</a:t>
            </a:r>
            <a:r>
              <a:rPr sz="2000" b="1" dirty="0">
                <a:latin typeface="Arial"/>
                <a:cs typeface="Arial"/>
              </a:rPr>
              <a:t>&lt;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5	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30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igned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nu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2.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6940" algn="l">
              <a:lnSpc>
                <a:spcPct val="100000"/>
              </a:lnSpc>
            </a:pPr>
            <a:r>
              <a:rPr spc="-350" dirty="0"/>
              <a:t>T</a:t>
            </a:r>
            <a:r>
              <a:rPr dirty="0"/>
              <a:t>y</a:t>
            </a:r>
            <a:r>
              <a:rPr spc="5" dirty="0"/>
              <a:t>p</a:t>
            </a:r>
            <a:r>
              <a:rPr dirty="0"/>
              <a:t>es</a:t>
            </a:r>
            <a:r>
              <a:rPr spc="-4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op</a:t>
            </a:r>
            <a:r>
              <a:rPr spc="5" dirty="0"/>
              <a:t>e</a:t>
            </a:r>
            <a:r>
              <a:rPr spc="-65" dirty="0"/>
              <a:t>r</a:t>
            </a:r>
            <a:r>
              <a:rPr dirty="0"/>
              <a:t>a</a:t>
            </a:r>
            <a:r>
              <a:rPr spc="-10" dirty="0"/>
              <a:t>t</a:t>
            </a:r>
            <a:r>
              <a:rPr dirty="0"/>
              <a:t>ors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27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220461" y="3627120"/>
            <a:ext cx="0" cy="594360"/>
          </a:xfrm>
          <a:custGeom>
            <a:avLst/>
            <a:gdLst/>
            <a:ahLst/>
            <a:cxnLst/>
            <a:rect l="l" t="t" r="r" b="b"/>
            <a:pathLst>
              <a:path h="594360">
                <a:moveTo>
                  <a:pt x="0" y="0"/>
                </a:moveTo>
                <a:lnTo>
                  <a:pt x="0" y="594359"/>
                </a:lnTo>
              </a:path>
            </a:pathLst>
          </a:custGeom>
          <a:ln w="27177">
            <a:solidFill>
              <a:srgbClr val="3D66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3732" y="3119628"/>
            <a:ext cx="1013460" cy="512445"/>
          </a:xfrm>
          <a:custGeom>
            <a:avLst/>
            <a:gdLst/>
            <a:ahLst/>
            <a:cxnLst/>
            <a:rect l="l" t="t" r="r" b="b"/>
            <a:pathLst>
              <a:path w="1013460" h="512445">
                <a:moveTo>
                  <a:pt x="100888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07491"/>
                </a:lnTo>
                <a:lnTo>
                  <a:pt x="1523" y="510539"/>
                </a:lnTo>
                <a:lnTo>
                  <a:pt x="4571" y="512063"/>
                </a:lnTo>
                <a:lnTo>
                  <a:pt x="1008887" y="512063"/>
                </a:lnTo>
                <a:lnTo>
                  <a:pt x="1011935" y="510539"/>
                </a:lnTo>
                <a:lnTo>
                  <a:pt x="1013459" y="507491"/>
                </a:lnTo>
                <a:lnTo>
                  <a:pt x="4572" y="507491"/>
                </a:lnTo>
                <a:lnTo>
                  <a:pt x="4572" y="4571"/>
                </a:lnTo>
                <a:lnTo>
                  <a:pt x="1013459" y="4571"/>
                </a:lnTo>
                <a:lnTo>
                  <a:pt x="1011935" y="1523"/>
                </a:lnTo>
                <a:lnTo>
                  <a:pt x="1008887" y="0"/>
                </a:lnTo>
                <a:close/>
              </a:path>
              <a:path w="1013460" h="512445">
                <a:moveTo>
                  <a:pt x="1008888" y="4571"/>
                </a:moveTo>
                <a:lnTo>
                  <a:pt x="1008888" y="507491"/>
                </a:lnTo>
                <a:lnTo>
                  <a:pt x="1013459" y="507491"/>
                </a:lnTo>
                <a:lnTo>
                  <a:pt x="1013459" y="4571"/>
                </a:lnTo>
                <a:lnTo>
                  <a:pt x="1008888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18303" y="3124200"/>
            <a:ext cx="1004315" cy="502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13732" y="3119628"/>
            <a:ext cx="1013460" cy="512445"/>
          </a:xfrm>
          <a:custGeom>
            <a:avLst/>
            <a:gdLst/>
            <a:ahLst/>
            <a:cxnLst/>
            <a:rect l="l" t="t" r="r" b="b"/>
            <a:pathLst>
              <a:path w="1013460" h="512445">
                <a:moveTo>
                  <a:pt x="100888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07491"/>
                </a:lnTo>
                <a:lnTo>
                  <a:pt x="1523" y="510539"/>
                </a:lnTo>
                <a:lnTo>
                  <a:pt x="4571" y="512063"/>
                </a:lnTo>
                <a:lnTo>
                  <a:pt x="1008887" y="512063"/>
                </a:lnTo>
                <a:lnTo>
                  <a:pt x="1011935" y="510539"/>
                </a:lnTo>
                <a:lnTo>
                  <a:pt x="1013459" y="507491"/>
                </a:lnTo>
                <a:lnTo>
                  <a:pt x="9143" y="507491"/>
                </a:lnTo>
                <a:lnTo>
                  <a:pt x="4571" y="502919"/>
                </a:lnTo>
                <a:lnTo>
                  <a:pt x="9143" y="502919"/>
                </a:lnTo>
                <a:lnTo>
                  <a:pt x="9143" y="10667"/>
                </a:lnTo>
                <a:lnTo>
                  <a:pt x="4571" y="10667"/>
                </a:lnTo>
                <a:lnTo>
                  <a:pt x="9143" y="4571"/>
                </a:lnTo>
                <a:lnTo>
                  <a:pt x="1013459" y="4571"/>
                </a:lnTo>
                <a:lnTo>
                  <a:pt x="1011935" y="1523"/>
                </a:lnTo>
                <a:lnTo>
                  <a:pt x="1008887" y="0"/>
                </a:lnTo>
                <a:close/>
              </a:path>
              <a:path w="1013460" h="512445">
                <a:moveTo>
                  <a:pt x="9143" y="502919"/>
                </a:moveTo>
                <a:lnTo>
                  <a:pt x="4571" y="502919"/>
                </a:lnTo>
                <a:lnTo>
                  <a:pt x="9143" y="507491"/>
                </a:lnTo>
                <a:lnTo>
                  <a:pt x="9143" y="502919"/>
                </a:lnTo>
                <a:close/>
              </a:path>
              <a:path w="1013460" h="512445">
                <a:moveTo>
                  <a:pt x="1004315" y="502919"/>
                </a:moveTo>
                <a:lnTo>
                  <a:pt x="9143" y="502919"/>
                </a:lnTo>
                <a:lnTo>
                  <a:pt x="9143" y="507491"/>
                </a:lnTo>
                <a:lnTo>
                  <a:pt x="1004315" y="507491"/>
                </a:lnTo>
                <a:lnTo>
                  <a:pt x="1004315" y="502919"/>
                </a:lnTo>
                <a:close/>
              </a:path>
              <a:path w="1013460" h="512445">
                <a:moveTo>
                  <a:pt x="1004315" y="4571"/>
                </a:moveTo>
                <a:lnTo>
                  <a:pt x="1004315" y="507491"/>
                </a:lnTo>
                <a:lnTo>
                  <a:pt x="1008887" y="502919"/>
                </a:lnTo>
                <a:lnTo>
                  <a:pt x="1013459" y="502919"/>
                </a:lnTo>
                <a:lnTo>
                  <a:pt x="1013459" y="10667"/>
                </a:lnTo>
                <a:lnTo>
                  <a:pt x="1008887" y="10667"/>
                </a:lnTo>
                <a:lnTo>
                  <a:pt x="1004315" y="4571"/>
                </a:lnTo>
                <a:close/>
              </a:path>
              <a:path w="1013460" h="512445">
                <a:moveTo>
                  <a:pt x="1013459" y="502919"/>
                </a:moveTo>
                <a:lnTo>
                  <a:pt x="1008887" y="502919"/>
                </a:lnTo>
                <a:lnTo>
                  <a:pt x="1004315" y="507491"/>
                </a:lnTo>
                <a:lnTo>
                  <a:pt x="1013459" y="507491"/>
                </a:lnTo>
                <a:lnTo>
                  <a:pt x="1013459" y="502919"/>
                </a:lnTo>
                <a:close/>
              </a:path>
              <a:path w="1013460" h="512445">
                <a:moveTo>
                  <a:pt x="9143" y="4571"/>
                </a:moveTo>
                <a:lnTo>
                  <a:pt x="4571" y="10667"/>
                </a:lnTo>
                <a:lnTo>
                  <a:pt x="9143" y="10667"/>
                </a:lnTo>
                <a:lnTo>
                  <a:pt x="9143" y="4571"/>
                </a:lnTo>
                <a:close/>
              </a:path>
              <a:path w="1013460" h="512445">
                <a:moveTo>
                  <a:pt x="1004315" y="4571"/>
                </a:moveTo>
                <a:lnTo>
                  <a:pt x="9143" y="4571"/>
                </a:lnTo>
                <a:lnTo>
                  <a:pt x="9143" y="10667"/>
                </a:lnTo>
                <a:lnTo>
                  <a:pt x="1004315" y="10667"/>
                </a:lnTo>
                <a:lnTo>
                  <a:pt x="1004315" y="4571"/>
                </a:lnTo>
                <a:close/>
              </a:path>
              <a:path w="1013460" h="512445">
                <a:moveTo>
                  <a:pt x="1013459" y="4571"/>
                </a:moveTo>
                <a:lnTo>
                  <a:pt x="1004315" y="4571"/>
                </a:lnTo>
                <a:lnTo>
                  <a:pt x="1008887" y="10667"/>
                </a:lnTo>
                <a:lnTo>
                  <a:pt x="1013459" y="10667"/>
                </a:lnTo>
                <a:lnTo>
                  <a:pt x="1013459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71295" y="2364170"/>
            <a:ext cx="6035675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00" b="1" spc="-185" dirty="0">
                <a:latin typeface="Arial"/>
                <a:cs typeface="Arial"/>
              </a:rPr>
              <a:t>T</a:t>
            </a:r>
            <a:r>
              <a:rPr sz="2200" b="1" spc="-40" dirty="0">
                <a:latin typeface="Arial"/>
                <a:cs typeface="Arial"/>
              </a:rPr>
              <a:t>y</a:t>
            </a:r>
            <a:r>
              <a:rPr sz="2200" b="1" spc="-15" dirty="0">
                <a:latin typeface="Arial"/>
                <a:cs typeface="Arial"/>
              </a:rPr>
              <a:t>pes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of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Operators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–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Bas</a:t>
            </a:r>
            <a:r>
              <a:rPr sz="2200" b="1" spc="-10" dirty="0">
                <a:latin typeface="Arial"/>
                <a:cs typeface="Arial"/>
              </a:rPr>
              <a:t>e</a:t>
            </a:r>
            <a:r>
              <a:rPr sz="2200" b="1" spc="-15" dirty="0">
                <a:latin typeface="Arial"/>
                <a:cs typeface="Arial"/>
              </a:rPr>
              <a:t>d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on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the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Operati</a:t>
            </a:r>
            <a:r>
              <a:rPr sz="2200" b="1" spc="-10" dirty="0">
                <a:latin typeface="Arial"/>
                <a:cs typeface="Arial"/>
              </a:rPr>
              <a:t>o</a:t>
            </a:r>
            <a:r>
              <a:rPr sz="2200" b="1" spc="-15" dirty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2637790" marR="2566670" algn="ctr">
              <a:lnSpc>
                <a:spcPts val="1750"/>
              </a:lnSpc>
              <a:spcBef>
                <a:spcPts val="1295"/>
              </a:spcBef>
            </a:pPr>
            <a:r>
              <a:rPr sz="1600" spc="-8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ypes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of Ope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07507" y="3886200"/>
            <a:ext cx="3674745" cy="335280"/>
          </a:xfrm>
          <a:custGeom>
            <a:avLst/>
            <a:gdLst/>
            <a:ahLst/>
            <a:cxnLst/>
            <a:rect l="l" t="t" r="r" b="b"/>
            <a:pathLst>
              <a:path w="3674745" h="335279">
                <a:moveTo>
                  <a:pt x="3648455" y="228600"/>
                </a:moveTo>
                <a:lnTo>
                  <a:pt x="3648455" y="335280"/>
                </a:lnTo>
                <a:lnTo>
                  <a:pt x="3674363" y="335280"/>
                </a:lnTo>
                <a:lnTo>
                  <a:pt x="3674363" y="242316"/>
                </a:lnTo>
                <a:lnTo>
                  <a:pt x="3660647" y="242316"/>
                </a:lnTo>
                <a:lnTo>
                  <a:pt x="3648455" y="228600"/>
                </a:lnTo>
                <a:close/>
              </a:path>
              <a:path w="3674745" h="335279">
                <a:moveTo>
                  <a:pt x="25907" y="0"/>
                </a:moveTo>
                <a:lnTo>
                  <a:pt x="0" y="0"/>
                </a:lnTo>
                <a:lnTo>
                  <a:pt x="0" y="236220"/>
                </a:lnTo>
                <a:lnTo>
                  <a:pt x="6095" y="242316"/>
                </a:lnTo>
                <a:lnTo>
                  <a:pt x="3648455" y="242316"/>
                </a:lnTo>
                <a:lnTo>
                  <a:pt x="3648455" y="228600"/>
                </a:lnTo>
                <a:lnTo>
                  <a:pt x="25907" y="228600"/>
                </a:lnTo>
                <a:lnTo>
                  <a:pt x="12191" y="216408"/>
                </a:lnTo>
                <a:lnTo>
                  <a:pt x="25907" y="216408"/>
                </a:lnTo>
                <a:lnTo>
                  <a:pt x="25907" y="0"/>
                </a:lnTo>
                <a:close/>
              </a:path>
              <a:path w="3674745" h="335279">
                <a:moveTo>
                  <a:pt x="3668267" y="216408"/>
                </a:moveTo>
                <a:lnTo>
                  <a:pt x="25907" y="216408"/>
                </a:lnTo>
                <a:lnTo>
                  <a:pt x="25907" y="228600"/>
                </a:lnTo>
                <a:lnTo>
                  <a:pt x="3648455" y="228600"/>
                </a:lnTo>
                <a:lnTo>
                  <a:pt x="3660647" y="242316"/>
                </a:lnTo>
                <a:lnTo>
                  <a:pt x="3674363" y="242316"/>
                </a:lnTo>
                <a:lnTo>
                  <a:pt x="3674363" y="222504"/>
                </a:lnTo>
                <a:lnTo>
                  <a:pt x="3668267" y="216408"/>
                </a:lnTo>
                <a:close/>
              </a:path>
              <a:path w="3674745" h="335279">
                <a:moveTo>
                  <a:pt x="25907" y="216408"/>
                </a:moveTo>
                <a:lnTo>
                  <a:pt x="12191" y="216408"/>
                </a:lnTo>
                <a:lnTo>
                  <a:pt x="25907" y="228600"/>
                </a:lnTo>
                <a:lnTo>
                  <a:pt x="25907" y="216408"/>
                </a:lnTo>
                <a:close/>
              </a:path>
            </a:pathLst>
          </a:custGeom>
          <a:solidFill>
            <a:srgbClr val="3D6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07507" y="3886200"/>
            <a:ext cx="2458720" cy="335280"/>
          </a:xfrm>
          <a:custGeom>
            <a:avLst/>
            <a:gdLst/>
            <a:ahLst/>
            <a:cxnLst/>
            <a:rect l="l" t="t" r="r" b="b"/>
            <a:pathLst>
              <a:path w="2458720" h="335279">
                <a:moveTo>
                  <a:pt x="2432303" y="228600"/>
                </a:moveTo>
                <a:lnTo>
                  <a:pt x="2432303" y="335280"/>
                </a:lnTo>
                <a:lnTo>
                  <a:pt x="2458211" y="335280"/>
                </a:lnTo>
                <a:lnTo>
                  <a:pt x="2458211" y="242316"/>
                </a:lnTo>
                <a:lnTo>
                  <a:pt x="2444495" y="242316"/>
                </a:lnTo>
                <a:lnTo>
                  <a:pt x="2432303" y="228600"/>
                </a:lnTo>
                <a:close/>
              </a:path>
              <a:path w="2458720" h="335279">
                <a:moveTo>
                  <a:pt x="25907" y="0"/>
                </a:moveTo>
                <a:lnTo>
                  <a:pt x="0" y="0"/>
                </a:lnTo>
                <a:lnTo>
                  <a:pt x="0" y="236220"/>
                </a:lnTo>
                <a:lnTo>
                  <a:pt x="6095" y="242316"/>
                </a:lnTo>
                <a:lnTo>
                  <a:pt x="2432303" y="242316"/>
                </a:lnTo>
                <a:lnTo>
                  <a:pt x="2432303" y="228600"/>
                </a:lnTo>
                <a:lnTo>
                  <a:pt x="25907" y="228600"/>
                </a:lnTo>
                <a:lnTo>
                  <a:pt x="12191" y="216408"/>
                </a:lnTo>
                <a:lnTo>
                  <a:pt x="25907" y="216408"/>
                </a:lnTo>
                <a:lnTo>
                  <a:pt x="25907" y="0"/>
                </a:lnTo>
                <a:close/>
              </a:path>
              <a:path w="2458720" h="335279">
                <a:moveTo>
                  <a:pt x="2452115" y="216408"/>
                </a:moveTo>
                <a:lnTo>
                  <a:pt x="25907" y="216408"/>
                </a:lnTo>
                <a:lnTo>
                  <a:pt x="25907" y="228600"/>
                </a:lnTo>
                <a:lnTo>
                  <a:pt x="2432303" y="228600"/>
                </a:lnTo>
                <a:lnTo>
                  <a:pt x="2444495" y="242316"/>
                </a:lnTo>
                <a:lnTo>
                  <a:pt x="2458211" y="242316"/>
                </a:lnTo>
                <a:lnTo>
                  <a:pt x="2458211" y="222504"/>
                </a:lnTo>
                <a:lnTo>
                  <a:pt x="2452115" y="216408"/>
                </a:lnTo>
                <a:close/>
              </a:path>
              <a:path w="2458720" h="335279">
                <a:moveTo>
                  <a:pt x="25907" y="216408"/>
                </a:moveTo>
                <a:lnTo>
                  <a:pt x="12191" y="216408"/>
                </a:lnTo>
                <a:lnTo>
                  <a:pt x="25907" y="228600"/>
                </a:lnTo>
                <a:lnTo>
                  <a:pt x="25907" y="216408"/>
                </a:lnTo>
                <a:close/>
              </a:path>
            </a:pathLst>
          </a:custGeom>
          <a:solidFill>
            <a:srgbClr val="3D6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07507" y="3886200"/>
            <a:ext cx="1242060" cy="335280"/>
          </a:xfrm>
          <a:custGeom>
            <a:avLst/>
            <a:gdLst/>
            <a:ahLst/>
            <a:cxnLst/>
            <a:rect l="l" t="t" r="r" b="b"/>
            <a:pathLst>
              <a:path w="1242060" h="335279">
                <a:moveTo>
                  <a:pt x="1216151" y="228600"/>
                </a:moveTo>
                <a:lnTo>
                  <a:pt x="1216151" y="335280"/>
                </a:lnTo>
                <a:lnTo>
                  <a:pt x="1242059" y="335280"/>
                </a:lnTo>
                <a:lnTo>
                  <a:pt x="1242059" y="242316"/>
                </a:lnTo>
                <a:lnTo>
                  <a:pt x="1228343" y="242316"/>
                </a:lnTo>
                <a:lnTo>
                  <a:pt x="1216151" y="228600"/>
                </a:lnTo>
                <a:close/>
              </a:path>
              <a:path w="1242060" h="335279">
                <a:moveTo>
                  <a:pt x="25907" y="0"/>
                </a:moveTo>
                <a:lnTo>
                  <a:pt x="0" y="0"/>
                </a:lnTo>
                <a:lnTo>
                  <a:pt x="0" y="236220"/>
                </a:lnTo>
                <a:lnTo>
                  <a:pt x="6095" y="242316"/>
                </a:lnTo>
                <a:lnTo>
                  <a:pt x="1216151" y="242316"/>
                </a:lnTo>
                <a:lnTo>
                  <a:pt x="1216151" y="228600"/>
                </a:lnTo>
                <a:lnTo>
                  <a:pt x="25907" y="228600"/>
                </a:lnTo>
                <a:lnTo>
                  <a:pt x="12191" y="216408"/>
                </a:lnTo>
                <a:lnTo>
                  <a:pt x="25907" y="216408"/>
                </a:lnTo>
                <a:lnTo>
                  <a:pt x="25907" y="0"/>
                </a:lnTo>
                <a:close/>
              </a:path>
              <a:path w="1242060" h="335279">
                <a:moveTo>
                  <a:pt x="1235963" y="216408"/>
                </a:moveTo>
                <a:lnTo>
                  <a:pt x="25907" y="216408"/>
                </a:lnTo>
                <a:lnTo>
                  <a:pt x="25907" y="228600"/>
                </a:lnTo>
                <a:lnTo>
                  <a:pt x="1216151" y="228600"/>
                </a:lnTo>
                <a:lnTo>
                  <a:pt x="1228343" y="242316"/>
                </a:lnTo>
                <a:lnTo>
                  <a:pt x="1242059" y="242316"/>
                </a:lnTo>
                <a:lnTo>
                  <a:pt x="1242059" y="222504"/>
                </a:lnTo>
                <a:lnTo>
                  <a:pt x="1235963" y="216408"/>
                </a:lnTo>
                <a:close/>
              </a:path>
              <a:path w="1242060" h="335279">
                <a:moveTo>
                  <a:pt x="25907" y="216408"/>
                </a:moveTo>
                <a:lnTo>
                  <a:pt x="12191" y="216408"/>
                </a:lnTo>
                <a:lnTo>
                  <a:pt x="25907" y="228600"/>
                </a:lnTo>
                <a:lnTo>
                  <a:pt x="25907" y="216408"/>
                </a:lnTo>
                <a:close/>
              </a:path>
            </a:pathLst>
          </a:custGeom>
          <a:solidFill>
            <a:srgbClr val="3D6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91355" y="3886200"/>
            <a:ext cx="1242060" cy="335280"/>
          </a:xfrm>
          <a:custGeom>
            <a:avLst/>
            <a:gdLst/>
            <a:ahLst/>
            <a:cxnLst/>
            <a:rect l="l" t="t" r="r" b="b"/>
            <a:pathLst>
              <a:path w="1242060" h="335279">
                <a:moveTo>
                  <a:pt x="1216151" y="216408"/>
                </a:moveTo>
                <a:lnTo>
                  <a:pt x="6095" y="216408"/>
                </a:lnTo>
                <a:lnTo>
                  <a:pt x="0" y="222504"/>
                </a:lnTo>
                <a:lnTo>
                  <a:pt x="0" y="335280"/>
                </a:lnTo>
                <a:lnTo>
                  <a:pt x="25907" y="335280"/>
                </a:lnTo>
                <a:lnTo>
                  <a:pt x="25907" y="242316"/>
                </a:lnTo>
                <a:lnTo>
                  <a:pt x="13715" y="242316"/>
                </a:lnTo>
                <a:lnTo>
                  <a:pt x="25907" y="228600"/>
                </a:lnTo>
                <a:lnTo>
                  <a:pt x="1216151" y="228600"/>
                </a:lnTo>
                <a:lnTo>
                  <a:pt x="1216151" y="216408"/>
                </a:lnTo>
                <a:close/>
              </a:path>
              <a:path w="1242060" h="335279">
                <a:moveTo>
                  <a:pt x="25907" y="228600"/>
                </a:moveTo>
                <a:lnTo>
                  <a:pt x="13715" y="242316"/>
                </a:lnTo>
                <a:lnTo>
                  <a:pt x="25907" y="242316"/>
                </a:lnTo>
                <a:lnTo>
                  <a:pt x="25907" y="228600"/>
                </a:lnTo>
                <a:close/>
              </a:path>
              <a:path w="1242060" h="335279">
                <a:moveTo>
                  <a:pt x="1242059" y="216408"/>
                </a:moveTo>
                <a:lnTo>
                  <a:pt x="1228343" y="216408"/>
                </a:lnTo>
                <a:lnTo>
                  <a:pt x="1216151" y="228600"/>
                </a:lnTo>
                <a:lnTo>
                  <a:pt x="25907" y="228600"/>
                </a:lnTo>
                <a:lnTo>
                  <a:pt x="25907" y="242316"/>
                </a:lnTo>
                <a:lnTo>
                  <a:pt x="1235963" y="242316"/>
                </a:lnTo>
                <a:lnTo>
                  <a:pt x="1242059" y="236220"/>
                </a:lnTo>
                <a:lnTo>
                  <a:pt x="1242059" y="216408"/>
                </a:lnTo>
                <a:close/>
              </a:path>
              <a:path w="1242060" h="335279">
                <a:moveTo>
                  <a:pt x="1242059" y="0"/>
                </a:moveTo>
                <a:lnTo>
                  <a:pt x="1216151" y="0"/>
                </a:lnTo>
                <a:lnTo>
                  <a:pt x="1216151" y="228600"/>
                </a:lnTo>
                <a:lnTo>
                  <a:pt x="1228343" y="216408"/>
                </a:lnTo>
                <a:lnTo>
                  <a:pt x="1242059" y="216408"/>
                </a:lnTo>
                <a:lnTo>
                  <a:pt x="1242059" y="0"/>
                </a:lnTo>
                <a:close/>
              </a:path>
            </a:pathLst>
          </a:custGeom>
          <a:solidFill>
            <a:srgbClr val="3D6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75203" y="3886200"/>
            <a:ext cx="2458720" cy="335280"/>
          </a:xfrm>
          <a:custGeom>
            <a:avLst/>
            <a:gdLst/>
            <a:ahLst/>
            <a:cxnLst/>
            <a:rect l="l" t="t" r="r" b="b"/>
            <a:pathLst>
              <a:path w="2458720" h="335279">
                <a:moveTo>
                  <a:pt x="2432303" y="216408"/>
                </a:moveTo>
                <a:lnTo>
                  <a:pt x="6095" y="216408"/>
                </a:lnTo>
                <a:lnTo>
                  <a:pt x="0" y="222504"/>
                </a:lnTo>
                <a:lnTo>
                  <a:pt x="0" y="335280"/>
                </a:lnTo>
                <a:lnTo>
                  <a:pt x="25907" y="335280"/>
                </a:lnTo>
                <a:lnTo>
                  <a:pt x="25907" y="242316"/>
                </a:lnTo>
                <a:lnTo>
                  <a:pt x="13715" y="242316"/>
                </a:lnTo>
                <a:lnTo>
                  <a:pt x="25907" y="228600"/>
                </a:lnTo>
                <a:lnTo>
                  <a:pt x="2432303" y="228600"/>
                </a:lnTo>
                <a:lnTo>
                  <a:pt x="2432303" y="216408"/>
                </a:lnTo>
                <a:close/>
              </a:path>
              <a:path w="2458720" h="335279">
                <a:moveTo>
                  <a:pt x="25907" y="228600"/>
                </a:moveTo>
                <a:lnTo>
                  <a:pt x="13715" y="242316"/>
                </a:lnTo>
                <a:lnTo>
                  <a:pt x="25907" y="242316"/>
                </a:lnTo>
                <a:lnTo>
                  <a:pt x="25907" y="228600"/>
                </a:lnTo>
                <a:close/>
              </a:path>
              <a:path w="2458720" h="335279">
                <a:moveTo>
                  <a:pt x="2458211" y="216408"/>
                </a:moveTo>
                <a:lnTo>
                  <a:pt x="2444495" y="216408"/>
                </a:lnTo>
                <a:lnTo>
                  <a:pt x="2432303" y="228600"/>
                </a:lnTo>
                <a:lnTo>
                  <a:pt x="25907" y="228600"/>
                </a:lnTo>
                <a:lnTo>
                  <a:pt x="25907" y="242316"/>
                </a:lnTo>
                <a:lnTo>
                  <a:pt x="2452115" y="242316"/>
                </a:lnTo>
                <a:lnTo>
                  <a:pt x="2458211" y="236220"/>
                </a:lnTo>
                <a:lnTo>
                  <a:pt x="2458211" y="216408"/>
                </a:lnTo>
                <a:close/>
              </a:path>
              <a:path w="2458720" h="335279">
                <a:moveTo>
                  <a:pt x="2458211" y="0"/>
                </a:moveTo>
                <a:lnTo>
                  <a:pt x="2432303" y="0"/>
                </a:lnTo>
                <a:lnTo>
                  <a:pt x="2432303" y="228600"/>
                </a:lnTo>
                <a:lnTo>
                  <a:pt x="2444495" y="216408"/>
                </a:lnTo>
                <a:lnTo>
                  <a:pt x="2458211" y="216408"/>
                </a:lnTo>
                <a:lnTo>
                  <a:pt x="2458211" y="0"/>
                </a:lnTo>
                <a:close/>
              </a:path>
            </a:pathLst>
          </a:custGeom>
          <a:solidFill>
            <a:srgbClr val="3D6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59051" y="3886200"/>
            <a:ext cx="3674745" cy="335280"/>
          </a:xfrm>
          <a:custGeom>
            <a:avLst/>
            <a:gdLst/>
            <a:ahLst/>
            <a:cxnLst/>
            <a:rect l="l" t="t" r="r" b="b"/>
            <a:pathLst>
              <a:path w="3674745" h="335279">
                <a:moveTo>
                  <a:pt x="3648455" y="216408"/>
                </a:moveTo>
                <a:lnTo>
                  <a:pt x="6095" y="216408"/>
                </a:lnTo>
                <a:lnTo>
                  <a:pt x="0" y="222504"/>
                </a:lnTo>
                <a:lnTo>
                  <a:pt x="0" y="335280"/>
                </a:lnTo>
                <a:lnTo>
                  <a:pt x="25907" y="335280"/>
                </a:lnTo>
                <a:lnTo>
                  <a:pt x="25907" y="242316"/>
                </a:lnTo>
                <a:lnTo>
                  <a:pt x="13715" y="242316"/>
                </a:lnTo>
                <a:lnTo>
                  <a:pt x="25907" y="228600"/>
                </a:lnTo>
                <a:lnTo>
                  <a:pt x="3648455" y="228600"/>
                </a:lnTo>
                <a:lnTo>
                  <a:pt x="3648455" y="216408"/>
                </a:lnTo>
                <a:close/>
              </a:path>
              <a:path w="3674745" h="335279">
                <a:moveTo>
                  <a:pt x="25907" y="228600"/>
                </a:moveTo>
                <a:lnTo>
                  <a:pt x="13715" y="242316"/>
                </a:lnTo>
                <a:lnTo>
                  <a:pt x="25907" y="242316"/>
                </a:lnTo>
                <a:lnTo>
                  <a:pt x="25907" y="228600"/>
                </a:lnTo>
                <a:close/>
              </a:path>
              <a:path w="3674745" h="335279">
                <a:moveTo>
                  <a:pt x="3674363" y="216408"/>
                </a:moveTo>
                <a:lnTo>
                  <a:pt x="3660647" y="216408"/>
                </a:lnTo>
                <a:lnTo>
                  <a:pt x="3648455" y="228600"/>
                </a:lnTo>
                <a:lnTo>
                  <a:pt x="25907" y="228600"/>
                </a:lnTo>
                <a:lnTo>
                  <a:pt x="25907" y="242316"/>
                </a:lnTo>
                <a:lnTo>
                  <a:pt x="3668267" y="242316"/>
                </a:lnTo>
                <a:lnTo>
                  <a:pt x="3674363" y="236220"/>
                </a:lnTo>
                <a:lnTo>
                  <a:pt x="3674363" y="216408"/>
                </a:lnTo>
                <a:close/>
              </a:path>
              <a:path w="3674745" h="335279">
                <a:moveTo>
                  <a:pt x="3674363" y="0"/>
                </a:moveTo>
                <a:lnTo>
                  <a:pt x="3648455" y="0"/>
                </a:lnTo>
                <a:lnTo>
                  <a:pt x="3648455" y="228600"/>
                </a:lnTo>
                <a:lnTo>
                  <a:pt x="3660647" y="216408"/>
                </a:lnTo>
                <a:lnTo>
                  <a:pt x="3674363" y="216408"/>
                </a:lnTo>
                <a:lnTo>
                  <a:pt x="3674363" y="0"/>
                </a:lnTo>
                <a:close/>
              </a:path>
            </a:pathLst>
          </a:custGeom>
          <a:solidFill>
            <a:srgbClr val="3D6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5275" y="4216908"/>
            <a:ext cx="1015365" cy="512445"/>
          </a:xfrm>
          <a:custGeom>
            <a:avLst/>
            <a:gdLst/>
            <a:ahLst/>
            <a:cxnLst/>
            <a:rect l="l" t="t" r="r" b="b"/>
            <a:pathLst>
              <a:path w="1015364" h="512445">
                <a:moveTo>
                  <a:pt x="100888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05967"/>
                </a:lnTo>
                <a:lnTo>
                  <a:pt x="1523" y="510539"/>
                </a:lnTo>
                <a:lnTo>
                  <a:pt x="4571" y="512063"/>
                </a:lnTo>
                <a:lnTo>
                  <a:pt x="1008887" y="512063"/>
                </a:lnTo>
                <a:lnTo>
                  <a:pt x="1013459" y="510539"/>
                </a:lnTo>
                <a:lnTo>
                  <a:pt x="1014983" y="505967"/>
                </a:lnTo>
                <a:lnTo>
                  <a:pt x="4572" y="505967"/>
                </a:lnTo>
                <a:lnTo>
                  <a:pt x="4572" y="4571"/>
                </a:lnTo>
                <a:lnTo>
                  <a:pt x="1014983" y="4571"/>
                </a:lnTo>
                <a:lnTo>
                  <a:pt x="1013459" y="1523"/>
                </a:lnTo>
                <a:lnTo>
                  <a:pt x="1008887" y="0"/>
                </a:lnTo>
                <a:close/>
              </a:path>
              <a:path w="1015364" h="512445">
                <a:moveTo>
                  <a:pt x="1008888" y="4571"/>
                </a:moveTo>
                <a:lnTo>
                  <a:pt x="1008888" y="505967"/>
                </a:lnTo>
                <a:lnTo>
                  <a:pt x="1014983" y="505967"/>
                </a:lnTo>
                <a:lnTo>
                  <a:pt x="1014983" y="4571"/>
                </a:lnTo>
                <a:lnTo>
                  <a:pt x="1008888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69847" y="4221479"/>
            <a:ext cx="1004315" cy="5013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5275" y="4216908"/>
            <a:ext cx="1015365" cy="512445"/>
          </a:xfrm>
          <a:custGeom>
            <a:avLst/>
            <a:gdLst/>
            <a:ahLst/>
            <a:cxnLst/>
            <a:rect l="l" t="t" r="r" b="b"/>
            <a:pathLst>
              <a:path w="1015364" h="512445">
                <a:moveTo>
                  <a:pt x="100888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05967"/>
                </a:lnTo>
                <a:lnTo>
                  <a:pt x="1523" y="510539"/>
                </a:lnTo>
                <a:lnTo>
                  <a:pt x="4571" y="512063"/>
                </a:lnTo>
                <a:lnTo>
                  <a:pt x="1008887" y="512063"/>
                </a:lnTo>
                <a:lnTo>
                  <a:pt x="1013459" y="510539"/>
                </a:lnTo>
                <a:lnTo>
                  <a:pt x="1014983" y="505967"/>
                </a:lnTo>
                <a:lnTo>
                  <a:pt x="9143" y="505967"/>
                </a:lnTo>
                <a:lnTo>
                  <a:pt x="4571" y="501395"/>
                </a:lnTo>
                <a:lnTo>
                  <a:pt x="9143" y="501395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014983" y="4571"/>
                </a:lnTo>
                <a:lnTo>
                  <a:pt x="1013459" y="1523"/>
                </a:lnTo>
                <a:lnTo>
                  <a:pt x="1008887" y="0"/>
                </a:lnTo>
                <a:close/>
              </a:path>
              <a:path w="1015364" h="512445">
                <a:moveTo>
                  <a:pt x="9143" y="501395"/>
                </a:moveTo>
                <a:lnTo>
                  <a:pt x="4571" y="501395"/>
                </a:lnTo>
                <a:lnTo>
                  <a:pt x="9143" y="505967"/>
                </a:lnTo>
                <a:lnTo>
                  <a:pt x="9143" y="501395"/>
                </a:lnTo>
                <a:close/>
              </a:path>
              <a:path w="1015364" h="512445">
                <a:moveTo>
                  <a:pt x="1004315" y="501395"/>
                </a:moveTo>
                <a:lnTo>
                  <a:pt x="9143" y="501395"/>
                </a:lnTo>
                <a:lnTo>
                  <a:pt x="9143" y="505967"/>
                </a:lnTo>
                <a:lnTo>
                  <a:pt x="1004315" y="505967"/>
                </a:lnTo>
                <a:lnTo>
                  <a:pt x="1004315" y="501395"/>
                </a:lnTo>
                <a:close/>
              </a:path>
              <a:path w="1015364" h="512445">
                <a:moveTo>
                  <a:pt x="1004315" y="4571"/>
                </a:moveTo>
                <a:lnTo>
                  <a:pt x="1004315" y="505967"/>
                </a:lnTo>
                <a:lnTo>
                  <a:pt x="1008887" y="501395"/>
                </a:lnTo>
                <a:lnTo>
                  <a:pt x="1014983" y="501395"/>
                </a:lnTo>
                <a:lnTo>
                  <a:pt x="1014983" y="9143"/>
                </a:lnTo>
                <a:lnTo>
                  <a:pt x="1008887" y="9143"/>
                </a:lnTo>
                <a:lnTo>
                  <a:pt x="1004315" y="4571"/>
                </a:lnTo>
                <a:close/>
              </a:path>
              <a:path w="1015364" h="512445">
                <a:moveTo>
                  <a:pt x="1014983" y="501395"/>
                </a:moveTo>
                <a:lnTo>
                  <a:pt x="1008887" y="501395"/>
                </a:lnTo>
                <a:lnTo>
                  <a:pt x="1004315" y="505967"/>
                </a:lnTo>
                <a:lnTo>
                  <a:pt x="1014983" y="505967"/>
                </a:lnTo>
                <a:lnTo>
                  <a:pt x="1014983" y="501395"/>
                </a:lnTo>
                <a:close/>
              </a:path>
              <a:path w="1015364" h="512445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015364" h="512445">
                <a:moveTo>
                  <a:pt x="1004315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004315" y="9143"/>
                </a:lnTo>
                <a:lnTo>
                  <a:pt x="1004315" y="4571"/>
                </a:lnTo>
                <a:close/>
              </a:path>
              <a:path w="1015364" h="512445">
                <a:moveTo>
                  <a:pt x="1014983" y="4571"/>
                </a:moveTo>
                <a:lnTo>
                  <a:pt x="1004315" y="4571"/>
                </a:lnTo>
                <a:lnTo>
                  <a:pt x="1008887" y="9143"/>
                </a:lnTo>
                <a:lnTo>
                  <a:pt x="1014983" y="9143"/>
                </a:lnTo>
                <a:lnTo>
                  <a:pt x="1014983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24204" y="4366231"/>
            <a:ext cx="8978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Ari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hm</a:t>
            </a:r>
            <a:r>
              <a:rPr sz="1600" spc="-3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81427" y="4216908"/>
            <a:ext cx="1013460" cy="512445"/>
          </a:xfrm>
          <a:custGeom>
            <a:avLst/>
            <a:gdLst/>
            <a:ahLst/>
            <a:cxnLst/>
            <a:rect l="l" t="t" r="r" b="b"/>
            <a:pathLst>
              <a:path w="1013460" h="512445">
                <a:moveTo>
                  <a:pt x="100888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05967"/>
                </a:lnTo>
                <a:lnTo>
                  <a:pt x="1523" y="510539"/>
                </a:lnTo>
                <a:lnTo>
                  <a:pt x="4571" y="512063"/>
                </a:lnTo>
                <a:lnTo>
                  <a:pt x="1008887" y="512063"/>
                </a:lnTo>
                <a:lnTo>
                  <a:pt x="1013459" y="510539"/>
                </a:lnTo>
                <a:lnTo>
                  <a:pt x="1013459" y="505967"/>
                </a:lnTo>
                <a:lnTo>
                  <a:pt x="4572" y="505967"/>
                </a:lnTo>
                <a:lnTo>
                  <a:pt x="4572" y="4571"/>
                </a:lnTo>
                <a:lnTo>
                  <a:pt x="1013459" y="4571"/>
                </a:lnTo>
                <a:lnTo>
                  <a:pt x="1013459" y="1523"/>
                </a:lnTo>
                <a:lnTo>
                  <a:pt x="1008887" y="0"/>
                </a:lnTo>
                <a:close/>
              </a:path>
              <a:path w="1013460" h="512445">
                <a:moveTo>
                  <a:pt x="1013459" y="4571"/>
                </a:moveTo>
                <a:lnTo>
                  <a:pt x="1008888" y="4571"/>
                </a:lnTo>
                <a:lnTo>
                  <a:pt x="1008888" y="505967"/>
                </a:lnTo>
                <a:lnTo>
                  <a:pt x="1013459" y="505967"/>
                </a:lnTo>
                <a:lnTo>
                  <a:pt x="1013459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6000" y="4221479"/>
            <a:ext cx="1004315" cy="5013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1427" y="4216908"/>
            <a:ext cx="1013460" cy="512445"/>
          </a:xfrm>
          <a:custGeom>
            <a:avLst/>
            <a:gdLst/>
            <a:ahLst/>
            <a:cxnLst/>
            <a:rect l="l" t="t" r="r" b="b"/>
            <a:pathLst>
              <a:path w="1013460" h="512445">
                <a:moveTo>
                  <a:pt x="100888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05967"/>
                </a:lnTo>
                <a:lnTo>
                  <a:pt x="1523" y="510539"/>
                </a:lnTo>
                <a:lnTo>
                  <a:pt x="4571" y="512063"/>
                </a:lnTo>
                <a:lnTo>
                  <a:pt x="1008887" y="512063"/>
                </a:lnTo>
                <a:lnTo>
                  <a:pt x="1013459" y="510539"/>
                </a:lnTo>
                <a:lnTo>
                  <a:pt x="1013459" y="505967"/>
                </a:lnTo>
                <a:lnTo>
                  <a:pt x="9143" y="505967"/>
                </a:lnTo>
                <a:lnTo>
                  <a:pt x="4571" y="501395"/>
                </a:lnTo>
                <a:lnTo>
                  <a:pt x="9143" y="501395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013459" y="4571"/>
                </a:lnTo>
                <a:lnTo>
                  <a:pt x="1013459" y="1523"/>
                </a:lnTo>
                <a:lnTo>
                  <a:pt x="1008887" y="0"/>
                </a:lnTo>
                <a:close/>
              </a:path>
              <a:path w="1013460" h="512445">
                <a:moveTo>
                  <a:pt x="9143" y="501395"/>
                </a:moveTo>
                <a:lnTo>
                  <a:pt x="4571" y="501395"/>
                </a:lnTo>
                <a:lnTo>
                  <a:pt x="9143" y="505967"/>
                </a:lnTo>
                <a:lnTo>
                  <a:pt x="9143" y="501395"/>
                </a:lnTo>
                <a:close/>
              </a:path>
              <a:path w="1013460" h="512445">
                <a:moveTo>
                  <a:pt x="1004315" y="501395"/>
                </a:moveTo>
                <a:lnTo>
                  <a:pt x="9143" y="501395"/>
                </a:lnTo>
                <a:lnTo>
                  <a:pt x="9143" y="505967"/>
                </a:lnTo>
                <a:lnTo>
                  <a:pt x="1004315" y="505967"/>
                </a:lnTo>
                <a:lnTo>
                  <a:pt x="1004315" y="501395"/>
                </a:lnTo>
                <a:close/>
              </a:path>
              <a:path w="1013460" h="512445">
                <a:moveTo>
                  <a:pt x="1004315" y="4571"/>
                </a:moveTo>
                <a:lnTo>
                  <a:pt x="1004315" y="505967"/>
                </a:lnTo>
                <a:lnTo>
                  <a:pt x="1008887" y="501395"/>
                </a:lnTo>
                <a:lnTo>
                  <a:pt x="1013459" y="501395"/>
                </a:lnTo>
                <a:lnTo>
                  <a:pt x="1013459" y="9143"/>
                </a:lnTo>
                <a:lnTo>
                  <a:pt x="1008887" y="9143"/>
                </a:lnTo>
                <a:lnTo>
                  <a:pt x="1004315" y="4571"/>
                </a:lnTo>
                <a:close/>
              </a:path>
              <a:path w="1013460" h="512445">
                <a:moveTo>
                  <a:pt x="1013459" y="501395"/>
                </a:moveTo>
                <a:lnTo>
                  <a:pt x="1008887" y="501395"/>
                </a:lnTo>
                <a:lnTo>
                  <a:pt x="1004315" y="505967"/>
                </a:lnTo>
                <a:lnTo>
                  <a:pt x="1013459" y="505967"/>
                </a:lnTo>
                <a:lnTo>
                  <a:pt x="1013459" y="501395"/>
                </a:lnTo>
                <a:close/>
              </a:path>
              <a:path w="1013460" h="512445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013460" h="512445">
                <a:moveTo>
                  <a:pt x="1004315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004315" y="9143"/>
                </a:lnTo>
                <a:lnTo>
                  <a:pt x="1004315" y="4571"/>
                </a:lnTo>
                <a:close/>
              </a:path>
              <a:path w="1013460" h="512445">
                <a:moveTo>
                  <a:pt x="1013459" y="4571"/>
                </a:moveTo>
                <a:lnTo>
                  <a:pt x="1004315" y="4571"/>
                </a:lnTo>
                <a:lnTo>
                  <a:pt x="1008887" y="9143"/>
                </a:lnTo>
                <a:lnTo>
                  <a:pt x="1013459" y="9143"/>
                </a:lnTo>
                <a:lnTo>
                  <a:pt x="1013459" y="4571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363255" y="4366231"/>
            <a:ext cx="84899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elat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onal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97579" y="4216908"/>
            <a:ext cx="1013460" cy="512445"/>
          </a:xfrm>
          <a:custGeom>
            <a:avLst/>
            <a:gdLst/>
            <a:ahLst/>
            <a:cxnLst/>
            <a:rect l="l" t="t" r="r" b="b"/>
            <a:pathLst>
              <a:path w="1013460" h="512445">
                <a:moveTo>
                  <a:pt x="100888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05967"/>
                </a:lnTo>
                <a:lnTo>
                  <a:pt x="1523" y="510539"/>
                </a:lnTo>
                <a:lnTo>
                  <a:pt x="4571" y="512063"/>
                </a:lnTo>
                <a:lnTo>
                  <a:pt x="1008887" y="512063"/>
                </a:lnTo>
                <a:lnTo>
                  <a:pt x="1011935" y="510539"/>
                </a:lnTo>
                <a:lnTo>
                  <a:pt x="1013459" y="505967"/>
                </a:lnTo>
                <a:lnTo>
                  <a:pt x="4572" y="505967"/>
                </a:lnTo>
                <a:lnTo>
                  <a:pt x="4572" y="4571"/>
                </a:lnTo>
                <a:lnTo>
                  <a:pt x="1013459" y="4571"/>
                </a:lnTo>
                <a:lnTo>
                  <a:pt x="1011935" y="1523"/>
                </a:lnTo>
                <a:lnTo>
                  <a:pt x="1008887" y="0"/>
                </a:lnTo>
                <a:close/>
              </a:path>
              <a:path w="1013460" h="512445">
                <a:moveTo>
                  <a:pt x="1008888" y="4571"/>
                </a:moveTo>
                <a:lnTo>
                  <a:pt x="1008888" y="505967"/>
                </a:lnTo>
                <a:lnTo>
                  <a:pt x="1013459" y="505967"/>
                </a:lnTo>
                <a:lnTo>
                  <a:pt x="1013459" y="4571"/>
                </a:lnTo>
                <a:lnTo>
                  <a:pt x="1008888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02152" y="4221479"/>
            <a:ext cx="1004315" cy="5013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97579" y="4216908"/>
            <a:ext cx="1013460" cy="512445"/>
          </a:xfrm>
          <a:custGeom>
            <a:avLst/>
            <a:gdLst/>
            <a:ahLst/>
            <a:cxnLst/>
            <a:rect l="l" t="t" r="r" b="b"/>
            <a:pathLst>
              <a:path w="1013460" h="512445">
                <a:moveTo>
                  <a:pt x="100888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05967"/>
                </a:lnTo>
                <a:lnTo>
                  <a:pt x="1523" y="510539"/>
                </a:lnTo>
                <a:lnTo>
                  <a:pt x="4571" y="512063"/>
                </a:lnTo>
                <a:lnTo>
                  <a:pt x="1008887" y="512063"/>
                </a:lnTo>
                <a:lnTo>
                  <a:pt x="1011935" y="510539"/>
                </a:lnTo>
                <a:lnTo>
                  <a:pt x="1013459" y="505967"/>
                </a:lnTo>
                <a:lnTo>
                  <a:pt x="9143" y="505967"/>
                </a:lnTo>
                <a:lnTo>
                  <a:pt x="4571" y="501395"/>
                </a:lnTo>
                <a:lnTo>
                  <a:pt x="9143" y="501395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013459" y="4571"/>
                </a:lnTo>
                <a:lnTo>
                  <a:pt x="1011935" y="1523"/>
                </a:lnTo>
                <a:lnTo>
                  <a:pt x="1008887" y="0"/>
                </a:lnTo>
                <a:close/>
              </a:path>
              <a:path w="1013460" h="512445">
                <a:moveTo>
                  <a:pt x="9143" y="501395"/>
                </a:moveTo>
                <a:lnTo>
                  <a:pt x="4571" y="501395"/>
                </a:lnTo>
                <a:lnTo>
                  <a:pt x="9143" y="505967"/>
                </a:lnTo>
                <a:lnTo>
                  <a:pt x="9143" y="501395"/>
                </a:lnTo>
                <a:close/>
              </a:path>
              <a:path w="1013460" h="512445">
                <a:moveTo>
                  <a:pt x="1004315" y="501395"/>
                </a:moveTo>
                <a:lnTo>
                  <a:pt x="9143" y="501395"/>
                </a:lnTo>
                <a:lnTo>
                  <a:pt x="9143" y="505967"/>
                </a:lnTo>
                <a:lnTo>
                  <a:pt x="1004315" y="505967"/>
                </a:lnTo>
                <a:lnTo>
                  <a:pt x="1004315" y="501395"/>
                </a:lnTo>
                <a:close/>
              </a:path>
              <a:path w="1013460" h="512445">
                <a:moveTo>
                  <a:pt x="1004315" y="4571"/>
                </a:moveTo>
                <a:lnTo>
                  <a:pt x="1004315" y="505967"/>
                </a:lnTo>
                <a:lnTo>
                  <a:pt x="1008887" y="501395"/>
                </a:lnTo>
                <a:lnTo>
                  <a:pt x="1013459" y="501395"/>
                </a:lnTo>
                <a:lnTo>
                  <a:pt x="1013459" y="9143"/>
                </a:lnTo>
                <a:lnTo>
                  <a:pt x="1008887" y="9143"/>
                </a:lnTo>
                <a:lnTo>
                  <a:pt x="1004315" y="4571"/>
                </a:lnTo>
                <a:close/>
              </a:path>
              <a:path w="1013460" h="512445">
                <a:moveTo>
                  <a:pt x="1013459" y="501395"/>
                </a:moveTo>
                <a:lnTo>
                  <a:pt x="1008887" y="501395"/>
                </a:lnTo>
                <a:lnTo>
                  <a:pt x="1004315" y="505967"/>
                </a:lnTo>
                <a:lnTo>
                  <a:pt x="1013459" y="505967"/>
                </a:lnTo>
                <a:lnTo>
                  <a:pt x="1013459" y="501395"/>
                </a:lnTo>
                <a:close/>
              </a:path>
              <a:path w="1013460" h="512445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013460" h="512445">
                <a:moveTo>
                  <a:pt x="1004315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004315" y="9143"/>
                </a:lnTo>
                <a:lnTo>
                  <a:pt x="1004315" y="4571"/>
                </a:lnTo>
                <a:close/>
              </a:path>
              <a:path w="1013460" h="512445">
                <a:moveTo>
                  <a:pt x="1013459" y="4571"/>
                </a:moveTo>
                <a:lnTo>
                  <a:pt x="1004315" y="4571"/>
                </a:lnTo>
                <a:lnTo>
                  <a:pt x="1008887" y="9143"/>
                </a:lnTo>
                <a:lnTo>
                  <a:pt x="1013459" y="9143"/>
                </a:lnTo>
                <a:lnTo>
                  <a:pt x="1013459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710346" y="4366231"/>
            <a:ext cx="5880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Log</a:t>
            </a:r>
            <a:r>
              <a:rPr sz="1600" spc="0" dirty="0">
                <a:latin typeface="Calibri"/>
                <a:cs typeface="Calibri"/>
              </a:rPr>
              <a:t>i</a:t>
            </a:r>
            <a:r>
              <a:rPr sz="1600" spc="-3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13732" y="4216908"/>
            <a:ext cx="1013460" cy="512445"/>
          </a:xfrm>
          <a:custGeom>
            <a:avLst/>
            <a:gdLst/>
            <a:ahLst/>
            <a:cxnLst/>
            <a:rect l="l" t="t" r="r" b="b"/>
            <a:pathLst>
              <a:path w="1013460" h="512445">
                <a:moveTo>
                  <a:pt x="100888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05967"/>
                </a:lnTo>
                <a:lnTo>
                  <a:pt x="1523" y="510539"/>
                </a:lnTo>
                <a:lnTo>
                  <a:pt x="4571" y="512063"/>
                </a:lnTo>
                <a:lnTo>
                  <a:pt x="1008887" y="512063"/>
                </a:lnTo>
                <a:lnTo>
                  <a:pt x="1011935" y="510539"/>
                </a:lnTo>
                <a:lnTo>
                  <a:pt x="1013459" y="505967"/>
                </a:lnTo>
                <a:lnTo>
                  <a:pt x="4572" y="505967"/>
                </a:lnTo>
                <a:lnTo>
                  <a:pt x="4572" y="4571"/>
                </a:lnTo>
                <a:lnTo>
                  <a:pt x="1013459" y="4571"/>
                </a:lnTo>
                <a:lnTo>
                  <a:pt x="1011935" y="1523"/>
                </a:lnTo>
                <a:lnTo>
                  <a:pt x="1008887" y="0"/>
                </a:lnTo>
                <a:close/>
              </a:path>
              <a:path w="1013460" h="512445">
                <a:moveTo>
                  <a:pt x="1008888" y="4571"/>
                </a:moveTo>
                <a:lnTo>
                  <a:pt x="1008888" y="505967"/>
                </a:lnTo>
                <a:lnTo>
                  <a:pt x="1013459" y="505967"/>
                </a:lnTo>
                <a:lnTo>
                  <a:pt x="1013459" y="4571"/>
                </a:lnTo>
                <a:lnTo>
                  <a:pt x="1008888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18303" y="4221479"/>
            <a:ext cx="1004315" cy="5013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13732" y="4216908"/>
            <a:ext cx="1013460" cy="512445"/>
          </a:xfrm>
          <a:custGeom>
            <a:avLst/>
            <a:gdLst/>
            <a:ahLst/>
            <a:cxnLst/>
            <a:rect l="l" t="t" r="r" b="b"/>
            <a:pathLst>
              <a:path w="1013460" h="512445">
                <a:moveTo>
                  <a:pt x="100888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05967"/>
                </a:lnTo>
                <a:lnTo>
                  <a:pt x="1523" y="510539"/>
                </a:lnTo>
                <a:lnTo>
                  <a:pt x="4571" y="512063"/>
                </a:lnTo>
                <a:lnTo>
                  <a:pt x="1008887" y="512063"/>
                </a:lnTo>
                <a:lnTo>
                  <a:pt x="1011935" y="510539"/>
                </a:lnTo>
                <a:lnTo>
                  <a:pt x="1013459" y="505967"/>
                </a:lnTo>
                <a:lnTo>
                  <a:pt x="9143" y="505967"/>
                </a:lnTo>
                <a:lnTo>
                  <a:pt x="4571" y="501395"/>
                </a:lnTo>
                <a:lnTo>
                  <a:pt x="9143" y="501395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013459" y="4571"/>
                </a:lnTo>
                <a:lnTo>
                  <a:pt x="1011935" y="1523"/>
                </a:lnTo>
                <a:lnTo>
                  <a:pt x="1008887" y="0"/>
                </a:lnTo>
                <a:close/>
              </a:path>
              <a:path w="1013460" h="512445">
                <a:moveTo>
                  <a:pt x="9143" y="501395"/>
                </a:moveTo>
                <a:lnTo>
                  <a:pt x="4571" y="501395"/>
                </a:lnTo>
                <a:lnTo>
                  <a:pt x="9143" y="505967"/>
                </a:lnTo>
                <a:lnTo>
                  <a:pt x="9143" y="501395"/>
                </a:lnTo>
                <a:close/>
              </a:path>
              <a:path w="1013460" h="512445">
                <a:moveTo>
                  <a:pt x="1004315" y="501395"/>
                </a:moveTo>
                <a:lnTo>
                  <a:pt x="9143" y="501395"/>
                </a:lnTo>
                <a:lnTo>
                  <a:pt x="9143" y="505967"/>
                </a:lnTo>
                <a:lnTo>
                  <a:pt x="1004315" y="505967"/>
                </a:lnTo>
                <a:lnTo>
                  <a:pt x="1004315" y="501395"/>
                </a:lnTo>
                <a:close/>
              </a:path>
              <a:path w="1013460" h="512445">
                <a:moveTo>
                  <a:pt x="1004315" y="4571"/>
                </a:moveTo>
                <a:lnTo>
                  <a:pt x="1004315" y="505967"/>
                </a:lnTo>
                <a:lnTo>
                  <a:pt x="1008887" y="501395"/>
                </a:lnTo>
                <a:lnTo>
                  <a:pt x="1013459" y="501395"/>
                </a:lnTo>
                <a:lnTo>
                  <a:pt x="1013459" y="9143"/>
                </a:lnTo>
                <a:lnTo>
                  <a:pt x="1008887" y="9143"/>
                </a:lnTo>
                <a:lnTo>
                  <a:pt x="1004315" y="4571"/>
                </a:lnTo>
                <a:close/>
              </a:path>
              <a:path w="1013460" h="512445">
                <a:moveTo>
                  <a:pt x="1013459" y="501395"/>
                </a:moveTo>
                <a:lnTo>
                  <a:pt x="1008887" y="501395"/>
                </a:lnTo>
                <a:lnTo>
                  <a:pt x="1004315" y="505967"/>
                </a:lnTo>
                <a:lnTo>
                  <a:pt x="1013459" y="505967"/>
                </a:lnTo>
                <a:lnTo>
                  <a:pt x="1013459" y="501395"/>
                </a:lnTo>
                <a:close/>
              </a:path>
              <a:path w="1013460" h="512445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013460" h="512445">
                <a:moveTo>
                  <a:pt x="1004315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004315" y="9143"/>
                </a:lnTo>
                <a:lnTo>
                  <a:pt x="1004315" y="4571"/>
                </a:lnTo>
                <a:close/>
              </a:path>
              <a:path w="1013460" h="512445">
                <a:moveTo>
                  <a:pt x="1013459" y="4571"/>
                </a:moveTo>
                <a:lnTo>
                  <a:pt x="1004315" y="4571"/>
                </a:lnTo>
                <a:lnTo>
                  <a:pt x="1008887" y="9143"/>
                </a:lnTo>
                <a:lnTo>
                  <a:pt x="1013459" y="9143"/>
                </a:lnTo>
                <a:lnTo>
                  <a:pt x="1013459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909887" y="4366231"/>
            <a:ext cx="6229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Bi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wise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929883" y="4216908"/>
            <a:ext cx="1013460" cy="512445"/>
          </a:xfrm>
          <a:custGeom>
            <a:avLst/>
            <a:gdLst/>
            <a:ahLst/>
            <a:cxnLst/>
            <a:rect l="l" t="t" r="r" b="b"/>
            <a:pathLst>
              <a:path w="1013459" h="512445">
                <a:moveTo>
                  <a:pt x="1008887" y="0"/>
                </a:moveTo>
                <a:lnTo>
                  <a:pt x="4571" y="0"/>
                </a:lnTo>
                <a:lnTo>
                  <a:pt x="0" y="1523"/>
                </a:lnTo>
                <a:lnTo>
                  <a:pt x="0" y="510539"/>
                </a:lnTo>
                <a:lnTo>
                  <a:pt x="4571" y="512063"/>
                </a:lnTo>
                <a:lnTo>
                  <a:pt x="1008887" y="512063"/>
                </a:lnTo>
                <a:lnTo>
                  <a:pt x="1011935" y="510539"/>
                </a:lnTo>
                <a:lnTo>
                  <a:pt x="1013459" y="505967"/>
                </a:lnTo>
                <a:lnTo>
                  <a:pt x="4572" y="505967"/>
                </a:lnTo>
                <a:lnTo>
                  <a:pt x="4572" y="4571"/>
                </a:lnTo>
                <a:lnTo>
                  <a:pt x="1013459" y="4571"/>
                </a:lnTo>
                <a:lnTo>
                  <a:pt x="1011935" y="1523"/>
                </a:lnTo>
                <a:lnTo>
                  <a:pt x="1008887" y="0"/>
                </a:lnTo>
                <a:close/>
              </a:path>
              <a:path w="1013459" h="512445">
                <a:moveTo>
                  <a:pt x="1008888" y="4571"/>
                </a:moveTo>
                <a:lnTo>
                  <a:pt x="1008888" y="505967"/>
                </a:lnTo>
                <a:lnTo>
                  <a:pt x="1013459" y="505967"/>
                </a:lnTo>
                <a:lnTo>
                  <a:pt x="1013459" y="4571"/>
                </a:lnTo>
                <a:lnTo>
                  <a:pt x="1008888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34455" y="4221479"/>
            <a:ext cx="1004315" cy="5013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29883" y="4216908"/>
            <a:ext cx="1013460" cy="512445"/>
          </a:xfrm>
          <a:custGeom>
            <a:avLst/>
            <a:gdLst/>
            <a:ahLst/>
            <a:cxnLst/>
            <a:rect l="l" t="t" r="r" b="b"/>
            <a:pathLst>
              <a:path w="1013459" h="512445">
                <a:moveTo>
                  <a:pt x="1008887" y="0"/>
                </a:moveTo>
                <a:lnTo>
                  <a:pt x="4571" y="0"/>
                </a:lnTo>
                <a:lnTo>
                  <a:pt x="0" y="1523"/>
                </a:lnTo>
                <a:lnTo>
                  <a:pt x="0" y="510539"/>
                </a:lnTo>
                <a:lnTo>
                  <a:pt x="4571" y="512063"/>
                </a:lnTo>
                <a:lnTo>
                  <a:pt x="1008887" y="512063"/>
                </a:lnTo>
                <a:lnTo>
                  <a:pt x="1011935" y="510539"/>
                </a:lnTo>
                <a:lnTo>
                  <a:pt x="1013459" y="505967"/>
                </a:lnTo>
                <a:lnTo>
                  <a:pt x="9143" y="505967"/>
                </a:lnTo>
                <a:lnTo>
                  <a:pt x="4571" y="501395"/>
                </a:lnTo>
                <a:lnTo>
                  <a:pt x="9143" y="501395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013459" y="4571"/>
                </a:lnTo>
                <a:lnTo>
                  <a:pt x="1011935" y="1523"/>
                </a:lnTo>
                <a:lnTo>
                  <a:pt x="1008887" y="0"/>
                </a:lnTo>
                <a:close/>
              </a:path>
              <a:path w="1013459" h="512445">
                <a:moveTo>
                  <a:pt x="9143" y="501395"/>
                </a:moveTo>
                <a:lnTo>
                  <a:pt x="4571" y="501395"/>
                </a:lnTo>
                <a:lnTo>
                  <a:pt x="9143" y="505967"/>
                </a:lnTo>
                <a:lnTo>
                  <a:pt x="9143" y="501395"/>
                </a:lnTo>
                <a:close/>
              </a:path>
              <a:path w="1013459" h="512445">
                <a:moveTo>
                  <a:pt x="1004315" y="501395"/>
                </a:moveTo>
                <a:lnTo>
                  <a:pt x="9143" y="501395"/>
                </a:lnTo>
                <a:lnTo>
                  <a:pt x="9143" y="505967"/>
                </a:lnTo>
                <a:lnTo>
                  <a:pt x="1004315" y="505967"/>
                </a:lnTo>
                <a:lnTo>
                  <a:pt x="1004315" y="501395"/>
                </a:lnTo>
                <a:close/>
              </a:path>
              <a:path w="1013459" h="512445">
                <a:moveTo>
                  <a:pt x="1004315" y="4571"/>
                </a:moveTo>
                <a:lnTo>
                  <a:pt x="1004315" y="505967"/>
                </a:lnTo>
                <a:lnTo>
                  <a:pt x="1008887" y="501395"/>
                </a:lnTo>
                <a:lnTo>
                  <a:pt x="1013459" y="501395"/>
                </a:lnTo>
                <a:lnTo>
                  <a:pt x="1013459" y="9143"/>
                </a:lnTo>
                <a:lnTo>
                  <a:pt x="1008887" y="9143"/>
                </a:lnTo>
                <a:lnTo>
                  <a:pt x="1004315" y="4571"/>
                </a:lnTo>
                <a:close/>
              </a:path>
              <a:path w="1013459" h="512445">
                <a:moveTo>
                  <a:pt x="1013459" y="501395"/>
                </a:moveTo>
                <a:lnTo>
                  <a:pt x="1008887" y="501395"/>
                </a:lnTo>
                <a:lnTo>
                  <a:pt x="1004315" y="505967"/>
                </a:lnTo>
                <a:lnTo>
                  <a:pt x="1013459" y="505967"/>
                </a:lnTo>
                <a:lnTo>
                  <a:pt x="1013459" y="501395"/>
                </a:lnTo>
                <a:close/>
              </a:path>
              <a:path w="1013459" h="512445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013459" h="512445">
                <a:moveTo>
                  <a:pt x="1004315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004315" y="9143"/>
                </a:lnTo>
                <a:lnTo>
                  <a:pt x="1004315" y="4571"/>
                </a:lnTo>
                <a:close/>
              </a:path>
              <a:path w="1013459" h="512445">
                <a:moveTo>
                  <a:pt x="1013459" y="4571"/>
                </a:moveTo>
                <a:lnTo>
                  <a:pt x="1004315" y="4571"/>
                </a:lnTo>
                <a:lnTo>
                  <a:pt x="1008887" y="9143"/>
                </a:lnTo>
                <a:lnTo>
                  <a:pt x="1013459" y="9143"/>
                </a:lnTo>
                <a:lnTo>
                  <a:pt x="1013459" y="4571"/>
                </a:lnTo>
                <a:close/>
              </a:path>
            </a:pathLst>
          </a:custGeom>
          <a:solidFill>
            <a:srgbClr val="7D6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235692" y="4366231"/>
            <a:ext cx="4025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Sh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ft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146035" y="4216908"/>
            <a:ext cx="1013460" cy="512445"/>
          </a:xfrm>
          <a:custGeom>
            <a:avLst/>
            <a:gdLst/>
            <a:ahLst/>
            <a:cxnLst/>
            <a:rect l="l" t="t" r="r" b="b"/>
            <a:pathLst>
              <a:path w="1013459" h="512445">
                <a:moveTo>
                  <a:pt x="1008887" y="0"/>
                </a:moveTo>
                <a:lnTo>
                  <a:pt x="4571" y="0"/>
                </a:lnTo>
                <a:lnTo>
                  <a:pt x="0" y="1523"/>
                </a:lnTo>
                <a:lnTo>
                  <a:pt x="0" y="510539"/>
                </a:lnTo>
                <a:lnTo>
                  <a:pt x="4571" y="512063"/>
                </a:lnTo>
                <a:lnTo>
                  <a:pt x="1008887" y="512063"/>
                </a:lnTo>
                <a:lnTo>
                  <a:pt x="1011935" y="510539"/>
                </a:lnTo>
                <a:lnTo>
                  <a:pt x="1013459" y="505967"/>
                </a:lnTo>
                <a:lnTo>
                  <a:pt x="4572" y="505967"/>
                </a:lnTo>
                <a:lnTo>
                  <a:pt x="4572" y="4571"/>
                </a:lnTo>
                <a:lnTo>
                  <a:pt x="1013459" y="4571"/>
                </a:lnTo>
                <a:lnTo>
                  <a:pt x="1011935" y="1523"/>
                </a:lnTo>
                <a:lnTo>
                  <a:pt x="1008887" y="0"/>
                </a:lnTo>
                <a:close/>
              </a:path>
              <a:path w="1013459" h="512445">
                <a:moveTo>
                  <a:pt x="1008888" y="4571"/>
                </a:moveTo>
                <a:lnTo>
                  <a:pt x="1008888" y="505967"/>
                </a:lnTo>
                <a:lnTo>
                  <a:pt x="1013459" y="505967"/>
                </a:lnTo>
                <a:lnTo>
                  <a:pt x="1013459" y="4571"/>
                </a:lnTo>
                <a:lnTo>
                  <a:pt x="1008888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50607" y="4221479"/>
            <a:ext cx="1004315" cy="5013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46035" y="4216908"/>
            <a:ext cx="1013460" cy="512445"/>
          </a:xfrm>
          <a:custGeom>
            <a:avLst/>
            <a:gdLst/>
            <a:ahLst/>
            <a:cxnLst/>
            <a:rect l="l" t="t" r="r" b="b"/>
            <a:pathLst>
              <a:path w="1013459" h="512445">
                <a:moveTo>
                  <a:pt x="1008887" y="0"/>
                </a:moveTo>
                <a:lnTo>
                  <a:pt x="4571" y="0"/>
                </a:lnTo>
                <a:lnTo>
                  <a:pt x="0" y="1523"/>
                </a:lnTo>
                <a:lnTo>
                  <a:pt x="0" y="510539"/>
                </a:lnTo>
                <a:lnTo>
                  <a:pt x="4571" y="512063"/>
                </a:lnTo>
                <a:lnTo>
                  <a:pt x="1008887" y="512063"/>
                </a:lnTo>
                <a:lnTo>
                  <a:pt x="1011935" y="510539"/>
                </a:lnTo>
                <a:lnTo>
                  <a:pt x="1013459" y="505967"/>
                </a:lnTo>
                <a:lnTo>
                  <a:pt x="9143" y="505967"/>
                </a:lnTo>
                <a:lnTo>
                  <a:pt x="4571" y="501395"/>
                </a:lnTo>
                <a:lnTo>
                  <a:pt x="9143" y="501395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1013459" y="4571"/>
                </a:lnTo>
                <a:lnTo>
                  <a:pt x="1011935" y="1523"/>
                </a:lnTo>
                <a:lnTo>
                  <a:pt x="1008887" y="0"/>
                </a:lnTo>
                <a:close/>
              </a:path>
              <a:path w="1013459" h="512445">
                <a:moveTo>
                  <a:pt x="9143" y="501395"/>
                </a:moveTo>
                <a:lnTo>
                  <a:pt x="4571" y="501395"/>
                </a:lnTo>
                <a:lnTo>
                  <a:pt x="9143" y="505967"/>
                </a:lnTo>
                <a:lnTo>
                  <a:pt x="9143" y="501395"/>
                </a:lnTo>
                <a:close/>
              </a:path>
              <a:path w="1013459" h="512445">
                <a:moveTo>
                  <a:pt x="1004315" y="501395"/>
                </a:moveTo>
                <a:lnTo>
                  <a:pt x="9143" y="501395"/>
                </a:lnTo>
                <a:lnTo>
                  <a:pt x="9143" y="505967"/>
                </a:lnTo>
                <a:lnTo>
                  <a:pt x="1004315" y="505967"/>
                </a:lnTo>
                <a:lnTo>
                  <a:pt x="1004315" y="501395"/>
                </a:lnTo>
                <a:close/>
              </a:path>
              <a:path w="1013459" h="512445">
                <a:moveTo>
                  <a:pt x="1004315" y="4571"/>
                </a:moveTo>
                <a:lnTo>
                  <a:pt x="1004315" y="505967"/>
                </a:lnTo>
                <a:lnTo>
                  <a:pt x="1008887" y="501395"/>
                </a:lnTo>
                <a:lnTo>
                  <a:pt x="1013459" y="501395"/>
                </a:lnTo>
                <a:lnTo>
                  <a:pt x="1013459" y="9143"/>
                </a:lnTo>
                <a:lnTo>
                  <a:pt x="1008887" y="9143"/>
                </a:lnTo>
                <a:lnTo>
                  <a:pt x="1004315" y="4571"/>
                </a:lnTo>
                <a:close/>
              </a:path>
              <a:path w="1013459" h="512445">
                <a:moveTo>
                  <a:pt x="1013459" y="501395"/>
                </a:moveTo>
                <a:lnTo>
                  <a:pt x="1008887" y="501395"/>
                </a:lnTo>
                <a:lnTo>
                  <a:pt x="1004315" y="505967"/>
                </a:lnTo>
                <a:lnTo>
                  <a:pt x="1013459" y="505967"/>
                </a:lnTo>
                <a:lnTo>
                  <a:pt x="1013459" y="501395"/>
                </a:lnTo>
                <a:close/>
              </a:path>
              <a:path w="1013459" h="512445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1013459" h="512445">
                <a:moveTo>
                  <a:pt x="1004315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1004315" y="9143"/>
                </a:lnTo>
                <a:lnTo>
                  <a:pt x="1004315" y="4571"/>
                </a:lnTo>
                <a:close/>
              </a:path>
              <a:path w="1013459" h="512445">
                <a:moveTo>
                  <a:pt x="1013459" y="4571"/>
                </a:moveTo>
                <a:lnTo>
                  <a:pt x="1004315" y="4571"/>
                </a:lnTo>
                <a:lnTo>
                  <a:pt x="1008887" y="9143"/>
                </a:lnTo>
                <a:lnTo>
                  <a:pt x="1013459" y="9143"/>
                </a:lnTo>
                <a:lnTo>
                  <a:pt x="1013459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331449" y="4366231"/>
            <a:ext cx="6445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na</a:t>
            </a:r>
            <a:r>
              <a:rPr sz="160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360664" y="4216908"/>
            <a:ext cx="1015365" cy="512445"/>
          </a:xfrm>
          <a:custGeom>
            <a:avLst/>
            <a:gdLst/>
            <a:ahLst/>
            <a:cxnLst/>
            <a:rect l="l" t="t" r="r" b="b"/>
            <a:pathLst>
              <a:path w="1015365" h="512445">
                <a:moveTo>
                  <a:pt x="1010411" y="0"/>
                </a:moveTo>
                <a:lnTo>
                  <a:pt x="6095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05967"/>
                </a:lnTo>
                <a:lnTo>
                  <a:pt x="1523" y="510539"/>
                </a:lnTo>
                <a:lnTo>
                  <a:pt x="6095" y="512063"/>
                </a:lnTo>
                <a:lnTo>
                  <a:pt x="1010411" y="512063"/>
                </a:lnTo>
                <a:lnTo>
                  <a:pt x="1013459" y="510539"/>
                </a:lnTo>
                <a:lnTo>
                  <a:pt x="1014983" y="505967"/>
                </a:lnTo>
                <a:lnTo>
                  <a:pt x="6096" y="505967"/>
                </a:lnTo>
                <a:lnTo>
                  <a:pt x="6096" y="4571"/>
                </a:lnTo>
                <a:lnTo>
                  <a:pt x="1014983" y="4571"/>
                </a:lnTo>
                <a:lnTo>
                  <a:pt x="1013459" y="1523"/>
                </a:lnTo>
                <a:lnTo>
                  <a:pt x="1010411" y="0"/>
                </a:lnTo>
                <a:close/>
              </a:path>
              <a:path w="1015365" h="512445">
                <a:moveTo>
                  <a:pt x="1010412" y="4571"/>
                </a:moveTo>
                <a:lnTo>
                  <a:pt x="1010412" y="505967"/>
                </a:lnTo>
                <a:lnTo>
                  <a:pt x="1014983" y="505967"/>
                </a:lnTo>
                <a:lnTo>
                  <a:pt x="1014983" y="4571"/>
                </a:lnTo>
                <a:lnTo>
                  <a:pt x="1010412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66759" y="4221479"/>
            <a:ext cx="1004315" cy="5013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60664" y="4216908"/>
            <a:ext cx="1015365" cy="512445"/>
          </a:xfrm>
          <a:custGeom>
            <a:avLst/>
            <a:gdLst/>
            <a:ahLst/>
            <a:cxnLst/>
            <a:rect l="l" t="t" r="r" b="b"/>
            <a:pathLst>
              <a:path w="1015365" h="512445">
                <a:moveTo>
                  <a:pt x="1010411" y="0"/>
                </a:moveTo>
                <a:lnTo>
                  <a:pt x="6095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505967"/>
                </a:lnTo>
                <a:lnTo>
                  <a:pt x="1523" y="510539"/>
                </a:lnTo>
                <a:lnTo>
                  <a:pt x="6095" y="512063"/>
                </a:lnTo>
                <a:lnTo>
                  <a:pt x="1010411" y="512063"/>
                </a:lnTo>
                <a:lnTo>
                  <a:pt x="1013459" y="510539"/>
                </a:lnTo>
                <a:lnTo>
                  <a:pt x="1014983" y="505967"/>
                </a:lnTo>
                <a:lnTo>
                  <a:pt x="10667" y="505967"/>
                </a:lnTo>
                <a:lnTo>
                  <a:pt x="6095" y="501395"/>
                </a:lnTo>
                <a:lnTo>
                  <a:pt x="10667" y="501395"/>
                </a:lnTo>
                <a:lnTo>
                  <a:pt x="10667" y="9143"/>
                </a:lnTo>
                <a:lnTo>
                  <a:pt x="6095" y="9143"/>
                </a:lnTo>
                <a:lnTo>
                  <a:pt x="10667" y="4571"/>
                </a:lnTo>
                <a:lnTo>
                  <a:pt x="1014983" y="4571"/>
                </a:lnTo>
                <a:lnTo>
                  <a:pt x="1013459" y="1523"/>
                </a:lnTo>
                <a:lnTo>
                  <a:pt x="1010411" y="0"/>
                </a:lnTo>
                <a:close/>
              </a:path>
              <a:path w="1015365" h="512445">
                <a:moveTo>
                  <a:pt x="10667" y="501395"/>
                </a:moveTo>
                <a:lnTo>
                  <a:pt x="6095" y="501395"/>
                </a:lnTo>
                <a:lnTo>
                  <a:pt x="10667" y="505967"/>
                </a:lnTo>
                <a:lnTo>
                  <a:pt x="10667" y="501395"/>
                </a:lnTo>
                <a:close/>
              </a:path>
              <a:path w="1015365" h="512445">
                <a:moveTo>
                  <a:pt x="1005839" y="501395"/>
                </a:moveTo>
                <a:lnTo>
                  <a:pt x="10667" y="501395"/>
                </a:lnTo>
                <a:lnTo>
                  <a:pt x="10667" y="505967"/>
                </a:lnTo>
                <a:lnTo>
                  <a:pt x="1005839" y="505967"/>
                </a:lnTo>
                <a:lnTo>
                  <a:pt x="1005839" y="501395"/>
                </a:lnTo>
                <a:close/>
              </a:path>
              <a:path w="1015365" h="512445">
                <a:moveTo>
                  <a:pt x="1005839" y="4571"/>
                </a:moveTo>
                <a:lnTo>
                  <a:pt x="1005839" y="505967"/>
                </a:lnTo>
                <a:lnTo>
                  <a:pt x="1010411" y="501395"/>
                </a:lnTo>
                <a:lnTo>
                  <a:pt x="1014983" y="501395"/>
                </a:lnTo>
                <a:lnTo>
                  <a:pt x="1014983" y="9143"/>
                </a:lnTo>
                <a:lnTo>
                  <a:pt x="1010411" y="9143"/>
                </a:lnTo>
                <a:lnTo>
                  <a:pt x="1005839" y="4571"/>
                </a:lnTo>
                <a:close/>
              </a:path>
              <a:path w="1015365" h="512445">
                <a:moveTo>
                  <a:pt x="1014983" y="501395"/>
                </a:moveTo>
                <a:lnTo>
                  <a:pt x="1010411" y="501395"/>
                </a:lnTo>
                <a:lnTo>
                  <a:pt x="1005839" y="505967"/>
                </a:lnTo>
                <a:lnTo>
                  <a:pt x="1014983" y="505967"/>
                </a:lnTo>
                <a:lnTo>
                  <a:pt x="1014983" y="501395"/>
                </a:lnTo>
                <a:close/>
              </a:path>
              <a:path w="1015365" h="512445">
                <a:moveTo>
                  <a:pt x="10667" y="4571"/>
                </a:moveTo>
                <a:lnTo>
                  <a:pt x="6095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1015365" h="512445">
                <a:moveTo>
                  <a:pt x="100583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1005839" y="9143"/>
                </a:lnTo>
                <a:lnTo>
                  <a:pt x="1005839" y="4571"/>
                </a:lnTo>
                <a:close/>
              </a:path>
              <a:path w="1015365" h="512445">
                <a:moveTo>
                  <a:pt x="1014983" y="4571"/>
                </a:moveTo>
                <a:lnTo>
                  <a:pt x="1005839" y="4571"/>
                </a:lnTo>
                <a:lnTo>
                  <a:pt x="1010411" y="9143"/>
                </a:lnTo>
                <a:lnTo>
                  <a:pt x="1014983" y="9143"/>
                </a:lnTo>
                <a:lnTo>
                  <a:pt x="1014983" y="4571"/>
                </a:lnTo>
                <a:close/>
              </a:path>
            </a:pathLst>
          </a:custGeom>
          <a:solidFill>
            <a:srgbClr val="F69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375301" y="4366231"/>
            <a:ext cx="9867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Ass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spc="-5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m</a:t>
            </a:r>
            <a:r>
              <a:rPr sz="1600" spc="-20" dirty="0">
                <a:latin typeface="Calibri"/>
                <a:cs typeface="Calibri"/>
              </a:rPr>
              <a:t>en</a:t>
            </a:r>
            <a:r>
              <a:rPr sz="1600" spc="-10" dirty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290827" y="5481828"/>
            <a:ext cx="7783195" cy="772795"/>
          </a:xfrm>
          <a:custGeom>
            <a:avLst/>
            <a:gdLst/>
            <a:ahLst/>
            <a:cxnLst/>
            <a:rect l="l" t="t" r="r" b="b"/>
            <a:pathLst>
              <a:path w="7783195" h="772795">
                <a:moveTo>
                  <a:pt x="7776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66571"/>
                </a:lnTo>
                <a:lnTo>
                  <a:pt x="1523" y="771143"/>
                </a:lnTo>
                <a:lnTo>
                  <a:pt x="4571" y="772667"/>
                </a:lnTo>
                <a:lnTo>
                  <a:pt x="7776971" y="772667"/>
                </a:lnTo>
                <a:lnTo>
                  <a:pt x="7781543" y="771143"/>
                </a:lnTo>
                <a:lnTo>
                  <a:pt x="7783067" y="766571"/>
                </a:lnTo>
                <a:lnTo>
                  <a:pt x="4572" y="766571"/>
                </a:lnTo>
                <a:lnTo>
                  <a:pt x="4572" y="4571"/>
                </a:lnTo>
                <a:lnTo>
                  <a:pt x="7783067" y="4571"/>
                </a:lnTo>
                <a:lnTo>
                  <a:pt x="7781543" y="1523"/>
                </a:lnTo>
                <a:lnTo>
                  <a:pt x="7776971" y="0"/>
                </a:lnTo>
                <a:close/>
              </a:path>
              <a:path w="7783195" h="772795">
                <a:moveTo>
                  <a:pt x="7776972" y="4571"/>
                </a:moveTo>
                <a:lnTo>
                  <a:pt x="7776972" y="766571"/>
                </a:lnTo>
                <a:lnTo>
                  <a:pt x="7783067" y="766571"/>
                </a:lnTo>
                <a:lnTo>
                  <a:pt x="7783067" y="4571"/>
                </a:lnTo>
                <a:lnTo>
                  <a:pt x="77769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95400" y="5486400"/>
            <a:ext cx="7772399" cy="7619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90827" y="5481828"/>
            <a:ext cx="7783195" cy="772795"/>
          </a:xfrm>
          <a:custGeom>
            <a:avLst/>
            <a:gdLst/>
            <a:ahLst/>
            <a:cxnLst/>
            <a:rect l="l" t="t" r="r" b="b"/>
            <a:pathLst>
              <a:path w="7783195" h="772795">
                <a:moveTo>
                  <a:pt x="77769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66571"/>
                </a:lnTo>
                <a:lnTo>
                  <a:pt x="1523" y="771143"/>
                </a:lnTo>
                <a:lnTo>
                  <a:pt x="4571" y="772667"/>
                </a:lnTo>
                <a:lnTo>
                  <a:pt x="7776971" y="772667"/>
                </a:lnTo>
                <a:lnTo>
                  <a:pt x="7781543" y="771143"/>
                </a:lnTo>
                <a:lnTo>
                  <a:pt x="7783067" y="766571"/>
                </a:lnTo>
                <a:lnTo>
                  <a:pt x="10667" y="766571"/>
                </a:lnTo>
                <a:lnTo>
                  <a:pt x="4571" y="761999"/>
                </a:lnTo>
                <a:lnTo>
                  <a:pt x="10667" y="7619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7783067" y="4571"/>
                </a:lnTo>
                <a:lnTo>
                  <a:pt x="7781543" y="1523"/>
                </a:lnTo>
                <a:lnTo>
                  <a:pt x="7776971" y="0"/>
                </a:lnTo>
                <a:close/>
              </a:path>
              <a:path w="7783195" h="772795">
                <a:moveTo>
                  <a:pt x="10667" y="761999"/>
                </a:moveTo>
                <a:lnTo>
                  <a:pt x="4571" y="761999"/>
                </a:lnTo>
                <a:lnTo>
                  <a:pt x="10667" y="766571"/>
                </a:lnTo>
                <a:lnTo>
                  <a:pt x="10667" y="761999"/>
                </a:lnTo>
                <a:close/>
              </a:path>
              <a:path w="7783195" h="772795">
                <a:moveTo>
                  <a:pt x="7772399" y="761999"/>
                </a:moveTo>
                <a:lnTo>
                  <a:pt x="10667" y="761999"/>
                </a:lnTo>
                <a:lnTo>
                  <a:pt x="10667" y="766571"/>
                </a:lnTo>
                <a:lnTo>
                  <a:pt x="7772399" y="766571"/>
                </a:lnTo>
                <a:lnTo>
                  <a:pt x="7772399" y="761999"/>
                </a:lnTo>
                <a:close/>
              </a:path>
              <a:path w="7783195" h="772795">
                <a:moveTo>
                  <a:pt x="7772399" y="4571"/>
                </a:moveTo>
                <a:lnTo>
                  <a:pt x="7772399" y="766571"/>
                </a:lnTo>
                <a:lnTo>
                  <a:pt x="7776971" y="761999"/>
                </a:lnTo>
                <a:lnTo>
                  <a:pt x="7783067" y="761999"/>
                </a:lnTo>
                <a:lnTo>
                  <a:pt x="7783067" y="10667"/>
                </a:lnTo>
                <a:lnTo>
                  <a:pt x="7776971" y="10667"/>
                </a:lnTo>
                <a:lnTo>
                  <a:pt x="7772399" y="4571"/>
                </a:lnTo>
                <a:close/>
              </a:path>
              <a:path w="7783195" h="772795">
                <a:moveTo>
                  <a:pt x="7783067" y="761999"/>
                </a:moveTo>
                <a:lnTo>
                  <a:pt x="7776971" y="761999"/>
                </a:lnTo>
                <a:lnTo>
                  <a:pt x="7772399" y="766571"/>
                </a:lnTo>
                <a:lnTo>
                  <a:pt x="7783067" y="766571"/>
                </a:lnTo>
                <a:lnTo>
                  <a:pt x="7783067" y="761999"/>
                </a:lnTo>
                <a:close/>
              </a:path>
              <a:path w="7783195" h="77279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7783195" h="772795">
                <a:moveTo>
                  <a:pt x="77723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7772399" y="10667"/>
                </a:lnTo>
                <a:lnTo>
                  <a:pt x="7772399" y="4571"/>
                </a:lnTo>
                <a:close/>
              </a:path>
              <a:path w="7783195" h="772795">
                <a:moveTo>
                  <a:pt x="7783067" y="4571"/>
                </a:moveTo>
                <a:lnTo>
                  <a:pt x="7772399" y="4571"/>
                </a:lnTo>
                <a:lnTo>
                  <a:pt x="7776971" y="10667"/>
                </a:lnTo>
                <a:lnTo>
                  <a:pt x="7783067" y="10667"/>
                </a:lnTo>
                <a:lnTo>
                  <a:pt x="77830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890853" y="5756404"/>
            <a:ext cx="6765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35" dirty="0">
                <a:solidFill>
                  <a:srgbClr val="EA380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ou</a:t>
            </a:r>
            <a:r>
              <a:rPr sz="1800" b="1" spc="-1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EA3800"/>
                </a:solidFill>
                <a:latin typeface="Arial"/>
                <a:cs typeface="Arial"/>
              </a:rPr>
              <a:t>w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ll</a:t>
            </a:r>
            <a:r>
              <a:rPr sz="1800" b="1" spc="-5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le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rn more</a:t>
            </a:r>
            <a:r>
              <a:rPr sz="1800" b="1" spc="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abo</a:t>
            </a:r>
            <a:r>
              <a:rPr sz="1800" b="1" spc="5" dirty="0">
                <a:solidFill>
                  <a:srgbClr val="EA3800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EA3800"/>
                </a:solidFill>
                <a:latin typeface="Arial"/>
                <a:cs typeface="Arial"/>
              </a:rPr>
              <a:t>p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ators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EA380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n the next 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omi</a:t>
            </a:r>
            <a:r>
              <a:rPr sz="1800" b="1" spc="5" dirty="0">
                <a:solidFill>
                  <a:srgbClr val="EA380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g </a:t>
            </a:r>
            <a:r>
              <a:rPr sz="1800" b="1" spc="-10" dirty="0">
                <a:solidFill>
                  <a:srgbClr val="EA3800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l</a:t>
            </a:r>
            <a:r>
              <a:rPr sz="1800" b="1" spc="5" dirty="0">
                <a:solidFill>
                  <a:srgbClr val="EA380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des.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6940" algn="l">
              <a:lnSpc>
                <a:spcPct val="100000"/>
              </a:lnSpc>
            </a:pPr>
            <a:r>
              <a:rPr dirty="0"/>
              <a:t>Ar</a:t>
            </a:r>
            <a:r>
              <a:rPr spc="-10" dirty="0"/>
              <a:t>i</a:t>
            </a:r>
            <a:r>
              <a:rPr dirty="0"/>
              <a:t>thmetic</a:t>
            </a:r>
            <a:r>
              <a:rPr spc="-30" dirty="0"/>
              <a:t> </a:t>
            </a:r>
            <a:r>
              <a:rPr dirty="0"/>
              <a:t>Ope</a:t>
            </a:r>
            <a:r>
              <a:rPr spc="-60" dirty="0"/>
              <a:t>r</a:t>
            </a:r>
            <a:r>
              <a:rPr dirty="0"/>
              <a:t>a</a:t>
            </a:r>
            <a:r>
              <a:rPr spc="-10" dirty="0"/>
              <a:t>t</a:t>
            </a:r>
            <a:r>
              <a:rPr dirty="0"/>
              <a:t>ors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6135" y="2127605"/>
            <a:ext cx="7952105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rithmetic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ator:</a:t>
            </a:r>
            <a:endParaRPr sz="180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Arithm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tic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tors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for math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matic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cu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ns.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ing ta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lists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arithm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tic 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tors,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88669" y="3346069"/>
          <a:ext cx="7543795" cy="2971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6033"/>
                <a:gridCol w="1417319"/>
                <a:gridCol w="1525523"/>
                <a:gridCol w="1354073"/>
                <a:gridCol w="1450847"/>
              </a:tblGrid>
              <a:tr h="66141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alue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alue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alue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37871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=a+b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1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7795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7947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*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=a*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7795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/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=a/b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79628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=a%b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6940" algn="l">
              <a:lnSpc>
                <a:spcPct val="100000"/>
              </a:lnSpc>
            </a:pPr>
            <a:r>
              <a:rPr dirty="0"/>
              <a:t>U</a:t>
            </a:r>
            <a:r>
              <a:rPr spc="5" dirty="0"/>
              <a:t>n</a:t>
            </a:r>
            <a:r>
              <a:rPr dirty="0"/>
              <a:t>ary</a:t>
            </a:r>
            <a:r>
              <a:rPr spc="-35" dirty="0"/>
              <a:t> </a:t>
            </a:r>
            <a:r>
              <a:rPr dirty="0"/>
              <a:t>Ope</a:t>
            </a:r>
            <a:r>
              <a:rPr spc="-60" dirty="0"/>
              <a:t>r</a:t>
            </a:r>
            <a:r>
              <a:rPr dirty="0"/>
              <a:t>at</a:t>
            </a:r>
            <a:r>
              <a:rPr spc="-10" dirty="0"/>
              <a:t>o</a:t>
            </a:r>
            <a:r>
              <a:rPr dirty="0"/>
              <a:t>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4735" y="2127605"/>
            <a:ext cx="7631430" cy="107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Una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rithmetic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ator:</a:t>
            </a:r>
            <a:endParaRPr sz="1800">
              <a:latin typeface="Arial"/>
              <a:cs typeface="Arial"/>
            </a:endParaRPr>
          </a:p>
          <a:p>
            <a:pPr marL="12700" marR="5080" indent="184150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ary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tors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rform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 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such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crem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g/d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crem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e, 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 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verti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12469" y="3553333"/>
          <a:ext cx="7467597" cy="2765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9"/>
                <a:gridCol w="1856993"/>
                <a:gridCol w="4086605"/>
              </a:tblGrid>
              <a:tr h="56768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script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67436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39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Negates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operand 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 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tores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 v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in  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612647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++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b=a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++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tabLst>
                          <a:tab pos="2428240" algn="l"/>
                        </a:tabLst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rements 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	a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91058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--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rements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ue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694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Java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Key</a:t>
            </a:r>
            <a:r>
              <a:rPr spc="5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or</a:t>
            </a:r>
            <a:r>
              <a:rPr spc="5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100" y="2207272"/>
            <a:ext cx="7632700" cy="424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What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are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Ja</a:t>
            </a:r>
            <a:r>
              <a:rPr sz="2000" b="1" spc="-20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K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spc="-35" dirty="0">
                <a:latin typeface="Arial"/>
                <a:cs typeface="Arial"/>
              </a:rPr>
              <a:t>y</a:t>
            </a:r>
            <a:r>
              <a:rPr sz="2000" b="1" spc="60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ords?</a:t>
            </a:r>
            <a:endParaRPr sz="2000">
              <a:latin typeface="Arial"/>
              <a:cs typeface="Arial"/>
            </a:endParaRPr>
          </a:p>
          <a:p>
            <a:pPr marL="469265" marR="287655">
              <a:lnSpc>
                <a:spcPct val="100000"/>
              </a:lnSpc>
              <a:spcBef>
                <a:spcPts val="1200"/>
              </a:spcBef>
            </a:pPr>
            <a:r>
              <a:rPr sz="2000" b="1" i="1" dirty="0">
                <a:latin typeface="Arial"/>
                <a:cs typeface="Arial"/>
              </a:rPr>
              <a:t>K</a:t>
            </a:r>
            <a:r>
              <a:rPr sz="2000" b="1" i="1" spc="5" dirty="0">
                <a:latin typeface="Arial"/>
                <a:cs typeface="Arial"/>
              </a:rPr>
              <a:t>e</a:t>
            </a:r>
            <a:r>
              <a:rPr sz="2000" b="1" i="1" dirty="0">
                <a:latin typeface="Arial"/>
                <a:cs typeface="Arial"/>
              </a:rPr>
              <a:t>ywords</a:t>
            </a:r>
            <a:r>
              <a:rPr sz="2000" b="1" i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rved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identi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iers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edefined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ja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 lang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age.</a:t>
            </a:r>
            <a:endParaRPr sz="2000">
              <a:latin typeface="Arial"/>
              <a:cs typeface="Arial"/>
            </a:endParaRPr>
          </a:p>
          <a:p>
            <a:pPr marL="469265" marR="508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Ke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nnot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iable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cl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F</a:t>
            </a:r>
            <a:r>
              <a:rPr sz="2000" b="1" spc="-15" dirty="0">
                <a:latin typeface="Arial"/>
                <a:cs typeface="Arial"/>
              </a:rPr>
              <a:t>e</a:t>
            </a:r>
            <a:r>
              <a:rPr sz="2000" b="1" dirty="0">
                <a:latin typeface="Arial"/>
                <a:cs typeface="Arial"/>
              </a:rPr>
              <a:t>w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Po</a:t>
            </a:r>
            <a:r>
              <a:rPr sz="2000" b="1" spc="-15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nts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 Ja</a:t>
            </a:r>
            <a:r>
              <a:rPr sz="2000" b="1" spc="-25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K</a:t>
            </a:r>
            <a:r>
              <a:rPr sz="2000" b="1" spc="5" dirty="0">
                <a:latin typeface="Arial"/>
                <a:cs typeface="Arial"/>
              </a:rPr>
              <a:t>e</a:t>
            </a:r>
            <a:r>
              <a:rPr sz="2000" b="1" spc="-35" dirty="0">
                <a:latin typeface="Arial"/>
                <a:cs typeface="Arial"/>
              </a:rPr>
              <a:t>y</a:t>
            </a:r>
            <a:r>
              <a:rPr sz="2000" b="1" spc="60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ords</a:t>
            </a:r>
            <a:endParaRPr sz="2000">
              <a:latin typeface="Arial"/>
              <a:cs typeface="Arial"/>
            </a:endParaRPr>
          </a:p>
          <a:p>
            <a:pPr marL="927100" marR="107314" indent="-457834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650240" algn="l"/>
              </a:tabLst>
            </a:pPr>
            <a:r>
              <a:rPr sz="2000" dirty="0">
                <a:latin typeface="Arial"/>
                <a:cs typeface="Arial"/>
              </a:rPr>
              <a:t>Ke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let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onl</a:t>
            </a:r>
            <a:r>
              <a:rPr sz="2000" spc="-15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ial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ters (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$,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_,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etc.)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digits.</a:t>
            </a:r>
            <a:endParaRPr sz="2000">
              <a:latin typeface="Arial"/>
              <a:cs typeface="Arial"/>
            </a:endParaRPr>
          </a:p>
          <a:p>
            <a:pPr marL="927100" marR="428625" indent="-457834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718185" algn="l"/>
                <a:tab pos="2988310" algn="l"/>
              </a:tabLst>
            </a:pPr>
            <a:r>
              <a:rPr sz="2000" dirty="0">
                <a:latin typeface="Arial"/>
                <a:cs typeface="Arial"/>
              </a:rPr>
              <a:t>All 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eywo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ds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	low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let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age 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lts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compilation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914400"/>
            <a:ext cx="537845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65575" algn="l"/>
              </a:tabLst>
            </a:pPr>
            <a:r>
              <a:rPr sz="3600" dirty="0">
                <a:latin typeface="Verdana"/>
                <a:cs typeface="Verdana"/>
              </a:rPr>
              <a:t>U</a:t>
            </a:r>
            <a:r>
              <a:rPr sz="3600" spc="5" dirty="0">
                <a:latin typeface="Verdana"/>
                <a:cs typeface="Verdana"/>
              </a:rPr>
              <a:t>n</a:t>
            </a:r>
            <a:r>
              <a:rPr sz="3600" dirty="0">
                <a:latin typeface="Verdana"/>
                <a:cs typeface="Verdana"/>
              </a:rPr>
              <a:t>ary</a:t>
            </a:r>
            <a:r>
              <a:rPr sz="3600" spc="-3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Ope</a:t>
            </a:r>
            <a:r>
              <a:rPr sz="3600" spc="-60" dirty="0">
                <a:latin typeface="Verdana"/>
                <a:cs typeface="Verdana"/>
              </a:rPr>
              <a:t>r</a:t>
            </a:r>
            <a:r>
              <a:rPr sz="3600" dirty="0">
                <a:latin typeface="Verdana"/>
                <a:cs typeface="Verdana"/>
              </a:rPr>
              <a:t>at</a:t>
            </a:r>
            <a:r>
              <a:rPr sz="3600" spc="-10" dirty="0">
                <a:latin typeface="Verdana"/>
                <a:cs typeface="Verdana"/>
              </a:rPr>
              <a:t>o</a:t>
            </a:r>
            <a:r>
              <a:rPr sz="3600" dirty="0">
                <a:latin typeface="Verdana"/>
                <a:cs typeface="Verdana"/>
              </a:rPr>
              <a:t>rs	(</a:t>
            </a:r>
            <a:r>
              <a:rPr sz="3600" spc="-10" dirty="0">
                <a:latin typeface="Verdana"/>
                <a:cs typeface="Verdana"/>
              </a:rPr>
              <a:t>c</a:t>
            </a:r>
            <a:r>
              <a:rPr sz="3600" dirty="0">
                <a:latin typeface="Verdana"/>
                <a:cs typeface="Verdana"/>
              </a:rPr>
              <a:t>ont)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735" y="2127605"/>
            <a:ext cx="51034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c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ent &amp; De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m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nt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ator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30</a:t>
            </a:fld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60069" y="2584069"/>
          <a:ext cx="7467596" cy="2209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899"/>
                <a:gridCol w="1866899"/>
                <a:gridCol w="1866899"/>
                <a:gridCol w="1866899"/>
              </a:tblGrid>
              <a:tr h="40843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tial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alue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alue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alue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40995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+x;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40919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y=x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40919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y=--x;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57302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y=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--;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6940" algn="l">
              <a:lnSpc>
                <a:spcPct val="100000"/>
              </a:lnSpc>
            </a:pPr>
            <a:r>
              <a:rPr spc="-80" dirty="0"/>
              <a:t>R</a:t>
            </a:r>
            <a:r>
              <a:rPr dirty="0"/>
              <a:t>ela</a:t>
            </a:r>
            <a:r>
              <a:rPr spc="-10" dirty="0"/>
              <a:t>t</a:t>
            </a:r>
            <a:r>
              <a:rPr dirty="0"/>
              <a:t>ional</a:t>
            </a:r>
            <a:r>
              <a:rPr spc="-30" dirty="0"/>
              <a:t> </a:t>
            </a:r>
            <a:r>
              <a:rPr dirty="0"/>
              <a:t>Ope</a:t>
            </a:r>
            <a:r>
              <a:rPr spc="-60" dirty="0"/>
              <a:t>r</a:t>
            </a:r>
            <a:r>
              <a:rPr dirty="0"/>
              <a:t>a</a:t>
            </a:r>
            <a:r>
              <a:rPr spc="-10" dirty="0"/>
              <a:t>t</a:t>
            </a:r>
            <a:r>
              <a:rPr dirty="0"/>
              <a:t>ors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6135" y="2127605"/>
            <a:ext cx="7759065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lati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nal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ator:</a:t>
            </a:r>
            <a:endParaRPr sz="1800">
              <a:latin typeface="Arial"/>
              <a:cs typeface="Arial"/>
            </a:endParaRPr>
          </a:p>
          <a:p>
            <a:pPr marL="12700" marR="5080" indent="55753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so 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ris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retur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 a b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true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fals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1469" y="3102229"/>
          <a:ext cx="7696197" cy="3361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999"/>
                <a:gridCol w="1219199"/>
                <a:gridCol w="5333999"/>
              </a:tblGrid>
              <a:tr h="36575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script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4876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op1&gt;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p2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6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rue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op1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greater</a:t>
                      </a:r>
                      <a:r>
                        <a:rPr sz="16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than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op2,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other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&gt;=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op1&gt;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op2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6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rue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op1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greater</a:t>
                      </a:r>
                      <a:r>
                        <a:rPr sz="16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than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equal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op2,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56768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&lt;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op1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op2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6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rue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op1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ss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than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op2,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other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4724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&lt;=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op1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op2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6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rue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op1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ss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than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equal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op2,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other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44195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==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op1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==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op2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6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rue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op1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op2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equa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other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56845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!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op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!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6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op2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6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rue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op1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op2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equa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other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838200"/>
            <a:ext cx="57918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6880" algn="l"/>
              </a:tabLst>
            </a:pPr>
            <a:r>
              <a:rPr sz="3600" dirty="0">
                <a:latin typeface="Verdana"/>
                <a:cs typeface="Verdana"/>
              </a:rPr>
              <a:t>Lend</a:t>
            </a:r>
            <a:r>
              <a:rPr sz="3600" spc="-3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a	Hand</a:t>
            </a:r>
            <a:r>
              <a:rPr sz="3600" spc="-2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–</a:t>
            </a:r>
            <a:r>
              <a:rPr sz="3600" spc="-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Ope</a:t>
            </a:r>
            <a:r>
              <a:rPr sz="3600" spc="-60" dirty="0">
                <a:latin typeface="Verdana"/>
                <a:cs typeface="Verdana"/>
              </a:rPr>
              <a:t>r</a:t>
            </a:r>
            <a:r>
              <a:rPr sz="3600" dirty="0">
                <a:latin typeface="Verdana"/>
                <a:cs typeface="Verdana"/>
              </a:rPr>
              <a:t>a</a:t>
            </a:r>
            <a:r>
              <a:rPr sz="3600" spc="-10" dirty="0">
                <a:latin typeface="Verdana"/>
                <a:cs typeface="Verdana"/>
              </a:rPr>
              <a:t>t</a:t>
            </a:r>
            <a:r>
              <a:rPr sz="3600" dirty="0">
                <a:latin typeface="Verdana"/>
                <a:cs typeface="Verdana"/>
              </a:rPr>
              <a:t>ors</a:t>
            </a:r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2249" y="2124392"/>
            <a:ext cx="7964170" cy="452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buFont typeface="Arial"/>
              <a:buAutoNum type="arabicPeriod"/>
              <a:tabLst>
                <a:tab pos="295275" algn="l"/>
              </a:tabLst>
            </a:pPr>
            <a:r>
              <a:rPr sz="1600" spc="-10" dirty="0">
                <a:latin typeface="Arial"/>
                <a:cs typeface="Arial"/>
              </a:rPr>
              <a:t>Create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jav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clas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“</a:t>
            </a:r>
            <a:r>
              <a:rPr sz="1600" b="1" i="1" spc="-10" dirty="0">
                <a:latin typeface="Arial"/>
                <a:cs typeface="Arial"/>
              </a:rPr>
              <a:t>Calculat</a:t>
            </a:r>
            <a:r>
              <a:rPr sz="1600" b="1" i="1" spc="-20" dirty="0">
                <a:latin typeface="Arial"/>
                <a:cs typeface="Arial"/>
              </a:rPr>
              <a:t>o</a:t>
            </a:r>
            <a:r>
              <a:rPr sz="1600" b="1" i="1" spc="-1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”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ith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an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v</a:t>
            </a:r>
            <a:r>
              <a:rPr sz="1600" spc="-10" dirty="0">
                <a:latin typeface="Arial"/>
                <a:cs typeface="Arial"/>
              </a:rPr>
              <a:t>ariab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 </a:t>
            </a:r>
            <a:r>
              <a:rPr sz="1600" spc="-10" dirty="0">
                <a:latin typeface="Arial"/>
                <a:cs typeface="Arial"/>
              </a:rPr>
              <a:t>num1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num2.</a:t>
            </a:r>
            <a:endParaRPr sz="160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1195"/>
              </a:spcBef>
              <a:buFont typeface="Arial"/>
              <a:buAutoNum type="arabicPeriod"/>
              <a:tabLst>
                <a:tab pos="295275" algn="l"/>
              </a:tabLst>
            </a:pPr>
            <a:r>
              <a:rPr sz="1600" spc="-10" dirty="0">
                <a:latin typeface="Arial"/>
                <a:cs typeface="Arial"/>
              </a:rPr>
              <a:t>Create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three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“</a:t>
            </a:r>
            <a:r>
              <a:rPr sz="1600" b="1" i="1" spc="-5" dirty="0">
                <a:latin typeface="Arial"/>
                <a:cs typeface="Arial"/>
              </a:rPr>
              <a:t>a</a:t>
            </a:r>
            <a:r>
              <a:rPr sz="1600" b="1" i="1" spc="-10" dirty="0">
                <a:latin typeface="Arial"/>
                <a:cs typeface="Arial"/>
              </a:rPr>
              <a:t>d</a:t>
            </a:r>
            <a:r>
              <a:rPr sz="1600" b="1" i="1" spc="-20" dirty="0">
                <a:latin typeface="Arial"/>
                <a:cs typeface="Arial"/>
              </a:rPr>
              <a:t>d</a:t>
            </a:r>
            <a:r>
              <a:rPr sz="1600" b="1" i="1" spc="-10" dirty="0">
                <a:latin typeface="Arial"/>
                <a:cs typeface="Arial"/>
              </a:rPr>
              <a:t>itio</a:t>
            </a:r>
            <a:r>
              <a:rPr sz="1600" b="1" i="1" spc="-20" dirty="0">
                <a:latin typeface="Arial"/>
                <a:cs typeface="Arial"/>
              </a:rPr>
              <a:t>n</a:t>
            </a:r>
            <a:r>
              <a:rPr sz="1600" b="1" i="1" spc="-10" dirty="0">
                <a:latin typeface="Arial"/>
                <a:cs typeface="Arial"/>
              </a:rPr>
              <a:t>“</a:t>
            </a:r>
            <a:r>
              <a:rPr sz="1600" b="1" i="1" dirty="0">
                <a:latin typeface="Arial"/>
                <a:cs typeface="Arial"/>
              </a:rPr>
              <a:t>,</a:t>
            </a:r>
            <a:r>
              <a:rPr sz="1600" b="1" i="1" spc="-5" dirty="0">
                <a:latin typeface="Arial"/>
                <a:cs typeface="Arial"/>
              </a:rPr>
              <a:t>“</a:t>
            </a:r>
            <a:r>
              <a:rPr sz="1600" b="1" i="1" spc="-10" dirty="0">
                <a:latin typeface="Arial"/>
                <a:cs typeface="Arial"/>
              </a:rPr>
              <a:t>sub</a:t>
            </a:r>
            <a:r>
              <a:rPr sz="1600" b="1" i="1" spc="-20" dirty="0">
                <a:latin typeface="Arial"/>
                <a:cs typeface="Arial"/>
              </a:rPr>
              <a:t>t</a:t>
            </a:r>
            <a:r>
              <a:rPr sz="1600" b="1" i="1" spc="-10" dirty="0">
                <a:latin typeface="Arial"/>
                <a:cs typeface="Arial"/>
              </a:rPr>
              <a:t>rac</a:t>
            </a:r>
            <a:r>
              <a:rPr sz="1600" b="1" i="1" dirty="0">
                <a:latin typeface="Arial"/>
                <a:cs typeface="Arial"/>
              </a:rPr>
              <a:t>t</a:t>
            </a:r>
            <a:r>
              <a:rPr sz="1600" b="1" i="1" spc="-10" dirty="0">
                <a:latin typeface="Arial"/>
                <a:cs typeface="Arial"/>
              </a:rPr>
              <a:t>io</a:t>
            </a:r>
            <a:r>
              <a:rPr sz="1600" b="1" i="1" spc="-20" dirty="0">
                <a:latin typeface="Arial"/>
                <a:cs typeface="Arial"/>
              </a:rPr>
              <a:t>n</a:t>
            </a:r>
            <a:r>
              <a:rPr sz="1600" b="1" i="1" spc="-10" dirty="0">
                <a:latin typeface="Arial"/>
                <a:cs typeface="Arial"/>
              </a:rPr>
              <a:t>”</a:t>
            </a:r>
            <a:r>
              <a:rPr sz="1600" b="1" i="1" spc="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”</a:t>
            </a:r>
            <a:r>
              <a:rPr sz="1600" b="1" i="1" spc="-10" dirty="0">
                <a:latin typeface="Arial"/>
                <a:cs typeface="Arial"/>
              </a:rPr>
              <a:t>prin</a:t>
            </a:r>
            <a:r>
              <a:rPr sz="1600" b="1" i="1" spc="-20" dirty="0">
                <a:latin typeface="Arial"/>
                <a:cs typeface="Arial"/>
              </a:rPr>
              <a:t>t</a:t>
            </a:r>
            <a:r>
              <a:rPr sz="1600" b="1" i="1" spc="-10" dirty="0">
                <a:latin typeface="Arial"/>
                <a:cs typeface="Arial"/>
              </a:rPr>
              <a:t>Smaller”</a:t>
            </a:r>
            <a:r>
              <a:rPr sz="1600" b="1" i="1" dirty="0">
                <a:latin typeface="Arial"/>
                <a:cs typeface="Arial"/>
              </a:rPr>
              <a:t> </a:t>
            </a:r>
            <a:r>
              <a:rPr sz="1600" b="1" i="1" spc="4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ch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 add</a:t>
            </a:r>
            <a:endParaRPr sz="1600">
              <a:latin typeface="Arial"/>
              <a:cs typeface="Arial"/>
            </a:endParaRPr>
          </a:p>
          <a:p>
            <a:pPr marL="294640" marR="32194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,s</a:t>
            </a:r>
            <a:r>
              <a:rPr sz="1600" spc="-10" dirty="0">
                <a:latin typeface="Arial"/>
                <a:cs typeface="Arial"/>
              </a:rPr>
              <a:t>ubtract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print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sma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le</a:t>
            </a:r>
            <a:r>
              <a:rPr sz="1600" spc="-10" dirty="0">
                <a:latin typeface="Arial"/>
                <a:cs typeface="Arial"/>
              </a:rPr>
              <a:t>st 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numbers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respe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ti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.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hou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d d</a:t>
            </a:r>
            <a:r>
              <a:rPr sz="1600" spc="-5" dirty="0">
                <a:latin typeface="Arial"/>
                <a:cs typeface="Arial"/>
              </a:rPr>
              <a:t>is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ay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resu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ts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s,</a:t>
            </a:r>
            <a:endParaRPr sz="16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200"/>
              </a:spcBef>
            </a:pPr>
            <a:r>
              <a:rPr sz="1600" b="1" spc="-65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d</a:t>
            </a:r>
            <a:r>
              <a:rPr sz="1600" b="1" spc="-20" dirty="0">
                <a:latin typeface="Arial"/>
                <a:cs typeface="Arial"/>
              </a:rPr>
              <a:t>d</a:t>
            </a:r>
            <a:r>
              <a:rPr sz="1600" b="1" spc="0" dirty="0">
                <a:latin typeface="Arial"/>
                <a:cs typeface="Arial"/>
              </a:rPr>
              <a:t>i</a:t>
            </a:r>
            <a:r>
              <a:rPr sz="1600" b="1" spc="-10" dirty="0">
                <a:latin typeface="Arial"/>
                <a:cs typeface="Arial"/>
              </a:rPr>
              <a:t>tion</a:t>
            </a:r>
            <a:r>
              <a:rPr sz="1600" b="1" dirty="0">
                <a:latin typeface="Arial"/>
                <a:cs typeface="Arial"/>
              </a:rPr>
              <a:t>: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“</a:t>
            </a:r>
            <a:r>
              <a:rPr sz="1600" spc="-2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he</a:t>
            </a:r>
            <a:r>
              <a:rPr sz="1600" spc="6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00B050"/>
                </a:solidFill>
                <a:latin typeface="Arial"/>
                <a:cs typeface="Arial"/>
              </a:rPr>
              <a:t>Sum</a:t>
            </a:r>
            <a:r>
              <a:rPr sz="1600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of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the</a:t>
            </a:r>
            <a:r>
              <a:rPr sz="1600" spc="-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600" spc="-30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6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numbers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&lt;num1&gt;</a:t>
            </a:r>
            <a:r>
              <a:rPr sz="1600" spc="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and</a:t>
            </a:r>
            <a:r>
              <a:rPr sz="16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&lt;num2&gt;</a:t>
            </a:r>
            <a:r>
              <a:rPr sz="1600" spc="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is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&lt;re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t&gt;”</a:t>
            </a:r>
            <a:endParaRPr sz="16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210"/>
              </a:spcBef>
            </a:pPr>
            <a:r>
              <a:rPr sz="1600" b="1" spc="-10" dirty="0">
                <a:latin typeface="Arial"/>
                <a:cs typeface="Arial"/>
              </a:rPr>
              <a:t>Sub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-10" dirty="0">
                <a:latin typeface="Arial"/>
                <a:cs typeface="Arial"/>
              </a:rPr>
              <a:t>raction</a:t>
            </a:r>
            <a:r>
              <a:rPr sz="1600" b="1" spc="-20" dirty="0">
                <a:latin typeface="Arial"/>
                <a:cs typeface="Arial"/>
              </a:rPr>
              <a:t>: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“</a:t>
            </a:r>
            <a:r>
              <a:rPr sz="1600" spc="-2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he</a:t>
            </a:r>
            <a:r>
              <a:rPr sz="1600" spc="4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Subtra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ted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00B050"/>
                </a:solidFill>
                <a:latin typeface="Arial"/>
                <a:cs typeface="Arial"/>
              </a:rPr>
              <a:t>Re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600" spc="-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of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the</a:t>
            </a:r>
            <a:r>
              <a:rPr sz="16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600" spc="-30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6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numbers</a:t>
            </a:r>
            <a:r>
              <a:rPr sz="1600" spc="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&lt;num1&gt;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and</a:t>
            </a:r>
            <a:r>
              <a:rPr sz="16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&lt;num2&gt;</a:t>
            </a:r>
            <a:r>
              <a:rPr sz="1600" spc="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is</a:t>
            </a:r>
            <a:endParaRPr sz="1600">
              <a:latin typeface="Arial"/>
              <a:cs typeface="Arial"/>
            </a:endParaRPr>
          </a:p>
          <a:p>
            <a:pPr marL="701040">
              <a:lnSpc>
                <a:spcPct val="100000"/>
              </a:lnSpc>
            </a:pP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&lt;re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t&gt;”</a:t>
            </a:r>
            <a:endParaRPr sz="16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200"/>
              </a:spcBef>
            </a:pPr>
            <a:r>
              <a:rPr sz="1600" b="1" spc="-15" dirty="0">
                <a:latin typeface="Arial"/>
                <a:cs typeface="Arial"/>
              </a:rPr>
              <a:t>P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int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Smaller: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“</a:t>
            </a:r>
            <a:r>
              <a:rPr sz="1600" spc="-2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he</a:t>
            </a:r>
            <a:r>
              <a:rPr sz="1600" spc="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ma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le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st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 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of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the</a:t>
            </a:r>
            <a:r>
              <a:rPr sz="1600" spc="-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600" spc="-30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6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numbers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&lt;num1&gt;</a:t>
            </a:r>
            <a:r>
              <a:rPr sz="1600" spc="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and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 &lt;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num2&gt;</a:t>
            </a:r>
            <a:r>
              <a:rPr sz="1600" spc="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is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&lt;re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t&gt;”</a:t>
            </a:r>
            <a:endParaRPr sz="16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195"/>
              </a:spcBef>
              <a:buFont typeface="Arial"/>
              <a:buAutoNum type="arabicPeriod" startAt="3"/>
              <a:tabLst>
                <a:tab pos="470534" algn="l"/>
              </a:tabLst>
            </a:pPr>
            <a:r>
              <a:rPr sz="1600" spc="-10" dirty="0">
                <a:latin typeface="Arial"/>
                <a:cs typeface="Arial"/>
              </a:rPr>
              <a:t>Create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jav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“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nProgram”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add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  <a:p>
            <a:pPr marL="926465" lvl="1" indent="-45656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927100" algn="l"/>
              </a:tabLst>
            </a:pPr>
            <a:r>
              <a:rPr sz="1600" spc="-10" dirty="0">
                <a:latin typeface="Arial"/>
                <a:cs typeface="Arial"/>
              </a:rPr>
              <a:t>Create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ob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ct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tan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Cal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ator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926465" lvl="1" indent="-45656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927100" algn="l"/>
              </a:tabLst>
            </a:pPr>
            <a:r>
              <a:rPr sz="1600" spc="-10" dirty="0">
                <a:latin typeface="Arial"/>
                <a:cs typeface="Arial"/>
              </a:rPr>
              <a:t>Set 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ue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num1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num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2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12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8.</a:t>
            </a:r>
            <a:endParaRPr sz="1600">
              <a:latin typeface="Arial"/>
              <a:cs typeface="Arial"/>
            </a:endParaRPr>
          </a:p>
          <a:p>
            <a:pPr marL="926465" lvl="1" indent="-45656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927100" algn="l"/>
              </a:tabLst>
            </a:pP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k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“</a:t>
            </a:r>
            <a:r>
              <a:rPr sz="1600" b="1" i="1" spc="-10" dirty="0">
                <a:latin typeface="Arial"/>
                <a:cs typeface="Arial"/>
              </a:rPr>
              <a:t>addi</a:t>
            </a:r>
            <a:r>
              <a:rPr sz="1600" b="1" i="1" spc="-20" dirty="0">
                <a:latin typeface="Arial"/>
                <a:cs typeface="Arial"/>
              </a:rPr>
              <a:t>t</a:t>
            </a:r>
            <a:r>
              <a:rPr sz="1600" b="1" i="1" spc="-10" dirty="0">
                <a:latin typeface="Arial"/>
                <a:cs typeface="Arial"/>
              </a:rPr>
              <a:t>io</a:t>
            </a:r>
            <a:r>
              <a:rPr sz="1600" b="1" i="1" spc="-2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”</a:t>
            </a:r>
            <a:r>
              <a:rPr sz="1600" spc="0" dirty="0">
                <a:latin typeface="Arial"/>
                <a:cs typeface="Arial"/>
              </a:rPr>
              <a:t>,</a:t>
            </a:r>
            <a:r>
              <a:rPr sz="1600" spc="-15" dirty="0">
                <a:latin typeface="Arial"/>
                <a:cs typeface="Arial"/>
              </a:rPr>
              <a:t>“</a:t>
            </a:r>
            <a:r>
              <a:rPr sz="1600" b="1" i="1" spc="-10" dirty="0">
                <a:latin typeface="Arial"/>
                <a:cs typeface="Arial"/>
              </a:rPr>
              <a:t>su</a:t>
            </a:r>
            <a:r>
              <a:rPr sz="1600" b="1" i="1" spc="-5" dirty="0">
                <a:latin typeface="Arial"/>
                <a:cs typeface="Arial"/>
              </a:rPr>
              <a:t>b</a:t>
            </a:r>
            <a:r>
              <a:rPr sz="1600" b="1" i="1" spc="-10" dirty="0">
                <a:latin typeface="Arial"/>
                <a:cs typeface="Arial"/>
              </a:rPr>
              <a:t>tra</a:t>
            </a:r>
            <a:r>
              <a:rPr sz="1600" b="1" i="1" dirty="0">
                <a:latin typeface="Arial"/>
                <a:cs typeface="Arial"/>
              </a:rPr>
              <a:t>c</a:t>
            </a:r>
            <a:r>
              <a:rPr sz="1600" b="1" i="1" spc="-10" dirty="0">
                <a:latin typeface="Arial"/>
                <a:cs typeface="Arial"/>
              </a:rPr>
              <a:t>t</a:t>
            </a:r>
            <a:r>
              <a:rPr sz="1600" b="1" i="1" dirty="0">
                <a:latin typeface="Arial"/>
                <a:cs typeface="Arial"/>
              </a:rPr>
              <a:t>i</a:t>
            </a:r>
            <a:r>
              <a:rPr sz="1600" b="1" i="1" spc="-10" dirty="0">
                <a:latin typeface="Arial"/>
                <a:cs typeface="Arial"/>
              </a:rPr>
              <a:t>o</a:t>
            </a:r>
            <a:r>
              <a:rPr sz="1600" b="1" i="1" spc="-5" dirty="0">
                <a:latin typeface="Arial"/>
                <a:cs typeface="Arial"/>
              </a:rPr>
              <a:t>n</a:t>
            </a:r>
            <a:r>
              <a:rPr sz="1600" spc="-10" dirty="0">
                <a:latin typeface="Arial"/>
                <a:cs typeface="Arial"/>
              </a:rPr>
              <a:t>”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“</a:t>
            </a:r>
            <a:r>
              <a:rPr sz="1600" b="1" i="1" spc="-10" dirty="0">
                <a:latin typeface="Arial"/>
                <a:cs typeface="Arial"/>
              </a:rPr>
              <a:t>prin</a:t>
            </a:r>
            <a:r>
              <a:rPr sz="1600" b="1" i="1" spc="-20" dirty="0">
                <a:latin typeface="Arial"/>
                <a:cs typeface="Arial"/>
              </a:rPr>
              <a:t>t</a:t>
            </a:r>
            <a:r>
              <a:rPr sz="1600" b="1" i="1" spc="-10" dirty="0">
                <a:latin typeface="Arial"/>
                <a:cs typeface="Arial"/>
              </a:rPr>
              <a:t>Smaller</a:t>
            </a:r>
            <a:r>
              <a:rPr sz="1600" b="1" i="1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“.</a:t>
            </a:r>
            <a:endParaRPr sz="16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Font typeface="Arial"/>
              <a:buAutoNum type="arabicPeriod" startAt="3"/>
              <a:tabLst>
                <a:tab pos="470534" algn="l"/>
              </a:tabLst>
            </a:pP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me</a:t>
            </a:r>
            <a:r>
              <a:rPr sz="1600" spc="-5" dirty="0">
                <a:latin typeface="Arial"/>
                <a:cs typeface="Arial"/>
              </a:rPr>
              <a:t>ss</a:t>
            </a:r>
            <a:r>
              <a:rPr sz="1600" spc="-10" dirty="0">
                <a:latin typeface="Arial"/>
                <a:cs typeface="Arial"/>
              </a:rPr>
              <a:t>age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needs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pla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ed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838200"/>
            <a:ext cx="53162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6880" algn="l"/>
              </a:tabLst>
            </a:pPr>
            <a:r>
              <a:rPr sz="3600" dirty="0">
                <a:latin typeface="Verdana"/>
                <a:cs typeface="Verdana"/>
              </a:rPr>
              <a:t>Lend</a:t>
            </a:r>
            <a:r>
              <a:rPr sz="3600" spc="-3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a	Hand</a:t>
            </a:r>
            <a:r>
              <a:rPr sz="3600" spc="-2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- So</a:t>
            </a:r>
            <a:r>
              <a:rPr sz="3600" spc="-10" dirty="0">
                <a:latin typeface="Verdana"/>
                <a:cs typeface="Verdana"/>
              </a:rPr>
              <a:t>l</a:t>
            </a:r>
            <a:r>
              <a:rPr sz="3600" dirty="0">
                <a:latin typeface="Verdana"/>
                <a:cs typeface="Verdana"/>
              </a:rPr>
              <a:t>ution</a:t>
            </a:r>
          </a:p>
        </p:txBody>
      </p:sp>
      <p:sp>
        <p:nvSpPr>
          <p:cNvPr id="3" name="object 3"/>
          <p:cNvSpPr/>
          <p:nvPr/>
        </p:nvSpPr>
        <p:spPr>
          <a:xfrm>
            <a:off x="1676400" y="2133600"/>
            <a:ext cx="6096000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400" y="3886200"/>
            <a:ext cx="6096000" cy="2743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6940" algn="l">
              <a:lnSpc>
                <a:spcPct val="100000"/>
              </a:lnSpc>
            </a:pPr>
            <a:r>
              <a:rPr dirty="0"/>
              <a:t>Logi</a:t>
            </a:r>
            <a:r>
              <a:rPr spc="-10" dirty="0"/>
              <a:t>c</a:t>
            </a:r>
            <a:r>
              <a:rPr dirty="0"/>
              <a:t>al</a:t>
            </a:r>
            <a:r>
              <a:rPr spc="-15" dirty="0"/>
              <a:t> </a:t>
            </a:r>
            <a:r>
              <a:rPr dirty="0"/>
              <a:t>Ope</a:t>
            </a:r>
            <a:r>
              <a:rPr spc="-60" dirty="0"/>
              <a:t>r</a:t>
            </a:r>
            <a:r>
              <a:rPr dirty="0"/>
              <a:t>at</a:t>
            </a:r>
            <a:r>
              <a:rPr spc="-10" dirty="0"/>
              <a:t>o</a:t>
            </a:r>
            <a:r>
              <a:rPr dirty="0"/>
              <a:t>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34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3640" y="2207272"/>
            <a:ext cx="8657590" cy="88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Log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cal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Opera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or:</a:t>
            </a:r>
            <a:endParaRPr sz="2000">
              <a:latin typeface="Arial"/>
              <a:cs typeface="Arial"/>
            </a:endParaRPr>
          </a:p>
          <a:p>
            <a:pPr marL="12700" marR="5080" indent="2279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Logi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ators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evaluate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nditions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turn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true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false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nditions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lt.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469" y="3422269"/>
          <a:ext cx="8534396" cy="2377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999"/>
                <a:gridCol w="1523999"/>
                <a:gridCol w="1752599"/>
                <a:gridCol w="4114799"/>
              </a:tblGrid>
              <a:tr h="6400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554990">
                        <a:lnSpc>
                          <a:spcPct val="1006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 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script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&amp;&amp;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 &amp;&amp;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551180">
                        <a:lnSpc>
                          <a:spcPct val="100000"/>
                        </a:lnSpc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rue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if both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ru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, ot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ise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fals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|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|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|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|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144145">
                        <a:lnSpc>
                          <a:spcPct val="100000"/>
                        </a:lnSpc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rue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if any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is true , ot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ise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fals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!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!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rue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if op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is false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vice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versa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762000"/>
            <a:ext cx="58343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31005" algn="l"/>
              </a:tabLst>
            </a:pPr>
            <a:r>
              <a:rPr sz="3600" dirty="0">
                <a:latin typeface="Verdana"/>
                <a:cs typeface="Verdana"/>
              </a:rPr>
              <a:t>Bitwise</a:t>
            </a:r>
            <a:r>
              <a:rPr sz="3600" spc="-2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Ope</a:t>
            </a:r>
            <a:r>
              <a:rPr sz="3600" spc="-60" dirty="0">
                <a:latin typeface="Verdana"/>
                <a:cs typeface="Verdana"/>
              </a:rPr>
              <a:t>r</a:t>
            </a:r>
            <a:r>
              <a:rPr sz="3600" dirty="0">
                <a:latin typeface="Verdana"/>
                <a:cs typeface="Verdana"/>
              </a:rPr>
              <a:t>a</a:t>
            </a:r>
            <a:r>
              <a:rPr sz="3600" spc="-10" dirty="0">
                <a:latin typeface="Verdana"/>
                <a:cs typeface="Verdana"/>
              </a:rPr>
              <a:t>t</a:t>
            </a:r>
            <a:r>
              <a:rPr sz="3600" dirty="0">
                <a:latin typeface="Verdana"/>
                <a:cs typeface="Verdana"/>
              </a:rPr>
              <a:t>ors	in</a:t>
            </a:r>
            <a:r>
              <a:rPr sz="3600" spc="-10" dirty="0">
                <a:latin typeface="Verdana"/>
                <a:cs typeface="Verdana"/>
              </a:rPr>
              <a:t> J</a:t>
            </a:r>
            <a:r>
              <a:rPr sz="3600" spc="-30" dirty="0">
                <a:latin typeface="Verdana"/>
                <a:cs typeface="Verdana"/>
              </a:rPr>
              <a:t>a</a:t>
            </a:r>
            <a:r>
              <a:rPr sz="3600" spc="-70" dirty="0">
                <a:latin typeface="Verdana"/>
                <a:cs typeface="Verdana"/>
              </a:rPr>
              <a:t>v</a:t>
            </a:r>
            <a:r>
              <a:rPr sz="3600" dirty="0">
                <a:latin typeface="Verdana"/>
                <a:cs typeface="Verdana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3640" y="2131173"/>
            <a:ext cx="8186420" cy="88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00"/>
              </a:lnSpc>
              <a:tabLst>
                <a:tab pos="1038860" algn="l"/>
              </a:tabLst>
            </a:pPr>
            <a:r>
              <a:rPr sz="2000" b="1" dirty="0">
                <a:latin typeface="Arial"/>
                <a:cs typeface="Arial"/>
              </a:rPr>
              <a:t>Bi</a:t>
            </a:r>
            <a:r>
              <a:rPr sz="2000" b="1" spc="-20" dirty="0">
                <a:latin typeface="Arial"/>
                <a:cs typeface="Arial"/>
              </a:rPr>
              <a:t>t</a:t>
            </a:r>
            <a:r>
              <a:rPr sz="2000" b="1" spc="35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ise	Operator:</a:t>
            </a:r>
            <a:endParaRPr sz="2000">
              <a:latin typeface="Arial"/>
              <a:cs typeface="Arial"/>
            </a:endParaRPr>
          </a:p>
          <a:p>
            <a:pPr marL="12700" marR="5080" indent="41719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Bi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wi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 ope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ators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manipulate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bits 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integer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te, 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ho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t,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ha</a:t>
            </a:r>
            <a:r>
              <a:rPr sz="2000" spc="-10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long)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35</a:t>
            </a:fld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1469" y="3351281"/>
          <a:ext cx="8534396" cy="3659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49"/>
                <a:gridCol w="823721"/>
                <a:gridCol w="1123187"/>
                <a:gridCol w="5539739"/>
              </a:tblGrid>
              <a:tr h="36728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erator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&amp;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nary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op1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&amp;op2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187960" algn="just">
                        <a:lnSpc>
                          <a:spcPct val="100299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operator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returns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ue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both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operands are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1,a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ro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produced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other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equ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nt to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mu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both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|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nary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op1|op2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13081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operator</a:t>
                      </a:r>
                      <a:r>
                        <a:rPr sz="16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|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returns </a:t>
                      </a:r>
                      <a:r>
                        <a:rPr sz="16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ue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one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 the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operands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1. 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Returns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ro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both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operands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has a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ue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ero.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equ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nt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add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ng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both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~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Unary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~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op1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60261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unary N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operato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~,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rts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ts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its operand.,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erts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ro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rsa.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106679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^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nary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op1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^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op2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 marR="2514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XOR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operato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^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represents</a:t>
                      </a:r>
                      <a:r>
                        <a:rPr sz="16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equa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ity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fun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n, 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e.,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output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HIGH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(1)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puts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 other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output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LOW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(0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.</a:t>
                      </a: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990600"/>
            <a:ext cx="56438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31005" algn="l"/>
              </a:tabLst>
            </a:pPr>
            <a:r>
              <a:rPr sz="3600" dirty="0">
                <a:latin typeface="Verdana"/>
                <a:cs typeface="Verdana"/>
              </a:rPr>
              <a:t>Bitwise</a:t>
            </a:r>
            <a:r>
              <a:rPr sz="3600" spc="-2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Ope</a:t>
            </a:r>
            <a:r>
              <a:rPr sz="3600" spc="-60" dirty="0">
                <a:latin typeface="Verdana"/>
                <a:cs typeface="Verdana"/>
              </a:rPr>
              <a:t>r</a:t>
            </a:r>
            <a:r>
              <a:rPr sz="3600" dirty="0">
                <a:latin typeface="Verdana"/>
                <a:cs typeface="Verdana"/>
              </a:rPr>
              <a:t>a</a:t>
            </a:r>
            <a:r>
              <a:rPr sz="3600" spc="-10" dirty="0">
                <a:latin typeface="Verdana"/>
                <a:cs typeface="Verdana"/>
              </a:rPr>
              <a:t>t</a:t>
            </a:r>
            <a:r>
              <a:rPr sz="3600" dirty="0">
                <a:latin typeface="Verdana"/>
                <a:cs typeface="Verdana"/>
              </a:rPr>
              <a:t>ors	(</a:t>
            </a:r>
            <a:r>
              <a:rPr sz="3600" spc="-10" dirty="0">
                <a:latin typeface="Verdana"/>
                <a:cs typeface="Verdana"/>
              </a:rPr>
              <a:t>c</a:t>
            </a:r>
            <a:r>
              <a:rPr sz="3600" dirty="0">
                <a:latin typeface="Verdana"/>
                <a:cs typeface="Verdana"/>
              </a:rPr>
              <a:t>ont)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193" y="2131173"/>
            <a:ext cx="3776979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04950" algn="l"/>
              </a:tabLst>
            </a:pP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	Bi</a:t>
            </a:r>
            <a:r>
              <a:rPr sz="2000" b="1" spc="-15" dirty="0">
                <a:latin typeface="Arial"/>
                <a:cs typeface="Arial"/>
              </a:rPr>
              <a:t>t</a:t>
            </a:r>
            <a:r>
              <a:rPr sz="2000" b="1" spc="35" dirty="0">
                <a:latin typeface="Arial"/>
                <a:cs typeface="Arial"/>
              </a:rPr>
              <a:t>w</a:t>
            </a:r>
            <a:r>
              <a:rPr sz="2000" b="1" dirty="0">
                <a:latin typeface="Arial"/>
                <a:cs typeface="Arial"/>
              </a:rPr>
              <a:t>ise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Opera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ors: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36</a:t>
            </a:fld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07669" y="2812669"/>
          <a:ext cx="8305796" cy="2514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7597"/>
                <a:gridCol w="2035301"/>
                <a:gridCol w="2076449"/>
                <a:gridCol w="2076449"/>
              </a:tblGrid>
              <a:tr h="65989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alue of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alue of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Code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tabLst>
                          <a:tab pos="1682750" algn="l"/>
                        </a:tabLst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nal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alue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	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41681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tabLst>
                          <a:tab pos="111125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(0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00	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111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21970">
                      <a:solidFill>
                        <a:srgbClr val="D0D8E8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tabLst>
                          <a:tab pos="92075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5(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	0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21970">
                      <a:solidFill>
                        <a:srgbClr val="D0D8E8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21970">
                      <a:solidFill>
                        <a:srgbClr val="D0D8E8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(0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21970">
                      <a:solidFill>
                        <a:srgbClr val="D0D8E8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425957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(0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00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111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21970">
                      <a:solidFill>
                        <a:srgbClr val="D0D8E8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5(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21970">
                      <a:solidFill>
                        <a:srgbClr val="D0D8E8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=x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|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21970">
                      <a:solidFill>
                        <a:srgbClr val="D0D8E8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(0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111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21970">
                      <a:solidFill>
                        <a:srgbClr val="D0D8E8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42138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7(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 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111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z=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~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0(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59054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(0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111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5(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z=x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^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(0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914400"/>
            <a:ext cx="579183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6880" algn="l"/>
              </a:tabLst>
            </a:pPr>
            <a:r>
              <a:rPr sz="3600" dirty="0">
                <a:latin typeface="Verdana"/>
                <a:cs typeface="Verdana"/>
              </a:rPr>
              <a:t>Lend</a:t>
            </a:r>
            <a:r>
              <a:rPr sz="3600" spc="-3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a	Hand</a:t>
            </a:r>
            <a:r>
              <a:rPr sz="3600" spc="-2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–</a:t>
            </a:r>
            <a:r>
              <a:rPr sz="3600" spc="-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Ope</a:t>
            </a:r>
            <a:r>
              <a:rPr sz="3600" spc="-60" dirty="0">
                <a:latin typeface="Verdana"/>
                <a:cs typeface="Verdana"/>
              </a:rPr>
              <a:t>r</a:t>
            </a:r>
            <a:r>
              <a:rPr sz="3600" dirty="0">
                <a:latin typeface="Verdana"/>
                <a:cs typeface="Verdana"/>
              </a:rPr>
              <a:t>a</a:t>
            </a:r>
            <a:r>
              <a:rPr sz="3600" spc="-10" dirty="0">
                <a:latin typeface="Verdana"/>
                <a:cs typeface="Verdana"/>
              </a:rPr>
              <a:t>t</a:t>
            </a:r>
            <a:r>
              <a:rPr sz="3600" dirty="0">
                <a:latin typeface="Verdana"/>
                <a:cs typeface="Verdana"/>
              </a:rPr>
              <a:t>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464" y="2127428"/>
            <a:ext cx="776732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tabLst>
                <a:tab pos="469900" algn="l"/>
              </a:tabLst>
            </a:pPr>
            <a:r>
              <a:rPr sz="1600" spc="-10" dirty="0">
                <a:latin typeface="Arial"/>
                <a:cs typeface="Arial"/>
              </a:rPr>
              <a:t>1.	Create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jav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clas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“</a:t>
            </a:r>
            <a:r>
              <a:rPr sz="1600" spc="-10" dirty="0">
                <a:latin typeface="Arial"/>
                <a:cs typeface="Arial"/>
              </a:rPr>
              <a:t>Cal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ator”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add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teger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ins</a:t>
            </a:r>
            <a:r>
              <a:rPr sz="1600" spc="-10" dirty="0">
                <a:latin typeface="Arial"/>
                <a:cs typeface="Arial"/>
              </a:rPr>
              <a:t>tan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ariab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es “num1”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 ”num2”.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464" y="2767318"/>
            <a:ext cx="6977380" cy="86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tabLst>
                <a:tab pos="469900" algn="l"/>
              </a:tabLst>
            </a:pPr>
            <a:r>
              <a:rPr sz="1600" spc="-10" dirty="0">
                <a:latin typeface="Arial"/>
                <a:cs typeface="Arial"/>
              </a:rPr>
              <a:t>2.	Create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four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  </a:t>
            </a:r>
            <a:r>
              <a:rPr sz="1600" spc="-10" dirty="0">
                <a:latin typeface="Arial"/>
                <a:cs typeface="Arial"/>
              </a:rPr>
              <a:t>perform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,or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XOR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NOT</a:t>
            </a:r>
            <a:r>
              <a:rPr sz="1600" spc="-5" dirty="0">
                <a:latin typeface="Arial"/>
                <a:cs typeface="Arial"/>
              </a:rPr>
              <a:t> t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numbers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print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 fo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lo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format</a:t>
            </a:r>
            <a:endParaRPr sz="16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“</a:t>
            </a:r>
            <a:r>
              <a:rPr sz="1600" spc="-2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he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00B050"/>
                </a:solidFill>
                <a:latin typeface="Arial"/>
                <a:cs typeface="Arial"/>
              </a:rPr>
              <a:t>B</a:t>
            </a:r>
            <a:r>
              <a:rPr sz="1600" spc="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600" spc="-30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600" spc="-1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00B050"/>
                </a:solidFill>
                <a:latin typeface="Arial"/>
                <a:cs typeface="Arial"/>
              </a:rPr>
              <a:t>AND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of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the</a:t>
            </a:r>
            <a:r>
              <a:rPr sz="1600" spc="-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600" spc="-30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6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numbers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&lt;num1&gt;</a:t>
            </a:r>
            <a:r>
              <a:rPr sz="1600" spc="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and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 &lt;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num2&gt;</a:t>
            </a:r>
            <a:r>
              <a:rPr sz="1600" spc="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is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&lt;re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t&gt;”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40193" y="2767318"/>
            <a:ext cx="60134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for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8463" y="3805315"/>
            <a:ext cx="7388225" cy="3002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marR="5080">
              <a:lnSpc>
                <a:spcPct val="162500"/>
              </a:lnSpc>
            </a:pP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“</a:t>
            </a:r>
            <a:r>
              <a:rPr sz="1600" spc="-2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he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00B050"/>
                </a:solidFill>
                <a:latin typeface="Arial"/>
                <a:cs typeface="Arial"/>
              </a:rPr>
              <a:t>B</a:t>
            </a:r>
            <a:r>
              <a:rPr sz="1600" spc="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600" spc="-30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00B050"/>
                </a:solidFill>
                <a:latin typeface="Arial"/>
                <a:cs typeface="Arial"/>
              </a:rPr>
              <a:t>OR</a:t>
            </a:r>
            <a:r>
              <a:rPr sz="1600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00B050"/>
                </a:solidFill>
                <a:latin typeface="Arial"/>
                <a:cs typeface="Arial"/>
              </a:rPr>
              <a:t>Re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t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of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the</a:t>
            </a:r>
            <a:r>
              <a:rPr sz="16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600" spc="-30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600" spc="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numbers</a:t>
            </a:r>
            <a:r>
              <a:rPr sz="1600" spc="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&lt;num1&gt;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and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 &lt;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num2&gt;</a:t>
            </a:r>
            <a:r>
              <a:rPr sz="1600" spc="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is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&lt;re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t&gt;”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 “</a:t>
            </a:r>
            <a:r>
              <a:rPr sz="1600" spc="-2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he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00B050"/>
                </a:solidFill>
                <a:latin typeface="Arial"/>
                <a:cs typeface="Arial"/>
              </a:rPr>
              <a:t>B</a:t>
            </a:r>
            <a:r>
              <a:rPr sz="1600" spc="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600" spc="-30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00B050"/>
                </a:solidFill>
                <a:latin typeface="Arial"/>
                <a:cs typeface="Arial"/>
              </a:rPr>
              <a:t>XOR</a:t>
            </a:r>
            <a:r>
              <a:rPr sz="1600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of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the</a:t>
            </a:r>
            <a:r>
              <a:rPr sz="1600" spc="-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600" spc="-30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o</a:t>
            </a:r>
            <a:r>
              <a:rPr sz="16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numbers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&lt;num1&gt;</a:t>
            </a:r>
            <a:r>
              <a:rPr sz="1600" spc="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and</a:t>
            </a:r>
            <a:r>
              <a:rPr sz="16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&lt;num2&gt;</a:t>
            </a:r>
            <a:r>
              <a:rPr sz="1600" spc="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is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&lt;re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t&gt;”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 “</a:t>
            </a:r>
            <a:r>
              <a:rPr sz="1600" spc="-2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he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00B050"/>
                </a:solidFill>
                <a:latin typeface="Arial"/>
                <a:cs typeface="Arial"/>
              </a:rPr>
              <a:t>B</a:t>
            </a:r>
            <a:r>
              <a:rPr sz="1600" spc="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600" spc="-30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00B050"/>
                </a:solidFill>
                <a:latin typeface="Arial"/>
                <a:cs typeface="Arial"/>
              </a:rPr>
              <a:t>NOT</a:t>
            </a:r>
            <a:r>
              <a:rPr sz="1600" spc="-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00B050"/>
                </a:solidFill>
                <a:latin typeface="Arial"/>
                <a:cs typeface="Arial"/>
              </a:rPr>
              <a:t>Re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t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of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the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number</a:t>
            </a:r>
            <a:r>
              <a:rPr sz="16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&lt;num1&gt;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is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&lt;re</a:t>
            </a:r>
            <a:r>
              <a:rPr sz="1600" spc="-5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u</a:t>
            </a:r>
            <a:r>
              <a:rPr sz="1600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00B050"/>
                </a:solidFill>
                <a:latin typeface="Arial"/>
                <a:cs typeface="Arial"/>
              </a:rPr>
              <a:t>t&gt;”</a:t>
            </a:r>
            <a:endParaRPr sz="16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195"/>
              </a:spcBef>
              <a:buFont typeface="Arial"/>
              <a:buAutoNum type="arabicPeriod" startAt="3"/>
              <a:tabLst>
                <a:tab pos="470534" algn="l"/>
              </a:tabLst>
            </a:pPr>
            <a:r>
              <a:rPr sz="1600" spc="-10" dirty="0">
                <a:latin typeface="Arial"/>
                <a:cs typeface="Arial"/>
              </a:rPr>
              <a:t>Create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jav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clas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“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nProgram”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add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  <a:p>
            <a:pPr marL="926465" lvl="1" indent="-45656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927100" algn="l"/>
              </a:tabLst>
            </a:pPr>
            <a:r>
              <a:rPr sz="1600" spc="-10" dirty="0">
                <a:latin typeface="Arial"/>
                <a:cs typeface="Arial"/>
              </a:rPr>
              <a:t>Create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ob</a:t>
            </a:r>
            <a:r>
              <a:rPr sz="1600" dirty="0">
                <a:latin typeface="Arial"/>
                <a:cs typeface="Arial"/>
              </a:rPr>
              <a:t>j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ct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tan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Cal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ator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926465" lvl="1" indent="-45656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927100" algn="l"/>
              </a:tabLst>
            </a:pPr>
            <a:r>
              <a:rPr sz="1600" spc="-10" dirty="0">
                <a:latin typeface="Arial"/>
                <a:cs typeface="Arial"/>
              </a:rPr>
              <a:t>Set 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spc="-5" dirty="0">
                <a:latin typeface="Arial"/>
                <a:cs typeface="Arial"/>
              </a:rPr>
              <a:t>alu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num1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num2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as</a:t>
            </a:r>
            <a:r>
              <a:rPr sz="1600" dirty="0">
                <a:latin typeface="Arial"/>
                <a:cs typeface="Arial"/>
              </a:rPr>
              <a:t>  </a:t>
            </a:r>
            <a:r>
              <a:rPr sz="1600" spc="-10" dirty="0">
                <a:latin typeface="Arial"/>
                <a:cs typeface="Arial"/>
              </a:rPr>
              <a:t>15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5</a:t>
            </a:r>
            <a:r>
              <a:rPr sz="1600" spc="-5" dirty="0">
                <a:latin typeface="Arial"/>
                <a:cs typeface="Arial"/>
              </a:rPr>
              <a:t> .</a:t>
            </a:r>
            <a:endParaRPr sz="1600">
              <a:latin typeface="Arial"/>
              <a:cs typeface="Arial"/>
            </a:endParaRPr>
          </a:p>
          <a:p>
            <a:pPr marL="926465" lvl="1" indent="-45656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927100" algn="l"/>
              </a:tabLst>
            </a:pPr>
            <a:r>
              <a:rPr sz="1600" spc="-10" dirty="0">
                <a:latin typeface="Arial"/>
                <a:cs typeface="Arial"/>
              </a:rPr>
              <a:t>In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k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four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method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Font typeface="Arial"/>
              <a:buAutoNum type="arabicPeriod" startAt="3"/>
              <a:tabLst>
                <a:tab pos="470534" algn="l"/>
              </a:tabLst>
            </a:pP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me</a:t>
            </a:r>
            <a:r>
              <a:rPr sz="1600" spc="-5" dirty="0">
                <a:latin typeface="Arial"/>
                <a:cs typeface="Arial"/>
              </a:rPr>
              <a:t>ss</a:t>
            </a:r>
            <a:r>
              <a:rPr sz="1600" spc="-10" dirty="0">
                <a:latin typeface="Arial"/>
                <a:cs typeface="Arial"/>
              </a:rPr>
              <a:t>age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needs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pla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ed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914400"/>
            <a:ext cx="53162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6880" algn="l"/>
              </a:tabLst>
            </a:pPr>
            <a:r>
              <a:rPr sz="3600" dirty="0">
                <a:latin typeface="Verdana"/>
                <a:cs typeface="Verdana"/>
              </a:rPr>
              <a:t>Lend</a:t>
            </a:r>
            <a:r>
              <a:rPr sz="3600" spc="-3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a	Hand</a:t>
            </a:r>
            <a:r>
              <a:rPr sz="3600" spc="-2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- So</a:t>
            </a:r>
            <a:r>
              <a:rPr sz="3600" spc="-10" dirty="0">
                <a:latin typeface="Verdana"/>
                <a:cs typeface="Verdana"/>
              </a:rPr>
              <a:t>l</a:t>
            </a:r>
            <a:r>
              <a:rPr sz="3600" dirty="0">
                <a:latin typeface="Verdana"/>
                <a:cs typeface="Verdana"/>
              </a:rPr>
              <a:t>ution</a:t>
            </a:r>
          </a:p>
        </p:txBody>
      </p:sp>
      <p:sp>
        <p:nvSpPr>
          <p:cNvPr id="3" name="object 3"/>
          <p:cNvSpPr/>
          <p:nvPr/>
        </p:nvSpPr>
        <p:spPr>
          <a:xfrm>
            <a:off x="2362200" y="2209800"/>
            <a:ext cx="5562600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2200" y="3886200"/>
            <a:ext cx="5562600" cy="3200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6940" algn="l">
              <a:lnSpc>
                <a:spcPct val="100000"/>
              </a:lnSpc>
            </a:pPr>
            <a:r>
              <a:rPr dirty="0"/>
              <a:t>Shi</a:t>
            </a:r>
            <a:r>
              <a:rPr spc="-15" dirty="0"/>
              <a:t>f</a:t>
            </a:r>
            <a:r>
              <a:rPr dirty="0"/>
              <a:t>t</a:t>
            </a:r>
            <a:r>
              <a:rPr spc="-25" dirty="0"/>
              <a:t> </a:t>
            </a:r>
            <a:r>
              <a:rPr dirty="0"/>
              <a:t>Ope</a:t>
            </a:r>
            <a:r>
              <a:rPr spc="-60" dirty="0"/>
              <a:t>r</a:t>
            </a:r>
            <a:r>
              <a:rPr dirty="0"/>
              <a:t>a</a:t>
            </a:r>
            <a:r>
              <a:rPr spc="-10" dirty="0"/>
              <a:t>t</a:t>
            </a:r>
            <a:r>
              <a:rPr dirty="0"/>
              <a:t>ors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39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6135" y="2051481"/>
            <a:ext cx="8178165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Sh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ft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ator:</a:t>
            </a:r>
            <a:endParaRPr sz="1800">
              <a:latin typeface="Arial"/>
              <a:cs typeface="Arial"/>
            </a:endParaRPr>
          </a:p>
          <a:p>
            <a:pPr marL="12700" marR="5080" indent="188595">
              <a:lnSpc>
                <a:spcPct val="100000"/>
              </a:lnSpc>
              <a:tabLst>
                <a:tab pos="785495" algn="l"/>
                <a:tab pos="1877060" algn="l"/>
              </a:tabLst>
            </a:pPr>
            <a:r>
              <a:rPr sz="1800" dirty="0">
                <a:latin typeface="Arial"/>
                <a:cs typeface="Arial"/>
              </a:rPr>
              <a:t>Sh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ft	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rators	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 more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bit 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 b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 the 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vel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ir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vi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ts.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5268" y="3117469"/>
          <a:ext cx="8610597" cy="3174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3425"/>
                <a:gridCol w="1845563"/>
                <a:gridCol w="5261609"/>
              </a:tblGrid>
              <a:tr h="36575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script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67208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&lt;&lt;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 &lt;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76530">
                        <a:lnSpc>
                          <a:spcPct val="100600"/>
                        </a:lnSpc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shift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rato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 all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its in a va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 the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left a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cifi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times.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91439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&gt;&gt;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1&gt;&gt;op2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26695">
                        <a:lnSpc>
                          <a:spcPct val="100000"/>
                        </a:lnSpc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ht sh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, 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ifts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bits in a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rig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 sp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cifi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1222247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 &gt;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74295" algn="just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ft </a:t>
                      </a:r>
                      <a:r>
                        <a:rPr sz="18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ht </a:t>
                      </a:r>
                      <a:r>
                        <a:rPr sz="18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zero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fill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he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ft </a:t>
                      </a:r>
                      <a:r>
                        <a:rPr sz="18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nds va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ue  </a:t>
                      </a:r>
                      <a:r>
                        <a:rPr sz="18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is  </a:t>
                      </a:r>
                      <a:r>
                        <a:rPr sz="18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mo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ed  </a:t>
                      </a:r>
                      <a:r>
                        <a:rPr sz="18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ht  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  </a:t>
                      </a:r>
                      <a:r>
                        <a:rPr sz="18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18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  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 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ts sp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cified</a:t>
                      </a:r>
                      <a:r>
                        <a:rPr sz="1800" spc="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ht</a:t>
                      </a:r>
                      <a:r>
                        <a:rPr sz="1800" spc="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ed</a:t>
                      </a:r>
                      <a:r>
                        <a:rPr sz="1800" spc="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ues are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up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ith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zer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6940">
              <a:lnSpc>
                <a:spcPct val="100000"/>
              </a:lnSpc>
            </a:pPr>
            <a:r>
              <a:rPr spc="-10" dirty="0"/>
              <a:t>J</a:t>
            </a:r>
            <a:r>
              <a:rPr spc="-30" dirty="0"/>
              <a:t>a</a:t>
            </a:r>
            <a:r>
              <a:rPr spc="-70" dirty="0"/>
              <a:t>v</a:t>
            </a:r>
            <a:r>
              <a:rPr dirty="0"/>
              <a:t>a</a:t>
            </a:r>
            <a:r>
              <a:rPr spc="-25" dirty="0"/>
              <a:t> </a:t>
            </a:r>
            <a:r>
              <a:rPr spc="-120" dirty="0"/>
              <a:t>K</a:t>
            </a:r>
            <a:r>
              <a:rPr dirty="0"/>
              <a:t>e</a:t>
            </a:r>
            <a:r>
              <a:rPr spc="5" dirty="0"/>
              <a:t>yw</a:t>
            </a:r>
            <a:r>
              <a:rPr dirty="0"/>
              <a:t>ords</a:t>
            </a:r>
            <a:r>
              <a:rPr spc="-25" dirty="0"/>
              <a:t> </a:t>
            </a:r>
            <a:r>
              <a:rPr dirty="0"/>
              <a:t>E</a:t>
            </a:r>
            <a:r>
              <a:rPr spc="5" dirty="0"/>
              <a:t>x</a:t>
            </a:r>
            <a:r>
              <a:rPr dirty="0"/>
              <a:t>amples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469" y="2279269"/>
          <a:ext cx="8305795" cy="4343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1159"/>
                <a:gridCol w="1661159"/>
                <a:gridCol w="1661159"/>
                <a:gridCol w="1661159"/>
                <a:gridCol w="1661159"/>
              </a:tblGrid>
              <a:tr h="434339">
                <a:tc>
                  <a:txBody>
                    <a:bodyPr/>
                    <a:lstStyle/>
                    <a:p>
                      <a:pPr marL="416559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stract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tected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546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throw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434339">
                <a:tc>
                  <a:txBody>
                    <a:bodyPr/>
                    <a:lstStyle/>
                    <a:p>
                      <a:pPr marL="5124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ass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5067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52641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489584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thro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434339">
                <a:tc>
                  <a:txBody>
                    <a:bodyPr/>
                    <a:lstStyle/>
                    <a:p>
                      <a:pPr marL="417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4819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5251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return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trans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434339">
                <a:tc>
                  <a:txBody>
                    <a:bodyPr/>
                    <a:lstStyle/>
                    <a:p>
                      <a:pPr marL="5384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4343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3860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terface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static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vo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4343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case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fin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strict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vo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ati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4343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catch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5340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fin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5187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tive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5384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su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-4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4343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flo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itch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4343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cka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nc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iz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true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434339">
                <a:tc>
                  <a:txBody>
                    <a:bodyPr/>
                    <a:lstStyle/>
                    <a:p>
                      <a:pPr marL="3924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this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false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4BACC6"/>
                      </a:solidFill>
                      <a:prstDash val="solid"/>
                    </a:lnL>
                    <a:lnR w="14985">
                      <a:solidFill>
                        <a:srgbClr val="4BACC6"/>
                      </a:solidFill>
                      <a:prstDash val="solid"/>
                    </a:lnR>
                    <a:lnT w="14985">
                      <a:solidFill>
                        <a:srgbClr val="4BACC6"/>
                      </a:solidFill>
                      <a:prstDash val="solid"/>
                    </a:lnT>
                    <a:lnB w="14985">
                      <a:solidFill>
                        <a:srgbClr val="4BACC6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6940" algn="l">
              <a:lnSpc>
                <a:spcPct val="100000"/>
              </a:lnSpc>
            </a:pPr>
            <a:r>
              <a:rPr dirty="0"/>
              <a:t>A</a:t>
            </a:r>
            <a:r>
              <a:rPr spc="-10" dirty="0"/>
              <a:t>s</a:t>
            </a:r>
            <a:r>
              <a:rPr dirty="0"/>
              <a:t>s</a:t>
            </a:r>
            <a:r>
              <a:rPr spc="-10" dirty="0"/>
              <a:t>i</a:t>
            </a:r>
            <a:r>
              <a:rPr dirty="0"/>
              <a:t>gnme</a:t>
            </a:r>
            <a:r>
              <a:rPr spc="5" dirty="0"/>
              <a:t>n</a:t>
            </a:r>
            <a:r>
              <a:rPr dirty="0"/>
              <a:t>t</a:t>
            </a:r>
            <a:r>
              <a:rPr spc="-35" dirty="0"/>
              <a:t> </a:t>
            </a:r>
            <a:r>
              <a:rPr dirty="0"/>
              <a:t>Ope</a:t>
            </a:r>
            <a:r>
              <a:rPr spc="-60" dirty="0"/>
              <a:t>r</a:t>
            </a:r>
            <a:r>
              <a:rPr dirty="0"/>
              <a:t>a</a:t>
            </a:r>
            <a:r>
              <a:rPr spc="-10" dirty="0"/>
              <a:t>t</a:t>
            </a:r>
            <a:r>
              <a:rPr dirty="0"/>
              <a:t>ors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40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2264" y="2167376"/>
            <a:ext cx="760412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g</a:t>
            </a:r>
            <a:r>
              <a:rPr sz="1800" b="1" dirty="0">
                <a:latin typeface="Arial"/>
                <a:cs typeface="Arial"/>
              </a:rPr>
              <a:t>nment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ator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tor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set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(or res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t)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a var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7669" y="2812669"/>
          <a:ext cx="8381997" cy="3682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7003"/>
                <a:gridCol w="1867661"/>
                <a:gridCol w="4577333"/>
              </a:tblGrid>
              <a:tr h="46939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ript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624077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+=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34162">
                      <a:solidFill>
                        <a:srgbClr val="D0D8E8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 +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34162">
                      <a:solidFill>
                        <a:srgbClr val="D0D8E8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tabLst>
                          <a:tab pos="127762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Eq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iv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nt	to 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1=o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1+o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34162">
                      <a:solidFill>
                        <a:srgbClr val="D0D8E8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5867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4162">
                      <a:solidFill>
                        <a:srgbClr val="D0D8E8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-=op2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34162">
                      <a:solidFill>
                        <a:srgbClr val="D0D8E8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tabLst>
                          <a:tab pos="127762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Eq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iv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nt	to 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1=o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-o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4162">
                      <a:solidFill>
                        <a:srgbClr val="D0D8E8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66751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*=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=op2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tabLst>
                          <a:tab pos="127762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Eq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iv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nt	to 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1=o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* o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66751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/=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 /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tabLst>
                          <a:tab pos="127762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Eq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iv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nt	to 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1=o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1/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66751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%=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=op2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tabLst>
                          <a:tab pos="127762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Eq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iv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nt	to 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1=o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6940" algn="l">
              <a:lnSpc>
                <a:spcPct val="100000"/>
              </a:lnSpc>
              <a:tabLst>
                <a:tab pos="6179185" algn="l"/>
              </a:tabLst>
            </a:pPr>
            <a:r>
              <a:rPr dirty="0"/>
              <a:t>A</a:t>
            </a:r>
            <a:r>
              <a:rPr spc="-10" dirty="0"/>
              <a:t>s</a:t>
            </a:r>
            <a:r>
              <a:rPr dirty="0"/>
              <a:t>s</a:t>
            </a:r>
            <a:r>
              <a:rPr spc="-10" dirty="0"/>
              <a:t>i</a:t>
            </a:r>
            <a:r>
              <a:rPr dirty="0"/>
              <a:t>gnme</a:t>
            </a:r>
            <a:r>
              <a:rPr spc="5" dirty="0"/>
              <a:t>n</a:t>
            </a:r>
            <a:r>
              <a:rPr dirty="0"/>
              <a:t>t</a:t>
            </a:r>
            <a:r>
              <a:rPr spc="-35" dirty="0"/>
              <a:t> </a:t>
            </a:r>
            <a:r>
              <a:rPr dirty="0"/>
              <a:t>Ope</a:t>
            </a:r>
            <a:r>
              <a:rPr spc="-60" dirty="0"/>
              <a:t>r</a:t>
            </a:r>
            <a:r>
              <a:rPr dirty="0"/>
              <a:t>a</a:t>
            </a:r>
            <a:r>
              <a:rPr spc="-10" dirty="0"/>
              <a:t>t</a:t>
            </a:r>
            <a:r>
              <a:rPr dirty="0"/>
              <a:t>ors	(</a:t>
            </a:r>
            <a:r>
              <a:rPr spc="-10" dirty="0"/>
              <a:t>c</a:t>
            </a:r>
            <a:r>
              <a:rPr dirty="0"/>
              <a:t>ont)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41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7669" y="2431669"/>
          <a:ext cx="8381997" cy="3581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2337"/>
                <a:gridCol w="2184653"/>
                <a:gridCol w="4255007"/>
              </a:tblGrid>
              <a:tr h="45567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script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60807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&amp;=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 &amp;=o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tabLst>
                          <a:tab pos="127635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Eq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iv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nt	to 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1=o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1&amp;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56997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|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Op1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|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=op2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tabLst>
                          <a:tab pos="127635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Eq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iv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nt	to 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1=o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1|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64922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^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^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=op2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tabLst>
                          <a:tab pos="127635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Eq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iv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nt	to 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1=o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^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64922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/=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 /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tabLst>
                          <a:tab pos="127635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Eq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iv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nt	to 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1=o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1/o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64922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%=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=op2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tabLst>
                          <a:tab pos="127635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Eq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iv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nt	to 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1=o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6940" algn="l">
              <a:lnSpc>
                <a:spcPct val="100000"/>
              </a:lnSpc>
              <a:tabLst>
                <a:tab pos="6179185" algn="l"/>
              </a:tabLst>
            </a:pPr>
            <a:r>
              <a:rPr dirty="0"/>
              <a:t>A</a:t>
            </a:r>
            <a:r>
              <a:rPr spc="-10" dirty="0"/>
              <a:t>s</a:t>
            </a:r>
            <a:r>
              <a:rPr dirty="0"/>
              <a:t>s</a:t>
            </a:r>
            <a:r>
              <a:rPr spc="-10" dirty="0"/>
              <a:t>i</a:t>
            </a:r>
            <a:r>
              <a:rPr dirty="0"/>
              <a:t>gnme</a:t>
            </a:r>
            <a:r>
              <a:rPr spc="5" dirty="0"/>
              <a:t>n</a:t>
            </a:r>
            <a:r>
              <a:rPr dirty="0"/>
              <a:t>t</a:t>
            </a:r>
            <a:r>
              <a:rPr spc="-35" dirty="0"/>
              <a:t> </a:t>
            </a:r>
            <a:r>
              <a:rPr dirty="0"/>
              <a:t>Ope</a:t>
            </a:r>
            <a:r>
              <a:rPr spc="-60" dirty="0"/>
              <a:t>r</a:t>
            </a:r>
            <a:r>
              <a:rPr dirty="0"/>
              <a:t>a</a:t>
            </a:r>
            <a:r>
              <a:rPr spc="-10" dirty="0"/>
              <a:t>t</a:t>
            </a:r>
            <a:r>
              <a:rPr dirty="0"/>
              <a:t>ors	(</a:t>
            </a:r>
            <a:r>
              <a:rPr spc="-10" dirty="0"/>
              <a:t>c</a:t>
            </a:r>
            <a:r>
              <a:rPr dirty="0"/>
              <a:t>ont)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42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5268" y="2279269"/>
          <a:ext cx="8534397" cy="3505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2055"/>
                <a:gridCol w="2226563"/>
                <a:gridCol w="4335779"/>
              </a:tblGrid>
              <a:tr h="69951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script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93344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40258">
                      <a:solidFill>
                        <a:srgbClr val="D0D8E8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 &lt;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=op2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40258">
                      <a:solidFill>
                        <a:srgbClr val="D0D8E8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tabLst>
                          <a:tab pos="127635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Eq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iv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nt	to 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1=o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1&lt;&lt;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40258">
                      <a:solidFill>
                        <a:srgbClr val="D0D8E8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875537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40258">
                      <a:solidFill>
                        <a:srgbClr val="D0D8E8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1&gt;&gt;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40258">
                      <a:solidFill>
                        <a:srgbClr val="D0D8E8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tabLst>
                          <a:tab pos="127635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Eq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iv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nt	to 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1=o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1&gt;&gt;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40258">
                      <a:solidFill>
                        <a:srgbClr val="D0D8E8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99669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&gt;=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 &gt;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tabLst>
                          <a:tab pos="127635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Eq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iv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nt	to 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1=o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6940" algn="l">
              <a:lnSpc>
                <a:spcPct val="100000"/>
              </a:lnSpc>
            </a:pPr>
            <a:r>
              <a:rPr dirty="0"/>
              <a:t>Ope</a:t>
            </a:r>
            <a:r>
              <a:rPr spc="-60" dirty="0"/>
              <a:t>r</a:t>
            </a:r>
            <a:r>
              <a:rPr dirty="0"/>
              <a:t>a</a:t>
            </a:r>
            <a:r>
              <a:rPr spc="-10" dirty="0"/>
              <a:t>t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Precedence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43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9793" y="2014905"/>
            <a:ext cx="805053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e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re are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tors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 ev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ated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ld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bas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rator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469" y="2745613"/>
          <a:ext cx="7696198" cy="3724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4927"/>
                <a:gridCol w="4081271"/>
              </a:tblGrid>
              <a:tr h="4343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ecedence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erator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578357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,[</a:t>
                      </a:r>
                      <a:r>
                        <a:rPr sz="16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5425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,--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5425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*,/,%,+,-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54178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&lt;.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=,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,&gt;=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5425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!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=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54254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|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|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14400"/>
            <a:ext cx="695261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Verdana"/>
                <a:cs typeface="Verdana"/>
              </a:rPr>
              <a:t>Ope</a:t>
            </a:r>
            <a:r>
              <a:rPr sz="3600" spc="-60" dirty="0">
                <a:latin typeface="Verdana"/>
                <a:cs typeface="Verdana"/>
              </a:rPr>
              <a:t>r</a:t>
            </a:r>
            <a:r>
              <a:rPr sz="3600" dirty="0">
                <a:latin typeface="Verdana"/>
                <a:cs typeface="Verdana"/>
              </a:rPr>
              <a:t>a</a:t>
            </a:r>
            <a:r>
              <a:rPr sz="3600" spc="-10" dirty="0">
                <a:latin typeface="Verdana"/>
                <a:cs typeface="Verdana"/>
              </a:rPr>
              <a:t>t</a:t>
            </a:r>
            <a:r>
              <a:rPr sz="3600" dirty="0">
                <a:latin typeface="Verdana"/>
                <a:cs typeface="Verdana"/>
              </a:rPr>
              <a:t>or</a:t>
            </a:r>
            <a:r>
              <a:rPr sz="3600" spc="-2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Precedence</a:t>
            </a:r>
            <a:r>
              <a:rPr sz="3600" spc="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E</a:t>
            </a:r>
            <a:r>
              <a:rPr sz="3600" spc="5" dirty="0">
                <a:latin typeface="Verdana"/>
                <a:cs typeface="Verdana"/>
              </a:rPr>
              <a:t>x</a:t>
            </a:r>
            <a:r>
              <a:rPr sz="3600" dirty="0">
                <a:latin typeface="Verdana"/>
                <a:cs typeface="Verdana"/>
              </a:rPr>
              <a:t>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475231" y="3131820"/>
            <a:ext cx="4716780" cy="440690"/>
          </a:xfrm>
          <a:custGeom>
            <a:avLst/>
            <a:gdLst/>
            <a:ahLst/>
            <a:cxnLst/>
            <a:rect l="l" t="t" r="r" b="b"/>
            <a:pathLst>
              <a:path w="4716780" h="440689">
                <a:moveTo>
                  <a:pt x="471220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435863"/>
                </a:lnTo>
                <a:lnTo>
                  <a:pt x="1523" y="438911"/>
                </a:lnTo>
                <a:lnTo>
                  <a:pt x="4571" y="440435"/>
                </a:lnTo>
                <a:lnTo>
                  <a:pt x="4712207" y="440435"/>
                </a:lnTo>
                <a:lnTo>
                  <a:pt x="4715255" y="438911"/>
                </a:lnTo>
                <a:lnTo>
                  <a:pt x="4716779" y="435863"/>
                </a:lnTo>
                <a:lnTo>
                  <a:pt x="4572" y="435863"/>
                </a:lnTo>
                <a:lnTo>
                  <a:pt x="4572" y="4571"/>
                </a:lnTo>
                <a:lnTo>
                  <a:pt x="4716779" y="4571"/>
                </a:lnTo>
                <a:lnTo>
                  <a:pt x="4715255" y="1523"/>
                </a:lnTo>
                <a:lnTo>
                  <a:pt x="4712207" y="0"/>
                </a:lnTo>
                <a:close/>
              </a:path>
              <a:path w="4716780" h="440689">
                <a:moveTo>
                  <a:pt x="4712208" y="4571"/>
                </a:moveTo>
                <a:lnTo>
                  <a:pt x="4712208" y="435863"/>
                </a:lnTo>
                <a:lnTo>
                  <a:pt x="4716779" y="435863"/>
                </a:lnTo>
                <a:lnTo>
                  <a:pt x="4716779" y="4571"/>
                </a:lnTo>
                <a:lnTo>
                  <a:pt x="4712208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9804" y="3136392"/>
            <a:ext cx="4707635" cy="431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5231" y="3131820"/>
            <a:ext cx="4716780" cy="440690"/>
          </a:xfrm>
          <a:custGeom>
            <a:avLst/>
            <a:gdLst/>
            <a:ahLst/>
            <a:cxnLst/>
            <a:rect l="l" t="t" r="r" b="b"/>
            <a:pathLst>
              <a:path w="4716780" h="440689">
                <a:moveTo>
                  <a:pt x="471220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435863"/>
                </a:lnTo>
                <a:lnTo>
                  <a:pt x="1523" y="438911"/>
                </a:lnTo>
                <a:lnTo>
                  <a:pt x="4571" y="440435"/>
                </a:lnTo>
                <a:lnTo>
                  <a:pt x="4712207" y="440435"/>
                </a:lnTo>
                <a:lnTo>
                  <a:pt x="4715255" y="438911"/>
                </a:lnTo>
                <a:lnTo>
                  <a:pt x="4716779" y="435863"/>
                </a:lnTo>
                <a:lnTo>
                  <a:pt x="9143" y="435863"/>
                </a:lnTo>
                <a:lnTo>
                  <a:pt x="4571" y="431291"/>
                </a:lnTo>
                <a:lnTo>
                  <a:pt x="9143" y="431291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4716779" y="4571"/>
                </a:lnTo>
                <a:lnTo>
                  <a:pt x="4715255" y="1523"/>
                </a:lnTo>
                <a:lnTo>
                  <a:pt x="4712207" y="0"/>
                </a:lnTo>
                <a:close/>
              </a:path>
              <a:path w="4716780" h="440689">
                <a:moveTo>
                  <a:pt x="9143" y="431291"/>
                </a:moveTo>
                <a:lnTo>
                  <a:pt x="4571" y="431291"/>
                </a:lnTo>
                <a:lnTo>
                  <a:pt x="9143" y="435863"/>
                </a:lnTo>
                <a:lnTo>
                  <a:pt x="9143" y="431291"/>
                </a:lnTo>
                <a:close/>
              </a:path>
              <a:path w="4716780" h="440689">
                <a:moveTo>
                  <a:pt x="4707635" y="431291"/>
                </a:moveTo>
                <a:lnTo>
                  <a:pt x="9143" y="431291"/>
                </a:lnTo>
                <a:lnTo>
                  <a:pt x="9143" y="435863"/>
                </a:lnTo>
                <a:lnTo>
                  <a:pt x="4707635" y="435863"/>
                </a:lnTo>
                <a:lnTo>
                  <a:pt x="4707635" y="431291"/>
                </a:lnTo>
                <a:close/>
              </a:path>
              <a:path w="4716780" h="440689">
                <a:moveTo>
                  <a:pt x="4707635" y="4571"/>
                </a:moveTo>
                <a:lnTo>
                  <a:pt x="4707635" y="435863"/>
                </a:lnTo>
                <a:lnTo>
                  <a:pt x="4712207" y="431291"/>
                </a:lnTo>
                <a:lnTo>
                  <a:pt x="4716779" y="431291"/>
                </a:lnTo>
                <a:lnTo>
                  <a:pt x="4716779" y="9143"/>
                </a:lnTo>
                <a:lnTo>
                  <a:pt x="4712207" y="9143"/>
                </a:lnTo>
                <a:lnTo>
                  <a:pt x="4707635" y="4571"/>
                </a:lnTo>
                <a:close/>
              </a:path>
              <a:path w="4716780" h="440689">
                <a:moveTo>
                  <a:pt x="4716779" y="431291"/>
                </a:moveTo>
                <a:lnTo>
                  <a:pt x="4712207" y="431291"/>
                </a:lnTo>
                <a:lnTo>
                  <a:pt x="4707635" y="435863"/>
                </a:lnTo>
                <a:lnTo>
                  <a:pt x="4716779" y="435863"/>
                </a:lnTo>
                <a:lnTo>
                  <a:pt x="4716779" y="431291"/>
                </a:lnTo>
                <a:close/>
              </a:path>
              <a:path w="4716780" h="440689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4716780" h="440689">
                <a:moveTo>
                  <a:pt x="4707635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4707635" y="9143"/>
                </a:lnTo>
                <a:lnTo>
                  <a:pt x="4707635" y="4571"/>
                </a:lnTo>
                <a:close/>
              </a:path>
              <a:path w="4716780" h="440689">
                <a:moveTo>
                  <a:pt x="4716779" y="4571"/>
                </a:moveTo>
                <a:lnTo>
                  <a:pt x="4707635" y="4571"/>
                </a:lnTo>
                <a:lnTo>
                  <a:pt x="4712207" y="9143"/>
                </a:lnTo>
                <a:lnTo>
                  <a:pt x="4716779" y="9143"/>
                </a:lnTo>
                <a:lnTo>
                  <a:pt x="4716779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9739" y="3901440"/>
            <a:ext cx="6461760" cy="1332230"/>
          </a:xfrm>
          <a:custGeom>
            <a:avLst/>
            <a:gdLst/>
            <a:ahLst/>
            <a:cxnLst/>
            <a:rect l="l" t="t" r="r" b="b"/>
            <a:pathLst>
              <a:path w="6461759" h="1332229">
                <a:moveTo>
                  <a:pt x="645718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327403"/>
                </a:lnTo>
                <a:lnTo>
                  <a:pt x="1523" y="1330451"/>
                </a:lnTo>
                <a:lnTo>
                  <a:pt x="4571" y="1331975"/>
                </a:lnTo>
                <a:lnTo>
                  <a:pt x="6457187" y="1331975"/>
                </a:lnTo>
                <a:lnTo>
                  <a:pt x="6460235" y="1330451"/>
                </a:lnTo>
                <a:lnTo>
                  <a:pt x="6461759" y="1327403"/>
                </a:lnTo>
                <a:lnTo>
                  <a:pt x="4572" y="1327403"/>
                </a:lnTo>
                <a:lnTo>
                  <a:pt x="4572" y="4571"/>
                </a:lnTo>
                <a:lnTo>
                  <a:pt x="6461759" y="4571"/>
                </a:lnTo>
                <a:lnTo>
                  <a:pt x="6460235" y="1523"/>
                </a:lnTo>
                <a:lnTo>
                  <a:pt x="6457187" y="0"/>
                </a:lnTo>
                <a:close/>
              </a:path>
              <a:path w="6461759" h="1332229">
                <a:moveTo>
                  <a:pt x="6457188" y="4571"/>
                </a:moveTo>
                <a:lnTo>
                  <a:pt x="6457188" y="1327403"/>
                </a:lnTo>
                <a:lnTo>
                  <a:pt x="6461759" y="1327403"/>
                </a:lnTo>
                <a:lnTo>
                  <a:pt x="6461759" y="4571"/>
                </a:lnTo>
                <a:lnTo>
                  <a:pt x="6457188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34312" y="3906011"/>
            <a:ext cx="6452615" cy="13228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3901440"/>
            <a:ext cx="6461760" cy="1332230"/>
          </a:xfrm>
          <a:custGeom>
            <a:avLst/>
            <a:gdLst/>
            <a:ahLst/>
            <a:cxnLst/>
            <a:rect l="l" t="t" r="r" b="b"/>
            <a:pathLst>
              <a:path w="6461759" h="1332229">
                <a:moveTo>
                  <a:pt x="645718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327403"/>
                </a:lnTo>
                <a:lnTo>
                  <a:pt x="1523" y="1330451"/>
                </a:lnTo>
                <a:lnTo>
                  <a:pt x="4571" y="1331975"/>
                </a:lnTo>
                <a:lnTo>
                  <a:pt x="6457187" y="1331975"/>
                </a:lnTo>
                <a:lnTo>
                  <a:pt x="6460235" y="1330451"/>
                </a:lnTo>
                <a:lnTo>
                  <a:pt x="6461759" y="1327403"/>
                </a:lnTo>
                <a:lnTo>
                  <a:pt x="9143" y="1327403"/>
                </a:lnTo>
                <a:lnTo>
                  <a:pt x="4571" y="1322831"/>
                </a:lnTo>
                <a:lnTo>
                  <a:pt x="9143" y="1322831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6461759" y="4571"/>
                </a:lnTo>
                <a:lnTo>
                  <a:pt x="6460235" y="1523"/>
                </a:lnTo>
                <a:lnTo>
                  <a:pt x="6457187" y="0"/>
                </a:lnTo>
                <a:close/>
              </a:path>
              <a:path w="6461759" h="1332229">
                <a:moveTo>
                  <a:pt x="9143" y="1322831"/>
                </a:moveTo>
                <a:lnTo>
                  <a:pt x="4571" y="1322831"/>
                </a:lnTo>
                <a:lnTo>
                  <a:pt x="9143" y="1327403"/>
                </a:lnTo>
                <a:lnTo>
                  <a:pt x="9143" y="1322831"/>
                </a:lnTo>
                <a:close/>
              </a:path>
              <a:path w="6461759" h="1332229">
                <a:moveTo>
                  <a:pt x="6452615" y="1322831"/>
                </a:moveTo>
                <a:lnTo>
                  <a:pt x="9143" y="1322831"/>
                </a:lnTo>
                <a:lnTo>
                  <a:pt x="9143" y="1327403"/>
                </a:lnTo>
                <a:lnTo>
                  <a:pt x="6452615" y="1327403"/>
                </a:lnTo>
                <a:lnTo>
                  <a:pt x="6452615" y="1322831"/>
                </a:lnTo>
                <a:close/>
              </a:path>
              <a:path w="6461759" h="1332229">
                <a:moveTo>
                  <a:pt x="6452615" y="4571"/>
                </a:moveTo>
                <a:lnTo>
                  <a:pt x="6452615" y="1327403"/>
                </a:lnTo>
                <a:lnTo>
                  <a:pt x="6457187" y="1322831"/>
                </a:lnTo>
                <a:lnTo>
                  <a:pt x="6461759" y="1322831"/>
                </a:lnTo>
                <a:lnTo>
                  <a:pt x="6461759" y="9143"/>
                </a:lnTo>
                <a:lnTo>
                  <a:pt x="6457187" y="9143"/>
                </a:lnTo>
                <a:lnTo>
                  <a:pt x="6452615" y="4571"/>
                </a:lnTo>
                <a:close/>
              </a:path>
              <a:path w="6461759" h="1332229">
                <a:moveTo>
                  <a:pt x="6461759" y="1322831"/>
                </a:moveTo>
                <a:lnTo>
                  <a:pt x="6457187" y="1322831"/>
                </a:lnTo>
                <a:lnTo>
                  <a:pt x="6452615" y="1327403"/>
                </a:lnTo>
                <a:lnTo>
                  <a:pt x="6461759" y="1327403"/>
                </a:lnTo>
                <a:lnTo>
                  <a:pt x="6461759" y="1322831"/>
                </a:lnTo>
                <a:close/>
              </a:path>
              <a:path w="6461759" h="1332229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6461759" h="1332229">
                <a:moveTo>
                  <a:pt x="6452615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6452615" y="9143"/>
                </a:lnTo>
                <a:lnTo>
                  <a:pt x="6452615" y="4571"/>
                </a:lnTo>
                <a:close/>
              </a:path>
              <a:path w="6461759" h="1332229">
                <a:moveTo>
                  <a:pt x="6461759" y="4571"/>
                </a:moveTo>
                <a:lnTo>
                  <a:pt x="6452615" y="4571"/>
                </a:lnTo>
                <a:lnTo>
                  <a:pt x="6457187" y="9143"/>
                </a:lnTo>
                <a:lnTo>
                  <a:pt x="6461759" y="9143"/>
                </a:lnTo>
                <a:lnTo>
                  <a:pt x="6461759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2253" y="2216076"/>
            <a:ext cx="8076565" cy="296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Let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anal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ze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some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x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 un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st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pre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eden</a:t>
            </a: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ators</a:t>
            </a:r>
            <a:endParaRPr sz="1800">
              <a:latin typeface="Arial"/>
              <a:cs typeface="Arial"/>
            </a:endParaRPr>
          </a:p>
          <a:p>
            <a:pPr marL="316865">
              <a:lnSpc>
                <a:spcPct val="100000"/>
              </a:lnSpc>
              <a:spcBef>
                <a:spcPts val="1435"/>
              </a:spcBef>
            </a:pPr>
            <a:r>
              <a:rPr sz="1900" b="1" spc="-15" dirty="0">
                <a:latin typeface="Arial"/>
                <a:cs typeface="Arial"/>
              </a:rPr>
              <a:t>Exa</a:t>
            </a:r>
            <a:r>
              <a:rPr sz="1900" b="1" spc="-30" dirty="0">
                <a:latin typeface="Arial"/>
                <a:cs typeface="Arial"/>
              </a:rPr>
              <a:t>m</a:t>
            </a:r>
            <a:r>
              <a:rPr sz="1900" b="1" spc="-15" dirty="0">
                <a:latin typeface="Arial"/>
                <a:cs typeface="Arial"/>
              </a:rPr>
              <a:t>p</a:t>
            </a:r>
            <a:r>
              <a:rPr sz="1900" b="1" spc="-5" dirty="0">
                <a:latin typeface="Arial"/>
                <a:cs typeface="Arial"/>
              </a:rPr>
              <a:t>l</a:t>
            </a:r>
            <a:r>
              <a:rPr sz="1900" b="1" spc="-15" dirty="0">
                <a:latin typeface="Arial"/>
                <a:cs typeface="Arial"/>
              </a:rPr>
              <a:t>e</a:t>
            </a:r>
            <a:r>
              <a:rPr sz="1900" b="1" spc="10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1: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550">
              <a:latin typeface="Times New Roman"/>
              <a:cs typeface="Times New Roman"/>
            </a:endParaRPr>
          </a:p>
          <a:p>
            <a:pPr marL="730250">
              <a:lnSpc>
                <a:spcPct val="100000"/>
              </a:lnSpc>
            </a:pPr>
            <a:r>
              <a:rPr sz="2200" b="1" spc="-35" dirty="0">
                <a:latin typeface="Calibri"/>
                <a:cs typeface="Calibri"/>
              </a:rPr>
              <a:t>r</a:t>
            </a:r>
            <a:r>
              <a:rPr sz="2200" b="1" spc="-10" dirty="0">
                <a:latin typeface="Calibri"/>
                <a:cs typeface="Calibri"/>
              </a:rPr>
              <a:t>esult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=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(</a:t>
            </a:r>
            <a:r>
              <a:rPr sz="2200" b="1" i="1" spc="-10" dirty="0">
                <a:latin typeface="Calibri"/>
                <a:cs typeface="Calibri"/>
              </a:rPr>
              <a:t>nu</a:t>
            </a:r>
            <a:r>
              <a:rPr sz="2200" b="1" i="1" spc="-15" dirty="0">
                <a:latin typeface="Calibri"/>
                <a:cs typeface="Calibri"/>
              </a:rPr>
              <a:t>m1*</a:t>
            </a:r>
            <a:r>
              <a:rPr sz="2200" b="1" i="1" spc="-10" dirty="0">
                <a:latin typeface="Calibri"/>
                <a:cs typeface="Calibri"/>
              </a:rPr>
              <a:t>nu</a:t>
            </a:r>
            <a:r>
              <a:rPr sz="2200" b="1" i="1" spc="-15" dirty="0">
                <a:latin typeface="Calibri"/>
                <a:cs typeface="Calibri"/>
              </a:rPr>
              <a:t>m2)</a:t>
            </a:r>
            <a:r>
              <a:rPr sz="2200" b="1" i="1" spc="5" dirty="0">
                <a:latin typeface="Calibri"/>
                <a:cs typeface="Calibri"/>
              </a:rPr>
              <a:t> </a:t>
            </a:r>
            <a:r>
              <a:rPr sz="2200" b="1" i="1" spc="-15" dirty="0">
                <a:latin typeface="Calibri"/>
                <a:cs typeface="Calibri"/>
              </a:rPr>
              <a:t>+</a:t>
            </a:r>
            <a:r>
              <a:rPr sz="2200" b="1" i="1" spc="5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nu</a:t>
            </a:r>
            <a:r>
              <a:rPr sz="2200" b="1" i="1" spc="-15" dirty="0">
                <a:latin typeface="Calibri"/>
                <a:cs typeface="Calibri"/>
              </a:rPr>
              <a:t>m3</a:t>
            </a:r>
            <a:r>
              <a:rPr sz="2200" b="1" i="1" spc="-5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/</a:t>
            </a:r>
            <a:r>
              <a:rPr sz="2200" b="1" i="1" spc="-5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nu</a:t>
            </a:r>
            <a:r>
              <a:rPr sz="2200" b="1" i="1" spc="-15" dirty="0">
                <a:latin typeface="Calibri"/>
                <a:cs typeface="Calibri"/>
              </a:rPr>
              <a:t>m4;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Times New Roman"/>
              <a:cs typeface="Times New Roman"/>
            </a:endParaRPr>
          </a:p>
          <a:p>
            <a:pPr marL="98488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He</a:t>
            </a:r>
            <a:r>
              <a:rPr sz="2000" b="1" spc="-3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 is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der on how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bo</a:t>
            </a:r>
            <a:r>
              <a:rPr sz="2000" b="1" spc="-2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x</a:t>
            </a:r>
            <a:r>
              <a:rPr sz="2000" b="1" spc="5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es</a:t>
            </a:r>
            <a:r>
              <a:rPr sz="2000" b="1" spc="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ion is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oce</a:t>
            </a:r>
            <a:r>
              <a:rPr sz="2000" b="1" spc="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sed</a:t>
            </a:r>
            <a:endParaRPr sz="2000">
              <a:latin typeface="Calibri"/>
              <a:cs typeface="Calibri"/>
            </a:endParaRPr>
          </a:p>
          <a:p>
            <a:pPr marL="1784985" indent="-342900">
              <a:lnSpc>
                <a:spcPts val="2400"/>
              </a:lnSpc>
              <a:buFont typeface="Calibri"/>
              <a:buAutoNum type="arabicPeriod"/>
              <a:tabLst>
                <a:tab pos="1785620" algn="l"/>
              </a:tabLst>
            </a:pP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5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m1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* </a:t>
            </a: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5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m2</a:t>
            </a:r>
            <a:endParaRPr sz="2000">
              <a:latin typeface="Calibri"/>
              <a:cs typeface="Calibri"/>
            </a:endParaRPr>
          </a:p>
          <a:p>
            <a:pPr marL="1784985" indent="-342900">
              <a:lnSpc>
                <a:spcPct val="100000"/>
              </a:lnSpc>
              <a:buFont typeface="Calibri"/>
              <a:buAutoNum type="arabicPeriod"/>
              <a:tabLst>
                <a:tab pos="1785620" algn="l"/>
              </a:tabLst>
            </a:pP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5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m3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5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m4</a:t>
            </a:r>
            <a:endParaRPr sz="2000">
              <a:latin typeface="Calibri"/>
              <a:cs typeface="Calibri"/>
            </a:endParaRPr>
          </a:p>
          <a:p>
            <a:pPr marL="1784985" indent="-342900">
              <a:lnSpc>
                <a:spcPct val="100000"/>
              </a:lnSpc>
              <a:buFont typeface="Calibri"/>
              <a:buAutoNum type="arabicPeriod"/>
              <a:tabLst>
                <a:tab pos="1785620" algn="l"/>
              </a:tabLst>
            </a:pPr>
            <a:r>
              <a:rPr sz="2000" b="1" dirty="0">
                <a:latin typeface="Calibri"/>
                <a:cs typeface="Calibri"/>
              </a:rPr>
              <a:t>Fi</a:t>
            </a:r>
            <a:r>
              <a:rPr sz="2000" b="1" spc="5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al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es</a:t>
            </a:r>
            <a:r>
              <a:rPr sz="2000" b="1" spc="5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es</a:t>
            </a:r>
            <a:r>
              <a:rPr sz="2000" b="1" spc="5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lt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s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ep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+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es</a:t>
            </a:r>
            <a:r>
              <a:rPr sz="2000" b="1" spc="5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lt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ep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90600"/>
            <a:ext cx="695261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Verdana"/>
                <a:cs typeface="Verdana"/>
              </a:rPr>
              <a:t>Ope</a:t>
            </a:r>
            <a:r>
              <a:rPr sz="3600" spc="-60" dirty="0">
                <a:latin typeface="Verdana"/>
                <a:cs typeface="Verdana"/>
              </a:rPr>
              <a:t>r</a:t>
            </a:r>
            <a:r>
              <a:rPr sz="3600" dirty="0">
                <a:latin typeface="Verdana"/>
                <a:cs typeface="Verdana"/>
              </a:rPr>
              <a:t>a</a:t>
            </a:r>
            <a:r>
              <a:rPr sz="3600" spc="-10" dirty="0">
                <a:latin typeface="Verdana"/>
                <a:cs typeface="Verdana"/>
              </a:rPr>
              <a:t>t</a:t>
            </a:r>
            <a:r>
              <a:rPr sz="3600" dirty="0">
                <a:latin typeface="Verdana"/>
                <a:cs typeface="Verdana"/>
              </a:rPr>
              <a:t>or</a:t>
            </a:r>
            <a:r>
              <a:rPr sz="3600" spc="-2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Precedence</a:t>
            </a:r>
            <a:r>
              <a:rPr sz="3600" spc="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E</a:t>
            </a:r>
            <a:r>
              <a:rPr sz="3600" spc="5" dirty="0">
                <a:latin typeface="Verdana"/>
                <a:cs typeface="Verdana"/>
              </a:rPr>
              <a:t>x</a:t>
            </a:r>
            <a:r>
              <a:rPr sz="3600" dirty="0">
                <a:latin typeface="Verdana"/>
                <a:cs typeface="Verdana"/>
              </a:rPr>
              <a:t>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307591" y="2750820"/>
            <a:ext cx="7434580" cy="440690"/>
          </a:xfrm>
          <a:custGeom>
            <a:avLst/>
            <a:gdLst/>
            <a:ahLst/>
            <a:cxnLst/>
            <a:rect l="l" t="t" r="r" b="b"/>
            <a:pathLst>
              <a:path w="7434580" h="440689">
                <a:moveTo>
                  <a:pt x="742949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435863"/>
                </a:lnTo>
                <a:lnTo>
                  <a:pt x="1523" y="438911"/>
                </a:lnTo>
                <a:lnTo>
                  <a:pt x="4571" y="440435"/>
                </a:lnTo>
                <a:lnTo>
                  <a:pt x="7429499" y="440435"/>
                </a:lnTo>
                <a:lnTo>
                  <a:pt x="7432547" y="438911"/>
                </a:lnTo>
                <a:lnTo>
                  <a:pt x="7434071" y="435863"/>
                </a:lnTo>
                <a:lnTo>
                  <a:pt x="4572" y="435863"/>
                </a:lnTo>
                <a:lnTo>
                  <a:pt x="4572" y="4571"/>
                </a:lnTo>
                <a:lnTo>
                  <a:pt x="7434071" y="4571"/>
                </a:lnTo>
                <a:lnTo>
                  <a:pt x="7432547" y="1523"/>
                </a:lnTo>
                <a:lnTo>
                  <a:pt x="7429499" y="0"/>
                </a:lnTo>
                <a:close/>
              </a:path>
              <a:path w="7434580" h="440689">
                <a:moveTo>
                  <a:pt x="7429500" y="4571"/>
                </a:moveTo>
                <a:lnTo>
                  <a:pt x="7429500" y="435863"/>
                </a:lnTo>
                <a:lnTo>
                  <a:pt x="7434071" y="435863"/>
                </a:lnTo>
                <a:lnTo>
                  <a:pt x="7434071" y="4571"/>
                </a:lnTo>
                <a:lnTo>
                  <a:pt x="7429500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2163" y="2755392"/>
            <a:ext cx="7424927" cy="431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7591" y="2750820"/>
            <a:ext cx="7434580" cy="440690"/>
          </a:xfrm>
          <a:custGeom>
            <a:avLst/>
            <a:gdLst/>
            <a:ahLst/>
            <a:cxnLst/>
            <a:rect l="l" t="t" r="r" b="b"/>
            <a:pathLst>
              <a:path w="7434580" h="440689">
                <a:moveTo>
                  <a:pt x="742949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435863"/>
                </a:lnTo>
                <a:lnTo>
                  <a:pt x="1523" y="438911"/>
                </a:lnTo>
                <a:lnTo>
                  <a:pt x="4571" y="440435"/>
                </a:lnTo>
                <a:lnTo>
                  <a:pt x="7429499" y="440435"/>
                </a:lnTo>
                <a:lnTo>
                  <a:pt x="7432547" y="438911"/>
                </a:lnTo>
                <a:lnTo>
                  <a:pt x="7434071" y="435863"/>
                </a:lnTo>
                <a:lnTo>
                  <a:pt x="9143" y="435863"/>
                </a:lnTo>
                <a:lnTo>
                  <a:pt x="4571" y="431291"/>
                </a:lnTo>
                <a:lnTo>
                  <a:pt x="9143" y="431291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7434071" y="4571"/>
                </a:lnTo>
                <a:lnTo>
                  <a:pt x="7432547" y="1523"/>
                </a:lnTo>
                <a:lnTo>
                  <a:pt x="7429499" y="0"/>
                </a:lnTo>
                <a:close/>
              </a:path>
              <a:path w="7434580" h="440689">
                <a:moveTo>
                  <a:pt x="9143" y="431291"/>
                </a:moveTo>
                <a:lnTo>
                  <a:pt x="4571" y="431291"/>
                </a:lnTo>
                <a:lnTo>
                  <a:pt x="9143" y="435863"/>
                </a:lnTo>
                <a:lnTo>
                  <a:pt x="9143" y="431291"/>
                </a:lnTo>
                <a:close/>
              </a:path>
              <a:path w="7434580" h="440689">
                <a:moveTo>
                  <a:pt x="7424927" y="431291"/>
                </a:moveTo>
                <a:lnTo>
                  <a:pt x="9143" y="431291"/>
                </a:lnTo>
                <a:lnTo>
                  <a:pt x="9143" y="435863"/>
                </a:lnTo>
                <a:lnTo>
                  <a:pt x="7424927" y="435863"/>
                </a:lnTo>
                <a:lnTo>
                  <a:pt x="7424927" y="431291"/>
                </a:lnTo>
                <a:close/>
              </a:path>
              <a:path w="7434580" h="440689">
                <a:moveTo>
                  <a:pt x="7424927" y="4571"/>
                </a:moveTo>
                <a:lnTo>
                  <a:pt x="7424927" y="435863"/>
                </a:lnTo>
                <a:lnTo>
                  <a:pt x="7429499" y="431291"/>
                </a:lnTo>
                <a:lnTo>
                  <a:pt x="7434071" y="431291"/>
                </a:lnTo>
                <a:lnTo>
                  <a:pt x="7434071" y="9143"/>
                </a:lnTo>
                <a:lnTo>
                  <a:pt x="7429499" y="9143"/>
                </a:lnTo>
                <a:lnTo>
                  <a:pt x="7424927" y="4571"/>
                </a:lnTo>
                <a:close/>
              </a:path>
              <a:path w="7434580" h="440689">
                <a:moveTo>
                  <a:pt x="7434071" y="431291"/>
                </a:moveTo>
                <a:lnTo>
                  <a:pt x="7429499" y="431291"/>
                </a:lnTo>
                <a:lnTo>
                  <a:pt x="7424927" y="435863"/>
                </a:lnTo>
                <a:lnTo>
                  <a:pt x="7434071" y="435863"/>
                </a:lnTo>
                <a:lnTo>
                  <a:pt x="7434071" y="431291"/>
                </a:lnTo>
                <a:close/>
              </a:path>
              <a:path w="7434580" h="440689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7434580" h="440689">
                <a:moveTo>
                  <a:pt x="7424927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7424927" y="9143"/>
                </a:lnTo>
                <a:lnTo>
                  <a:pt x="7424927" y="4571"/>
                </a:lnTo>
                <a:close/>
              </a:path>
              <a:path w="7434580" h="440689">
                <a:moveTo>
                  <a:pt x="7434071" y="4571"/>
                </a:moveTo>
                <a:lnTo>
                  <a:pt x="7424927" y="4571"/>
                </a:lnTo>
                <a:lnTo>
                  <a:pt x="7429499" y="9143"/>
                </a:lnTo>
                <a:lnTo>
                  <a:pt x="7434071" y="9143"/>
                </a:lnTo>
                <a:lnTo>
                  <a:pt x="7434071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4227" y="3619500"/>
            <a:ext cx="6106795" cy="266700"/>
          </a:xfrm>
          <a:custGeom>
            <a:avLst/>
            <a:gdLst/>
            <a:ahLst/>
            <a:cxnLst/>
            <a:rect l="l" t="t" r="r" b="b"/>
            <a:pathLst>
              <a:path w="6106795" h="266700">
                <a:moveTo>
                  <a:pt x="6100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66699"/>
                </a:lnTo>
                <a:lnTo>
                  <a:pt x="4572" y="266699"/>
                </a:lnTo>
                <a:lnTo>
                  <a:pt x="4572" y="4571"/>
                </a:lnTo>
                <a:lnTo>
                  <a:pt x="6106667" y="4571"/>
                </a:lnTo>
                <a:lnTo>
                  <a:pt x="6105143" y="1523"/>
                </a:lnTo>
                <a:lnTo>
                  <a:pt x="6100571" y="0"/>
                </a:lnTo>
                <a:close/>
              </a:path>
              <a:path w="6106795" h="266700">
                <a:moveTo>
                  <a:pt x="6100572" y="4571"/>
                </a:moveTo>
                <a:lnTo>
                  <a:pt x="6100572" y="266699"/>
                </a:lnTo>
                <a:lnTo>
                  <a:pt x="6106667" y="266699"/>
                </a:lnTo>
                <a:lnTo>
                  <a:pt x="6106667" y="4571"/>
                </a:lnTo>
                <a:lnTo>
                  <a:pt x="6100572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8800" y="3624072"/>
            <a:ext cx="6095999" cy="2621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4227" y="3619500"/>
            <a:ext cx="6106795" cy="266700"/>
          </a:xfrm>
          <a:custGeom>
            <a:avLst/>
            <a:gdLst/>
            <a:ahLst/>
            <a:cxnLst/>
            <a:rect l="l" t="t" r="r" b="b"/>
            <a:pathLst>
              <a:path w="6106795" h="266700">
                <a:moveTo>
                  <a:pt x="6100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266699"/>
                </a:lnTo>
                <a:lnTo>
                  <a:pt x="10667" y="266699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6106667" y="4571"/>
                </a:lnTo>
                <a:lnTo>
                  <a:pt x="6105143" y="1523"/>
                </a:lnTo>
                <a:lnTo>
                  <a:pt x="6100571" y="0"/>
                </a:lnTo>
                <a:close/>
              </a:path>
              <a:path w="6106795" h="266700">
                <a:moveTo>
                  <a:pt x="6095999" y="4571"/>
                </a:moveTo>
                <a:lnTo>
                  <a:pt x="6095999" y="266699"/>
                </a:lnTo>
                <a:lnTo>
                  <a:pt x="6106667" y="266699"/>
                </a:lnTo>
                <a:lnTo>
                  <a:pt x="6106667" y="9143"/>
                </a:lnTo>
                <a:lnTo>
                  <a:pt x="6100571" y="9143"/>
                </a:lnTo>
                <a:lnTo>
                  <a:pt x="6095999" y="4571"/>
                </a:lnTo>
                <a:close/>
              </a:path>
              <a:path w="6106795" h="266700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6106795" h="266700">
                <a:moveTo>
                  <a:pt x="60959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6095999" y="9143"/>
                </a:lnTo>
                <a:lnTo>
                  <a:pt x="6095999" y="4571"/>
                </a:lnTo>
                <a:close/>
              </a:path>
              <a:path w="6106795" h="266700">
                <a:moveTo>
                  <a:pt x="6106667" y="4571"/>
                </a:moveTo>
                <a:lnTo>
                  <a:pt x="6095999" y="4571"/>
                </a:lnTo>
                <a:lnTo>
                  <a:pt x="6100571" y="9143"/>
                </a:lnTo>
                <a:lnTo>
                  <a:pt x="6106667" y="9143"/>
                </a:lnTo>
                <a:lnTo>
                  <a:pt x="6106667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3886200"/>
            <a:ext cx="6106795" cy="1682750"/>
          </a:xfrm>
          <a:custGeom>
            <a:avLst/>
            <a:gdLst/>
            <a:ahLst/>
            <a:cxnLst/>
            <a:rect l="l" t="t" r="r" b="b"/>
            <a:pathLst>
              <a:path w="6106795" h="1682750">
                <a:moveTo>
                  <a:pt x="4572" y="0"/>
                </a:moveTo>
                <a:lnTo>
                  <a:pt x="0" y="0"/>
                </a:lnTo>
                <a:lnTo>
                  <a:pt x="0" y="1676400"/>
                </a:lnTo>
                <a:lnTo>
                  <a:pt x="1523" y="1680972"/>
                </a:lnTo>
                <a:lnTo>
                  <a:pt x="4571" y="1682496"/>
                </a:lnTo>
                <a:lnTo>
                  <a:pt x="6100571" y="1682496"/>
                </a:lnTo>
                <a:lnTo>
                  <a:pt x="6105143" y="1680972"/>
                </a:lnTo>
                <a:lnTo>
                  <a:pt x="6106667" y="1676400"/>
                </a:lnTo>
                <a:lnTo>
                  <a:pt x="4572" y="1676400"/>
                </a:lnTo>
                <a:lnTo>
                  <a:pt x="4572" y="0"/>
                </a:lnTo>
                <a:close/>
              </a:path>
              <a:path w="6106795" h="1682750">
                <a:moveTo>
                  <a:pt x="6106667" y="0"/>
                </a:moveTo>
                <a:lnTo>
                  <a:pt x="6100572" y="0"/>
                </a:lnTo>
                <a:lnTo>
                  <a:pt x="6100572" y="1676400"/>
                </a:lnTo>
                <a:lnTo>
                  <a:pt x="6106667" y="1676400"/>
                </a:lnTo>
                <a:lnTo>
                  <a:pt x="6106667" y="0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8800" y="3886200"/>
            <a:ext cx="6095999" cy="1676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4227" y="3886200"/>
            <a:ext cx="6106795" cy="1682750"/>
          </a:xfrm>
          <a:custGeom>
            <a:avLst/>
            <a:gdLst/>
            <a:ahLst/>
            <a:cxnLst/>
            <a:rect l="l" t="t" r="r" b="b"/>
            <a:pathLst>
              <a:path w="6106795" h="1682750">
                <a:moveTo>
                  <a:pt x="10667" y="0"/>
                </a:moveTo>
                <a:lnTo>
                  <a:pt x="0" y="0"/>
                </a:lnTo>
                <a:lnTo>
                  <a:pt x="0" y="1676400"/>
                </a:lnTo>
                <a:lnTo>
                  <a:pt x="1523" y="1680972"/>
                </a:lnTo>
                <a:lnTo>
                  <a:pt x="4571" y="1682496"/>
                </a:lnTo>
                <a:lnTo>
                  <a:pt x="6100571" y="1682496"/>
                </a:lnTo>
                <a:lnTo>
                  <a:pt x="6105143" y="1680972"/>
                </a:lnTo>
                <a:lnTo>
                  <a:pt x="6106667" y="1676400"/>
                </a:lnTo>
                <a:lnTo>
                  <a:pt x="10667" y="1676400"/>
                </a:lnTo>
                <a:lnTo>
                  <a:pt x="4571" y="1671828"/>
                </a:lnTo>
                <a:lnTo>
                  <a:pt x="10667" y="1671828"/>
                </a:lnTo>
                <a:lnTo>
                  <a:pt x="10667" y="0"/>
                </a:lnTo>
                <a:close/>
              </a:path>
              <a:path w="6106795" h="1682750">
                <a:moveTo>
                  <a:pt x="10667" y="1671828"/>
                </a:moveTo>
                <a:lnTo>
                  <a:pt x="4571" y="1671828"/>
                </a:lnTo>
                <a:lnTo>
                  <a:pt x="10667" y="1676400"/>
                </a:lnTo>
                <a:lnTo>
                  <a:pt x="10667" y="1671828"/>
                </a:lnTo>
                <a:close/>
              </a:path>
              <a:path w="6106795" h="1682750">
                <a:moveTo>
                  <a:pt x="6095999" y="1671828"/>
                </a:moveTo>
                <a:lnTo>
                  <a:pt x="10667" y="1671828"/>
                </a:lnTo>
                <a:lnTo>
                  <a:pt x="10667" y="1676400"/>
                </a:lnTo>
                <a:lnTo>
                  <a:pt x="6095999" y="1676400"/>
                </a:lnTo>
                <a:lnTo>
                  <a:pt x="6095999" y="1671828"/>
                </a:lnTo>
                <a:close/>
              </a:path>
              <a:path w="6106795" h="1682750">
                <a:moveTo>
                  <a:pt x="6106667" y="0"/>
                </a:moveTo>
                <a:lnTo>
                  <a:pt x="6095999" y="0"/>
                </a:lnTo>
                <a:lnTo>
                  <a:pt x="6095999" y="1676400"/>
                </a:lnTo>
                <a:lnTo>
                  <a:pt x="6100571" y="1671828"/>
                </a:lnTo>
                <a:lnTo>
                  <a:pt x="6106667" y="1671828"/>
                </a:lnTo>
                <a:lnTo>
                  <a:pt x="6106667" y="0"/>
                </a:lnTo>
                <a:close/>
              </a:path>
              <a:path w="6106795" h="1682750">
                <a:moveTo>
                  <a:pt x="6106667" y="1671828"/>
                </a:moveTo>
                <a:lnTo>
                  <a:pt x="6100571" y="1671828"/>
                </a:lnTo>
                <a:lnTo>
                  <a:pt x="6095999" y="1676400"/>
                </a:lnTo>
                <a:lnTo>
                  <a:pt x="6106667" y="1676400"/>
                </a:lnTo>
                <a:lnTo>
                  <a:pt x="6106667" y="1671828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75715" y="2358657"/>
            <a:ext cx="7210425" cy="3150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15" dirty="0">
                <a:latin typeface="Arial"/>
                <a:cs typeface="Arial"/>
              </a:rPr>
              <a:t>Exa</a:t>
            </a:r>
            <a:r>
              <a:rPr sz="1900" b="1" spc="-30" dirty="0">
                <a:latin typeface="Arial"/>
                <a:cs typeface="Arial"/>
              </a:rPr>
              <a:t>m</a:t>
            </a:r>
            <a:r>
              <a:rPr sz="1900" b="1" spc="-15" dirty="0">
                <a:latin typeface="Arial"/>
                <a:cs typeface="Arial"/>
              </a:rPr>
              <a:t>p</a:t>
            </a:r>
            <a:r>
              <a:rPr sz="1900" b="1" spc="-5" dirty="0">
                <a:latin typeface="Arial"/>
                <a:cs typeface="Arial"/>
              </a:rPr>
              <a:t>l</a:t>
            </a:r>
            <a:r>
              <a:rPr sz="1900" b="1" spc="-15" dirty="0">
                <a:latin typeface="Arial"/>
                <a:cs typeface="Arial"/>
              </a:rPr>
              <a:t>e</a:t>
            </a:r>
            <a:r>
              <a:rPr sz="1900" b="1" spc="10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2:</a:t>
            </a:r>
            <a:endParaRPr sz="1900">
              <a:latin typeface="Arial"/>
              <a:cs typeface="Arial"/>
            </a:endParaRPr>
          </a:p>
          <a:p>
            <a:pPr marL="545465" indent="-516890">
              <a:lnSpc>
                <a:spcPct val="100000"/>
              </a:lnSpc>
              <a:spcBef>
                <a:spcPts val="1330"/>
              </a:spcBef>
              <a:tabLst>
                <a:tab pos="3192780" algn="l"/>
                <a:tab pos="5440680" algn="l"/>
              </a:tabLst>
            </a:pPr>
            <a:r>
              <a:rPr sz="2200" b="1" spc="-35" dirty="0">
                <a:latin typeface="Calibri"/>
                <a:cs typeface="Calibri"/>
              </a:rPr>
              <a:t>r</a:t>
            </a:r>
            <a:r>
              <a:rPr sz="2200" b="1" spc="-10" dirty="0">
                <a:latin typeface="Calibri"/>
                <a:cs typeface="Calibri"/>
              </a:rPr>
              <a:t>esult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=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nu</a:t>
            </a:r>
            <a:r>
              <a:rPr sz="2200" b="1" i="1" spc="-15" dirty="0">
                <a:latin typeface="Calibri"/>
                <a:cs typeface="Calibri"/>
              </a:rPr>
              <a:t>m1</a:t>
            </a:r>
            <a:r>
              <a:rPr sz="2200" b="1" i="1" spc="-5" dirty="0">
                <a:latin typeface="Calibri"/>
                <a:cs typeface="Calibri"/>
              </a:rPr>
              <a:t> </a:t>
            </a:r>
            <a:r>
              <a:rPr sz="2200" b="1" i="1" spc="-15" dirty="0">
                <a:latin typeface="Calibri"/>
                <a:cs typeface="Calibri"/>
              </a:rPr>
              <a:t>&gt;</a:t>
            </a:r>
            <a:r>
              <a:rPr sz="2200" b="1" i="1" spc="10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nu</a:t>
            </a:r>
            <a:r>
              <a:rPr sz="2200" b="1" i="1" spc="-15" dirty="0">
                <a:latin typeface="Calibri"/>
                <a:cs typeface="Calibri"/>
              </a:rPr>
              <a:t>m2</a:t>
            </a:r>
            <a:r>
              <a:rPr sz="2200" b="1" i="1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 </a:t>
            </a:r>
            <a:r>
              <a:rPr sz="2200" b="1" i="1" spc="-20" dirty="0">
                <a:latin typeface="Calibri"/>
                <a:cs typeface="Calibri"/>
              </a:rPr>
              <a:t>&amp;&amp;</a:t>
            </a:r>
            <a:r>
              <a:rPr sz="2200" b="1" i="1" dirty="0">
                <a:latin typeface="Calibri"/>
                <a:cs typeface="Calibri"/>
              </a:rPr>
              <a:t>	</a:t>
            </a:r>
            <a:r>
              <a:rPr sz="2200" b="1" i="1" spc="-10" dirty="0">
                <a:latin typeface="Calibri"/>
                <a:cs typeface="Calibri"/>
              </a:rPr>
              <a:t>nu</a:t>
            </a:r>
            <a:r>
              <a:rPr sz="2200" b="1" i="1" spc="-15" dirty="0">
                <a:latin typeface="Calibri"/>
                <a:cs typeface="Calibri"/>
              </a:rPr>
              <a:t>m3</a:t>
            </a:r>
            <a:r>
              <a:rPr sz="2200" b="1" i="1" spc="-5" dirty="0">
                <a:latin typeface="Calibri"/>
                <a:cs typeface="Calibri"/>
              </a:rPr>
              <a:t> </a:t>
            </a:r>
            <a:r>
              <a:rPr sz="2200" b="1" i="1" spc="-15" dirty="0">
                <a:latin typeface="Calibri"/>
                <a:cs typeface="Calibri"/>
              </a:rPr>
              <a:t>&lt;=</a:t>
            </a:r>
            <a:r>
              <a:rPr sz="2200" b="1" i="1" spc="10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nu</a:t>
            </a:r>
            <a:r>
              <a:rPr sz="2200" b="1" i="1" spc="-15" dirty="0">
                <a:latin typeface="Calibri"/>
                <a:cs typeface="Calibri"/>
              </a:rPr>
              <a:t>m4</a:t>
            </a:r>
            <a:r>
              <a:rPr sz="2200" b="1" i="1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 </a:t>
            </a:r>
            <a:r>
              <a:rPr sz="2200" b="1" i="1" spc="-15" dirty="0">
                <a:latin typeface="Calibri"/>
                <a:cs typeface="Calibri"/>
              </a:rPr>
              <a:t>||</a:t>
            </a:r>
            <a:r>
              <a:rPr sz="2200" b="1" i="1" dirty="0">
                <a:latin typeface="Calibri"/>
                <a:cs typeface="Calibri"/>
              </a:rPr>
              <a:t>	</a:t>
            </a:r>
            <a:r>
              <a:rPr sz="2200" b="1" i="1" spc="-10" dirty="0">
                <a:latin typeface="Calibri"/>
                <a:cs typeface="Calibri"/>
              </a:rPr>
              <a:t>nu</a:t>
            </a:r>
            <a:r>
              <a:rPr sz="2200" b="1" i="1" spc="-15" dirty="0">
                <a:latin typeface="Calibri"/>
                <a:cs typeface="Calibri"/>
              </a:rPr>
              <a:t>m5</a:t>
            </a:r>
            <a:r>
              <a:rPr sz="2200" b="1" i="1" spc="-5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!=</a:t>
            </a:r>
            <a:r>
              <a:rPr sz="2200" b="1" i="1" spc="5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nu</a:t>
            </a:r>
            <a:r>
              <a:rPr sz="2200" b="1" i="1" spc="-15" dirty="0">
                <a:latin typeface="Calibri"/>
                <a:cs typeface="Calibri"/>
              </a:rPr>
              <a:t>m6;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545465">
              <a:lnSpc>
                <a:spcPct val="100000"/>
              </a:lnSpc>
              <a:spcBef>
                <a:spcPts val="1675"/>
              </a:spcBef>
            </a:pPr>
            <a:r>
              <a:rPr sz="2000" b="1" dirty="0">
                <a:latin typeface="Calibri"/>
                <a:cs typeface="Calibri"/>
              </a:rPr>
              <a:t>He</a:t>
            </a:r>
            <a:r>
              <a:rPr sz="2000" b="1" spc="-3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 is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der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 how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bo</a:t>
            </a:r>
            <a:r>
              <a:rPr sz="2000" b="1" spc="-2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 </a:t>
            </a:r>
            <a:r>
              <a:rPr sz="2000" b="1" spc="-3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x</a:t>
            </a:r>
            <a:r>
              <a:rPr sz="2000" b="1" spc="5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es</a:t>
            </a:r>
            <a:r>
              <a:rPr sz="2000" b="1" spc="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ion is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oce</a:t>
            </a:r>
            <a:r>
              <a:rPr sz="2000" b="1" spc="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sed</a:t>
            </a:r>
            <a:endParaRPr sz="2000">
              <a:latin typeface="Calibri"/>
              <a:cs typeface="Calibri"/>
            </a:endParaRPr>
          </a:p>
          <a:p>
            <a:pPr marL="1346200" indent="-343535">
              <a:lnSpc>
                <a:spcPct val="100000"/>
              </a:lnSpc>
              <a:spcBef>
                <a:spcPts val="10"/>
              </a:spcBef>
              <a:buFont typeface="Calibri"/>
              <a:buAutoNum type="arabicPeriod"/>
              <a:tabLst>
                <a:tab pos="1346835" algn="l"/>
              </a:tabLst>
            </a:pP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5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m1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&gt; </a:t>
            </a: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5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m2</a:t>
            </a:r>
            <a:endParaRPr sz="2000">
              <a:latin typeface="Calibri"/>
              <a:cs typeface="Calibri"/>
            </a:endParaRPr>
          </a:p>
          <a:p>
            <a:pPr marL="1346200" indent="-343535">
              <a:lnSpc>
                <a:spcPts val="2400"/>
              </a:lnSpc>
              <a:buFont typeface="Calibri"/>
              <a:buAutoNum type="arabicPeriod"/>
              <a:tabLst>
                <a:tab pos="1346835" algn="l"/>
              </a:tabLst>
            </a:pP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5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m3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&lt;=</a:t>
            </a:r>
            <a:r>
              <a:rPr sz="20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5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m4</a:t>
            </a:r>
            <a:endParaRPr sz="2000">
              <a:latin typeface="Calibri"/>
              <a:cs typeface="Calibri"/>
            </a:endParaRPr>
          </a:p>
          <a:p>
            <a:pPr marL="1346200" indent="-343535">
              <a:lnSpc>
                <a:spcPct val="100000"/>
              </a:lnSpc>
              <a:buFont typeface="Calibri"/>
              <a:buAutoNum type="arabicPeriod"/>
              <a:tabLst>
                <a:tab pos="1346835" algn="l"/>
              </a:tabLst>
            </a:pP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5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m5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!=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5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m6</a:t>
            </a:r>
            <a:endParaRPr sz="2000">
              <a:latin typeface="Calibri"/>
              <a:cs typeface="Calibri"/>
            </a:endParaRPr>
          </a:p>
          <a:p>
            <a:pPr marL="1346200" indent="-343535">
              <a:lnSpc>
                <a:spcPts val="2400"/>
              </a:lnSpc>
              <a:buFont typeface="Calibri"/>
              <a:buAutoNum type="arabicPeriod"/>
              <a:tabLst>
                <a:tab pos="1346835" algn="l"/>
              </a:tabLst>
            </a:pP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es</a:t>
            </a:r>
            <a:r>
              <a:rPr sz="2000" b="1" spc="5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ep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&amp;&amp;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es</a:t>
            </a:r>
            <a:r>
              <a:rPr sz="2000" b="1" spc="5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lt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 S</a:t>
            </a:r>
            <a:r>
              <a:rPr sz="2000" b="1" spc="-30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ep 2</a:t>
            </a:r>
            <a:endParaRPr sz="2000">
              <a:latin typeface="Calibri"/>
              <a:cs typeface="Calibri"/>
            </a:endParaRPr>
          </a:p>
          <a:p>
            <a:pPr marL="1346200" indent="-343535">
              <a:lnSpc>
                <a:spcPct val="100000"/>
              </a:lnSpc>
              <a:buFont typeface="Calibri"/>
              <a:buAutoNum type="arabicPeriod"/>
              <a:tabLst>
                <a:tab pos="1346835" algn="l"/>
              </a:tabLst>
            </a:pPr>
            <a:r>
              <a:rPr sz="2000" b="1" dirty="0">
                <a:latin typeface="Calibri"/>
                <a:cs typeface="Calibri"/>
              </a:rPr>
              <a:t>Fi</a:t>
            </a:r>
            <a:r>
              <a:rPr sz="2000" b="1" spc="5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al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es</a:t>
            </a:r>
            <a:r>
              <a:rPr sz="2000" b="1" spc="5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es</a:t>
            </a:r>
            <a:r>
              <a:rPr sz="2000" b="1" spc="5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lt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ep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4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||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es</a:t>
            </a:r>
            <a:r>
              <a:rPr sz="2000" b="1" spc="5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lt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 S</a:t>
            </a:r>
            <a:r>
              <a:rPr sz="2000" b="1" spc="-30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ep 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hidden="1"/>
          <p:cNvSpPr/>
          <p:nvPr/>
        </p:nvSpPr>
        <p:spPr>
          <a:xfrm>
            <a:off x="457200" y="457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4400" y="3581400"/>
            <a:ext cx="5715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15" dirty="0">
                <a:latin typeface="Cambria"/>
                <a:cs typeface="Cambria"/>
              </a:rPr>
              <a:t>Y</a:t>
            </a:r>
            <a:r>
              <a:rPr sz="2400" dirty="0">
                <a:latin typeface="Cambria"/>
                <a:cs typeface="Cambria"/>
              </a:rPr>
              <a:t>ou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h</a:t>
            </a:r>
            <a:r>
              <a:rPr sz="2400" spc="-80" dirty="0">
                <a:latin typeface="Cambria"/>
                <a:cs typeface="Cambria"/>
              </a:rPr>
              <a:t>a</a:t>
            </a:r>
            <a:r>
              <a:rPr sz="2400" spc="-75" dirty="0">
                <a:latin typeface="Cambria"/>
                <a:cs typeface="Cambria"/>
              </a:rPr>
              <a:t>v</a:t>
            </a:r>
            <a:r>
              <a:rPr sz="2400" dirty="0">
                <a:latin typeface="Cambria"/>
                <a:cs typeface="Cambria"/>
              </a:rPr>
              <a:t>e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su</a:t>
            </a:r>
            <a:r>
              <a:rPr sz="2400" spc="-15" dirty="0">
                <a:latin typeface="Cambria"/>
                <a:cs typeface="Cambria"/>
              </a:rPr>
              <a:t>c</a:t>
            </a:r>
            <a:r>
              <a:rPr sz="2400" spc="-10" dirty="0">
                <a:latin typeface="Cambria"/>
                <a:cs typeface="Cambria"/>
              </a:rPr>
              <a:t>c</a:t>
            </a:r>
            <a:r>
              <a:rPr sz="2400" dirty="0">
                <a:latin typeface="Cambria"/>
                <a:cs typeface="Cambria"/>
              </a:rPr>
              <a:t>essful</a:t>
            </a:r>
            <a:r>
              <a:rPr sz="2400" spc="-60" dirty="0">
                <a:latin typeface="Cambria"/>
                <a:cs typeface="Cambria"/>
              </a:rPr>
              <a:t>l</a:t>
            </a:r>
            <a:r>
              <a:rPr sz="2400" dirty="0">
                <a:latin typeface="Cambria"/>
                <a:cs typeface="Cambria"/>
              </a:rPr>
              <a:t>y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" dirty="0" smtClean="0">
                <a:latin typeface="Cambria"/>
                <a:cs typeface="Cambria"/>
              </a:rPr>
              <a:t>c</a:t>
            </a:r>
            <a:r>
              <a:rPr sz="2400" dirty="0" smtClean="0">
                <a:latin typeface="Cambria"/>
                <a:cs typeface="Cambria"/>
              </a:rPr>
              <a:t>omple</a:t>
            </a:r>
            <a:r>
              <a:rPr sz="2400" spc="-40" dirty="0" smtClean="0">
                <a:latin typeface="Cambria"/>
                <a:cs typeface="Cambria"/>
              </a:rPr>
              <a:t>t</a:t>
            </a:r>
            <a:r>
              <a:rPr sz="2400" dirty="0" smtClean="0">
                <a:latin typeface="Cambria"/>
                <a:cs typeface="Cambria"/>
              </a:rPr>
              <a:t>ed</a:t>
            </a:r>
            <a:r>
              <a:rPr lang="en-US" sz="2400" dirty="0" smtClean="0">
                <a:latin typeface="Cambria"/>
                <a:cs typeface="Cambria"/>
              </a:rPr>
              <a:t>-</a:t>
            </a:r>
          </a:p>
          <a:p>
            <a:pPr marL="12700">
              <a:lnSpc>
                <a:spcPct val="100000"/>
              </a:lnSpc>
            </a:pPr>
            <a:r>
              <a:rPr lang="en-US" sz="2400" dirty="0" smtClean="0">
                <a:latin typeface="Cambria"/>
                <a:cs typeface="Cambria"/>
              </a:rPr>
              <a:t>Language Fundamental and Operators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7" name="object 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6940">
              <a:lnSpc>
                <a:spcPct val="100000"/>
              </a:lnSpc>
            </a:pPr>
            <a:r>
              <a:rPr dirty="0"/>
              <a:t>Primi</a:t>
            </a:r>
            <a:r>
              <a:rPr spc="-10" dirty="0"/>
              <a:t>t</a:t>
            </a:r>
            <a:r>
              <a:rPr dirty="0"/>
              <a:t>i</a:t>
            </a:r>
            <a:r>
              <a:rPr spc="-35" dirty="0"/>
              <a:t>v</a:t>
            </a:r>
            <a:r>
              <a:rPr dirty="0"/>
              <a:t>e</a:t>
            </a:r>
            <a:r>
              <a:rPr spc="-20" dirty="0"/>
              <a:t> </a:t>
            </a:r>
            <a:r>
              <a:rPr dirty="0"/>
              <a:t>D</a:t>
            </a:r>
            <a:r>
              <a:rPr spc="-10" dirty="0"/>
              <a:t>a</a:t>
            </a:r>
            <a:r>
              <a:rPr dirty="0"/>
              <a:t>ta</a:t>
            </a:r>
            <a:r>
              <a:rPr spc="-10" dirty="0"/>
              <a:t> </a:t>
            </a:r>
            <a:r>
              <a:rPr spc="-345" dirty="0"/>
              <a:t>T</a:t>
            </a:r>
            <a:r>
              <a:rPr dirty="0"/>
              <a:t>yp</a:t>
            </a:r>
            <a:r>
              <a:rPr spc="5" dirty="0"/>
              <a:t>e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00105" y="1992045"/>
            <a:ext cx="7711440" cy="107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175" marR="5080" indent="-11303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Jav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ke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mmi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such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 C 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C++, su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rts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sic b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t-in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so ca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mitive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mitive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Java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y ar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1469" y="3193669"/>
          <a:ext cx="8305796" cy="34373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1733"/>
                <a:gridCol w="2077973"/>
                <a:gridCol w="2309621"/>
                <a:gridCol w="2236469"/>
              </a:tblGrid>
              <a:tr h="36575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ta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Size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 Bits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lt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39369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</a:tr>
              <a:tr h="380237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or false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false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39369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baseline="25462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800" spc="-7" baseline="25462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baseline="25462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800" spc="240" baseline="25462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– 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40843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baseline="25462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800" spc="232" baseline="25462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baseline="25462" dirty="0">
                          <a:latin typeface="Arial"/>
                          <a:cs typeface="Arial"/>
                        </a:rPr>
                        <a:t>15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baseline="25462" dirty="0">
                          <a:latin typeface="Arial"/>
                          <a:cs typeface="Arial"/>
                        </a:rPr>
                        <a:t>31</a:t>
                      </a:r>
                      <a:r>
                        <a:rPr sz="1800" spc="232" baseline="25462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baseline="25462" dirty="0">
                          <a:latin typeface="Arial"/>
                          <a:cs typeface="Arial"/>
                        </a:rPr>
                        <a:t>31 </a:t>
                      </a:r>
                      <a:r>
                        <a:rPr sz="1800" spc="-254" baseline="25462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37947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baseline="25462" dirty="0">
                          <a:latin typeface="Arial"/>
                          <a:cs typeface="Arial"/>
                        </a:rPr>
                        <a:t>63</a:t>
                      </a:r>
                      <a:r>
                        <a:rPr sz="1800" spc="232" baseline="25462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baseline="25462" dirty="0">
                          <a:latin typeface="Arial"/>
                          <a:cs typeface="Arial"/>
                        </a:rPr>
                        <a:t>63 </a:t>
                      </a:r>
                      <a:r>
                        <a:rPr sz="1800" spc="-254" baseline="25462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flo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baseline="25462" dirty="0">
                          <a:latin typeface="Arial"/>
                          <a:cs typeface="Arial"/>
                        </a:rPr>
                        <a:t>31</a:t>
                      </a:r>
                      <a:r>
                        <a:rPr sz="1800" spc="232" baseline="25462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baseline="25462" dirty="0">
                          <a:latin typeface="Arial"/>
                          <a:cs typeface="Arial"/>
                        </a:rPr>
                        <a:t>31 </a:t>
                      </a:r>
                      <a:r>
                        <a:rPr sz="1800" spc="-254" baseline="25462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0.0f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  <a:tr h="380237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baseline="25462" dirty="0">
                          <a:latin typeface="Arial"/>
                          <a:cs typeface="Arial"/>
                        </a:rPr>
                        <a:t>63</a:t>
                      </a:r>
                      <a:r>
                        <a:rPr sz="1800" spc="-22" baseline="25462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baseline="25462" dirty="0">
                          <a:latin typeface="Arial"/>
                          <a:cs typeface="Arial"/>
                        </a:rPr>
                        <a:t>63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0.0d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3461">
                      <a:solidFill>
                        <a:srgbClr val="FFFFFF"/>
                      </a:solidFill>
                      <a:prstDash val="solid"/>
                    </a:lnT>
                    <a:lnB w="14985">
                      <a:solidFill>
                        <a:srgbClr val="FFFFFF"/>
                      </a:solidFill>
                      <a:prstDash val="solid"/>
                    </a:lnB>
                    <a:solidFill>
                      <a:srgbClr val="D0E3EA"/>
                    </a:solidFill>
                  </a:tcPr>
                </a:tc>
              </a:tr>
              <a:tr h="380237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baseline="25462" dirty="0">
                          <a:latin typeface="Arial"/>
                          <a:cs typeface="Arial"/>
                        </a:rPr>
                        <a:t>15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85">
                      <a:solidFill>
                        <a:srgbClr val="FFFFFF"/>
                      </a:solidFill>
                      <a:prstDash val="solid"/>
                    </a:lnL>
                    <a:lnR w="13461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‘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\u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3461">
                      <a:solidFill>
                        <a:srgbClr val="FFFFFF"/>
                      </a:solidFill>
                      <a:prstDash val="solid"/>
                    </a:lnL>
                    <a:lnR w="14985">
                      <a:solidFill>
                        <a:srgbClr val="FFFFFF"/>
                      </a:solidFill>
                      <a:prstDash val="solid"/>
                    </a:lnR>
                    <a:lnT w="14985">
                      <a:solidFill>
                        <a:srgbClr val="FFFFFF"/>
                      </a:solidFill>
                      <a:prstDash val="solid"/>
                    </a:lnT>
                    <a:lnB w="13461">
                      <a:solidFill>
                        <a:srgbClr val="FFFFFF"/>
                      </a:solidFill>
                      <a:prstDash val="solid"/>
                    </a:lnB>
                    <a:solidFill>
                      <a:srgbClr val="E9F1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838200"/>
            <a:ext cx="38557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27655" algn="l"/>
              </a:tabLst>
            </a:pPr>
            <a:r>
              <a:rPr sz="3600" spc="-185" dirty="0">
                <a:latin typeface="Verdana"/>
                <a:cs typeface="Verdana"/>
              </a:rPr>
              <a:t>V</a:t>
            </a:r>
            <a:r>
              <a:rPr sz="3600" dirty="0">
                <a:latin typeface="Verdana"/>
                <a:cs typeface="Verdana"/>
              </a:rPr>
              <a:t>ar</a:t>
            </a:r>
            <a:r>
              <a:rPr sz="3600" spc="-10" dirty="0">
                <a:latin typeface="Verdana"/>
                <a:cs typeface="Verdana"/>
              </a:rPr>
              <a:t>i</a:t>
            </a:r>
            <a:r>
              <a:rPr sz="3600" dirty="0">
                <a:latin typeface="Verdana"/>
                <a:cs typeface="Verdana"/>
              </a:rPr>
              <a:t>ables</a:t>
            </a:r>
            <a:r>
              <a:rPr sz="3600" spc="-1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in	</a:t>
            </a:r>
            <a:r>
              <a:rPr sz="3600" spc="-10" dirty="0">
                <a:latin typeface="Verdana"/>
                <a:cs typeface="Verdana"/>
              </a:rPr>
              <a:t>J</a:t>
            </a:r>
            <a:r>
              <a:rPr sz="3600" spc="-30" dirty="0">
                <a:latin typeface="Verdana"/>
                <a:cs typeface="Verdana"/>
              </a:rPr>
              <a:t>a</a:t>
            </a:r>
            <a:r>
              <a:rPr sz="3600" spc="-70" dirty="0">
                <a:latin typeface="Verdana"/>
                <a:cs typeface="Verdana"/>
              </a:rPr>
              <a:t>v</a:t>
            </a:r>
            <a:r>
              <a:rPr sz="3600" dirty="0">
                <a:latin typeface="Verdana"/>
                <a:cs typeface="Verdana"/>
              </a:rPr>
              <a:t>a</a:t>
            </a:r>
          </a:p>
        </p:txBody>
      </p:sp>
      <p:sp>
        <p:nvSpPr>
          <p:cNvPr id="3" name="object 3"/>
          <p:cNvSpPr/>
          <p:nvPr/>
        </p:nvSpPr>
        <p:spPr>
          <a:xfrm>
            <a:off x="1138427" y="2052828"/>
            <a:ext cx="8011795" cy="1240790"/>
          </a:xfrm>
          <a:custGeom>
            <a:avLst/>
            <a:gdLst/>
            <a:ahLst/>
            <a:cxnLst/>
            <a:rect l="l" t="t" r="r" b="b"/>
            <a:pathLst>
              <a:path w="8011795" h="1240789">
                <a:moveTo>
                  <a:pt x="8005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235963"/>
                </a:lnTo>
                <a:lnTo>
                  <a:pt x="1523" y="1240535"/>
                </a:lnTo>
                <a:lnTo>
                  <a:pt x="8010143" y="1240535"/>
                </a:lnTo>
                <a:lnTo>
                  <a:pt x="8011667" y="1235963"/>
                </a:lnTo>
                <a:lnTo>
                  <a:pt x="4572" y="1235963"/>
                </a:lnTo>
                <a:lnTo>
                  <a:pt x="4572" y="4571"/>
                </a:lnTo>
                <a:lnTo>
                  <a:pt x="8011667" y="4571"/>
                </a:lnTo>
                <a:lnTo>
                  <a:pt x="8010143" y="1523"/>
                </a:lnTo>
                <a:lnTo>
                  <a:pt x="8005571" y="0"/>
                </a:lnTo>
                <a:close/>
              </a:path>
              <a:path w="8011795" h="1240789">
                <a:moveTo>
                  <a:pt x="8005572" y="4571"/>
                </a:moveTo>
                <a:lnTo>
                  <a:pt x="8005572" y="1235963"/>
                </a:lnTo>
                <a:lnTo>
                  <a:pt x="8011667" y="1235963"/>
                </a:lnTo>
                <a:lnTo>
                  <a:pt x="8011667" y="4571"/>
                </a:lnTo>
                <a:lnTo>
                  <a:pt x="80055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000" y="2057400"/>
            <a:ext cx="8000999" cy="1231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8427" y="2052828"/>
            <a:ext cx="8011795" cy="1240790"/>
          </a:xfrm>
          <a:custGeom>
            <a:avLst/>
            <a:gdLst/>
            <a:ahLst/>
            <a:cxnLst/>
            <a:rect l="l" t="t" r="r" b="b"/>
            <a:pathLst>
              <a:path w="8011795" h="1240789">
                <a:moveTo>
                  <a:pt x="8005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235963"/>
                </a:lnTo>
                <a:lnTo>
                  <a:pt x="1523" y="1240535"/>
                </a:lnTo>
                <a:lnTo>
                  <a:pt x="8010143" y="1240535"/>
                </a:lnTo>
                <a:lnTo>
                  <a:pt x="8011667" y="1235963"/>
                </a:lnTo>
                <a:lnTo>
                  <a:pt x="10667" y="1235963"/>
                </a:lnTo>
                <a:lnTo>
                  <a:pt x="4571" y="1231391"/>
                </a:lnTo>
                <a:lnTo>
                  <a:pt x="10667" y="1231391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011667" y="4571"/>
                </a:lnTo>
                <a:lnTo>
                  <a:pt x="8010143" y="1523"/>
                </a:lnTo>
                <a:lnTo>
                  <a:pt x="8005571" y="0"/>
                </a:lnTo>
                <a:close/>
              </a:path>
              <a:path w="8011795" h="1240789">
                <a:moveTo>
                  <a:pt x="10667" y="1231391"/>
                </a:moveTo>
                <a:lnTo>
                  <a:pt x="4571" y="1231391"/>
                </a:lnTo>
                <a:lnTo>
                  <a:pt x="10667" y="1235963"/>
                </a:lnTo>
                <a:lnTo>
                  <a:pt x="10667" y="1231391"/>
                </a:lnTo>
                <a:close/>
              </a:path>
              <a:path w="8011795" h="1240789">
                <a:moveTo>
                  <a:pt x="8000999" y="1231391"/>
                </a:moveTo>
                <a:lnTo>
                  <a:pt x="10667" y="1231391"/>
                </a:lnTo>
                <a:lnTo>
                  <a:pt x="10667" y="1235963"/>
                </a:lnTo>
                <a:lnTo>
                  <a:pt x="8000999" y="1235963"/>
                </a:lnTo>
                <a:lnTo>
                  <a:pt x="8000999" y="1231391"/>
                </a:lnTo>
                <a:close/>
              </a:path>
              <a:path w="8011795" h="1240789">
                <a:moveTo>
                  <a:pt x="8000999" y="4571"/>
                </a:moveTo>
                <a:lnTo>
                  <a:pt x="8000999" y="1235963"/>
                </a:lnTo>
                <a:lnTo>
                  <a:pt x="8005571" y="1231391"/>
                </a:lnTo>
                <a:lnTo>
                  <a:pt x="8011667" y="1231391"/>
                </a:lnTo>
                <a:lnTo>
                  <a:pt x="8011667" y="10667"/>
                </a:lnTo>
                <a:lnTo>
                  <a:pt x="8005571" y="10667"/>
                </a:lnTo>
                <a:lnTo>
                  <a:pt x="8000999" y="4571"/>
                </a:lnTo>
                <a:close/>
              </a:path>
              <a:path w="8011795" h="1240789">
                <a:moveTo>
                  <a:pt x="8011667" y="1231391"/>
                </a:moveTo>
                <a:lnTo>
                  <a:pt x="8005571" y="1231391"/>
                </a:lnTo>
                <a:lnTo>
                  <a:pt x="8000999" y="1235963"/>
                </a:lnTo>
                <a:lnTo>
                  <a:pt x="8011667" y="1235963"/>
                </a:lnTo>
                <a:lnTo>
                  <a:pt x="8011667" y="1231391"/>
                </a:lnTo>
                <a:close/>
              </a:path>
              <a:path w="8011795" h="1240789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011795" h="1240789">
                <a:moveTo>
                  <a:pt x="8000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000999" y="10667"/>
                </a:lnTo>
                <a:lnTo>
                  <a:pt x="8000999" y="4571"/>
                </a:lnTo>
                <a:close/>
              </a:path>
              <a:path w="8011795" h="1240789">
                <a:moveTo>
                  <a:pt x="8011667" y="4571"/>
                </a:moveTo>
                <a:lnTo>
                  <a:pt x="8000999" y="4571"/>
                </a:lnTo>
                <a:lnTo>
                  <a:pt x="8005571" y="10667"/>
                </a:lnTo>
                <a:lnTo>
                  <a:pt x="8011667" y="10667"/>
                </a:lnTo>
                <a:lnTo>
                  <a:pt x="80116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7248" y="3429000"/>
            <a:ext cx="1220723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0428" y="2127605"/>
            <a:ext cx="8023225" cy="3928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Dictio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Defin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iab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041400" indent="-2286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042035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tity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y of a set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 marL="1041400" indent="-2286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042035" algn="l"/>
              </a:tabLst>
            </a:pPr>
            <a:r>
              <a:rPr sz="1800" dirty="0">
                <a:latin typeface="Arial"/>
                <a:cs typeface="Arial"/>
              </a:rPr>
              <a:t>Som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thi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 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ke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var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;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thi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su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vari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15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</a:pPr>
            <a:r>
              <a:rPr sz="1800" b="1" spc="-10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iab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analo</a:t>
            </a:r>
            <a:r>
              <a:rPr sz="1800" b="1" spc="5" dirty="0">
                <a:latin typeface="Arial"/>
                <a:cs typeface="Arial"/>
              </a:rPr>
              <a:t>g</a:t>
            </a:r>
            <a:r>
              <a:rPr sz="1800" b="1" spc="-20" dirty="0">
                <a:latin typeface="Arial"/>
                <a:cs typeface="Arial"/>
              </a:rPr>
              <a:t>y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150">
              <a:latin typeface="Times New Roman"/>
              <a:cs typeface="Times New Roman"/>
            </a:endParaRPr>
          </a:p>
          <a:p>
            <a:pPr marL="847725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x is 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 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tai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at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 a J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4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iab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e?</a:t>
            </a:r>
            <a:endParaRPr sz="1800">
              <a:latin typeface="Arial"/>
              <a:cs typeface="Arial"/>
            </a:endParaRPr>
          </a:p>
          <a:p>
            <a:pPr marL="694690" marR="332105" indent="-225425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latin typeface="Arial"/>
                <a:cs typeface="Arial"/>
              </a:rPr>
              <a:t>Sim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Java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sic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it of 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ge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Java 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us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 to store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dirty="0">
                <a:latin typeface="Arial"/>
                <a:cs typeface="Arial"/>
              </a:rPr>
              <a:t>ects.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27248" y="3886200"/>
            <a:ext cx="1220723" cy="5349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712735"/>
            <a:ext cx="90525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6940" algn="l">
              <a:lnSpc>
                <a:spcPct val="100000"/>
              </a:lnSpc>
            </a:pPr>
            <a:r>
              <a:rPr sz="3200" dirty="0"/>
              <a:t>How</a:t>
            </a:r>
            <a:r>
              <a:rPr sz="3200" spc="-25" dirty="0"/>
              <a:t> </a:t>
            </a:r>
            <a:r>
              <a:rPr sz="3200" dirty="0"/>
              <a:t>are</a:t>
            </a:r>
            <a:r>
              <a:rPr sz="3200" spc="-10" dirty="0"/>
              <a:t> </a:t>
            </a:r>
            <a:r>
              <a:rPr sz="3200" spc="-65" dirty="0"/>
              <a:t>v</a:t>
            </a:r>
            <a:r>
              <a:rPr sz="3200" dirty="0"/>
              <a:t>ar</a:t>
            </a:r>
            <a:r>
              <a:rPr sz="3200" spc="-10" dirty="0"/>
              <a:t>i</a:t>
            </a:r>
            <a:r>
              <a:rPr sz="3200" dirty="0"/>
              <a:t>a</a:t>
            </a:r>
            <a:r>
              <a:rPr sz="3200" spc="-10" dirty="0"/>
              <a:t>b</a:t>
            </a:r>
            <a:r>
              <a:rPr sz="3200" dirty="0"/>
              <a:t>les</a:t>
            </a:r>
            <a:r>
              <a:rPr sz="3200" spc="5" dirty="0"/>
              <a:t> </a:t>
            </a:r>
            <a:r>
              <a:rPr sz="3200" dirty="0"/>
              <a:t>de</a:t>
            </a:r>
            <a:r>
              <a:rPr sz="3200" spc="-10" dirty="0"/>
              <a:t>c</a:t>
            </a:r>
            <a:r>
              <a:rPr sz="3200" dirty="0"/>
              <a:t>l</a:t>
            </a:r>
            <a:r>
              <a:rPr sz="3200" spc="-10" dirty="0"/>
              <a:t>a</a:t>
            </a:r>
            <a:r>
              <a:rPr sz="3200" dirty="0"/>
              <a:t>red?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7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7872" y="2097201"/>
            <a:ext cx="7763509" cy="4523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ct val="100000"/>
              </a:lnSpc>
            </a:pPr>
            <a:r>
              <a:rPr sz="1800" b="1" spc="-100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iab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decl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r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ti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n:</a:t>
            </a:r>
            <a:endParaRPr sz="1800">
              <a:latin typeface="Arial"/>
              <a:cs typeface="Arial"/>
            </a:endParaRPr>
          </a:p>
          <a:p>
            <a:pPr marL="60960" marR="3150870" indent="682625">
              <a:lnSpc>
                <a:spcPct val="155500"/>
              </a:lnSpc>
            </a:pP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&lt;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ata</a:t>
            </a:r>
            <a:r>
              <a:rPr sz="1800" b="1" spc="-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800" b="1" spc="-20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pe&gt;</a:t>
            </a:r>
            <a:r>
              <a:rPr sz="1800" b="1" spc="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&lt;</a:t>
            </a:r>
            <a:r>
              <a:rPr sz="1800" b="1" spc="5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e&gt;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[=</a:t>
            </a:r>
            <a:r>
              <a:rPr sz="1800" b="1" spc="5" dirty="0">
                <a:solidFill>
                  <a:srgbClr val="EA380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n</a:t>
            </a:r>
            <a:r>
              <a:rPr sz="1800" b="1" spc="5" dirty="0">
                <a:solidFill>
                  <a:srgbClr val="EA380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tial</a:t>
            </a:r>
            <a:r>
              <a:rPr sz="1800" b="1" spc="-20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rgbClr val="EA3800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EA3800"/>
                </a:solidFill>
                <a:latin typeface="Arial"/>
                <a:cs typeface="Arial"/>
              </a:rPr>
              <a:t>alue]; </a:t>
            </a:r>
            <a:r>
              <a:rPr sz="1800" b="1" dirty="0">
                <a:latin typeface="Arial"/>
                <a:cs typeface="Arial"/>
              </a:rPr>
              <a:t>W</a:t>
            </a:r>
            <a:r>
              <a:rPr sz="1800" b="1" spc="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e,</a:t>
            </a:r>
            <a:endParaRPr sz="1800">
              <a:latin typeface="Arial"/>
              <a:cs typeface="Arial"/>
            </a:endParaRPr>
          </a:p>
          <a:p>
            <a:pPr marL="1041400" indent="-523240">
              <a:lnSpc>
                <a:spcPct val="100000"/>
              </a:lnSpc>
              <a:spcBef>
                <a:spcPts val="1200"/>
              </a:spcBef>
              <a:buClr>
                <a:srgbClr val="00B050"/>
              </a:buClr>
              <a:buFont typeface="Arial"/>
              <a:buChar char="•"/>
              <a:tabLst>
                <a:tab pos="698500" algn="l"/>
              </a:tabLst>
            </a:pP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D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ta </a:t>
            </a:r>
            <a:r>
              <a:rPr sz="1800" b="1" spc="-13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800" b="1" spc="-20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pe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pe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d.</a:t>
            </a:r>
            <a:endParaRPr sz="1800">
              <a:latin typeface="Arial"/>
              <a:cs typeface="Arial"/>
            </a:endParaRPr>
          </a:p>
          <a:p>
            <a:pPr marL="1041400" marR="1945005" indent="-523240">
              <a:lnSpc>
                <a:spcPct val="155600"/>
              </a:lnSpc>
              <a:spcBef>
                <a:spcPts val="10"/>
              </a:spcBef>
              <a:buClr>
                <a:srgbClr val="00B050"/>
              </a:buClr>
              <a:buFont typeface="Arial"/>
              <a:buChar char="•"/>
              <a:tabLst>
                <a:tab pos="698500" algn="l"/>
              </a:tabLst>
            </a:pP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1F497D"/>
                </a:solidFill>
                <a:latin typeface="Arial"/>
                <a:cs typeface="Arial"/>
              </a:rPr>
              <a:t>me</a:t>
            </a:r>
            <a:r>
              <a:rPr sz="1800" b="1" spc="-1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tifie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. </a:t>
            </a:r>
            <a:r>
              <a:rPr sz="1800" spc="-13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&lt;</a:t>
            </a:r>
            <a:r>
              <a:rPr sz="1800" dirty="0">
                <a:latin typeface="Arial"/>
                <a:cs typeface="Arial"/>
              </a:rPr>
              <a:t>&gt;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re ma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tory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attrib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tes </a:t>
            </a:r>
            <a:r>
              <a:rPr sz="1800" spc="-135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 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[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]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attrib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</a:t>
            </a:r>
            <a:endParaRPr sz="1800">
              <a:latin typeface="Arial"/>
              <a:cs typeface="Arial"/>
            </a:endParaRPr>
          </a:p>
          <a:p>
            <a:pPr marL="812800" marR="847090">
              <a:lnSpc>
                <a:spcPct val="155600"/>
              </a:lnSpc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;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//</a:t>
            </a:r>
            <a:r>
              <a:rPr sz="1800" b="1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D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cla</a:t>
            </a:r>
            <a:r>
              <a:rPr sz="1800" b="1" spc="-15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ed</a:t>
            </a:r>
            <a:r>
              <a:rPr sz="1800" b="1" spc="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a </a:t>
            </a:r>
            <a:r>
              <a:rPr sz="1800" b="1" spc="-45" dirty="0">
                <a:solidFill>
                  <a:srgbClr val="00B050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iab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spc="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s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lary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ith</a:t>
            </a:r>
            <a:r>
              <a:rPr sz="1800" b="1" spc="-5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data t</a:t>
            </a:r>
            <a:r>
              <a:rPr sz="1800" b="1" spc="-20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pe</a:t>
            </a:r>
            <a:r>
              <a:rPr sz="1800" b="1" spc="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t. </a:t>
            </a:r>
            <a:r>
              <a:rPr sz="1800" b="1" dirty="0">
                <a:latin typeface="Arial"/>
                <a:cs typeface="Arial"/>
              </a:rPr>
              <a:t>(or)</a:t>
            </a:r>
            <a:endParaRPr sz="1800">
              <a:latin typeface="Arial"/>
              <a:cs typeface="Arial"/>
            </a:endParaRPr>
          </a:p>
          <a:p>
            <a:pPr marL="812800">
              <a:lnSpc>
                <a:spcPct val="100000"/>
              </a:lnSpc>
              <a:spcBef>
                <a:spcPts val="1195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ary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=10</a:t>
            </a: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;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//</a:t>
            </a:r>
            <a:r>
              <a:rPr sz="1800" b="1" spc="-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Sal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ry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decl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d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as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00B050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ith</a:t>
            </a:r>
            <a:r>
              <a:rPr sz="1800" b="1" spc="-5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it</a:t>
            </a:r>
            <a:r>
              <a:rPr sz="1800" b="1" spc="5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al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rgbClr val="00B050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alue</a:t>
            </a:r>
            <a:r>
              <a:rPr sz="1800" b="1" spc="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1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0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0</a:t>
            </a:r>
            <a:r>
              <a:rPr sz="1800" b="1" spc="-10" dirty="0">
                <a:solidFill>
                  <a:srgbClr val="00B050"/>
                </a:solidFill>
                <a:latin typeface="Arial"/>
                <a:cs typeface="Arial"/>
              </a:rPr>
              <a:t>0</a:t>
            </a:r>
            <a:r>
              <a:rPr sz="1800" b="1" dirty="0">
                <a:solidFill>
                  <a:srgbClr val="00B05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81929"/>
            <a:ext cx="905256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6940" algn="l">
              <a:lnSpc>
                <a:spcPct val="100000"/>
              </a:lnSpc>
            </a:pPr>
            <a:r>
              <a:rPr spc="-350" dirty="0"/>
              <a:t>T</a:t>
            </a:r>
            <a:r>
              <a:rPr dirty="0"/>
              <a:t>y</a:t>
            </a:r>
            <a:r>
              <a:rPr spc="5" dirty="0"/>
              <a:t>p</a:t>
            </a:r>
            <a:r>
              <a:rPr dirty="0"/>
              <a:t>es</a:t>
            </a:r>
            <a:r>
              <a:rPr spc="-4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65" dirty="0"/>
              <a:t>v</a:t>
            </a:r>
            <a:r>
              <a:rPr dirty="0"/>
              <a:t>ar</a:t>
            </a:r>
            <a:r>
              <a:rPr spc="-10" dirty="0"/>
              <a:t>i</a:t>
            </a:r>
            <a:r>
              <a:rPr dirty="0"/>
              <a:t>ables</a:t>
            </a:r>
            <a:r>
              <a:rPr spc="-1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J</a:t>
            </a:r>
            <a:r>
              <a:rPr spc="-35" dirty="0"/>
              <a:t>a</a:t>
            </a:r>
            <a:r>
              <a:rPr spc="-70" dirty="0"/>
              <a:t>v</a:t>
            </a:r>
            <a:r>
              <a:rPr dirty="0"/>
              <a:t>a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8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023103" y="3154680"/>
            <a:ext cx="1468120" cy="698500"/>
          </a:xfrm>
          <a:custGeom>
            <a:avLst/>
            <a:gdLst/>
            <a:ahLst/>
            <a:cxnLst/>
            <a:rect l="l" t="t" r="r" b="b"/>
            <a:pathLst>
              <a:path w="1468120" h="698500">
                <a:moveTo>
                  <a:pt x="1441703" y="348995"/>
                </a:moveTo>
                <a:lnTo>
                  <a:pt x="1441703" y="697991"/>
                </a:lnTo>
                <a:lnTo>
                  <a:pt x="1467611" y="697991"/>
                </a:lnTo>
                <a:lnTo>
                  <a:pt x="1467611" y="361187"/>
                </a:lnTo>
                <a:lnTo>
                  <a:pt x="1455419" y="361187"/>
                </a:lnTo>
                <a:lnTo>
                  <a:pt x="1441703" y="348995"/>
                </a:lnTo>
                <a:close/>
              </a:path>
              <a:path w="1468120" h="698500">
                <a:moveTo>
                  <a:pt x="25907" y="0"/>
                </a:moveTo>
                <a:lnTo>
                  <a:pt x="0" y="0"/>
                </a:lnTo>
                <a:lnTo>
                  <a:pt x="0" y="355091"/>
                </a:lnTo>
                <a:lnTo>
                  <a:pt x="6095" y="361187"/>
                </a:lnTo>
                <a:lnTo>
                  <a:pt x="1441703" y="361187"/>
                </a:lnTo>
                <a:lnTo>
                  <a:pt x="1441703" y="348995"/>
                </a:lnTo>
                <a:lnTo>
                  <a:pt x="25907" y="348995"/>
                </a:lnTo>
                <a:lnTo>
                  <a:pt x="13715" y="335279"/>
                </a:lnTo>
                <a:lnTo>
                  <a:pt x="25907" y="335279"/>
                </a:lnTo>
                <a:lnTo>
                  <a:pt x="25907" y="0"/>
                </a:lnTo>
                <a:close/>
              </a:path>
              <a:path w="1468120" h="698500">
                <a:moveTo>
                  <a:pt x="1461515" y="335279"/>
                </a:moveTo>
                <a:lnTo>
                  <a:pt x="25907" y="335279"/>
                </a:lnTo>
                <a:lnTo>
                  <a:pt x="25907" y="348995"/>
                </a:lnTo>
                <a:lnTo>
                  <a:pt x="1441703" y="348995"/>
                </a:lnTo>
                <a:lnTo>
                  <a:pt x="1455419" y="361187"/>
                </a:lnTo>
                <a:lnTo>
                  <a:pt x="1467611" y="361187"/>
                </a:lnTo>
                <a:lnTo>
                  <a:pt x="1467611" y="341375"/>
                </a:lnTo>
                <a:lnTo>
                  <a:pt x="1461515" y="335279"/>
                </a:lnTo>
                <a:close/>
              </a:path>
              <a:path w="1468120" h="698500">
                <a:moveTo>
                  <a:pt x="25907" y="335279"/>
                </a:moveTo>
                <a:lnTo>
                  <a:pt x="13715" y="335279"/>
                </a:lnTo>
                <a:lnTo>
                  <a:pt x="25907" y="348995"/>
                </a:lnTo>
                <a:lnTo>
                  <a:pt x="25907" y="335279"/>
                </a:lnTo>
                <a:close/>
              </a:path>
            </a:pathLst>
          </a:custGeom>
          <a:solidFill>
            <a:srgbClr val="3D6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64279" y="3154680"/>
            <a:ext cx="1285240" cy="698500"/>
          </a:xfrm>
          <a:custGeom>
            <a:avLst/>
            <a:gdLst/>
            <a:ahLst/>
            <a:cxnLst/>
            <a:rect l="l" t="t" r="r" b="b"/>
            <a:pathLst>
              <a:path w="1285239" h="698500">
                <a:moveTo>
                  <a:pt x="1258823" y="335279"/>
                </a:moveTo>
                <a:lnTo>
                  <a:pt x="4571" y="335279"/>
                </a:lnTo>
                <a:lnTo>
                  <a:pt x="0" y="341375"/>
                </a:lnTo>
                <a:lnTo>
                  <a:pt x="0" y="697991"/>
                </a:lnTo>
                <a:lnTo>
                  <a:pt x="24383" y="697991"/>
                </a:lnTo>
                <a:lnTo>
                  <a:pt x="24383" y="361187"/>
                </a:lnTo>
                <a:lnTo>
                  <a:pt x="12191" y="361187"/>
                </a:lnTo>
                <a:lnTo>
                  <a:pt x="24383" y="348995"/>
                </a:lnTo>
                <a:lnTo>
                  <a:pt x="1258823" y="348995"/>
                </a:lnTo>
                <a:lnTo>
                  <a:pt x="1258823" y="335279"/>
                </a:lnTo>
                <a:close/>
              </a:path>
              <a:path w="1285239" h="698500">
                <a:moveTo>
                  <a:pt x="24383" y="348995"/>
                </a:moveTo>
                <a:lnTo>
                  <a:pt x="12191" y="361187"/>
                </a:lnTo>
                <a:lnTo>
                  <a:pt x="24383" y="361187"/>
                </a:lnTo>
                <a:lnTo>
                  <a:pt x="24383" y="348995"/>
                </a:lnTo>
                <a:close/>
              </a:path>
              <a:path w="1285239" h="698500">
                <a:moveTo>
                  <a:pt x="1284731" y="335279"/>
                </a:moveTo>
                <a:lnTo>
                  <a:pt x="1272539" y="335279"/>
                </a:lnTo>
                <a:lnTo>
                  <a:pt x="1258823" y="348995"/>
                </a:lnTo>
                <a:lnTo>
                  <a:pt x="24383" y="348995"/>
                </a:lnTo>
                <a:lnTo>
                  <a:pt x="24383" y="361187"/>
                </a:lnTo>
                <a:lnTo>
                  <a:pt x="1278635" y="361187"/>
                </a:lnTo>
                <a:lnTo>
                  <a:pt x="1284731" y="355091"/>
                </a:lnTo>
                <a:lnTo>
                  <a:pt x="1284731" y="335279"/>
                </a:lnTo>
                <a:close/>
              </a:path>
              <a:path w="1285239" h="698500">
                <a:moveTo>
                  <a:pt x="1284731" y="0"/>
                </a:moveTo>
                <a:lnTo>
                  <a:pt x="1258823" y="0"/>
                </a:lnTo>
                <a:lnTo>
                  <a:pt x="1258823" y="348995"/>
                </a:lnTo>
                <a:lnTo>
                  <a:pt x="1272539" y="335279"/>
                </a:lnTo>
                <a:lnTo>
                  <a:pt x="1284731" y="335279"/>
                </a:lnTo>
                <a:lnTo>
                  <a:pt x="1284731" y="0"/>
                </a:lnTo>
                <a:close/>
              </a:path>
            </a:pathLst>
          </a:custGeom>
          <a:solidFill>
            <a:srgbClr val="3D6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04032" y="2130552"/>
            <a:ext cx="3464560" cy="1028700"/>
          </a:xfrm>
          <a:custGeom>
            <a:avLst/>
            <a:gdLst/>
            <a:ahLst/>
            <a:cxnLst/>
            <a:rect l="l" t="t" r="r" b="b"/>
            <a:pathLst>
              <a:path w="3464559" h="1028700">
                <a:moveTo>
                  <a:pt x="345947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024127"/>
                </a:lnTo>
                <a:lnTo>
                  <a:pt x="1523" y="1027175"/>
                </a:lnTo>
                <a:lnTo>
                  <a:pt x="4571" y="1028699"/>
                </a:lnTo>
                <a:lnTo>
                  <a:pt x="3459479" y="1028699"/>
                </a:lnTo>
                <a:lnTo>
                  <a:pt x="3464051" y="1027175"/>
                </a:lnTo>
                <a:lnTo>
                  <a:pt x="3464051" y="1024127"/>
                </a:lnTo>
                <a:lnTo>
                  <a:pt x="4572" y="1024127"/>
                </a:lnTo>
                <a:lnTo>
                  <a:pt x="4572" y="4571"/>
                </a:lnTo>
                <a:lnTo>
                  <a:pt x="3464051" y="4571"/>
                </a:lnTo>
                <a:lnTo>
                  <a:pt x="3464051" y="1523"/>
                </a:lnTo>
                <a:lnTo>
                  <a:pt x="3459479" y="0"/>
                </a:lnTo>
                <a:close/>
              </a:path>
              <a:path w="3464559" h="1028700">
                <a:moveTo>
                  <a:pt x="3464051" y="4571"/>
                </a:moveTo>
                <a:lnTo>
                  <a:pt x="3459480" y="4571"/>
                </a:lnTo>
                <a:lnTo>
                  <a:pt x="3459480" y="1024127"/>
                </a:lnTo>
                <a:lnTo>
                  <a:pt x="3464051" y="1024127"/>
                </a:lnTo>
                <a:lnTo>
                  <a:pt x="3464051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08603" y="2135124"/>
            <a:ext cx="3454907" cy="1019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04032" y="2130552"/>
            <a:ext cx="3464560" cy="1028700"/>
          </a:xfrm>
          <a:custGeom>
            <a:avLst/>
            <a:gdLst/>
            <a:ahLst/>
            <a:cxnLst/>
            <a:rect l="l" t="t" r="r" b="b"/>
            <a:pathLst>
              <a:path w="3464559" h="1028700">
                <a:moveTo>
                  <a:pt x="345947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1024127"/>
                </a:lnTo>
                <a:lnTo>
                  <a:pt x="1523" y="1027175"/>
                </a:lnTo>
                <a:lnTo>
                  <a:pt x="4571" y="1028699"/>
                </a:lnTo>
                <a:lnTo>
                  <a:pt x="3459479" y="1028699"/>
                </a:lnTo>
                <a:lnTo>
                  <a:pt x="3464051" y="1027175"/>
                </a:lnTo>
                <a:lnTo>
                  <a:pt x="3464051" y="1024127"/>
                </a:lnTo>
                <a:lnTo>
                  <a:pt x="9143" y="1024127"/>
                </a:lnTo>
                <a:lnTo>
                  <a:pt x="4571" y="1018031"/>
                </a:lnTo>
                <a:lnTo>
                  <a:pt x="9143" y="1018031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3464051" y="4571"/>
                </a:lnTo>
                <a:lnTo>
                  <a:pt x="3464051" y="1523"/>
                </a:lnTo>
                <a:lnTo>
                  <a:pt x="3459479" y="0"/>
                </a:lnTo>
                <a:close/>
              </a:path>
              <a:path w="3464559" h="1028700">
                <a:moveTo>
                  <a:pt x="9143" y="1018031"/>
                </a:moveTo>
                <a:lnTo>
                  <a:pt x="4571" y="1018031"/>
                </a:lnTo>
                <a:lnTo>
                  <a:pt x="9143" y="1024127"/>
                </a:lnTo>
                <a:lnTo>
                  <a:pt x="9143" y="1018031"/>
                </a:lnTo>
                <a:close/>
              </a:path>
              <a:path w="3464559" h="1028700">
                <a:moveTo>
                  <a:pt x="3454907" y="1018031"/>
                </a:moveTo>
                <a:lnTo>
                  <a:pt x="9143" y="1018031"/>
                </a:lnTo>
                <a:lnTo>
                  <a:pt x="9143" y="1024127"/>
                </a:lnTo>
                <a:lnTo>
                  <a:pt x="3454907" y="1024127"/>
                </a:lnTo>
                <a:lnTo>
                  <a:pt x="3454907" y="1018031"/>
                </a:lnTo>
                <a:close/>
              </a:path>
              <a:path w="3464559" h="1028700">
                <a:moveTo>
                  <a:pt x="3454907" y="4571"/>
                </a:moveTo>
                <a:lnTo>
                  <a:pt x="3454907" y="1024127"/>
                </a:lnTo>
                <a:lnTo>
                  <a:pt x="3459479" y="1018031"/>
                </a:lnTo>
                <a:lnTo>
                  <a:pt x="3464051" y="1018031"/>
                </a:lnTo>
                <a:lnTo>
                  <a:pt x="3464051" y="9143"/>
                </a:lnTo>
                <a:lnTo>
                  <a:pt x="3459479" y="9143"/>
                </a:lnTo>
                <a:lnTo>
                  <a:pt x="3454907" y="4571"/>
                </a:lnTo>
                <a:close/>
              </a:path>
              <a:path w="3464559" h="1028700">
                <a:moveTo>
                  <a:pt x="3464051" y="1018031"/>
                </a:moveTo>
                <a:lnTo>
                  <a:pt x="3459479" y="1018031"/>
                </a:lnTo>
                <a:lnTo>
                  <a:pt x="3454907" y="1024127"/>
                </a:lnTo>
                <a:lnTo>
                  <a:pt x="3464051" y="1024127"/>
                </a:lnTo>
                <a:lnTo>
                  <a:pt x="3464051" y="1018031"/>
                </a:lnTo>
                <a:close/>
              </a:path>
              <a:path w="3464559" h="1028700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3464559" h="1028700">
                <a:moveTo>
                  <a:pt x="3454907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3454907" y="9143"/>
                </a:lnTo>
                <a:lnTo>
                  <a:pt x="3454907" y="4571"/>
                </a:lnTo>
                <a:close/>
              </a:path>
              <a:path w="3464559" h="1028700">
                <a:moveTo>
                  <a:pt x="3464051" y="4571"/>
                </a:moveTo>
                <a:lnTo>
                  <a:pt x="3454907" y="4571"/>
                </a:lnTo>
                <a:lnTo>
                  <a:pt x="3459479" y="9143"/>
                </a:lnTo>
                <a:lnTo>
                  <a:pt x="3464051" y="9143"/>
                </a:lnTo>
                <a:lnTo>
                  <a:pt x="3464051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99881" y="2503017"/>
            <a:ext cx="2072639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1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pes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9755" y="3848100"/>
            <a:ext cx="2313940" cy="38100"/>
          </a:xfrm>
          <a:custGeom>
            <a:avLst/>
            <a:gdLst/>
            <a:ahLst/>
            <a:cxnLst/>
            <a:rect l="l" t="t" r="r" b="b"/>
            <a:pathLst>
              <a:path w="2313940" h="38100">
                <a:moveTo>
                  <a:pt x="230885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8099"/>
                </a:lnTo>
                <a:lnTo>
                  <a:pt x="4572" y="38099"/>
                </a:lnTo>
                <a:lnTo>
                  <a:pt x="4572" y="4571"/>
                </a:lnTo>
                <a:lnTo>
                  <a:pt x="2313431" y="4571"/>
                </a:lnTo>
                <a:lnTo>
                  <a:pt x="2311907" y="1523"/>
                </a:lnTo>
                <a:lnTo>
                  <a:pt x="2308859" y="0"/>
                </a:lnTo>
                <a:close/>
              </a:path>
              <a:path w="2313940" h="38100">
                <a:moveTo>
                  <a:pt x="2308860" y="4571"/>
                </a:moveTo>
                <a:lnTo>
                  <a:pt x="2308860" y="38099"/>
                </a:lnTo>
                <a:lnTo>
                  <a:pt x="2313431" y="38099"/>
                </a:lnTo>
                <a:lnTo>
                  <a:pt x="2313431" y="4571"/>
                </a:lnTo>
                <a:lnTo>
                  <a:pt x="2308860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24327" y="3852672"/>
            <a:ext cx="2304287" cy="335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19755" y="3848100"/>
            <a:ext cx="2313940" cy="38100"/>
          </a:xfrm>
          <a:custGeom>
            <a:avLst/>
            <a:gdLst/>
            <a:ahLst/>
            <a:cxnLst/>
            <a:rect l="l" t="t" r="r" b="b"/>
            <a:pathLst>
              <a:path w="2313940" h="38100">
                <a:moveTo>
                  <a:pt x="2308859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8099"/>
                </a:lnTo>
                <a:lnTo>
                  <a:pt x="9143" y="38099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2313431" y="4571"/>
                </a:lnTo>
                <a:lnTo>
                  <a:pt x="2311907" y="1523"/>
                </a:lnTo>
                <a:lnTo>
                  <a:pt x="2308859" y="0"/>
                </a:lnTo>
                <a:close/>
              </a:path>
              <a:path w="2313940" h="38100">
                <a:moveTo>
                  <a:pt x="2304287" y="4571"/>
                </a:moveTo>
                <a:lnTo>
                  <a:pt x="2304287" y="38099"/>
                </a:lnTo>
                <a:lnTo>
                  <a:pt x="2313431" y="38099"/>
                </a:lnTo>
                <a:lnTo>
                  <a:pt x="2313431" y="9143"/>
                </a:lnTo>
                <a:lnTo>
                  <a:pt x="2308859" y="9143"/>
                </a:lnTo>
                <a:lnTo>
                  <a:pt x="2304287" y="4571"/>
                </a:lnTo>
                <a:close/>
              </a:path>
              <a:path w="2313940" h="38100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2313940" h="38100">
                <a:moveTo>
                  <a:pt x="2304287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2304287" y="9143"/>
                </a:lnTo>
                <a:lnTo>
                  <a:pt x="2304287" y="4571"/>
                </a:lnTo>
                <a:close/>
              </a:path>
              <a:path w="2313940" h="38100">
                <a:moveTo>
                  <a:pt x="2313431" y="4571"/>
                </a:moveTo>
                <a:lnTo>
                  <a:pt x="2304287" y="4571"/>
                </a:lnTo>
                <a:lnTo>
                  <a:pt x="2308859" y="9143"/>
                </a:lnTo>
                <a:lnTo>
                  <a:pt x="2313431" y="9143"/>
                </a:lnTo>
                <a:lnTo>
                  <a:pt x="2313431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47132" y="3848100"/>
            <a:ext cx="2461260" cy="38100"/>
          </a:xfrm>
          <a:custGeom>
            <a:avLst/>
            <a:gdLst/>
            <a:ahLst/>
            <a:cxnLst/>
            <a:rect l="l" t="t" r="r" b="b"/>
            <a:pathLst>
              <a:path w="2461259" h="38100">
                <a:moveTo>
                  <a:pt x="245668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8099"/>
                </a:lnTo>
                <a:lnTo>
                  <a:pt x="4572" y="38099"/>
                </a:lnTo>
                <a:lnTo>
                  <a:pt x="4572" y="4571"/>
                </a:lnTo>
                <a:lnTo>
                  <a:pt x="2461259" y="4571"/>
                </a:lnTo>
                <a:lnTo>
                  <a:pt x="2459735" y="1523"/>
                </a:lnTo>
                <a:lnTo>
                  <a:pt x="2456687" y="0"/>
                </a:lnTo>
                <a:close/>
              </a:path>
              <a:path w="2461259" h="38100">
                <a:moveTo>
                  <a:pt x="2456688" y="4571"/>
                </a:moveTo>
                <a:lnTo>
                  <a:pt x="2456688" y="38099"/>
                </a:lnTo>
                <a:lnTo>
                  <a:pt x="2461259" y="38099"/>
                </a:lnTo>
                <a:lnTo>
                  <a:pt x="2461259" y="4571"/>
                </a:lnTo>
                <a:lnTo>
                  <a:pt x="2456688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1703" y="3852672"/>
            <a:ext cx="2452115" cy="33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7132" y="3848100"/>
            <a:ext cx="2461260" cy="38100"/>
          </a:xfrm>
          <a:custGeom>
            <a:avLst/>
            <a:gdLst/>
            <a:ahLst/>
            <a:cxnLst/>
            <a:rect l="l" t="t" r="r" b="b"/>
            <a:pathLst>
              <a:path w="2461259" h="38100">
                <a:moveTo>
                  <a:pt x="2456687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8099"/>
                </a:lnTo>
                <a:lnTo>
                  <a:pt x="9143" y="38099"/>
                </a:lnTo>
                <a:lnTo>
                  <a:pt x="9143" y="9143"/>
                </a:lnTo>
                <a:lnTo>
                  <a:pt x="4571" y="9143"/>
                </a:lnTo>
                <a:lnTo>
                  <a:pt x="9143" y="4571"/>
                </a:lnTo>
                <a:lnTo>
                  <a:pt x="2461259" y="4571"/>
                </a:lnTo>
                <a:lnTo>
                  <a:pt x="2459735" y="1523"/>
                </a:lnTo>
                <a:lnTo>
                  <a:pt x="2456687" y="0"/>
                </a:lnTo>
                <a:close/>
              </a:path>
              <a:path w="2461259" h="38100">
                <a:moveTo>
                  <a:pt x="2452115" y="4571"/>
                </a:moveTo>
                <a:lnTo>
                  <a:pt x="2452115" y="38099"/>
                </a:lnTo>
                <a:lnTo>
                  <a:pt x="2461259" y="38099"/>
                </a:lnTo>
                <a:lnTo>
                  <a:pt x="2461259" y="9143"/>
                </a:lnTo>
                <a:lnTo>
                  <a:pt x="2456687" y="9143"/>
                </a:lnTo>
                <a:lnTo>
                  <a:pt x="2452115" y="4571"/>
                </a:lnTo>
                <a:close/>
              </a:path>
              <a:path w="2461259" h="38100">
                <a:moveTo>
                  <a:pt x="9143" y="4571"/>
                </a:moveTo>
                <a:lnTo>
                  <a:pt x="4571" y="9143"/>
                </a:lnTo>
                <a:lnTo>
                  <a:pt x="9143" y="9143"/>
                </a:lnTo>
                <a:lnTo>
                  <a:pt x="9143" y="4571"/>
                </a:lnTo>
                <a:close/>
              </a:path>
              <a:path w="2461259" h="38100">
                <a:moveTo>
                  <a:pt x="2452115" y="4571"/>
                </a:moveTo>
                <a:lnTo>
                  <a:pt x="9143" y="4571"/>
                </a:lnTo>
                <a:lnTo>
                  <a:pt x="9143" y="9143"/>
                </a:lnTo>
                <a:lnTo>
                  <a:pt x="2452115" y="9143"/>
                </a:lnTo>
                <a:lnTo>
                  <a:pt x="2452115" y="4571"/>
                </a:lnTo>
                <a:close/>
              </a:path>
              <a:path w="2461259" h="38100">
                <a:moveTo>
                  <a:pt x="2461259" y="4571"/>
                </a:moveTo>
                <a:lnTo>
                  <a:pt x="2452115" y="4571"/>
                </a:lnTo>
                <a:lnTo>
                  <a:pt x="2456687" y="9143"/>
                </a:lnTo>
                <a:lnTo>
                  <a:pt x="2461259" y="9143"/>
                </a:lnTo>
                <a:lnTo>
                  <a:pt x="2461259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800" y="2514600"/>
            <a:ext cx="2362200" cy="1371600"/>
          </a:xfrm>
          <a:custGeom>
            <a:avLst/>
            <a:gdLst/>
            <a:ahLst/>
            <a:cxnLst/>
            <a:rect l="l" t="t" r="r" b="b"/>
            <a:pathLst>
              <a:path w="2362200" h="1371600">
                <a:moveTo>
                  <a:pt x="1969007" y="1066799"/>
                </a:moveTo>
                <a:lnTo>
                  <a:pt x="1379219" y="1066799"/>
                </a:lnTo>
                <a:lnTo>
                  <a:pt x="2027994" y="1371599"/>
                </a:lnTo>
                <a:lnTo>
                  <a:pt x="2248009" y="1371599"/>
                </a:lnTo>
                <a:lnTo>
                  <a:pt x="1969007" y="1066799"/>
                </a:lnTo>
                <a:close/>
              </a:path>
              <a:path w="2362200" h="1371600">
                <a:moveTo>
                  <a:pt x="2185415" y="0"/>
                </a:moveTo>
                <a:lnTo>
                  <a:pt x="178307" y="0"/>
                </a:lnTo>
                <a:lnTo>
                  <a:pt x="165798" y="444"/>
                </a:lnTo>
                <a:lnTo>
                  <a:pt x="123854" y="8668"/>
                </a:lnTo>
                <a:lnTo>
                  <a:pt x="85908" y="26252"/>
                </a:lnTo>
                <a:lnTo>
                  <a:pt x="53286" y="51873"/>
                </a:lnTo>
                <a:lnTo>
                  <a:pt x="27312" y="84205"/>
                </a:lnTo>
                <a:lnTo>
                  <a:pt x="9310" y="121925"/>
                </a:lnTo>
                <a:lnTo>
                  <a:pt x="606" y="163706"/>
                </a:lnTo>
                <a:lnTo>
                  <a:pt x="0" y="178307"/>
                </a:lnTo>
                <a:lnTo>
                  <a:pt x="0" y="890015"/>
                </a:lnTo>
                <a:lnTo>
                  <a:pt x="4583" y="929779"/>
                </a:lnTo>
                <a:lnTo>
                  <a:pt x="19053" y="969234"/>
                </a:lnTo>
                <a:lnTo>
                  <a:pt x="42100" y="1003704"/>
                </a:lnTo>
                <a:lnTo>
                  <a:pt x="72383" y="1031912"/>
                </a:lnTo>
                <a:lnTo>
                  <a:pt x="108560" y="1052580"/>
                </a:lnTo>
                <a:lnTo>
                  <a:pt x="149289" y="1064430"/>
                </a:lnTo>
                <a:lnTo>
                  <a:pt x="178307" y="1066799"/>
                </a:lnTo>
                <a:lnTo>
                  <a:pt x="2185415" y="1066799"/>
                </a:lnTo>
                <a:lnTo>
                  <a:pt x="2224162" y="1062529"/>
                </a:lnTo>
                <a:lnTo>
                  <a:pt x="2263884" y="1048435"/>
                </a:lnTo>
                <a:lnTo>
                  <a:pt x="2298604" y="1025752"/>
                </a:lnTo>
                <a:lnTo>
                  <a:pt x="2327028" y="995775"/>
                </a:lnTo>
                <a:lnTo>
                  <a:pt x="2347861" y="959797"/>
                </a:lnTo>
                <a:lnTo>
                  <a:pt x="2359809" y="919113"/>
                </a:lnTo>
                <a:lnTo>
                  <a:pt x="2362199" y="890015"/>
                </a:lnTo>
                <a:lnTo>
                  <a:pt x="2362199" y="178307"/>
                </a:lnTo>
                <a:lnTo>
                  <a:pt x="2357697" y="138463"/>
                </a:lnTo>
                <a:lnTo>
                  <a:pt x="2343460" y="98775"/>
                </a:lnTo>
                <a:lnTo>
                  <a:pt x="2320733" y="63985"/>
                </a:lnTo>
                <a:lnTo>
                  <a:pt x="2290793" y="35433"/>
                </a:lnTo>
                <a:lnTo>
                  <a:pt x="2254920" y="14462"/>
                </a:lnTo>
                <a:lnTo>
                  <a:pt x="2214391" y="2413"/>
                </a:lnTo>
                <a:lnTo>
                  <a:pt x="2185415" y="0"/>
                </a:lnTo>
                <a:close/>
              </a:path>
            </a:pathLst>
          </a:custGeom>
          <a:solidFill>
            <a:srgbClr val="FD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3607" y="2502408"/>
            <a:ext cx="2388235" cy="1384300"/>
          </a:xfrm>
          <a:custGeom>
            <a:avLst/>
            <a:gdLst/>
            <a:ahLst/>
            <a:cxnLst/>
            <a:rect l="l" t="t" r="r" b="b"/>
            <a:pathLst>
              <a:path w="2388235" h="1384300">
                <a:moveTo>
                  <a:pt x="1385315" y="1091183"/>
                </a:moveTo>
                <a:lnTo>
                  <a:pt x="2008139" y="1383791"/>
                </a:lnTo>
                <a:lnTo>
                  <a:pt x="2067465" y="1383791"/>
                </a:lnTo>
                <a:lnTo>
                  <a:pt x="1447885" y="1092707"/>
                </a:lnTo>
                <a:lnTo>
                  <a:pt x="1391411" y="1092707"/>
                </a:lnTo>
                <a:lnTo>
                  <a:pt x="1385315" y="1091183"/>
                </a:lnTo>
                <a:close/>
              </a:path>
              <a:path w="2388235" h="1384300">
                <a:moveTo>
                  <a:pt x="2292603" y="25907"/>
                </a:moveTo>
                <a:lnTo>
                  <a:pt x="2214371" y="25907"/>
                </a:lnTo>
                <a:lnTo>
                  <a:pt x="2231135" y="28955"/>
                </a:lnTo>
                <a:lnTo>
                  <a:pt x="2261615" y="38099"/>
                </a:lnTo>
                <a:lnTo>
                  <a:pt x="2302763" y="64007"/>
                </a:lnTo>
                <a:lnTo>
                  <a:pt x="2334767" y="99059"/>
                </a:lnTo>
                <a:lnTo>
                  <a:pt x="2354579" y="141731"/>
                </a:lnTo>
                <a:lnTo>
                  <a:pt x="2362199" y="173735"/>
                </a:lnTo>
                <a:lnTo>
                  <a:pt x="2362199" y="918971"/>
                </a:lnTo>
                <a:lnTo>
                  <a:pt x="2342387" y="981455"/>
                </a:lnTo>
                <a:lnTo>
                  <a:pt x="2313431" y="1019555"/>
                </a:lnTo>
                <a:lnTo>
                  <a:pt x="2261615" y="1054607"/>
                </a:lnTo>
                <a:lnTo>
                  <a:pt x="2214371" y="1066799"/>
                </a:lnTo>
                <a:lnTo>
                  <a:pt x="1976627" y="1066799"/>
                </a:lnTo>
                <a:lnTo>
                  <a:pt x="1972055" y="1069847"/>
                </a:lnTo>
                <a:lnTo>
                  <a:pt x="1970531" y="1074419"/>
                </a:lnTo>
                <a:lnTo>
                  <a:pt x="1967483" y="1078991"/>
                </a:lnTo>
                <a:lnTo>
                  <a:pt x="1969007" y="1085087"/>
                </a:lnTo>
                <a:lnTo>
                  <a:pt x="1972055" y="1088135"/>
                </a:lnTo>
                <a:lnTo>
                  <a:pt x="2241760" y="1383791"/>
                </a:lnTo>
                <a:lnTo>
                  <a:pt x="2276320" y="1383791"/>
                </a:lnTo>
                <a:lnTo>
                  <a:pt x="2009874" y="1092707"/>
                </a:lnTo>
                <a:lnTo>
                  <a:pt x="1981199" y="1092707"/>
                </a:lnTo>
                <a:lnTo>
                  <a:pt x="1990343" y="1071371"/>
                </a:lnTo>
                <a:lnTo>
                  <a:pt x="2285695" y="1071371"/>
                </a:lnTo>
                <a:lnTo>
                  <a:pt x="2289047" y="1069847"/>
                </a:lnTo>
                <a:lnTo>
                  <a:pt x="2333243" y="1036319"/>
                </a:lnTo>
                <a:lnTo>
                  <a:pt x="2365247" y="992123"/>
                </a:lnTo>
                <a:lnTo>
                  <a:pt x="2383535" y="940307"/>
                </a:lnTo>
                <a:lnTo>
                  <a:pt x="2388107" y="902207"/>
                </a:lnTo>
                <a:lnTo>
                  <a:pt x="2388107" y="190499"/>
                </a:lnTo>
                <a:lnTo>
                  <a:pt x="2383535" y="152399"/>
                </a:lnTo>
                <a:lnTo>
                  <a:pt x="2365247" y="99059"/>
                </a:lnTo>
                <a:lnTo>
                  <a:pt x="2331719" y="54863"/>
                </a:lnTo>
                <a:lnTo>
                  <a:pt x="2302763" y="32003"/>
                </a:lnTo>
                <a:lnTo>
                  <a:pt x="2292603" y="25907"/>
                </a:lnTo>
                <a:close/>
              </a:path>
              <a:path w="2388235" h="1384300">
                <a:moveTo>
                  <a:pt x="2197607" y="0"/>
                </a:moveTo>
                <a:lnTo>
                  <a:pt x="190499" y="0"/>
                </a:lnTo>
                <a:lnTo>
                  <a:pt x="170687" y="1523"/>
                </a:lnTo>
                <a:lnTo>
                  <a:pt x="115823" y="15239"/>
                </a:lnTo>
                <a:lnTo>
                  <a:pt x="68579" y="44195"/>
                </a:lnTo>
                <a:lnTo>
                  <a:pt x="32003" y="85343"/>
                </a:lnTo>
                <a:lnTo>
                  <a:pt x="9143" y="134111"/>
                </a:lnTo>
                <a:lnTo>
                  <a:pt x="1523" y="172211"/>
                </a:lnTo>
                <a:lnTo>
                  <a:pt x="0" y="190499"/>
                </a:lnTo>
                <a:lnTo>
                  <a:pt x="0" y="902207"/>
                </a:lnTo>
                <a:lnTo>
                  <a:pt x="4571" y="940307"/>
                </a:lnTo>
                <a:lnTo>
                  <a:pt x="22859" y="993647"/>
                </a:lnTo>
                <a:lnTo>
                  <a:pt x="56387" y="1037843"/>
                </a:lnTo>
                <a:lnTo>
                  <a:pt x="100583" y="1069847"/>
                </a:lnTo>
                <a:lnTo>
                  <a:pt x="152399" y="1088135"/>
                </a:lnTo>
                <a:lnTo>
                  <a:pt x="190499" y="1092707"/>
                </a:lnTo>
                <a:lnTo>
                  <a:pt x="1388559" y="1092707"/>
                </a:lnTo>
                <a:lnTo>
                  <a:pt x="1385315" y="1091183"/>
                </a:lnTo>
                <a:lnTo>
                  <a:pt x="1444642" y="1091183"/>
                </a:lnTo>
                <a:lnTo>
                  <a:pt x="1395983" y="1068323"/>
                </a:lnTo>
                <a:lnTo>
                  <a:pt x="1394459" y="1066799"/>
                </a:lnTo>
                <a:lnTo>
                  <a:pt x="173735" y="1066799"/>
                </a:lnTo>
                <a:lnTo>
                  <a:pt x="111251" y="1046987"/>
                </a:lnTo>
                <a:lnTo>
                  <a:pt x="73151" y="1018031"/>
                </a:lnTo>
                <a:lnTo>
                  <a:pt x="38099" y="966215"/>
                </a:lnTo>
                <a:lnTo>
                  <a:pt x="25907" y="918971"/>
                </a:lnTo>
                <a:lnTo>
                  <a:pt x="25907" y="173735"/>
                </a:lnTo>
                <a:lnTo>
                  <a:pt x="38099" y="126491"/>
                </a:lnTo>
                <a:lnTo>
                  <a:pt x="64007" y="85343"/>
                </a:lnTo>
                <a:lnTo>
                  <a:pt x="99059" y="53339"/>
                </a:lnTo>
                <a:lnTo>
                  <a:pt x="141731" y="33527"/>
                </a:lnTo>
                <a:lnTo>
                  <a:pt x="173735" y="25907"/>
                </a:lnTo>
                <a:lnTo>
                  <a:pt x="2292603" y="25907"/>
                </a:lnTo>
                <a:lnTo>
                  <a:pt x="2287523" y="22859"/>
                </a:lnTo>
                <a:lnTo>
                  <a:pt x="2270759" y="15239"/>
                </a:lnTo>
                <a:lnTo>
                  <a:pt x="2253995" y="9143"/>
                </a:lnTo>
                <a:lnTo>
                  <a:pt x="2235707" y="4571"/>
                </a:lnTo>
                <a:lnTo>
                  <a:pt x="2215895" y="1523"/>
                </a:lnTo>
                <a:lnTo>
                  <a:pt x="2197607" y="0"/>
                </a:lnTo>
                <a:close/>
              </a:path>
              <a:path w="2388235" h="1384300">
                <a:moveTo>
                  <a:pt x="1444642" y="1091183"/>
                </a:moveTo>
                <a:lnTo>
                  <a:pt x="1385315" y="1091183"/>
                </a:lnTo>
                <a:lnTo>
                  <a:pt x="1391411" y="1092707"/>
                </a:lnTo>
                <a:lnTo>
                  <a:pt x="1447885" y="1092707"/>
                </a:lnTo>
                <a:lnTo>
                  <a:pt x="1444642" y="1091183"/>
                </a:lnTo>
                <a:close/>
              </a:path>
              <a:path w="2388235" h="1384300">
                <a:moveTo>
                  <a:pt x="1990343" y="1071371"/>
                </a:moveTo>
                <a:lnTo>
                  <a:pt x="1981199" y="1092707"/>
                </a:lnTo>
                <a:lnTo>
                  <a:pt x="2009874" y="1092707"/>
                </a:lnTo>
                <a:lnTo>
                  <a:pt x="1990343" y="1071371"/>
                </a:lnTo>
                <a:close/>
              </a:path>
              <a:path w="2388235" h="1384300">
                <a:moveTo>
                  <a:pt x="2285695" y="1071371"/>
                </a:moveTo>
                <a:lnTo>
                  <a:pt x="1990343" y="1071371"/>
                </a:lnTo>
                <a:lnTo>
                  <a:pt x="2009874" y="1092707"/>
                </a:lnTo>
                <a:lnTo>
                  <a:pt x="2197607" y="1092707"/>
                </a:lnTo>
                <a:lnTo>
                  <a:pt x="2217419" y="1091183"/>
                </a:lnTo>
                <a:lnTo>
                  <a:pt x="2235707" y="1088135"/>
                </a:lnTo>
                <a:lnTo>
                  <a:pt x="2253995" y="1083563"/>
                </a:lnTo>
                <a:lnTo>
                  <a:pt x="2272283" y="1077467"/>
                </a:lnTo>
                <a:lnTo>
                  <a:pt x="2285695" y="107137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24012" y="2703487"/>
            <a:ext cx="2087245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9390">
              <a:lnSpc>
                <a:spcPct val="100000"/>
              </a:lnSpc>
            </a:pPr>
            <a:r>
              <a:rPr sz="1600" spc="-13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ariab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es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cla</a:t>
            </a:r>
            <a:r>
              <a:rPr sz="1600" spc="-10" dirty="0">
                <a:latin typeface="Arial"/>
                <a:cs typeface="Arial"/>
              </a:rPr>
              <a:t>red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w</a:t>
            </a:r>
            <a:r>
              <a:rPr sz="1600" spc="-10" dirty="0">
                <a:latin typeface="Arial"/>
                <a:cs typeface="Arial"/>
              </a:rPr>
              <a:t>ith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prim</a:t>
            </a:r>
            <a:r>
              <a:rPr sz="1600" spc="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tiv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data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30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pe</a:t>
            </a:r>
            <a:endParaRPr sz="1600">
              <a:latin typeface="Arial"/>
              <a:cs typeface="Arial"/>
            </a:endParaRPr>
          </a:p>
          <a:p>
            <a:pPr marL="21971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ch as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</a:t>
            </a:r>
            <a:r>
              <a:rPr sz="1600" spc="-10" dirty="0"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12905" y="2209800"/>
            <a:ext cx="2536190" cy="1676400"/>
          </a:xfrm>
          <a:custGeom>
            <a:avLst/>
            <a:gdLst/>
            <a:ahLst/>
            <a:cxnLst/>
            <a:rect l="l" t="t" r="r" b="b"/>
            <a:pathLst>
              <a:path w="2536190" h="1676400">
                <a:moveTo>
                  <a:pt x="1158198" y="1219199"/>
                </a:moveTo>
                <a:lnTo>
                  <a:pt x="568410" y="1219199"/>
                </a:lnTo>
                <a:lnTo>
                  <a:pt x="0" y="1676399"/>
                </a:lnTo>
                <a:lnTo>
                  <a:pt x="58447" y="1676399"/>
                </a:lnTo>
                <a:lnTo>
                  <a:pt x="1158198" y="1219199"/>
                </a:lnTo>
                <a:close/>
              </a:path>
              <a:path w="2536190" h="1676400">
                <a:moveTo>
                  <a:pt x="2333202" y="0"/>
                </a:moveTo>
                <a:lnTo>
                  <a:pt x="377910" y="0"/>
                </a:lnTo>
                <a:lnTo>
                  <a:pt x="361162" y="677"/>
                </a:lnTo>
                <a:lnTo>
                  <a:pt x="313366" y="10411"/>
                </a:lnTo>
                <a:lnTo>
                  <a:pt x="270342" y="30598"/>
                </a:lnTo>
                <a:lnTo>
                  <a:pt x="233511" y="59816"/>
                </a:lnTo>
                <a:lnTo>
                  <a:pt x="204293" y="96647"/>
                </a:lnTo>
                <a:lnTo>
                  <a:pt x="184106" y="139671"/>
                </a:lnTo>
                <a:lnTo>
                  <a:pt x="174371" y="187468"/>
                </a:lnTo>
                <a:lnTo>
                  <a:pt x="173694" y="204215"/>
                </a:lnTo>
                <a:lnTo>
                  <a:pt x="173694" y="1016507"/>
                </a:lnTo>
                <a:lnTo>
                  <a:pt x="179630" y="1065487"/>
                </a:lnTo>
                <a:lnTo>
                  <a:pt x="196490" y="1110023"/>
                </a:lnTo>
                <a:lnTo>
                  <a:pt x="222856" y="1148757"/>
                </a:lnTo>
                <a:lnTo>
                  <a:pt x="257307" y="1180331"/>
                </a:lnTo>
                <a:lnTo>
                  <a:pt x="298424" y="1203388"/>
                </a:lnTo>
                <a:lnTo>
                  <a:pt x="344787" y="1216569"/>
                </a:lnTo>
                <a:lnTo>
                  <a:pt x="377910" y="1219199"/>
                </a:lnTo>
                <a:lnTo>
                  <a:pt x="2333202" y="1219199"/>
                </a:lnTo>
                <a:lnTo>
                  <a:pt x="2382182" y="1213356"/>
                </a:lnTo>
                <a:lnTo>
                  <a:pt x="2426718" y="1196733"/>
                </a:lnTo>
                <a:lnTo>
                  <a:pt x="2465452" y="1170686"/>
                </a:lnTo>
                <a:lnTo>
                  <a:pt x="2497026" y="1136574"/>
                </a:lnTo>
                <a:lnTo>
                  <a:pt x="2520082" y="1095755"/>
                </a:lnTo>
                <a:lnTo>
                  <a:pt x="2533264" y="1049587"/>
                </a:lnTo>
                <a:lnTo>
                  <a:pt x="2535894" y="1016507"/>
                </a:lnTo>
                <a:lnTo>
                  <a:pt x="2535894" y="204215"/>
                </a:lnTo>
                <a:lnTo>
                  <a:pt x="2530051" y="155143"/>
                </a:lnTo>
                <a:lnTo>
                  <a:pt x="2513427" y="110371"/>
                </a:lnTo>
                <a:lnTo>
                  <a:pt x="2487381" y="71318"/>
                </a:lnTo>
                <a:lnTo>
                  <a:pt x="2453269" y="39404"/>
                </a:lnTo>
                <a:lnTo>
                  <a:pt x="2412450" y="16049"/>
                </a:lnTo>
                <a:lnTo>
                  <a:pt x="2366282" y="2673"/>
                </a:lnTo>
                <a:lnTo>
                  <a:pt x="2333202" y="0"/>
                </a:lnTo>
                <a:close/>
              </a:path>
            </a:pathLst>
          </a:custGeom>
          <a:solidFill>
            <a:srgbClr val="FD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92170" y="2197608"/>
            <a:ext cx="2570480" cy="1689100"/>
          </a:xfrm>
          <a:custGeom>
            <a:avLst/>
            <a:gdLst/>
            <a:ahLst/>
            <a:cxnLst/>
            <a:rect l="l" t="t" r="r" b="b"/>
            <a:pathLst>
              <a:path w="2570479" h="1689100">
                <a:moveTo>
                  <a:pt x="581525" y="1222247"/>
                </a:moveTo>
                <a:lnTo>
                  <a:pt x="0" y="1688591"/>
                </a:lnTo>
                <a:lnTo>
                  <a:pt x="39945" y="1688591"/>
                </a:lnTo>
                <a:lnTo>
                  <a:pt x="592964" y="1245107"/>
                </a:lnTo>
                <a:lnTo>
                  <a:pt x="589145" y="1245107"/>
                </a:lnTo>
                <a:lnTo>
                  <a:pt x="581525" y="1222247"/>
                </a:lnTo>
                <a:close/>
              </a:path>
              <a:path w="2570479" h="1689100">
                <a:moveTo>
                  <a:pt x="2456045" y="25907"/>
                </a:moveTo>
                <a:lnTo>
                  <a:pt x="2373749" y="25907"/>
                </a:lnTo>
                <a:lnTo>
                  <a:pt x="2393561" y="28955"/>
                </a:lnTo>
                <a:lnTo>
                  <a:pt x="2411849" y="35051"/>
                </a:lnTo>
                <a:lnTo>
                  <a:pt x="2460617" y="57911"/>
                </a:lnTo>
                <a:lnTo>
                  <a:pt x="2501765" y="96011"/>
                </a:lnTo>
                <a:lnTo>
                  <a:pt x="2536817" y="160019"/>
                </a:lnTo>
                <a:lnTo>
                  <a:pt x="2544437" y="196595"/>
                </a:lnTo>
                <a:lnTo>
                  <a:pt x="2544437" y="1028699"/>
                </a:lnTo>
                <a:lnTo>
                  <a:pt x="2541389" y="1068323"/>
                </a:lnTo>
                <a:lnTo>
                  <a:pt x="2521577" y="1120139"/>
                </a:lnTo>
                <a:lnTo>
                  <a:pt x="2488049" y="1164335"/>
                </a:lnTo>
                <a:lnTo>
                  <a:pt x="2443853" y="1196339"/>
                </a:lnTo>
                <a:lnTo>
                  <a:pt x="2392037" y="1216151"/>
                </a:lnTo>
                <a:lnTo>
                  <a:pt x="2373749" y="1219199"/>
                </a:lnTo>
                <a:lnTo>
                  <a:pt x="1175885" y="1219199"/>
                </a:lnTo>
                <a:lnTo>
                  <a:pt x="1174361" y="1220723"/>
                </a:lnTo>
                <a:lnTo>
                  <a:pt x="45559" y="1688591"/>
                </a:lnTo>
                <a:lnTo>
                  <a:pt x="110040" y="1688591"/>
                </a:lnTo>
                <a:lnTo>
                  <a:pt x="1181347" y="1245107"/>
                </a:lnTo>
                <a:lnTo>
                  <a:pt x="1178933" y="1245107"/>
                </a:lnTo>
                <a:lnTo>
                  <a:pt x="1185029" y="1243583"/>
                </a:lnTo>
                <a:lnTo>
                  <a:pt x="2376797" y="1243583"/>
                </a:lnTo>
                <a:lnTo>
                  <a:pt x="2398133" y="1240535"/>
                </a:lnTo>
                <a:lnTo>
                  <a:pt x="2439281" y="1226819"/>
                </a:lnTo>
                <a:lnTo>
                  <a:pt x="2475857" y="1207007"/>
                </a:lnTo>
                <a:lnTo>
                  <a:pt x="2507861" y="1181099"/>
                </a:lnTo>
                <a:lnTo>
                  <a:pt x="2533769" y="1149095"/>
                </a:lnTo>
                <a:lnTo>
                  <a:pt x="2553581" y="1112519"/>
                </a:lnTo>
                <a:lnTo>
                  <a:pt x="2565773" y="1071371"/>
                </a:lnTo>
                <a:lnTo>
                  <a:pt x="2570345" y="1028699"/>
                </a:lnTo>
                <a:lnTo>
                  <a:pt x="2570345" y="214883"/>
                </a:lnTo>
                <a:lnTo>
                  <a:pt x="2565773" y="172211"/>
                </a:lnTo>
                <a:lnTo>
                  <a:pt x="2552057" y="131063"/>
                </a:lnTo>
                <a:lnTo>
                  <a:pt x="2532245" y="94487"/>
                </a:lnTo>
                <a:lnTo>
                  <a:pt x="2506337" y="62483"/>
                </a:lnTo>
                <a:lnTo>
                  <a:pt x="2474333" y="36575"/>
                </a:lnTo>
                <a:lnTo>
                  <a:pt x="2456045" y="25907"/>
                </a:lnTo>
                <a:close/>
              </a:path>
              <a:path w="2570479" h="1689100">
                <a:moveTo>
                  <a:pt x="2353937" y="0"/>
                </a:moveTo>
                <a:lnTo>
                  <a:pt x="397121" y="0"/>
                </a:lnTo>
                <a:lnTo>
                  <a:pt x="375785" y="1523"/>
                </a:lnTo>
                <a:lnTo>
                  <a:pt x="333113" y="10667"/>
                </a:lnTo>
                <a:lnTo>
                  <a:pt x="295013" y="25907"/>
                </a:lnTo>
                <a:lnTo>
                  <a:pt x="259961" y="50291"/>
                </a:lnTo>
                <a:lnTo>
                  <a:pt x="231005" y="79247"/>
                </a:lnTo>
                <a:lnTo>
                  <a:pt x="208145" y="114299"/>
                </a:lnTo>
                <a:lnTo>
                  <a:pt x="191381" y="152399"/>
                </a:lnTo>
                <a:lnTo>
                  <a:pt x="183761" y="195071"/>
                </a:lnTo>
                <a:lnTo>
                  <a:pt x="182237" y="216407"/>
                </a:lnTo>
                <a:lnTo>
                  <a:pt x="182237" y="1030223"/>
                </a:lnTo>
                <a:lnTo>
                  <a:pt x="186809" y="1072895"/>
                </a:lnTo>
                <a:lnTo>
                  <a:pt x="199001" y="1114043"/>
                </a:lnTo>
                <a:lnTo>
                  <a:pt x="220337" y="1150619"/>
                </a:lnTo>
                <a:lnTo>
                  <a:pt x="246245" y="1182623"/>
                </a:lnTo>
                <a:lnTo>
                  <a:pt x="278249" y="1208531"/>
                </a:lnTo>
                <a:lnTo>
                  <a:pt x="314825" y="1228343"/>
                </a:lnTo>
                <a:lnTo>
                  <a:pt x="355973" y="1240535"/>
                </a:lnTo>
                <a:lnTo>
                  <a:pt x="398645" y="1245107"/>
                </a:lnTo>
                <a:lnTo>
                  <a:pt x="553018" y="1245107"/>
                </a:lnTo>
                <a:lnTo>
                  <a:pt x="581525" y="1222247"/>
                </a:lnTo>
                <a:lnTo>
                  <a:pt x="599813" y="1222247"/>
                </a:lnTo>
                <a:lnTo>
                  <a:pt x="593717" y="1219199"/>
                </a:lnTo>
                <a:lnTo>
                  <a:pt x="398645" y="1219199"/>
                </a:lnTo>
                <a:lnTo>
                  <a:pt x="359021" y="1216151"/>
                </a:lnTo>
                <a:lnTo>
                  <a:pt x="307205" y="1196339"/>
                </a:lnTo>
                <a:lnTo>
                  <a:pt x="263009" y="1162811"/>
                </a:lnTo>
                <a:lnTo>
                  <a:pt x="221861" y="1101851"/>
                </a:lnTo>
                <a:lnTo>
                  <a:pt x="208145" y="1048511"/>
                </a:lnTo>
                <a:lnTo>
                  <a:pt x="208145" y="196595"/>
                </a:lnTo>
                <a:lnTo>
                  <a:pt x="217289" y="158495"/>
                </a:lnTo>
                <a:lnTo>
                  <a:pt x="240149" y="109727"/>
                </a:lnTo>
                <a:lnTo>
                  <a:pt x="278249" y="68579"/>
                </a:lnTo>
                <a:lnTo>
                  <a:pt x="325493" y="39623"/>
                </a:lnTo>
                <a:lnTo>
                  <a:pt x="378833" y="25907"/>
                </a:lnTo>
                <a:lnTo>
                  <a:pt x="2456045" y="25907"/>
                </a:lnTo>
                <a:lnTo>
                  <a:pt x="2437757" y="16763"/>
                </a:lnTo>
                <a:lnTo>
                  <a:pt x="2417945" y="9143"/>
                </a:lnTo>
                <a:lnTo>
                  <a:pt x="2396609" y="4571"/>
                </a:lnTo>
                <a:lnTo>
                  <a:pt x="2375273" y="1523"/>
                </a:lnTo>
                <a:lnTo>
                  <a:pt x="2353937" y="0"/>
                </a:lnTo>
                <a:close/>
              </a:path>
              <a:path w="2570479" h="1689100">
                <a:moveTo>
                  <a:pt x="599813" y="1222247"/>
                </a:moveTo>
                <a:lnTo>
                  <a:pt x="581525" y="1222247"/>
                </a:lnTo>
                <a:lnTo>
                  <a:pt x="589145" y="1245107"/>
                </a:lnTo>
                <a:lnTo>
                  <a:pt x="592964" y="1245107"/>
                </a:lnTo>
                <a:lnTo>
                  <a:pt x="596765" y="1242059"/>
                </a:lnTo>
                <a:lnTo>
                  <a:pt x="601337" y="1239011"/>
                </a:lnTo>
                <a:lnTo>
                  <a:pt x="602861" y="1232915"/>
                </a:lnTo>
                <a:lnTo>
                  <a:pt x="601337" y="1228343"/>
                </a:lnTo>
                <a:lnTo>
                  <a:pt x="599813" y="1222247"/>
                </a:lnTo>
                <a:close/>
              </a:path>
              <a:path w="2570479" h="1689100">
                <a:moveTo>
                  <a:pt x="1185029" y="1243583"/>
                </a:moveTo>
                <a:lnTo>
                  <a:pt x="1178933" y="1245107"/>
                </a:lnTo>
                <a:lnTo>
                  <a:pt x="1181347" y="1245107"/>
                </a:lnTo>
                <a:lnTo>
                  <a:pt x="1185029" y="1243583"/>
                </a:lnTo>
                <a:close/>
              </a:path>
              <a:path w="2570479" h="1689100">
                <a:moveTo>
                  <a:pt x="2376797" y="1243583"/>
                </a:moveTo>
                <a:lnTo>
                  <a:pt x="1185029" y="1243583"/>
                </a:lnTo>
                <a:lnTo>
                  <a:pt x="1181347" y="1245107"/>
                </a:lnTo>
                <a:lnTo>
                  <a:pt x="2355461" y="1245107"/>
                </a:lnTo>
                <a:lnTo>
                  <a:pt x="2376797" y="1243583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238497" y="2384928"/>
            <a:ext cx="2060575" cy="90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</a:pPr>
            <a:r>
              <a:rPr sz="1500" spc="-85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5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ia</a:t>
            </a:r>
            <a:r>
              <a:rPr sz="1500" spc="10" dirty="0">
                <a:latin typeface="Calibri"/>
                <a:cs typeface="Calibri"/>
              </a:rPr>
              <a:t>b</a:t>
            </a:r>
            <a:r>
              <a:rPr sz="1500" dirty="0">
                <a:latin typeface="Calibri"/>
                <a:cs typeface="Calibri"/>
              </a:rPr>
              <a:t>les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dec</a:t>
            </a:r>
            <a:r>
              <a:rPr sz="1500" spc="5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2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ed with ob</a:t>
            </a:r>
            <a:r>
              <a:rPr sz="1500" spc="5" dirty="0">
                <a:latin typeface="Calibri"/>
                <a:cs typeface="Calibri"/>
              </a:rPr>
              <a:t>j</a:t>
            </a:r>
            <a:r>
              <a:rPr sz="1500" dirty="0">
                <a:latin typeface="Calibri"/>
                <a:cs typeface="Calibri"/>
              </a:rPr>
              <a:t>ect,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</a:t>
            </a:r>
            <a:r>
              <a:rPr sz="1500" spc="1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s po</a:t>
            </a:r>
            <a:r>
              <a:rPr sz="1500" spc="5" dirty="0">
                <a:latin typeface="Calibri"/>
                <a:cs typeface="Calibri"/>
              </a:rPr>
              <a:t>i</a:t>
            </a:r>
            <a:r>
              <a:rPr sz="1500" spc="-10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ts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o a loc</a:t>
            </a:r>
            <a:r>
              <a:rPr sz="1500" spc="-1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</a:t>
            </a:r>
            <a:r>
              <a:rPr sz="1500" spc="15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whe</a:t>
            </a:r>
            <a:r>
              <a:rPr sz="1500" spc="-25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 act</a:t>
            </a:r>
            <a:r>
              <a:rPr sz="1500" spc="5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al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da</a:t>
            </a:r>
            <a:r>
              <a:rPr sz="1500" spc="-30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 </a:t>
            </a:r>
            <a:r>
              <a:rPr sz="1500" spc="5" dirty="0">
                <a:latin typeface="Calibri"/>
                <a:cs typeface="Calibri"/>
              </a:rPr>
              <a:t>p</a:t>
            </a:r>
            <a:r>
              <a:rPr sz="1500" spc="-2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ese</a:t>
            </a:r>
            <a:r>
              <a:rPr sz="1500" spc="-1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1" name="object 21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1227" y="5862828"/>
            <a:ext cx="8773795" cy="657225"/>
          </a:xfrm>
          <a:custGeom>
            <a:avLst/>
            <a:gdLst/>
            <a:ahLst/>
            <a:cxnLst/>
            <a:rect l="l" t="t" r="r" b="b"/>
            <a:pathLst>
              <a:path w="8773795" h="657225">
                <a:moveTo>
                  <a:pt x="876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8767571" y="656843"/>
                </a:lnTo>
                <a:lnTo>
                  <a:pt x="8772143" y="655319"/>
                </a:lnTo>
                <a:lnTo>
                  <a:pt x="8773667" y="652271"/>
                </a:lnTo>
                <a:lnTo>
                  <a:pt x="4572" y="652271"/>
                </a:lnTo>
                <a:lnTo>
                  <a:pt x="4572" y="4571"/>
                </a:lnTo>
                <a:lnTo>
                  <a:pt x="8773667" y="4571"/>
                </a:lnTo>
                <a:lnTo>
                  <a:pt x="8772143" y="1523"/>
                </a:lnTo>
                <a:lnTo>
                  <a:pt x="8767571" y="0"/>
                </a:lnTo>
                <a:close/>
              </a:path>
              <a:path w="8773795" h="657225">
                <a:moveTo>
                  <a:pt x="8767572" y="4571"/>
                </a:moveTo>
                <a:lnTo>
                  <a:pt x="8767572" y="652271"/>
                </a:lnTo>
                <a:lnTo>
                  <a:pt x="8773667" y="652271"/>
                </a:lnTo>
                <a:lnTo>
                  <a:pt x="8773667" y="4571"/>
                </a:lnTo>
                <a:lnTo>
                  <a:pt x="8767572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5800" y="5867400"/>
            <a:ext cx="8762999" cy="6476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1227" y="5862828"/>
            <a:ext cx="8773795" cy="657225"/>
          </a:xfrm>
          <a:custGeom>
            <a:avLst/>
            <a:gdLst/>
            <a:ahLst/>
            <a:cxnLst/>
            <a:rect l="l" t="t" r="r" b="b"/>
            <a:pathLst>
              <a:path w="8773795" h="657225">
                <a:moveTo>
                  <a:pt x="87675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652271"/>
                </a:lnTo>
                <a:lnTo>
                  <a:pt x="1523" y="655319"/>
                </a:lnTo>
                <a:lnTo>
                  <a:pt x="4571" y="656843"/>
                </a:lnTo>
                <a:lnTo>
                  <a:pt x="8767571" y="656843"/>
                </a:lnTo>
                <a:lnTo>
                  <a:pt x="8772143" y="655319"/>
                </a:lnTo>
                <a:lnTo>
                  <a:pt x="8773667" y="652271"/>
                </a:lnTo>
                <a:lnTo>
                  <a:pt x="10667" y="652271"/>
                </a:lnTo>
                <a:lnTo>
                  <a:pt x="4571" y="646175"/>
                </a:lnTo>
                <a:lnTo>
                  <a:pt x="10667" y="646175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8773667" y="4571"/>
                </a:lnTo>
                <a:lnTo>
                  <a:pt x="8772143" y="1523"/>
                </a:lnTo>
                <a:lnTo>
                  <a:pt x="8767571" y="0"/>
                </a:lnTo>
                <a:close/>
              </a:path>
              <a:path w="8773795" h="657225">
                <a:moveTo>
                  <a:pt x="10667" y="646175"/>
                </a:moveTo>
                <a:lnTo>
                  <a:pt x="4571" y="646175"/>
                </a:lnTo>
                <a:lnTo>
                  <a:pt x="10667" y="652271"/>
                </a:lnTo>
                <a:lnTo>
                  <a:pt x="10667" y="646175"/>
                </a:lnTo>
                <a:close/>
              </a:path>
              <a:path w="8773795" h="657225">
                <a:moveTo>
                  <a:pt x="8762999" y="646175"/>
                </a:moveTo>
                <a:lnTo>
                  <a:pt x="10667" y="646175"/>
                </a:lnTo>
                <a:lnTo>
                  <a:pt x="10667" y="652271"/>
                </a:lnTo>
                <a:lnTo>
                  <a:pt x="8762999" y="652271"/>
                </a:lnTo>
                <a:lnTo>
                  <a:pt x="8762999" y="646175"/>
                </a:lnTo>
                <a:close/>
              </a:path>
              <a:path w="8773795" h="657225">
                <a:moveTo>
                  <a:pt x="8762999" y="4571"/>
                </a:moveTo>
                <a:lnTo>
                  <a:pt x="8762999" y="652271"/>
                </a:lnTo>
                <a:lnTo>
                  <a:pt x="8767571" y="646175"/>
                </a:lnTo>
                <a:lnTo>
                  <a:pt x="8773667" y="646175"/>
                </a:lnTo>
                <a:lnTo>
                  <a:pt x="8773667" y="10667"/>
                </a:lnTo>
                <a:lnTo>
                  <a:pt x="8767571" y="10667"/>
                </a:lnTo>
                <a:lnTo>
                  <a:pt x="8762999" y="4571"/>
                </a:lnTo>
                <a:close/>
              </a:path>
              <a:path w="8773795" h="657225">
                <a:moveTo>
                  <a:pt x="8773667" y="646175"/>
                </a:moveTo>
                <a:lnTo>
                  <a:pt x="8767571" y="646175"/>
                </a:lnTo>
                <a:lnTo>
                  <a:pt x="8762999" y="652271"/>
                </a:lnTo>
                <a:lnTo>
                  <a:pt x="8773667" y="652271"/>
                </a:lnTo>
                <a:lnTo>
                  <a:pt x="8773667" y="646175"/>
                </a:lnTo>
                <a:close/>
              </a:path>
              <a:path w="8773795" h="65722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8773795" h="657225">
                <a:moveTo>
                  <a:pt x="87629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8762999" y="10667"/>
                </a:lnTo>
                <a:lnTo>
                  <a:pt x="8762999" y="4571"/>
                </a:lnTo>
                <a:close/>
              </a:path>
              <a:path w="8773795" h="657225">
                <a:moveTo>
                  <a:pt x="8773667" y="4571"/>
                </a:moveTo>
                <a:lnTo>
                  <a:pt x="8762999" y="4571"/>
                </a:lnTo>
                <a:lnTo>
                  <a:pt x="8767571" y="10667"/>
                </a:lnTo>
                <a:lnTo>
                  <a:pt x="8773667" y="10667"/>
                </a:lnTo>
                <a:lnTo>
                  <a:pt x="8773667" y="4571"/>
                </a:lnTo>
                <a:close/>
              </a:path>
            </a:pathLst>
          </a:custGeom>
          <a:solidFill>
            <a:srgbClr val="BE4B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66135" y="5939284"/>
            <a:ext cx="782002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NOTE: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tive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ta item, </a:t>
            </a:r>
            <a:r>
              <a:rPr sz="1800" spc="-3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ref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ce var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memory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dr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dirty="0">
                <a:latin typeface="Arial"/>
                <a:cs typeface="Arial"/>
              </a:rPr>
              <a:t>ect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619755" y="3886200"/>
            <a:ext cx="2313940" cy="843280"/>
          </a:xfrm>
          <a:custGeom>
            <a:avLst/>
            <a:gdLst/>
            <a:ahLst/>
            <a:cxnLst/>
            <a:rect l="l" t="t" r="r" b="b"/>
            <a:pathLst>
              <a:path w="2313940" h="843279">
                <a:moveTo>
                  <a:pt x="4572" y="0"/>
                </a:moveTo>
                <a:lnTo>
                  <a:pt x="0" y="0"/>
                </a:lnTo>
                <a:lnTo>
                  <a:pt x="0" y="838200"/>
                </a:lnTo>
                <a:lnTo>
                  <a:pt x="1523" y="841248"/>
                </a:lnTo>
                <a:lnTo>
                  <a:pt x="4571" y="842772"/>
                </a:lnTo>
                <a:lnTo>
                  <a:pt x="2308859" y="842772"/>
                </a:lnTo>
                <a:lnTo>
                  <a:pt x="2311907" y="841248"/>
                </a:lnTo>
                <a:lnTo>
                  <a:pt x="2313431" y="838200"/>
                </a:lnTo>
                <a:lnTo>
                  <a:pt x="4572" y="838200"/>
                </a:lnTo>
                <a:lnTo>
                  <a:pt x="4572" y="0"/>
                </a:lnTo>
                <a:close/>
              </a:path>
              <a:path w="2313940" h="843279">
                <a:moveTo>
                  <a:pt x="2313431" y="0"/>
                </a:moveTo>
                <a:lnTo>
                  <a:pt x="2308860" y="0"/>
                </a:lnTo>
                <a:lnTo>
                  <a:pt x="2308860" y="838200"/>
                </a:lnTo>
                <a:lnTo>
                  <a:pt x="2313431" y="838200"/>
                </a:lnTo>
                <a:lnTo>
                  <a:pt x="2313431" y="0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24327" y="3886200"/>
            <a:ext cx="2304287" cy="8381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19755" y="3886200"/>
            <a:ext cx="2313940" cy="843280"/>
          </a:xfrm>
          <a:custGeom>
            <a:avLst/>
            <a:gdLst/>
            <a:ahLst/>
            <a:cxnLst/>
            <a:rect l="l" t="t" r="r" b="b"/>
            <a:pathLst>
              <a:path w="2313940" h="843279">
                <a:moveTo>
                  <a:pt x="9143" y="0"/>
                </a:moveTo>
                <a:lnTo>
                  <a:pt x="0" y="0"/>
                </a:lnTo>
                <a:lnTo>
                  <a:pt x="0" y="838200"/>
                </a:lnTo>
                <a:lnTo>
                  <a:pt x="1523" y="841248"/>
                </a:lnTo>
                <a:lnTo>
                  <a:pt x="4571" y="842772"/>
                </a:lnTo>
                <a:lnTo>
                  <a:pt x="2308859" y="842772"/>
                </a:lnTo>
                <a:lnTo>
                  <a:pt x="2311907" y="841248"/>
                </a:lnTo>
                <a:lnTo>
                  <a:pt x="2313431" y="838200"/>
                </a:lnTo>
                <a:lnTo>
                  <a:pt x="9143" y="838200"/>
                </a:lnTo>
                <a:lnTo>
                  <a:pt x="4571" y="833628"/>
                </a:lnTo>
                <a:lnTo>
                  <a:pt x="9143" y="833628"/>
                </a:lnTo>
                <a:lnTo>
                  <a:pt x="9143" y="0"/>
                </a:lnTo>
                <a:close/>
              </a:path>
              <a:path w="2313940" h="843279">
                <a:moveTo>
                  <a:pt x="9143" y="833628"/>
                </a:moveTo>
                <a:lnTo>
                  <a:pt x="4571" y="833628"/>
                </a:lnTo>
                <a:lnTo>
                  <a:pt x="9143" y="838200"/>
                </a:lnTo>
                <a:lnTo>
                  <a:pt x="9143" y="833628"/>
                </a:lnTo>
                <a:close/>
              </a:path>
              <a:path w="2313940" h="843279">
                <a:moveTo>
                  <a:pt x="2304287" y="833628"/>
                </a:moveTo>
                <a:lnTo>
                  <a:pt x="9143" y="833628"/>
                </a:lnTo>
                <a:lnTo>
                  <a:pt x="9143" y="838200"/>
                </a:lnTo>
                <a:lnTo>
                  <a:pt x="2304287" y="838200"/>
                </a:lnTo>
                <a:lnTo>
                  <a:pt x="2304287" y="833628"/>
                </a:lnTo>
                <a:close/>
              </a:path>
              <a:path w="2313940" h="843279">
                <a:moveTo>
                  <a:pt x="2313431" y="0"/>
                </a:moveTo>
                <a:lnTo>
                  <a:pt x="2304287" y="0"/>
                </a:lnTo>
                <a:lnTo>
                  <a:pt x="2304287" y="838200"/>
                </a:lnTo>
                <a:lnTo>
                  <a:pt x="2308859" y="833628"/>
                </a:lnTo>
                <a:lnTo>
                  <a:pt x="2313431" y="833628"/>
                </a:lnTo>
                <a:lnTo>
                  <a:pt x="2313431" y="0"/>
                </a:lnTo>
                <a:close/>
              </a:path>
              <a:path w="2313940" h="843279">
                <a:moveTo>
                  <a:pt x="2313431" y="833628"/>
                </a:moveTo>
                <a:lnTo>
                  <a:pt x="2308859" y="833628"/>
                </a:lnTo>
                <a:lnTo>
                  <a:pt x="2304287" y="838200"/>
                </a:lnTo>
                <a:lnTo>
                  <a:pt x="2313431" y="838200"/>
                </a:lnTo>
                <a:lnTo>
                  <a:pt x="2313431" y="833628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277580" y="4147389"/>
            <a:ext cx="99949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Primi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247132" y="3886200"/>
            <a:ext cx="2461260" cy="843280"/>
          </a:xfrm>
          <a:custGeom>
            <a:avLst/>
            <a:gdLst/>
            <a:ahLst/>
            <a:cxnLst/>
            <a:rect l="l" t="t" r="r" b="b"/>
            <a:pathLst>
              <a:path w="2461259" h="843279">
                <a:moveTo>
                  <a:pt x="4572" y="0"/>
                </a:moveTo>
                <a:lnTo>
                  <a:pt x="0" y="0"/>
                </a:lnTo>
                <a:lnTo>
                  <a:pt x="0" y="838200"/>
                </a:lnTo>
                <a:lnTo>
                  <a:pt x="1523" y="841248"/>
                </a:lnTo>
                <a:lnTo>
                  <a:pt x="4571" y="842772"/>
                </a:lnTo>
                <a:lnTo>
                  <a:pt x="2456687" y="842772"/>
                </a:lnTo>
                <a:lnTo>
                  <a:pt x="2459735" y="841248"/>
                </a:lnTo>
                <a:lnTo>
                  <a:pt x="2461259" y="838200"/>
                </a:lnTo>
                <a:lnTo>
                  <a:pt x="4572" y="838200"/>
                </a:lnTo>
                <a:lnTo>
                  <a:pt x="4572" y="0"/>
                </a:lnTo>
                <a:close/>
              </a:path>
              <a:path w="2461259" h="843279">
                <a:moveTo>
                  <a:pt x="2461259" y="0"/>
                </a:moveTo>
                <a:lnTo>
                  <a:pt x="2456688" y="0"/>
                </a:lnTo>
                <a:lnTo>
                  <a:pt x="2456688" y="838200"/>
                </a:lnTo>
                <a:lnTo>
                  <a:pt x="2461259" y="838200"/>
                </a:lnTo>
                <a:lnTo>
                  <a:pt x="2461259" y="0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51703" y="3886200"/>
            <a:ext cx="2452115" cy="8381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47132" y="3886200"/>
            <a:ext cx="2461260" cy="843280"/>
          </a:xfrm>
          <a:custGeom>
            <a:avLst/>
            <a:gdLst/>
            <a:ahLst/>
            <a:cxnLst/>
            <a:rect l="l" t="t" r="r" b="b"/>
            <a:pathLst>
              <a:path w="2461259" h="843279">
                <a:moveTo>
                  <a:pt x="9143" y="0"/>
                </a:moveTo>
                <a:lnTo>
                  <a:pt x="0" y="0"/>
                </a:lnTo>
                <a:lnTo>
                  <a:pt x="0" y="838200"/>
                </a:lnTo>
                <a:lnTo>
                  <a:pt x="1523" y="841248"/>
                </a:lnTo>
                <a:lnTo>
                  <a:pt x="4571" y="842772"/>
                </a:lnTo>
                <a:lnTo>
                  <a:pt x="2456687" y="842772"/>
                </a:lnTo>
                <a:lnTo>
                  <a:pt x="2459735" y="841248"/>
                </a:lnTo>
                <a:lnTo>
                  <a:pt x="2461259" y="838200"/>
                </a:lnTo>
                <a:lnTo>
                  <a:pt x="9143" y="838200"/>
                </a:lnTo>
                <a:lnTo>
                  <a:pt x="4571" y="833628"/>
                </a:lnTo>
                <a:lnTo>
                  <a:pt x="9143" y="833628"/>
                </a:lnTo>
                <a:lnTo>
                  <a:pt x="9143" y="0"/>
                </a:lnTo>
                <a:close/>
              </a:path>
              <a:path w="2461259" h="843279">
                <a:moveTo>
                  <a:pt x="9143" y="833628"/>
                </a:moveTo>
                <a:lnTo>
                  <a:pt x="4571" y="833628"/>
                </a:lnTo>
                <a:lnTo>
                  <a:pt x="9143" y="838200"/>
                </a:lnTo>
                <a:lnTo>
                  <a:pt x="9143" y="833628"/>
                </a:lnTo>
                <a:close/>
              </a:path>
              <a:path w="2461259" h="843279">
                <a:moveTo>
                  <a:pt x="2452115" y="833628"/>
                </a:moveTo>
                <a:lnTo>
                  <a:pt x="9143" y="833628"/>
                </a:lnTo>
                <a:lnTo>
                  <a:pt x="9143" y="838200"/>
                </a:lnTo>
                <a:lnTo>
                  <a:pt x="2452115" y="838200"/>
                </a:lnTo>
                <a:lnTo>
                  <a:pt x="2452115" y="833628"/>
                </a:lnTo>
                <a:close/>
              </a:path>
              <a:path w="2461259" h="843279">
                <a:moveTo>
                  <a:pt x="2461259" y="0"/>
                </a:moveTo>
                <a:lnTo>
                  <a:pt x="2452115" y="0"/>
                </a:lnTo>
                <a:lnTo>
                  <a:pt x="2452115" y="838200"/>
                </a:lnTo>
                <a:lnTo>
                  <a:pt x="2456687" y="833628"/>
                </a:lnTo>
                <a:lnTo>
                  <a:pt x="2461259" y="833628"/>
                </a:lnTo>
                <a:lnTo>
                  <a:pt x="2461259" y="0"/>
                </a:lnTo>
                <a:close/>
              </a:path>
              <a:path w="2461259" h="843279">
                <a:moveTo>
                  <a:pt x="2461259" y="833628"/>
                </a:moveTo>
                <a:lnTo>
                  <a:pt x="2456687" y="833628"/>
                </a:lnTo>
                <a:lnTo>
                  <a:pt x="2452115" y="838200"/>
                </a:lnTo>
                <a:lnTo>
                  <a:pt x="2461259" y="838200"/>
                </a:lnTo>
                <a:lnTo>
                  <a:pt x="2461259" y="833628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877640" y="4147389"/>
            <a:ext cx="120205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feren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52827" y="5100828"/>
            <a:ext cx="2906395" cy="391795"/>
          </a:xfrm>
          <a:custGeom>
            <a:avLst/>
            <a:gdLst/>
            <a:ahLst/>
            <a:cxnLst/>
            <a:rect l="l" t="t" r="r" b="b"/>
            <a:pathLst>
              <a:path w="2906395" h="391795">
                <a:moveTo>
                  <a:pt x="2900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85571"/>
                </a:lnTo>
                <a:lnTo>
                  <a:pt x="1523" y="390143"/>
                </a:lnTo>
                <a:lnTo>
                  <a:pt x="4571" y="391667"/>
                </a:lnTo>
                <a:lnTo>
                  <a:pt x="2900171" y="391667"/>
                </a:lnTo>
                <a:lnTo>
                  <a:pt x="2904743" y="390143"/>
                </a:lnTo>
                <a:lnTo>
                  <a:pt x="2906267" y="385571"/>
                </a:lnTo>
                <a:lnTo>
                  <a:pt x="4572" y="385571"/>
                </a:lnTo>
                <a:lnTo>
                  <a:pt x="4572" y="4571"/>
                </a:lnTo>
                <a:lnTo>
                  <a:pt x="2906267" y="4571"/>
                </a:lnTo>
                <a:lnTo>
                  <a:pt x="2904743" y="1523"/>
                </a:lnTo>
                <a:lnTo>
                  <a:pt x="2900171" y="0"/>
                </a:lnTo>
                <a:close/>
              </a:path>
              <a:path w="2906395" h="391795">
                <a:moveTo>
                  <a:pt x="2900172" y="4571"/>
                </a:moveTo>
                <a:lnTo>
                  <a:pt x="2900172" y="385571"/>
                </a:lnTo>
                <a:lnTo>
                  <a:pt x="2906267" y="385571"/>
                </a:lnTo>
                <a:lnTo>
                  <a:pt x="2906267" y="4571"/>
                </a:lnTo>
                <a:lnTo>
                  <a:pt x="2900172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57400" y="5105400"/>
            <a:ext cx="2895599" cy="3809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52827" y="5100828"/>
            <a:ext cx="2906395" cy="391795"/>
          </a:xfrm>
          <a:custGeom>
            <a:avLst/>
            <a:gdLst/>
            <a:ahLst/>
            <a:cxnLst/>
            <a:rect l="l" t="t" r="r" b="b"/>
            <a:pathLst>
              <a:path w="2906395" h="391795">
                <a:moveTo>
                  <a:pt x="2900171" y="0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385571"/>
                </a:lnTo>
                <a:lnTo>
                  <a:pt x="1523" y="390143"/>
                </a:lnTo>
                <a:lnTo>
                  <a:pt x="4571" y="391667"/>
                </a:lnTo>
                <a:lnTo>
                  <a:pt x="2900171" y="391667"/>
                </a:lnTo>
                <a:lnTo>
                  <a:pt x="2904743" y="390143"/>
                </a:lnTo>
                <a:lnTo>
                  <a:pt x="2906267" y="385571"/>
                </a:lnTo>
                <a:lnTo>
                  <a:pt x="10667" y="385571"/>
                </a:lnTo>
                <a:lnTo>
                  <a:pt x="4571" y="380999"/>
                </a:lnTo>
                <a:lnTo>
                  <a:pt x="10667" y="380999"/>
                </a:lnTo>
                <a:lnTo>
                  <a:pt x="10667" y="10667"/>
                </a:lnTo>
                <a:lnTo>
                  <a:pt x="4571" y="10667"/>
                </a:lnTo>
                <a:lnTo>
                  <a:pt x="10667" y="4571"/>
                </a:lnTo>
                <a:lnTo>
                  <a:pt x="2906267" y="4571"/>
                </a:lnTo>
                <a:lnTo>
                  <a:pt x="2904743" y="1523"/>
                </a:lnTo>
                <a:lnTo>
                  <a:pt x="2900171" y="0"/>
                </a:lnTo>
                <a:close/>
              </a:path>
              <a:path w="2906395" h="391795">
                <a:moveTo>
                  <a:pt x="10667" y="380999"/>
                </a:moveTo>
                <a:lnTo>
                  <a:pt x="4571" y="380999"/>
                </a:lnTo>
                <a:lnTo>
                  <a:pt x="10667" y="385571"/>
                </a:lnTo>
                <a:lnTo>
                  <a:pt x="10667" y="380999"/>
                </a:lnTo>
                <a:close/>
              </a:path>
              <a:path w="2906395" h="391795">
                <a:moveTo>
                  <a:pt x="2895599" y="380999"/>
                </a:moveTo>
                <a:lnTo>
                  <a:pt x="10667" y="380999"/>
                </a:lnTo>
                <a:lnTo>
                  <a:pt x="10667" y="385571"/>
                </a:lnTo>
                <a:lnTo>
                  <a:pt x="2895599" y="385571"/>
                </a:lnTo>
                <a:lnTo>
                  <a:pt x="2895599" y="380999"/>
                </a:lnTo>
                <a:close/>
              </a:path>
              <a:path w="2906395" h="391795">
                <a:moveTo>
                  <a:pt x="2895599" y="4571"/>
                </a:moveTo>
                <a:lnTo>
                  <a:pt x="2895599" y="385571"/>
                </a:lnTo>
                <a:lnTo>
                  <a:pt x="2900171" y="380999"/>
                </a:lnTo>
                <a:lnTo>
                  <a:pt x="2906267" y="380999"/>
                </a:lnTo>
                <a:lnTo>
                  <a:pt x="2906267" y="10667"/>
                </a:lnTo>
                <a:lnTo>
                  <a:pt x="2900171" y="10667"/>
                </a:lnTo>
                <a:lnTo>
                  <a:pt x="2895599" y="4571"/>
                </a:lnTo>
                <a:close/>
              </a:path>
              <a:path w="2906395" h="391795">
                <a:moveTo>
                  <a:pt x="2906267" y="380999"/>
                </a:moveTo>
                <a:lnTo>
                  <a:pt x="2900171" y="380999"/>
                </a:lnTo>
                <a:lnTo>
                  <a:pt x="2895599" y="385571"/>
                </a:lnTo>
                <a:lnTo>
                  <a:pt x="2906267" y="385571"/>
                </a:lnTo>
                <a:lnTo>
                  <a:pt x="2906267" y="380999"/>
                </a:lnTo>
                <a:close/>
              </a:path>
              <a:path w="2906395" h="391795">
                <a:moveTo>
                  <a:pt x="10667" y="4571"/>
                </a:moveTo>
                <a:lnTo>
                  <a:pt x="4571" y="10667"/>
                </a:lnTo>
                <a:lnTo>
                  <a:pt x="10667" y="10667"/>
                </a:lnTo>
                <a:lnTo>
                  <a:pt x="10667" y="4571"/>
                </a:lnTo>
                <a:close/>
              </a:path>
              <a:path w="2906395" h="391795">
                <a:moveTo>
                  <a:pt x="2895599" y="4571"/>
                </a:moveTo>
                <a:lnTo>
                  <a:pt x="10667" y="4571"/>
                </a:lnTo>
                <a:lnTo>
                  <a:pt x="10667" y="10667"/>
                </a:lnTo>
                <a:lnTo>
                  <a:pt x="2895599" y="10667"/>
                </a:lnTo>
                <a:lnTo>
                  <a:pt x="2895599" y="4571"/>
                </a:lnTo>
                <a:close/>
              </a:path>
              <a:path w="2906395" h="391795">
                <a:moveTo>
                  <a:pt x="2906267" y="4571"/>
                </a:moveTo>
                <a:lnTo>
                  <a:pt x="2895599" y="4571"/>
                </a:lnTo>
                <a:lnTo>
                  <a:pt x="2900171" y="10667"/>
                </a:lnTo>
                <a:lnTo>
                  <a:pt x="2906267" y="10667"/>
                </a:lnTo>
                <a:lnTo>
                  <a:pt x="2906267" y="4571"/>
                </a:lnTo>
                <a:close/>
              </a:path>
            </a:pathLst>
          </a:custGeom>
          <a:solidFill>
            <a:srgbClr val="98B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585798" y="5184904"/>
            <a:ext cx="18389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 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253227" y="5074920"/>
            <a:ext cx="3134995" cy="417830"/>
          </a:xfrm>
          <a:custGeom>
            <a:avLst/>
            <a:gdLst/>
            <a:ahLst/>
            <a:cxnLst/>
            <a:rect l="l" t="t" r="r" b="b"/>
            <a:pathLst>
              <a:path w="3134995" h="417829">
                <a:moveTo>
                  <a:pt x="3133343" y="0"/>
                </a:moveTo>
                <a:lnTo>
                  <a:pt x="1523" y="0"/>
                </a:lnTo>
                <a:lnTo>
                  <a:pt x="0" y="4571"/>
                </a:lnTo>
                <a:lnTo>
                  <a:pt x="0" y="411479"/>
                </a:lnTo>
                <a:lnTo>
                  <a:pt x="1523" y="416051"/>
                </a:lnTo>
                <a:lnTo>
                  <a:pt x="4571" y="417575"/>
                </a:lnTo>
                <a:lnTo>
                  <a:pt x="3128771" y="417575"/>
                </a:lnTo>
                <a:lnTo>
                  <a:pt x="3133343" y="416051"/>
                </a:lnTo>
                <a:lnTo>
                  <a:pt x="3134867" y="411479"/>
                </a:lnTo>
                <a:lnTo>
                  <a:pt x="4572" y="411479"/>
                </a:lnTo>
                <a:lnTo>
                  <a:pt x="4572" y="4571"/>
                </a:lnTo>
                <a:lnTo>
                  <a:pt x="3134867" y="4571"/>
                </a:lnTo>
                <a:lnTo>
                  <a:pt x="3133343" y="0"/>
                </a:lnTo>
                <a:close/>
              </a:path>
              <a:path w="3134995" h="417829">
                <a:moveTo>
                  <a:pt x="3128772" y="4571"/>
                </a:moveTo>
                <a:lnTo>
                  <a:pt x="3128772" y="411479"/>
                </a:lnTo>
                <a:lnTo>
                  <a:pt x="3134867" y="411479"/>
                </a:lnTo>
                <a:lnTo>
                  <a:pt x="3134867" y="4571"/>
                </a:lnTo>
                <a:lnTo>
                  <a:pt x="3128772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57800" y="5079491"/>
            <a:ext cx="3124199" cy="4069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53227" y="5074920"/>
            <a:ext cx="3134995" cy="417830"/>
          </a:xfrm>
          <a:custGeom>
            <a:avLst/>
            <a:gdLst/>
            <a:ahLst/>
            <a:cxnLst/>
            <a:rect l="l" t="t" r="r" b="b"/>
            <a:pathLst>
              <a:path w="3134995" h="417829">
                <a:moveTo>
                  <a:pt x="3133343" y="0"/>
                </a:moveTo>
                <a:lnTo>
                  <a:pt x="1523" y="0"/>
                </a:lnTo>
                <a:lnTo>
                  <a:pt x="0" y="4571"/>
                </a:lnTo>
                <a:lnTo>
                  <a:pt x="0" y="411479"/>
                </a:lnTo>
                <a:lnTo>
                  <a:pt x="1523" y="416051"/>
                </a:lnTo>
                <a:lnTo>
                  <a:pt x="4571" y="417575"/>
                </a:lnTo>
                <a:lnTo>
                  <a:pt x="3128771" y="417575"/>
                </a:lnTo>
                <a:lnTo>
                  <a:pt x="3133343" y="416051"/>
                </a:lnTo>
                <a:lnTo>
                  <a:pt x="3134867" y="411479"/>
                </a:lnTo>
                <a:lnTo>
                  <a:pt x="10667" y="411479"/>
                </a:lnTo>
                <a:lnTo>
                  <a:pt x="4571" y="406907"/>
                </a:lnTo>
                <a:lnTo>
                  <a:pt x="10667" y="406907"/>
                </a:lnTo>
                <a:lnTo>
                  <a:pt x="10667" y="9143"/>
                </a:lnTo>
                <a:lnTo>
                  <a:pt x="4571" y="9143"/>
                </a:lnTo>
                <a:lnTo>
                  <a:pt x="10667" y="4571"/>
                </a:lnTo>
                <a:lnTo>
                  <a:pt x="3134867" y="4571"/>
                </a:lnTo>
                <a:lnTo>
                  <a:pt x="3133343" y="0"/>
                </a:lnTo>
                <a:close/>
              </a:path>
              <a:path w="3134995" h="417829">
                <a:moveTo>
                  <a:pt x="10667" y="406907"/>
                </a:moveTo>
                <a:lnTo>
                  <a:pt x="4571" y="406907"/>
                </a:lnTo>
                <a:lnTo>
                  <a:pt x="10667" y="411479"/>
                </a:lnTo>
                <a:lnTo>
                  <a:pt x="10667" y="406907"/>
                </a:lnTo>
                <a:close/>
              </a:path>
              <a:path w="3134995" h="417829">
                <a:moveTo>
                  <a:pt x="3124199" y="406907"/>
                </a:moveTo>
                <a:lnTo>
                  <a:pt x="10667" y="406907"/>
                </a:lnTo>
                <a:lnTo>
                  <a:pt x="10667" y="411479"/>
                </a:lnTo>
                <a:lnTo>
                  <a:pt x="3124199" y="411479"/>
                </a:lnTo>
                <a:lnTo>
                  <a:pt x="3124199" y="406907"/>
                </a:lnTo>
                <a:close/>
              </a:path>
              <a:path w="3134995" h="417829">
                <a:moveTo>
                  <a:pt x="3124199" y="4571"/>
                </a:moveTo>
                <a:lnTo>
                  <a:pt x="3124199" y="411479"/>
                </a:lnTo>
                <a:lnTo>
                  <a:pt x="3128771" y="406907"/>
                </a:lnTo>
                <a:lnTo>
                  <a:pt x="3134867" y="406907"/>
                </a:lnTo>
                <a:lnTo>
                  <a:pt x="3134867" y="9143"/>
                </a:lnTo>
                <a:lnTo>
                  <a:pt x="3128771" y="9143"/>
                </a:lnTo>
                <a:lnTo>
                  <a:pt x="3124199" y="4571"/>
                </a:lnTo>
                <a:close/>
              </a:path>
              <a:path w="3134995" h="417829">
                <a:moveTo>
                  <a:pt x="3134867" y="406907"/>
                </a:moveTo>
                <a:lnTo>
                  <a:pt x="3128771" y="406907"/>
                </a:lnTo>
                <a:lnTo>
                  <a:pt x="3124199" y="411479"/>
                </a:lnTo>
                <a:lnTo>
                  <a:pt x="3134867" y="411479"/>
                </a:lnTo>
                <a:lnTo>
                  <a:pt x="3134867" y="406907"/>
                </a:lnTo>
                <a:close/>
              </a:path>
              <a:path w="3134995" h="417829">
                <a:moveTo>
                  <a:pt x="10667" y="4571"/>
                </a:moveTo>
                <a:lnTo>
                  <a:pt x="4571" y="9143"/>
                </a:lnTo>
                <a:lnTo>
                  <a:pt x="10667" y="9143"/>
                </a:lnTo>
                <a:lnTo>
                  <a:pt x="10667" y="4571"/>
                </a:lnTo>
                <a:close/>
              </a:path>
              <a:path w="3134995" h="417829">
                <a:moveTo>
                  <a:pt x="3124199" y="4571"/>
                </a:moveTo>
                <a:lnTo>
                  <a:pt x="10667" y="4571"/>
                </a:lnTo>
                <a:lnTo>
                  <a:pt x="10667" y="9143"/>
                </a:lnTo>
                <a:lnTo>
                  <a:pt x="3124199" y="9143"/>
                </a:lnTo>
                <a:lnTo>
                  <a:pt x="3124199" y="4571"/>
                </a:lnTo>
                <a:close/>
              </a:path>
              <a:path w="3134995" h="417829">
                <a:moveTo>
                  <a:pt x="3134867" y="4571"/>
                </a:moveTo>
                <a:lnTo>
                  <a:pt x="3124199" y="4571"/>
                </a:lnTo>
                <a:lnTo>
                  <a:pt x="3128771" y="9143"/>
                </a:lnTo>
                <a:lnTo>
                  <a:pt x="3134867" y="9143"/>
                </a:lnTo>
                <a:lnTo>
                  <a:pt x="3134867" y="4571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443300" y="5171188"/>
            <a:ext cx="27533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32660" algn="l"/>
              </a:tabLst>
            </a:pPr>
            <a:r>
              <a:rPr sz="1800" b="1" dirty="0">
                <a:latin typeface="Arial"/>
                <a:cs typeface="Arial"/>
              </a:rPr>
              <a:t>Ex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mple: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ee	em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713794" y="3886200"/>
            <a:ext cx="386080" cy="181610"/>
          </a:xfrm>
          <a:custGeom>
            <a:avLst/>
            <a:gdLst/>
            <a:ahLst/>
            <a:cxnLst/>
            <a:rect l="l" t="t" r="r" b="b"/>
            <a:pathLst>
              <a:path w="386080" h="181610">
                <a:moveTo>
                  <a:pt x="220015" y="0"/>
                </a:moveTo>
                <a:lnTo>
                  <a:pt x="0" y="0"/>
                </a:lnTo>
                <a:lnTo>
                  <a:pt x="386021" y="181356"/>
                </a:lnTo>
                <a:lnTo>
                  <a:pt x="220015" y="0"/>
                </a:lnTo>
                <a:close/>
              </a:path>
            </a:pathLst>
          </a:custGeom>
          <a:solidFill>
            <a:srgbClr val="FD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81747" y="3886200"/>
            <a:ext cx="431800" cy="195580"/>
          </a:xfrm>
          <a:custGeom>
            <a:avLst/>
            <a:gdLst/>
            <a:ahLst/>
            <a:cxnLst/>
            <a:rect l="l" t="t" r="r" b="b"/>
            <a:pathLst>
              <a:path w="431800" h="195579">
                <a:moveTo>
                  <a:pt x="59326" y="0"/>
                </a:moveTo>
                <a:lnTo>
                  <a:pt x="0" y="0"/>
                </a:lnTo>
                <a:lnTo>
                  <a:pt x="411972" y="193548"/>
                </a:lnTo>
                <a:lnTo>
                  <a:pt x="418068" y="195072"/>
                </a:lnTo>
                <a:lnTo>
                  <a:pt x="424164" y="193548"/>
                </a:lnTo>
                <a:lnTo>
                  <a:pt x="426196" y="190500"/>
                </a:lnTo>
                <a:lnTo>
                  <a:pt x="407400" y="190500"/>
                </a:lnTo>
                <a:lnTo>
                  <a:pt x="364342" y="143299"/>
                </a:lnTo>
                <a:lnTo>
                  <a:pt x="59326" y="0"/>
                </a:lnTo>
                <a:close/>
              </a:path>
              <a:path w="431800" h="195579">
                <a:moveTo>
                  <a:pt x="364342" y="143299"/>
                </a:moveTo>
                <a:lnTo>
                  <a:pt x="407400" y="190500"/>
                </a:lnTo>
                <a:lnTo>
                  <a:pt x="422640" y="170688"/>
                </a:lnTo>
                <a:lnTo>
                  <a:pt x="364342" y="143299"/>
                </a:lnTo>
                <a:close/>
              </a:path>
              <a:path w="431800" h="195579">
                <a:moveTo>
                  <a:pt x="268181" y="0"/>
                </a:moveTo>
                <a:lnTo>
                  <a:pt x="233621" y="0"/>
                </a:lnTo>
                <a:lnTo>
                  <a:pt x="364342" y="143299"/>
                </a:lnTo>
                <a:lnTo>
                  <a:pt x="422640" y="170688"/>
                </a:lnTo>
                <a:lnTo>
                  <a:pt x="407400" y="190500"/>
                </a:lnTo>
                <a:lnTo>
                  <a:pt x="426196" y="190500"/>
                </a:lnTo>
                <a:lnTo>
                  <a:pt x="427212" y="188976"/>
                </a:lnTo>
                <a:lnTo>
                  <a:pt x="431784" y="184404"/>
                </a:lnTo>
                <a:lnTo>
                  <a:pt x="430260" y="178308"/>
                </a:lnTo>
                <a:lnTo>
                  <a:pt x="427212" y="173736"/>
                </a:lnTo>
                <a:lnTo>
                  <a:pt x="268181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50379" y="3886200"/>
            <a:ext cx="121285" cy="50800"/>
          </a:xfrm>
          <a:custGeom>
            <a:avLst/>
            <a:gdLst/>
            <a:ahLst/>
            <a:cxnLst/>
            <a:rect l="l" t="t" r="r" b="b"/>
            <a:pathLst>
              <a:path w="121284" h="50800">
                <a:moveTo>
                  <a:pt x="120973" y="0"/>
                </a:moveTo>
                <a:lnTo>
                  <a:pt x="62525" y="0"/>
                </a:lnTo>
                <a:lnTo>
                  <a:pt x="0" y="50292"/>
                </a:lnTo>
                <a:lnTo>
                  <a:pt x="120973" y="0"/>
                </a:lnTo>
                <a:close/>
              </a:path>
            </a:pathLst>
          </a:custGeom>
          <a:solidFill>
            <a:srgbClr val="FDE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36664" y="3886200"/>
            <a:ext cx="165735" cy="64135"/>
          </a:xfrm>
          <a:custGeom>
            <a:avLst/>
            <a:gdLst/>
            <a:ahLst/>
            <a:cxnLst/>
            <a:rect l="l" t="t" r="r" b="b"/>
            <a:pathLst>
              <a:path w="165734" h="64135">
                <a:moveTo>
                  <a:pt x="95452" y="0"/>
                </a:moveTo>
                <a:lnTo>
                  <a:pt x="55506" y="0"/>
                </a:lnTo>
                <a:lnTo>
                  <a:pt x="6095" y="39624"/>
                </a:lnTo>
                <a:lnTo>
                  <a:pt x="1523" y="44196"/>
                </a:lnTo>
                <a:lnTo>
                  <a:pt x="0" y="50292"/>
                </a:lnTo>
                <a:lnTo>
                  <a:pt x="3047" y="56388"/>
                </a:lnTo>
                <a:lnTo>
                  <a:pt x="6095" y="60960"/>
                </a:lnTo>
                <a:lnTo>
                  <a:pt x="13715" y="64008"/>
                </a:lnTo>
                <a:lnTo>
                  <a:pt x="18287" y="60960"/>
                </a:lnTo>
                <a:lnTo>
                  <a:pt x="21969" y="59436"/>
                </a:lnTo>
                <a:lnTo>
                  <a:pt x="21335" y="59436"/>
                </a:lnTo>
                <a:lnTo>
                  <a:pt x="9143" y="38100"/>
                </a:lnTo>
                <a:lnTo>
                  <a:pt x="89446" y="4816"/>
                </a:lnTo>
                <a:lnTo>
                  <a:pt x="95452" y="0"/>
                </a:lnTo>
                <a:close/>
              </a:path>
              <a:path w="165734" h="64135">
                <a:moveTo>
                  <a:pt x="89446" y="4816"/>
                </a:moveTo>
                <a:lnTo>
                  <a:pt x="9143" y="38100"/>
                </a:lnTo>
                <a:lnTo>
                  <a:pt x="21335" y="59436"/>
                </a:lnTo>
                <a:lnTo>
                  <a:pt x="89446" y="4816"/>
                </a:lnTo>
                <a:close/>
              </a:path>
              <a:path w="165734" h="64135">
                <a:moveTo>
                  <a:pt x="165547" y="0"/>
                </a:moveTo>
                <a:lnTo>
                  <a:pt x="101066" y="0"/>
                </a:lnTo>
                <a:lnTo>
                  <a:pt x="89446" y="4816"/>
                </a:lnTo>
                <a:lnTo>
                  <a:pt x="21335" y="59436"/>
                </a:lnTo>
                <a:lnTo>
                  <a:pt x="21969" y="59436"/>
                </a:lnTo>
                <a:lnTo>
                  <a:pt x="165547" y="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712735"/>
            <a:ext cx="90525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6940" algn="l">
              <a:lnSpc>
                <a:spcPct val="100000"/>
              </a:lnSpc>
            </a:pPr>
            <a:r>
              <a:rPr sz="3200" b="1" spc="-155" dirty="0"/>
              <a:t>V</a:t>
            </a:r>
            <a:r>
              <a:rPr sz="3200" b="1" dirty="0"/>
              <a:t>ar</a:t>
            </a:r>
            <a:r>
              <a:rPr sz="3200" b="1" spc="-10" dirty="0"/>
              <a:t>i</a:t>
            </a:r>
            <a:r>
              <a:rPr sz="3200" b="1" dirty="0"/>
              <a:t>a</a:t>
            </a:r>
            <a:r>
              <a:rPr sz="3200" b="1" spc="-10" dirty="0"/>
              <a:t>b</a:t>
            </a:r>
            <a:r>
              <a:rPr sz="3200" b="1" dirty="0"/>
              <a:t>les</a:t>
            </a:r>
            <a:r>
              <a:rPr sz="3200" b="1" spc="-20" dirty="0"/>
              <a:t> </a:t>
            </a:r>
            <a:r>
              <a:rPr sz="3200" b="1" dirty="0"/>
              <a:t>ini</a:t>
            </a:r>
            <a:r>
              <a:rPr sz="3200" b="1" spc="-10" dirty="0"/>
              <a:t>t</a:t>
            </a:r>
            <a:r>
              <a:rPr sz="3200" b="1" dirty="0"/>
              <a:t>i</a:t>
            </a:r>
            <a:r>
              <a:rPr sz="3200" b="1" spc="-10" dirty="0"/>
              <a:t>a</a:t>
            </a:r>
            <a:r>
              <a:rPr sz="3200" b="1" dirty="0"/>
              <a:t>liz</a:t>
            </a:r>
            <a:r>
              <a:rPr sz="3200" b="1" spc="-15" dirty="0"/>
              <a:t>a</a:t>
            </a:r>
            <a:r>
              <a:rPr sz="3200" b="1" dirty="0"/>
              <a:t>tion </a:t>
            </a:r>
            <a:r>
              <a:rPr sz="3200" b="1" spc="-10" dirty="0"/>
              <a:t>i</a:t>
            </a:r>
            <a:r>
              <a:rPr sz="3200" b="1" dirty="0"/>
              <a:t>n</a:t>
            </a:r>
            <a:r>
              <a:rPr sz="3200" b="1" spc="-15" dirty="0"/>
              <a:t> </a:t>
            </a:r>
            <a:r>
              <a:rPr sz="3200" b="1" dirty="0"/>
              <a:t>J</a:t>
            </a:r>
            <a:r>
              <a:rPr sz="3200" b="1" spc="-40" dirty="0"/>
              <a:t>a</a:t>
            </a:r>
            <a:r>
              <a:rPr sz="3200" b="1" spc="-65" dirty="0"/>
              <a:t>v</a:t>
            </a:r>
            <a:r>
              <a:rPr sz="3200" b="1" dirty="0"/>
              <a:t>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9</a:t>
            </a:fld>
            <a:endParaRPr dirty="0"/>
          </a:p>
        </p:txBody>
      </p:sp>
      <p:sp>
        <p:nvSpPr>
          <p:cNvPr id="3" name="object 3" hidden="1"/>
          <p:cNvSpPr/>
          <p:nvPr/>
        </p:nvSpPr>
        <p:spPr>
          <a:xfrm>
            <a:off x="457200" y="3886200"/>
            <a:ext cx="91440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8225" y="2146184"/>
            <a:ext cx="7944484" cy="454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In</a:t>
            </a:r>
            <a:r>
              <a:rPr sz="2000" b="1" spc="-15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tial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zing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114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ariab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es:</a:t>
            </a:r>
            <a:endParaRPr sz="2000">
              <a:latin typeface="Arial"/>
              <a:cs typeface="Arial"/>
            </a:endParaRPr>
          </a:p>
          <a:p>
            <a:pPr marL="518159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igning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init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al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iable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alled</a:t>
            </a:r>
            <a:endParaRPr sz="2000">
              <a:latin typeface="Arial"/>
              <a:cs typeface="Arial"/>
            </a:endParaRPr>
          </a:p>
          <a:p>
            <a:pPr marL="518159">
              <a:lnSpc>
                <a:spcPct val="100000"/>
              </a:lnSpc>
            </a:pPr>
            <a:r>
              <a:rPr sz="2000" b="1" i="1" dirty="0">
                <a:latin typeface="Arial"/>
                <a:cs typeface="Arial"/>
              </a:rPr>
              <a:t>in</a:t>
            </a:r>
            <a:r>
              <a:rPr sz="2000" b="1" i="1" spc="-15" dirty="0">
                <a:latin typeface="Arial"/>
                <a:cs typeface="Arial"/>
              </a:rPr>
              <a:t>i</a:t>
            </a:r>
            <a:r>
              <a:rPr sz="2000" b="1" i="1" dirty="0">
                <a:latin typeface="Arial"/>
                <a:cs typeface="Arial"/>
              </a:rPr>
              <a:t>tial</a:t>
            </a:r>
            <a:r>
              <a:rPr sz="2000" b="1" i="1" spc="-10" dirty="0">
                <a:latin typeface="Arial"/>
                <a:cs typeface="Arial"/>
              </a:rPr>
              <a:t>i</a:t>
            </a:r>
            <a:r>
              <a:rPr sz="2000" b="1" i="1" dirty="0">
                <a:latin typeface="Arial"/>
                <a:cs typeface="Arial"/>
              </a:rPr>
              <a:t>z</a:t>
            </a:r>
            <a:r>
              <a:rPr sz="2000" b="1" i="1" spc="5" dirty="0">
                <a:latin typeface="Arial"/>
                <a:cs typeface="Arial"/>
              </a:rPr>
              <a:t>a</a:t>
            </a:r>
            <a:r>
              <a:rPr sz="2000" b="1" i="1" spc="-10" dirty="0">
                <a:latin typeface="Arial"/>
                <a:cs typeface="Arial"/>
              </a:rPr>
              <a:t>t</a:t>
            </a:r>
            <a:r>
              <a:rPr sz="2000" b="1" i="1" dirty="0">
                <a:latin typeface="Arial"/>
                <a:cs typeface="Arial"/>
              </a:rPr>
              <a:t>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15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40" dirty="0">
                <a:latin typeface="Arial"/>
                <a:cs typeface="Arial"/>
              </a:rPr>
              <a:t>y</a:t>
            </a:r>
            <a:r>
              <a:rPr sz="2000" b="1" dirty="0">
                <a:latin typeface="Arial"/>
                <a:cs typeface="Arial"/>
              </a:rPr>
              <a:t>nta</a:t>
            </a:r>
            <a:r>
              <a:rPr sz="2000" b="1" spc="5" dirty="0">
                <a:latin typeface="Arial"/>
                <a:cs typeface="Arial"/>
              </a:rPr>
              <a:t>x</a:t>
            </a:r>
            <a:r>
              <a:rPr sz="2000" b="1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60960" indent="883919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&lt;d</a:t>
            </a:r>
            <a:r>
              <a:rPr sz="2000" b="1" spc="5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ta</a:t>
            </a:r>
            <a:r>
              <a:rPr sz="2000" b="1" spc="-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spc="-145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sz="2000" b="1" spc="-35" dirty="0">
                <a:solidFill>
                  <a:srgbClr val="00B050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pe&gt;</a:t>
            </a:r>
            <a:r>
              <a:rPr sz="2000" b="1" spc="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F497D"/>
                </a:solidFill>
                <a:latin typeface="Arial"/>
                <a:cs typeface="Arial"/>
              </a:rPr>
              <a:t>&lt;</a:t>
            </a:r>
            <a:r>
              <a:rPr sz="2000" b="1" spc="-20" dirty="0">
                <a:solidFill>
                  <a:srgbClr val="1F497D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1F497D"/>
                </a:solidFill>
                <a:latin typeface="Arial"/>
                <a:cs typeface="Arial"/>
              </a:rPr>
              <a:t>ariab</a:t>
            </a:r>
            <a:r>
              <a:rPr sz="2000" b="1" spc="-10" dirty="0">
                <a:solidFill>
                  <a:srgbClr val="1F497D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1F497D"/>
                </a:solidFill>
                <a:latin typeface="Arial"/>
                <a:cs typeface="Arial"/>
              </a:rPr>
              <a:t>e</a:t>
            </a:r>
            <a:r>
              <a:rPr sz="2000" b="1" spc="5" dirty="0">
                <a:solidFill>
                  <a:srgbClr val="1F497D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1F497D"/>
                </a:solidFill>
                <a:latin typeface="Arial"/>
                <a:cs typeface="Arial"/>
              </a:rPr>
              <a:t>ame&gt;</a:t>
            </a:r>
            <a:r>
              <a:rPr sz="2000" b="1" spc="-4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EA3800"/>
                </a:solidFill>
                <a:latin typeface="Arial"/>
                <a:cs typeface="Arial"/>
              </a:rPr>
              <a:t>=</a:t>
            </a:r>
            <a:r>
              <a:rPr sz="2000" b="1" spc="-1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EA3800"/>
                </a:solidFill>
                <a:latin typeface="Arial"/>
                <a:cs typeface="Arial"/>
              </a:rPr>
              <a:t>&lt;initia</a:t>
            </a:r>
            <a:r>
              <a:rPr sz="2000" b="1" spc="-10" dirty="0">
                <a:solidFill>
                  <a:srgbClr val="EA3800"/>
                </a:solidFill>
                <a:latin typeface="Arial"/>
                <a:cs typeface="Arial"/>
              </a:rPr>
              <a:t>l</a:t>
            </a:r>
            <a:r>
              <a:rPr sz="2000" b="1" spc="-114" dirty="0">
                <a:solidFill>
                  <a:srgbClr val="EA3800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EA3800"/>
                </a:solidFill>
                <a:latin typeface="Arial"/>
                <a:cs typeface="Arial"/>
              </a:rPr>
              <a:t>alue&gt;</a:t>
            </a:r>
            <a:r>
              <a:rPr sz="2000" b="1" spc="-6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EA3800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15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Exa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ple:</a:t>
            </a:r>
            <a:endParaRPr sz="2000">
              <a:latin typeface="Arial"/>
              <a:cs typeface="Arial"/>
            </a:endParaRPr>
          </a:p>
          <a:p>
            <a:pPr marL="975994">
              <a:lnSpc>
                <a:spcPct val="100000"/>
              </a:lnSpc>
              <a:spcBef>
                <a:spcPts val="1200"/>
              </a:spcBef>
              <a:tabLst>
                <a:tab pos="1423670" algn="l"/>
              </a:tabLst>
            </a:pP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int	</a:t>
            </a:r>
            <a:r>
              <a:rPr sz="2000" b="1" dirty="0">
                <a:solidFill>
                  <a:srgbClr val="1F497D"/>
                </a:solidFill>
                <a:latin typeface="Arial"/>
                <a:cs typeface="Arial"/>
              </a:rPr>
              <a:t>t</a:t>
            </a:r>
            <a:r>
              <a:rPr sz="2000" b="1" spc="5" dirty="0">
                <a:solidFill>
                  <a:srgbClr val="1F497D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1F497D"/>
                </a:solidFill>
                <a:latin typeface="Arial"/>
                <a:cs typeface="Arial"/>
              </a:rPr>
              <a:t>x</a:t>
            </a:r>
            <a:r>
              <a:rPr sz="2000" b="1" spc="-30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EA3800"/>
                </a:solidFill>
                <a:latin typeface="Arial"/>
                <a:cs typeface="Arial"/>
              </a:rPr>
              <a:t>=</a:t>
            </a:r>
            <a:r>
              <a:rPr sz="2000" b="1" spc="-15" dirty="0">
                <a:solidFill>
                  <a:srgbClr val="EA38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EA3800"/>
                </a:solidFill>
                <a:latin typeface="Arial"/>
                <a:cs typeface="Arial"/>
              </a:rPr>
              <a:t>5;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89280" algn="l"/>
                <a:tab pos="3844925" algn="l"/>
                <a:tab pos="4942840" algn="l"/>
              </a:tabLst>
            </a:pPr>
            <a:r>
              <a:rPr sz="2000" dirty="0">
                <a:latin typeface="Arial"/>
                <a:cs typeface="Arial"/>
              </a:rPr>
              <a:t>The	above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lar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	</a:t>
            </a:r>
            <a:r>
              <a:rPr sz="2000" b="1" spc="-25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ariab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e	</a:t>
            </a:r>
            <a:r>
              <a:rPr sz="2000" dirty="0">
                <a:latin typeface="Arial"/>
                <a:cs typeface="Arial"/>
              </a:rPr>
              <a:t>named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x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pe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ss</a:t>
            </a:r>
            <a:r>
              <a:rPr sz="2000" dirty="0">
                <a:latin typeface="Arial"/>
                <a:cs typeface="Arial"/>
              </a:rPr>
              <a:t>igns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 ini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ial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v</a:t>
            </a:r>
            <a:r>
              <a:rPr sz="2000" b="1" dirty="0">
                <a:latin typeface="Arial"/>
                <a:cs typeface="Arial"/>
              </a:rPr>
              <a:t>alue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5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later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ang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b="1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2805</Words>
  <Application>Microsoft Office PowerPoint</Application>
  <PresentationFormat>Custom</PresentationFormat>
  <Paragraphs>709</Paragraphs>
  <Slides>46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Cambria</vt:lpstr>
      <vt:lpstr>Times New Roman</vt:lpstr>
      <vt:lpstr>Verdana</vt:lpstr>
      <vt:lpstr>Wingdings</vt:lpstr>
      <vt:lpstr>Office Theme</vt:lpstr>
      <vt:lpstr>Custom Design</vt:lpstr>
      <vt:lpstr>PowerPoint Presentation</vt:lpstr>
      <vt:lpstr>Objectives</vt:lpstr>
      <vt:lpstr>Java Keywords</vt:lpstr>
      <vt:lpstr>Java Keywords Examples</vt:lpstr>
      <vt:lpstr>Primitive Data Types</vt:lpstr>
      <vt:lpstr>PowerPoint Presentation</vt:lpstr>
      <vt:lpstr>How are variables declared?</vt:lpstr>
      <vt:lpstr>Types of variables in Java</vt:lpstr>
      <vt:lpstr>Variables initialization in Java</vt:lpstr>
      <vt:lpstr>Variables declaration scope.</vt:lpstr>
      <vt:lpstr>Variables Declaration example</vt:lpstr>
      <vt:lpstr>Variables Naming Rules</vt:lpstr>
      <vt:lpstr>Variables Naming Rules (Cont)</vt:lpstr>
      <vt:lpstr>Java Literals</vt:lpstr>
      <vt:lpstr>PowerPoint Presentation</vt:lpstr>
      <vt:lpstr>PowerPoint Presentation</vt:lpstr>
      <vt:lpstr>Lend a Hand – Variables Declaration</vt:lpstr>
      <vt:lpstr>PowerPoint Presentation</vt:lpstr>
      <vt:lpstr>Casting Primitives</vt:lpstr>
      <vt:lpstr>PowerPoint Presentation</vt:lpstr>
      <vt:lpstr>Automatic/Implicit Casting</vt:lpstr>
      <vt:lpstr>Type/Explicit Casting</vt:lpstr>
      <vt:lpstr>Operators in Java</vt:lpstr>
      <vt:lpstr>Operators in Java</vt:lpstr>
      <vt:lpstr>PowerPoint Presentation</vt:lpstr>
      <vt:lpstr>Example of Ternary Operator</vt:lpstr>
      <vt:lpstr>Types of operators</vt:lpstr>
      <vt:lpstr>Arithmetic Operators</vt:lpstr>
      <vt:lpstr>Unary Operators</vt:lpstr>
      <vt:lpstr>PowerPoint Presentation</vt:lpstr>
      <vt:lpstr>Relational Operators</vt:lpstr>
      <vt:lpstr>PowerPoint Presentation</vt:lpstr>
      <vt:lpstr>PowerPoint Presentation</vt:lpstr>
      <vt:lpstr>Logical Operators</vt:lpstr>
      <vt:lpstr>PowerPoint Presentation</vt:lpstr>
      <vt:lpstr>PowerPoint Presentation</vt:lpstr>
      <vt:lpstr>PowerPoint Presentation</vt:lpstr>
      <vt:lpstr>PowerPoint Presentation</vt:lpstr>
      <vt:lpstr>Shift Operators</vt:lpstr>
      <vt:lpstr>Assignment Operators</vt:lpstr>
      <vt:lpstr>Assignment Operators (cont)</vt:lpstr>
      <vt:lpstr>Assignment Operators (cont)</vt:lpstr>
      <vt:lpstr>Operator Precedence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Nagaraju Setti</dc:creator>
  <cp:lastModifiedBy>Setti, Nagaraju</cp:lastModifiedBy>
  <cp:revision>6</cp:revision>
  <dcterms:created xsi:type="dcterms:W3CDTF">2017-02-21T18:59:19Z</dcterms:created>
  <dcterms:modified xsi:type="dcterms:W3CDTF">2017-07-10T16:34:12Z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2017-02-21T00:00:00Z</vt:filetime>
  </property>
  <property fmtid="{D5CDD505-2E9C-101B-9397-08002B2CF9AE}" pid="3" name="LastSaved">
    <vt:filetime>2017-02-21T00:00:00Z</vt:filetime>
  </property>
</Properties>
</file>