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hRUHLv2GpoccsMS+Xfnww==" hashData="IBoeQMkhFxUPWb8gaIZQGjX5Ml2GQY/UPdbKicvWEQsPevwLsmikreM7Ev3zOfhINXKtcwlikl9cV3FfwB5TbQ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8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50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66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11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26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16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17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68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67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53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31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95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675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629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03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976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9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32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39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790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54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3876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60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633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614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543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96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75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44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32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89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40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82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73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9112-1BAB-4137-AA2C-AEB2BA2A17FB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83F1-A36B-44A5-9DBE-E2789E5F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6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6707" y="2798675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3581400"/>
            <a:ext cx="144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Interfaces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582208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Implementing</a:t>
            </a:r>
            <a:r>
              <a:rPr sz="4400" spc="-45" dirty="0"/>
              <a:t> </a:t>
            </a:r>
            <a:r>
              <a:rPr sz="4400" dirty="0"/>
              <a:t>Inter</a:t>
            </a:r>
            <a:r>
              <a:rPr sz="4400" spc="-15" dirty="0"/>
              <a:t>f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27605"/>
            <a:ext cx="836168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389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</a:p>
          <a:p>
            <a:pPr marL="469900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0612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tries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ce,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time:</a:t>
            </a:r>
          </a:p>
        </p:txBody>
      </p:sp>
      <p:sp>
        <p:nvSpPr>
          <p:cNvPr id="4" name="object 4"/>
          <p:cNvSpPr/>
          <p:nvPr/>
        </p:nvSpPr>
        <p:spPr>
          <a:xfrm>
            <a:off x="1258824" y="3810000"/>
            <a:ext cx="7275576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100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8824" y="3886200"/>
            <a:ext cx="7275576" cy="1243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3336" y="5379900"/>
            <a:ext cx="77749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dirty="0">
                <a:latin typeface="Arial"/>
                <a:cs typeface="Arial"/>
              </a:rPr>
              <a:t>Impl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 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 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Interface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ss).</a:t>
            </a:r>
            <a:endParaRPr sz="1800">
              <a:latin typeface="Arial"/>
              <a:cs typeface="Arial"/>
            </a:endParaRPr>
          </a:p>
          <a:p>
            <a:pPr marL="154305" indent="-1416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54940" algn="l"/>
              </a:tabLst>
            </a:pPr>
            <a:r>
              <a:rPr sz="1800" dirty="0">
                <a:latin typeface="Arial"/>
                <a:cs typeface="Arial"/>
              </a:rPr>
              <a:t>Impl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a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stract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38200"/>
            <a:ext cx="62433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08910" algn="l"/>
                <a:tab pos="3669029" algn="l"/>
              </a:tabLst>
            </a:pPr>
            <a:r>
              <a:rPr sz="4400" dirty="0">
                <a:latin typeface="+mj-lt"/>
                <a:cs typeface="Verdana"/>
              </a:rPr>
              <a:t>W</a:t>
            </a:r>
            <a:r>
              <a:rPr sz="4400" spc="-35" dirty="0">
                <a:latin typeface="+mj-lt"/>
                <a:cs typeface="Verdana"/>
              </a:rPr>
              <a:t>h</a:t>
            </a:r>
            <a:r>
              <a:rPr sz="4400" dirty="0">
                <a:latin typeface="+mj-lt"/>
                <a:cs typeface="Verdana"/>
              </a:rPr>
              <a:t>y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do</a:t>
            </a:r>
            <a:r>
              <a:rPr sz="4400" spc="-10" dirty="0">
                <a:latin typeface="+mj-lt"/>
                <a:cs typeface="Verdana"/>
              </a:rPr>
              <a:t> </a:t>
            </a:r>
            <a:r>
              <a:rPr sz="4400" spc="5" dirty="0">
                <a:latin typeface="+mj-lt"/>
                <a:cs typeface="Verdana"/>
              </a:rPr>
              <a:t>w</a:t>
            </a:r>
            <a:r>
              <a:rPr sz="4400" dirty="0">
                <a:latin typeface="+mj-lt"/>
                <a:cs typeface="Verdana"/>
              </a:rPr>
              <a:t>e	u</a:t>
            </a:r>
            <a:r>
              <a:rPr sz="4400" spc="-10" dirty="0">
                <a:latin typeface="+mj-lt"/>
                <a:cs typeface="Verdana"/>
              </a:rPr>
              <a:t>s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nter</a:t>
            </a:r>
            <a:r>
              <a:rPr sz="4400" spc="-10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es?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45" y="2025814"/>
            <a:ext cx="8418195" cy="48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ason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#1:</a:t>
            </a:r>
            <a:endParaRPr sz="2000" dirty="0">
              <a:latin typeface="Arial"/>
              <a:cs typeface="Arial"/>
            </a:endParaRPr>
          </a:p>
          <a:p>
            <a:pPr marL="469900" marR="198120">
              <a:lnSpc>
                <a:spcPct val="100000"/>
              </a:lnSpc>
              <a:spcBef>
                <a:spcPts val="805"/>
              </a:spcBef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veal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vealing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implementat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on:</a:t>
            </a:r>
          </a:p>
          <a:p>
            <a:pPr marL="862965" marR="985519" indent="-15684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92138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rs.</a:t>
            </a:r>
          </a:p>
          <a:p>
            <a:pPr marL="862965" marR="5080" indent="-156845">
              <a:lnSpc>
                <a:spcPct val="100000"/>
              </a:lnSpc>
              <a:spcBef>
                <a:spcPts val="815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nal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gy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mote 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ctrical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 kn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862965" marR="900430" indent="-15684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92138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fecti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</a:t>
            </a:r>
          </a:p>
          <a:p>
            <a:pPr marL="862965" marR="465455" indent="-156845">
              <a:lnSpc>
                <a:spcPct val="100000"/>
              </a:lnSpc>
              <a:spcBef>
                <a:spcPts val="79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nal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gy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mote 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ithout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V/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/Ipod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</a:p>
          <a:p>
            <a:pPr marL="920750" indent="-214629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92138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</a:p>
          <a:p>
            <a:pPr marL="862965" marR="572770" indent="-156845">
              <a:lnSpc>
                <a:spcPct val="100000"/>
              </a:lnSpc>
              <a:spcBef>
                <a:spcPts val="80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nal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gy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mote 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ufa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ture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 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facture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V/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/Ipod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62000"/>
            <a:ext cx="62433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08910" algn="l"/>
                <a:tab pos="3669029" algn="l"/>
              </a:tabLst>
            </a:pPr>
            <a:r>
              <a:rPr sz="4400" dirty="0">
                <a:latin typeface="+mj-lt"/>
                <a:cs typeface="Verdana"/>
              </a:rPr>
              <a:t>W</a:t>
            </a:r>
            <a:r>
              <a:rPr sz="4400" spc="-35" dirty="0">
                <a:latin typeface="+mj-lt"/>
                <a:cs typeface="Verdana"/>
              </a:rPr>
              <a:t>h</a:t>
            </a:r>
            <a:r>
              <a:rPr sz="4400" dirty="0">
                <a:latin typeface="+mj-lt"/>
                <a:cs typeface="Verdana"/>
              </a:rPr>
              <a:t>y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do</a:t>
            </a:r>
            <a:r>
              <a:rPr sz="4400" spc="-10" dirty="0">
                <a:latin typeface="+mj-lt"/>
                <a:cs typeface="Verdana"/>
              </a:rPr>
              <a:t> </a:t>
            </a:r>
            <a:r>
              <a:rPr sz="4400" spc="5" dirty="0">
                <a:latin typeface="+mj-lt"/>
                <a:cs typeface="Verdana"/>
              </a:rPr>
              <a:t>w</a:t>
            </a:r>
            <a:r>
              <a:rPr sz="4400" dirty="0">
                <a:latin typeface="+mj-lt"/>
                <a:cs typeface="Verdana"/>
              </a:rPr>
              <a:t>e	u</a:t>
            </a:r>
            <a:r>
              <a:rPr sz="4400" spc="-10" dirty="0">
                <a:latin typeface="+mj-lt"/>
                <a:cs typeface="Verdana"/>
              </a:rPr>
              <a:t>s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nter</a:t>
            </a:r>
            <a:r>
              <a:rPr sz="4400" spc="-10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es?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824" y="2131173"/>
            <a:ext cx="824103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ason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#2: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elated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similar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ehavior)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blue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defined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blue pri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(impleme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logy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remote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927100" marR="889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tric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hould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ied 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plug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oltage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220V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240V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62000"/>
            <a:ext cx="62433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08910" algn="l"/>
                <a:tab pos="3669029" algn="l"/>
              </a:tabLst>
            </a:pPr>
            <a:r>
              <a:rPr sz="4400" dirty="0">
                <a:latin typeface="+mj-lt"/>
                <a:cs typeface="Verdana"/>
              </a:rPr>
              <a:t>W</a:t>
            </a:r>
            <a:r>
              <a:rPr sz="4400" spc="-35" dirty="0">
                <a:latin typeface="+mj-lt"/>
                <a:cs typeface="Verdana"/>
              </a:rPr>
              <a:t>h</a:t>
            </a:r>
            <a:r>
              <a:rPr sz="4400" dirty="0">
                <a:latin typeface="+mj-lt"/>
                <a:cs typeface="Verdana"/>
              </a:rPr>
              <a:t>y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do</a:t>
            </a:r>
            <a:r>
              <a:rPr sz="4400" spc="-10" dirty="0">
                <a:latin typeface="+mj-lt"/>
                <a:cs typeface="Verdana"/>
              </a:rPr>
              <a:t> </a:t>
            </a:r>
            <a:r>
              <a:rPr sz="4400" spc="5" dirty="0">
                <a:latin typeface="+mj-lt"/>
                <a:cs typeface="Verdana"/>
              </a:rPr>
              <a:t>w</a:t>
            </a:r>
            <a:r>
              <a:rPr sz="4400" dirty="0">
                <a:latin typeface="+mj-lt"/>
                <a:cs typeface="Verdana"/>
              </a:rPr>
              <a:t>e	u</a:t>
            </a:r>
            <a:r>
              <a:rPr sz="4400" spc="-10" dirty="0">
                <a:latin typeface="+mj-lt"/>
                <a:cs typeface="Verdana"/>
              </a:rPr>
              <a:t>s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nter</a:t>
            </a:r>
            <a:r>
              <a:rPr sz="4400" spc="-10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es?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427" y="6015228"/>
            <a:ext cx="6865620" cy="718185"/>
          </a:xfrm>
          <a:custGeom>
            <a:avLst/>
            <a:gdLst/>
            <a:ahLst/>
            <a:cxnLst/>
            <a:rect l="l" t="t" r="r" b="b"/>
            <a:pathLst>
              <a:path w="6865620" h="718184">
                <a:moveTo>
                  <a:pt x="686104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861047" y="717803"/>
                </a:lnTo>
                <a:lnTo>
                  <a:pt x="6864095" y="716279"/>
                </a:lnTo>
                <a:lnTo>
                  <a:pt x="6865619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6865619" y="4571"/>
                </a:lnTo>
                <a:lnTo>
                  <a:pt x="6864095" y="1523"/>
                </a:lnTo>
                <a:lnTo>
                  <a:pt x="6861047" y="0"/>
                </a:lnTo>
                <a:close/>
              </a:path>
              <a:path w="6865620" h="718184">
                <a:moveTo>
                  <a:pt x="6861048" y="4571"/>
                </a:moveTo>
                <a:lnTo>
                  <a:pt x="6861048" y="713231"/>
                </a:lnTo>
                <a:lnTo>
                  <a:pt x="6865619" y="713231"/>
                </a:lnTo>
                <a:lnTo>
                  <a:pt x="6865619" y="4571"/>
                </a:lnTo>
                <a:lnTo>
                  <a:pt x="686104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6019800"/>
            <a:ext cx="6856475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427" y="6015228"/>
            <a:ext cx="6865620" cy="718185"/>
          </a:xfrm>
          <a:custGeom>
            <a:avLst/>
            <a:gdLst/>
            <a:ahLst/>
            <a:cxnLst/>
            <a:rect l="l" t="t" r="r" b="b"/>
            <a:pathLst>
              <a:path w="6865620" h="718184">
                <a:moveTo>
                  <a:pt x="686104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861047" y="717803"/>
                </a:lnTo>
                <a:lnTo>
                  <a:pt x="6864095" y="716279"/>
                </a:lnTo>
                <a:lnTo>
                  <a:pt x="6865619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865619" y="4571"/>
                </a:lnTo>
                <a:lnTo>
                  <a:pt x="6864095" y="1523"/>
                </a:lnTo>
                <a:lnTo>
                  <a:pt x="6861047" y="0"/>
                </a:lnTo>
                <a:close/>
              </a:path>
              <a:path w="6865620" h="718184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6865620" h="718184">
                <a:moveTo>
                  <a:pt x="6856475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6856475" y="713231"/>
                </a:lnTo>
                <a:lnTo>
                  <a:pt x="6856475" y="708659"/>
                </a:lnTo>
                <a:close/>
              </a:path>
              <a:path w="6865620" h="718184">
                <a:moveTo>
                  <a:pt x="6856475" y="4571"/>
                </a:moveTo>
                <a:lnTo>
                  <a:pt x="6856475" y="713231"/>
                </a:lnTo>
                <a:lnTo>
                  <a:pt x="6861047" y="708659"/>
                </a:lnTo>
                <a:lnTo>
                  <a:pt x="6865619" y="708659"/>
                </a:lnTo>
                <a:lnTo>
                  <a:pt x="6865619" y="10667"/>
                </a:lnTo>
                <a:lnTo>
                  <a:pt x="6861047" y="10667"/>
                </a:lnTo>
                <a:lnTo>
                  <a:pt x="6856475" y="4571"/>
                </a:lnTo>
                <a:close/>
              </a:path>
              <a:path w="6865620" h="718184">
                <a:moveTo>
                  <a:pt x="6865619" y="708659"/>
                </a:moveTo>
                <a:lnTo>
                  <a:pt x="6861047" y="708659"/>
                </a:lnTo>
                <a:lnTo>
                  <a:pt x="6856475" y="713231"/>
                </a:lnTo>
                <a:lnTo>
                  <a:pt x="6865619" y="713231"/>
                </a:lnTo>
                <a:lnTo>
                  <a:pt x="6865619" y="708659"/>
                </a:lnTo>
                <a:close/>
              </a:path>
              <a:path w="6865620" h="71818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865620" h="718184">
                <a:moveTo>
                  <a:pt x="6856475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856475" y="10667"/>
                </a:lnTo>
                <a:lnTo>
                  <a:pt x="6856475" y="4571"/>
                </a:lnTo>
                <a:close/>
              </a:path>
              <a:path w="6865620" h="718184">
                <a:moveTo>
                  <a:pt x="6865619" y="4571"/>
                </a:moveTo>
                <a:lnTo>
                  <a:pt x="6856475" y="4571"/>
                </a:lnTo>
                <a:lnTo>
                  <a:pt x="6861047" y="10667"/>
                </a:lnTo>
                <a:lnTo>
                  <a:pt x="6865619" y="10667"/>
                </a:lnTo>
                <a:lnTo>
                  <a:pt x="686561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824" y="2131173"/>
            <a:ext cx="8089265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ason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#3: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ple 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itance: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ltip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aces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only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1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Circle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Shape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RoundObjec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08940" marR="4254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Circle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both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84505" marR="966469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ple 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alternati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4038600"/>
            <a:ext cx="8001000" cy="542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56965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400" dirty="0">
                <a:latin typeface="+mj-lt"/>
                <a:cs typeface="Verdana"/>
              </a:rPr>
              <a:t>Lend</a:t>
            </a:r>
            <a:r>
              <a:rPr sz="4400" spc="-3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a	hand</a:t>
            </a:r>
            <a:r>
              <a:rPr sz="4400" spc="-20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-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Inter</a:t>
            </a:r>
            <a:r>
              <a:rPr sz="4400" spc="-15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824" y="2127605"/>
            <a:ext cx="8100695" cy="449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 cr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imple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entation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 marL="1383665" marR="2190750" indent="-913765">
              <a:lnSpc>
                <a:spcPct val="119400"/>
              </a:lnSpc>
              <a:spcBef>
                <a:spcPts val="5"/>
              </a:spcBef>
              <a:buFont typeface="Arial"/>
              <a:buAutoNum type="arabicPeriod"/>
              <a:tabLst>
                <a:tab pos="812800" algn="l"/>
              </a:tabLst>
            </a:pPr>
            <a:r>
              <a:rPr sz="1700" dirty="0">
                <a:latin typeface="Arial"/>
                <a:cs typeface="Arial"/>
              </a:rPr>
              <a:t>Create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face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10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ehic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 be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ow 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hods: drive();</a:t>
            </a:r>
            <a:endParaRPr sz="1700">
              <a:latin typeface="Arial"/>
              <a:cs typeface="Arial"/>
            </a:endParaRPr>
          </a:p>
          <a:p>
            <a:pPr marL="1383665" marR="5773420">
              <a:lnSpc>
                <a:spcPct val="119400"/>
              </a:lnSpc>
              <a:spcBef>
                <a:spcPts val="10"/>
              </a:spcBef>
            </a:pPr>
            <a:r>
              <a:rPr sz="1700" dirty="0">
                <a:latin typeface="Arial"/>
                <a:cs typeface="Arial"/>
              </a:rPr>
              <a:t>tu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nLef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; brake(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  <a:p>
            <a:pPr marL="1383665" marR="1875155" indent="-913765">
              <a:lnSpc>
                <a:spcPts val="2460"/>
              </a:lnSpc>
              <a:spcBef>
                <a:spcPts val="125"/>
              </a:spcBef>
              <a:buFont typeface="Arial"/>
              <a:buAutoNum type="arabicPeriod" startAt="2"/>
              <a:tabLst>
                <a:tab pos="709295" algn="l"/>
              </a:tabLst>
            </a:pPr>
            <a:r>
              <a:rPr sz="1700" dirty="0">
                <a:latin typeface="Arial"/>
                <a:cs typeface="Arial"/>
              </a:rPr>
              <a:t>Create an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ther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face </a:t>
            </a:r>
            <a:r>
              <a:rPr sz="1700" b="1" dirty="0">
                <a:latin typeface="Arial"/>
                <a:cs typeface="Arial"/>
              </a:rPr>
              <a:t>IPubl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c</a:t>
            </a:r>
            <a:r>
              <a:rPr sz="1700" b="1" spc="-95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ransp</a:t>
            </a:r>
            <a:r>
              <a:rPr sz="1700" b="1" spc="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rt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ethod getNumber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fPeopl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  <a:p>
            <a:pPr marL="812165" marR="241935" indent="-342265">
              <a:lnSpc>
                <a:spcPct val="100000"/>
              </a:lnSpc>
              <a:spcBef>
                <a:spcPts val="640"/>
              </a:spcBef>
              <a:buFont typeface="Arial"/>
              <a:buAutoNum type="arabicPeriod" startAt="2"/>
              <a:tabLst>
                <a:tab pos="709295" algn="l"/>
              </a:tabLst>
            </a:pPr>
            <a:r>
              <a:rPr sz="1700" dirty="0">
                <a:latin typeface="Arial"/>
                <a:cs typeface="Arial"/>
              </a:rPr>
              <a:t>Create 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Motor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sed</a:t>
            </a:r>
            <a:r>
              <a:rPr sz="1700" b="1" spc="-9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ehic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e.</a:t>
            </a:r>
            <a:r>
              <a:rPr sz="1700" b="1" spc="-15" dirty="0">
                <a:latin typeface="Arial"/>
                <a:cs typeface="Arial"/>
              </a:rPr>
              <a:t>j</a:t>
            </a:r>
            <a:r>
              <a:rPr sz="1700" b="1" spc="10" dirty="0">
                <a:latin typeface="Arial"/>
                <a:cs typeface="Arial"/>
              </a:rPr>
              <a:t>a</a:t>
            </a:r>
            <a:r>
              <a:rPr sz="1700" b="1" spc="-4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5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checkMotor</a:t>
            </a:r>
            <a:r>
              <a:rPr sz="1700" dirty="0">
                <a:latin typeface="Arial"/>
                <a:cs typeface="Arial"/>
              </a:rPr>
              <a:t>()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 prints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message “</a:t>
            </a:r>
            <a:r>
              <a:rPr sz="1700" spc="10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he</a:t>
            </a:r>
            <a:r>
              <a:rPr sz="17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mo</a:t>
            </a:r>
            <a:r>
              <a:rPr sz="1700" spc="-10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or of the</a:t>
            </a:r>
            <a:r>
              <a:rPr sz="1700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veh</a:t>
            </a:r>
            <a:r>
              <a:rPr sz="1700" spc="5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cle</a:t>
            </a:r>
            <a:r>
              <a:rPr sz="17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is in</a:t>
            </a:r>
            <a:r>
              <a:rPr sz="17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good cond</a:t>
            </a:r>
            <a:r>
              <a:rPr sz="1700" spc="10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tion”</a:t>
            </a:r>
            <a:endParaRPr sz="1700">
              <a:latin typeface="Arial"/>
              <a:cs typeface="Arial"/>
            </a:endParaRPr>
          </a:p>
          <a:p>
            <a:pPr marL="812165" marR="5080" indent="-342265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2"/>
              <a:tabLst>
                <a:tab pos="709295" algn="l"/>
              </a:tabLst>
            </a:pPr>
            <a:r>
              <a:rPr sz="1700" dirty="0">
                <a:latin typeface="Arial"/>
                <a:cs typeface="Arial"/>
              </a:rPr>
              <a:t>Create 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</a:t>
            </a:r>
            <a:r>
              <a:rPr sz="1700" b="1" spc="5" dirty="0">
                <a:latin typeface="Arial"/>
                <a:cs typeface="Arial"/>
              </a:rPr>
              <a:t>a</a:t>
            </a:r>
            <a:r>
              <a:rPr sz="1700" b="1" spc="-100" dirty="0">
                <a:latin typeface="Arial"/>
                <a:cs typeface="Arial"/>
              </a:rPr>
              <a:t>r</a:t>
            </a:r>
            <a:r>
              <a:rPr sz="1700" b="1" dirty="0">
                <a:latin typeface="Arial"/>
                <a:cs typeface="Arial"/>
              </a:rPr>
              <a:t>.</a:t>
            </a:r>
            <a:r>
              <a:rPr sz="1700" b="1" spc="-15" dirty="0">
                <a:latin typeface="Arial"/>
                <a:cs typeface="Arial"/>
              </a:rPr>
              <a:t>j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25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4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extends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Motor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sed</a:t>
            </a:r>
            <a:r>
              <a:rPr sz="1700" b="1" spc="-9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ehic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 and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10" dirty="0">
                <a:latin typeface="Arial"/>
                <a:cs typeface="Arial"/>
              </a:rPr>
              <a:t>m</a:t>
            </a:r>
            <a:r>
              <a:rPr sz="1700" b="1" dirty="0">
                <a:latin typeface="Arial"/>
                <a:cs typeface="Arial"/>
              </a:rPr>
              <a:t>plements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10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ehic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face.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shou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d 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 appropriate messages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ed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ethods.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(E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.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1700" spc="10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he</a:t>
            </a:r>
            <a:r>
              <a:rPr sz="17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car</a:t>
            </a:r>
            <a:r>
              <a:rPr sz="17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is in</a:t>
            </a:r>
            <a:r>
              <a:rPr sz="17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b</a:t>
            </a:r>
            <a:r>
              <a:rPr sz="1700" spc="-10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ake</a:t>
            </a:r>
            <a:r>
              <a:rPr sz="17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mode” </a:t>
            </a:r>
            <a:r>
              <a:rPr sz="1700" dirty="0">
                <a:latin typeface="Arial"/>
                <a:cs typeface="Arial"/>
              </a:rPr>
              <a:t>etc)</a:t>
            </a:r>
            <a:endParaRPr sz="1700">
              <a:latin typeface="Arial"/>
              <a:cs typeface="Arial"/>
            </a:endParaRPr>
          </a:p>
          <a:p>
            <a:pPr marL="812165" marR="718185" indent="-342265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2"/>
              <a:tabLst>
                <a:tab pos="709295" algn="l"/>
              </a:tabLst>
            </a:pPr>
            <a:r>
              <a:rPr sz="1700" dirty="0">
                <a:latin typeface="Arial"/>
                <a:cs typeface="Arial"/>
              </a:rPr>
              <a:t>Create 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spc="-95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ra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n.</a:t>
            </a:r>
            <a:r>
              <a:rPr sz="1700" b="1" spc="-10" dirty="0">
                <a:latin typeface="Arial"/>
                <a:cs typeface="Arial"/>
              </a:rPr>
              <a:t>j</a:t>
            </a:r>
            <a:r>
              <a:rPr sz="1700" b="1" spc="10" dirty="0">
                <a:latin typeface="Arial"/>
                <a:cs typeface="Arial"/>
              </a:rPr>
              <a:t>a</a:t>
            </a:r>
            <a:r>
              <a:rPr sz="1700" b="1" spc="-4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5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10" dirty="0">
                <a:latin typeface="Arial"/>
                <a:cs typeface="Arial"/>
              </a:rPr>
              <a:t>m</a:t>
            </a:r>
            <a:r>
              <a:rPr sz="1700" b="1" dirty="0">
                <a:latin typeface="Arial"/>
                <a:cs typeface="Arial"/>
              </a:rPr>
              <a:t>plements </a:t>
            </a:r>
            <a:r>
              <a:rPr sz="1700" dirty="0">
                <a:latin typeface="Arial"/>
                <a:cs typeface="Arial"/>
              </a:rPr>
              <a:t>both the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-10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ehic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b="1" dirty="0">
                <a:latin typeface="Arial"/>
                <a:cs typeface="Arial"/>
              </a:rPr>
              <a:t>IPubl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c</a:t>
            </a:r>
            <a:r>
              <a:rPr sz="1700" b="1" spc="-95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ransp</a:t>
            </a:r>
            <a:r>
              <a:rPr sz="1700" b="1" spc="5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rt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faces.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shou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d 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 appropriate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messages (E</a:t>
            </a:r>
            <a:r>
              <a:rPr sz="1700" spc="-10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.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1700" spc="10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he </a:t>
            </a:r>
            <a:r>
              <a:rPr sz="1700" spc="-1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rain is </a:t>
            </a:r>
            <a:r>
              <a:rPr sz="1700" spc="-10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urning</a:t>
            </a:r>
            <a:r>
              <a:rPr sz="17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700" spc="5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f</a:t>
            </a:r>
            <a:r>
              <a:rPr sz="1700" spc="-1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1700" dirty="0">
                <a:latin typeface="Arial"/>
                <a:cs typeface="Arial"/>
              </a:rPr>
              <a:t>et</a:t>
            </a:r>
            <a:r>
              <a:rPr sz="1700" spc="-10" dirty="0">
                <a:latin typeface="Arial"/>
                <a:cs typeface="Arial"/>
              </a:rPr>
              <a:t>c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Inter</a:t>
            </a:r>
            <a:r>
              <a:rPr sz="4400" spc="-15" dirty="0"/>
              <a:t>f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es</a:t>
            </a:r>
            <a:r>
              <a:rPr sz="4400" spc="-10" dirty="0"/>
              <a:t> </a:t>
            </a:r>
            <a:r>
              <a:rPr sz="4400" dirty="0"/>
              <a:t>Vs</a:t>
            </a:r>
            <a:r>
              <a:rPr sz="4400" spc="-10" dirty="0"/>
              <a:t> </a:t>
            </a:r>
            <a:r>
              <a:rPr sz="4400" dirty="0"/>
              <a:t>Abst</a:t>
            </a:r>
            <a:r>
              <a:rPr sz="4400" spc="-65" dirty="0"/>
              <a:t>r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t</a:t>
            </a:r>
            <a:r>
              <a:rPr sz="4400" spc="-25" dirty="0"/>
              <a:t> </a:t>
            </a:r>
            <a:r>
              <a:rPr sz="4400" dirty="0"/>
              <a:t>C</a:t>
            </a:r>
            <a:r>
              <a:rPr sz="4400" spc="-10" dirty="0"/>
              <a:t>l</a:t>
            </a:r>
            <a:r>
              <a:rPr sz="4400" dirty="0"/>
              <a:t>a</a:t>
            </a:r>
            <a:r>
              <a:rPr sz="4400" spc="-10" dirty="0"/>
              <a:t>s</a:t>
            </a:r>
            <a:r>
              <a:rPr sz="4400" dirty="0"/>
              <a:t>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068" y="2203069"/>
          <a:ext cx="8762998" cy="432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9"/>
                <a:gridCol w="4495799"/>
              </a:tblGrid>
              <a:tr h="5806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14450">
                        <a:lnSpc>
                          <a:spcPct val="100000"/>
                        </a:lnSpc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bstr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 marR="1377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rface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tly 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can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 met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od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787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Abstr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can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 b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 (meth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crete 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 (meth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tatio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 marR="1860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mple: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COU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4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Y_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ODE=1;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65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Fie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 Fie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 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sses can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1089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ral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terfac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184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 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1784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“i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terfac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”,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 it is 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terfac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108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Abstr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ord “a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ass”, so it is of 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339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imp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ente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’.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Abstr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tended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Inter</a:t>
            </a:r>
            <a:r>
              <a:rPr sz="4400" spc="-15" dirty="0"/>
              <a:t>f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es</a:t>
            </a:r>
            <a:r>
              <a:rPr sz="4400" spc="-10" dirty="0"/>
              <a:t> </a:t>
            </a:r>
            <a:r>
              <a:rPr sz="4400" dirty="0"/>
              <a:t>Vs</a:t>
            </a:r>
            <a:r>
              <a:rPr sz="4400" spc="-10" dirty="0"/>
              <a:t> </a:t>
            </a:r>
            <a:r>
              <a:rPr sz="4400" dirty="0"/>
              <a:t>Abst</a:t>
            </a:r>
            <a:r>
              <a:rPr sz="4400" spc="-65" dirty="0"/>
              <a:t>r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t</a:t>
            </a:r>
            <a:r>
              <a:rPr sz="4400" spc="-25" dirty="0"/>
              <a:t> </a:t>
            </a:r>
            <a:r>
              <a:rPr sz="4400" dirty="0"/>
              <a:t>C</a:t>
            </a:r>
            <a:r>
              <a:rPr sz="4400" spc="-10" dirty="0"/>
              <a:t>l</a:t>
            </a:r>
            <a:r>
              <a:rPr sz="4400" dirty="0"/>
              <a:t>a</a:t>
            </a:r>
            <a:r>
              <a:rPr sz="4400" spc="-10" dirty="0"/>
              <a:t>s</a:t>
            </a:r>
            <a:r>
              <a:rPr sz="4400" dirty="0"/>
              <a:t>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7027" y="5710428"/>
            <a:ext cx="6411595" cy="1077595"/>
          </a:xfrm>
          <a:custGeom>
            <a:avLst/>
            <a:gdLst/>
            <a:ahLst/>
            <a:cxnLst/>
            <a:rect l="l" t="t" r="r" b="b"/>
            <a:pathLst>
              <a:path w="6411595" h="1077595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71371"/>
                </a:lnTo>
                <a:lnTo>
                  <a:pt x="1523" y="1075943"/>
                </a:lnTo>
                <a:lnTo>
                  <a:pt x="4571" y="1077467"/>
                </a:lnTo>
                <a:lnTo>
                  <a:pt x="6405371" y="1077467"/>
                </a:lnTo>
                <a:lnTo>
                  <a:pt x="6409943" y="1075943"/>
                </a:lnTo>
                <a:lnTo>
                  <a:pt x="6411467" y="1071371"/>
                </a:lnTo>
                <a:lnTo>
                  <a:pt x="4572" y="1071371"/>
                </a:lnTo>
                <a:lnTo>
                  <a:pt x="4572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1077595">
                <a:moveTo>
                  <a:pt x="6405372" y="4571"/>
                </a:moveTo>
                <a:lnTo>
                  <a:pt x="6405372" y="1071371"/>
                </a:lnTo>
                <a:lnTo>
                  <a:pt x="6411467" y="1071371"/>
                </a:lnTo>
                <a:lnTo>
                  <a:pt x="6411467" y="4571"/>
                </a:lnTo>
                <a:lnTo>
                  <a:pt x="6405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5715000"/>
            <a:ext cx="6400799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5710428"/>
            <a:ext cx="6411595" cy="1077595"/>
          </a:xfrm>
          <a:custGeom>
            <a:avLst/>
            <a:gdLst/>
            <a:ahLst/>
            <a:cxnLst/>
            <a:rect l="l" t="t" r="r" b="b"/>
            <a:pathLst>
              <a:path w="6411595" h="1077595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71371"/>
                </a:lnTo>
                <a:lnTo>
                  <a:pt x="1523" y="1075943"/>
                </a:lnTo>
                <a:lnTo>
                  <a:pt x="4571" y="1077467"/>
                </a:lnTo>
                <a:lnTo>
                  <a:pt x="6405371" y="1077467"/>
                </a:lnTo>
                <a:lnTo>
                  <a:pt x="6409943" y="1075943"/>
                </a:lnTo>
                <a:lnTo>
                  <a:pt x="6411467" y="1071371"/>
                </a:lnTo>
                <a:lnTo>
                  <a:pt x="10667" y="1071371"/>
                </a:lnTo>
                <a:lnTo>
                  <a:pt x="4571" y="1066799"/>
                </a:lnTo>
                <a:lnTo>
                  <a:pt x="10667" y="1066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1077595">
                <a:moveTo>
                  <a:pt x="10667" y="1066799"/>
                </a:moveTo>
                <a:lnTo>
                  <a:pt x="4571" y="1066799"/>
                </a:lnTo>
                <a:lnTo>
                  <a:pt x="10667" y="1071371"/>
                </a:lnTo>
                <a:lnTo>
                  <a:pt x="10667" y="1066799"/>
                </a:lnTo>
                <a:close/>
              </a:path>
              <a:path w="6411595" h="1077595">
                <a:moveTo>
                  <a:pt x="6400799" y="1066799"/>
                </a:moveTo>
                <a:lnTo>
                  <a:pt x="10667" y="1066799"/>
                </a:lnTo>
                <a:lnTo>
                  <a:pt x="10667" y="1071371"/>
                </a:lnTo>
                <a:lnTo>
                  <a:pt x="6400799" y="1071371"/>
                </a:lnTo>
                <a:lnTo>
                  <a:pt x="6400799" y="1066799"/>
                </a:lnTo>
                <a:close/>
              </a:path>
              <a:path w="6411595" h="1077595">
                <a:moveTo>
                  <a:pt x="6400799" y="4571"/>
                </a:moveTo>
                <a:lnTo>
                  <a:pt x="6400799" y="1071371"/>
                </a:lnTo>
                <a:lnTo>
                  <a:pt x="6405371" y="1066799"/>
                </a:lnTo>
                <a:lnTo>
                  <a:pt x="6411467" y="1066799"/>
                </a:lnTo>
                <a:lnTo>
                  <a:pt x="6411467" y="10667"/>
                </a:lnTo>
                <a:lnTo>
                  <a:pt x="6405371" y="10667"/>
                </a:lnTo>
                <a:lnTo>
                  <a:pt x="6400799" y="4571"/>
                </a:lnTo>
                <a:close/>
              </a:path>
              <a:path w="6411595" h="1077595">
                <a:moveTo>
                  <a:pt x="6411467" y="1066799"/>
                </a:moveTo>
                <a:lnTo>
                  <a:pt x="6405371" y="1066799"/>
                </a:lnTo>
                <a:lnTo>
                  <a:pt x="6400799" y="1071371"/>
                </a:lnTo>
                <a:lnTo>
                  <a:pt x="6411467" y="1071371"/>
                </a:lnTo>
                <a:lnTo>
                  <a:pt x="6411467" y="1066799"/>
                </a:lnTo>
                <a:close/>
              </a:path>
              <a:path w="6411595" h="10775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411595" h="1077595">
                <a:moveTo>
                  <a:pt x="640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400799" y="10667"/>
                </a:lnTo>
                <a:lnTo>
                  <a:pt x="6400799" y="4571"/>
                </a:lnTo>
                <a:close/>
              </a:path>
              <a:path w="6411595" h="1077595">
                <a:moveTo>
                  <a:pt x="6411467" y="4571"/>
                </a:moveTo>
                <a:lnTo>
                  <a:pt x="6400799" y="4571"/>
                </a:lnTo>
                <a:lnTo>
                  <a:pt x="6405371" y="10667"/>
                </a:lnTo>
                <a:lnTo>
                  <a:pt x="6411467" y="10667"/>
                </a:lnTo>
                <a:lnTo>
                  <a:pt x="6411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8393" y="2194813"/>
            <a:ext cx="8042909" cy="461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use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nterf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tly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 multi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use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abstr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Abstract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927100" marR="6350">
              <a:lnSpc>
                <a:spcPct val="100000"/>
              </a:lnSpc>
              <a:buFont typeface="Arial"/>
              <a:buChar char="•"/>
              <a:tabLst>
                <a:tab pos="1069340" algn="l"/>
              </a:tabLst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(this 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e)</a:t>
            </a:r>
          </a:p>
          <a:p>
            <a:pPr marL="927100" marR="502920">
              <a:lnSpc>
                <a:spcPct val="100000"/>
              </a:lnSpc>
              <a:buFont typeface="Arial"/>
              <a:buChar char="•"/>
              <a:tabLst>
                <a:tab pos="1069340" algn="l"/>
              </a:tabLst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stract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9915" marR="1317625" indent="635" algn="ctr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oint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be</a:t>
            </a:r>
            <a:r>
              <a:rPr sz="1800" b="1" dirty="0">
                <a:latin typeface="Calibri"/>
                <a:cs typeface="Calibri"/>
              </a:rPr>
              <a:t>r: 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su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er 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s. B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aces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the sa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762000"/>
            <a:ext cx="443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7265" algn="l"/>
                <a:tab pos="3354070" algn="l"/>
              </a:tabLst>
            </a:pPr>
            <a:r>
              <a:rPr sz="4400" dirty="0">
                <a:latin typeface="+mj-lt"/>
                <a:cs typeface="Verdana"/>
              </a:rPr>
              <a:t>Inter</a:t>
            </a:r>
            <a:r>
              <a:rPr sz="4400" spc="-15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a</a:t>
            </a:r>
            <a:r>
              <a:rPr sz="4400" dirty="0">
                <a:latin typeface="+mj-lt"/>
                <a:cs typeface="Verdana"/>
              </a:rPr>
              <a:t>s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a	</a:t>
            </a:r>
            <a:r>
              <a:rPr sz="4400" spc="-345" dirty="0">
                <a:latin typeface="+mj-lt"/>
                <a:cs typeface="Verdana"/>
              </a:rPr>
              <a:t>T</a:t>
            </a:r>
            <a:r>
              <a:rPr sz="4400" dirty="0">
                <a:latin typeface="+mj-lt"/>
                <a:cs typeface="Verdana"/>
              </a:rPr>
              <a:t>y</a:t>
            </a:r>
            <a:r>
              <a:rPr sz="4400" spc="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48" y="2198102"/>
            <a:ext cx="386270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instan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iate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nte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2590800"/>
            <a:ext cx="2159507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3886200"/>
            <a:ext cx="2159507" cy="864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827" y="5024628"/>
            <a:ext cx="7402195" cy="1153795"/>
          </a:xfrm>
          <a:custGeom>
            <a:avLst/>
            <a:gdLst/>
            <a:ahLst/>
            <a:cxnLst/>
            <a:rect l="l" t="t" r="r" b="b"/>
            <a:pathLst>
              <a:path w="7402195" h="1153795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47571"/>
                </a:lnTo>
                <a:lnTo>
                  <a:pt x="1523" y="1152143"/>
                </a:lnTo>
                <a:lnTo>
                  <a:pt x="4571" y="1153667"/>
                </a:lnTo>
                <a:lnTo>
                  <a:pt x="7395971" y="1153667"/>
                </a:lnTo>
                <a:lnTo>
                  <a:pt x="7400543" y="1152143"/>
                </a:lnTo>
                <a:lnTo>
                  <a:pt x="7402067" y="1147571"/>
                </a:lnTo>
                <a:lnTo>
                  <a:pt x="4572" y="1147571"/>
                </a:lnTo>
                <a:lnTo>
                  <a:pt x="4572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1153795">
                <a:moveTo>
                  <a:pt x="7395972" y="4571"/>
                </a:moveTo>
                <a:lnTo>
                  <a:pt x="7395972" y="1147571"/>
                </a:lnTo>
                <a:lnTo>
                  <a:pt x="7402067" y="1147571"/>
                </a:lnTo>
                <a:lnTo>
                  <a:pt x="7402067" y="4571"/>
                </a:lnTo>
                <a:lnTo>
                  <a:pt x="7395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5029200"/>
            <a:ext cx="7391399" cy="1142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827" y="5024628"/>
            <a:ext cx="7402195" cy="1153795"/>
          </a:xfrm>
          <a:custGeom>
            <a:avLst/>
            <a:gdLst/>
            <a:ahLst/>
            <a:cxnLst/>
            <a:rect l="l" t="t" r="r" b="b"/>
            <a:pathLst>
              <a:path w="7402195" h="1153795">
                <a:moveTo>
                  <a:pt x="7395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47571"/>
                </a:lnTo>
                <a:lnTo>
                  <a:pt x="1523" y="1152143"/>
                </a:lnTo>
                <a:lnTo>
                  <a:pt x="4571" y="1153667"/>
                </a:lnTo>
                <a:lnTo>
                  <a:pt x="7395971" y="1153667"/>
                </a:lnTo>
                <a:lnTo>
                  <a:pt x="7400543" y="1152143"/>
                </a:lnTo>
                <a:lnTo>
                  <a:pt x="7402067" y="1147571"/>
                </a:lnTo>
                <a:lnTo>
                  <a:pt x="10667" y="1147571"/>
                </a:lnTo>
                <a:lnTo>
                  <a:pt x="4571" y="1142999"/>
                </a:lnTo>
                <a:lnTo>
                  <a:pt x="10667" y="1142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402067" y="4571"/>
                </a:lnTo>
                <a:lnTo>
                  <a:pt x="7400543" y="1523"/>
                </a:lnTo>
                <a:lnTo>
                  <a:pt x="7395971" y="0"/>
                </a:lnTo>
                <a:close/>
              </a:path>
              <a:path w="7402195" h="1153795">
                <a:moveTo>
                  <a:pt x="10667" y="1142999"/>
                </a:moveTo>
                <a:lnTo>
                  <a:pt x="4571" y="1142999"/>
                </a:lnTo>
                <a:lnTo>
                  <a:pt x="10667" y="1147571"/>
                </a:lnTo>
                <a:lnTo>
                  <a:pt x="10667" y="1142999"/>
                </a:lnTo>
                <a:close/>
              </a:path>
              <a:path w="7402195" h="1153795">
                <a:moveTo>
                  <a:pt x="7391399" y="1142999"/>
                </a:moveTo>
                <a:lnTo>
                  <a:pt x="10667" y="1142999"/>
                </a:lnTo>
                <a:lnTo>
                  <a:pt x="10667" y="1147571"/>
                </a:lnTo>
                <a:lnTo>
                  <a:pt x="7391399" y="1147571"/>
                </a:lnTo>
                <a:lnTo>
                  <a:pt x="7391399" y="1142999"/>
                </a:lnTo>
                <a:close/>
              </a:path>
              <a:path w="7402195" h="1153795">
                <a:moveTo>
                  <a:pt x="7391399" y="4571"/>
                </a:moveTo>
                <a:lnTo>
                  <a:pt x="7391399" y="1147571"/>
                </a:lnTo>
                <a:lnTo>
                  <a:pt x="7395971" y="1142999"/>
                </a:lnTo>
                <a:lnTo>
                  <a:pt x="7402067" y="1142999"/>
                </a:lnTo>
                <a:lnTo>
                  <a:pt x="7402067" y="10667"/>
                </a:lnTo>
                <a:lnTo>
                  <a:pt x="7395971" y="10667"/>
                </a:lnTo>
                <a:lnTo>
                  <a:pt x="7391399" y="4571"/>
                </a:lnTo>
                <a:close/>
              </a:path>
              <a:path w="7402195" h="1153795">
                <a:moveTo>
                  <a:pt x="7402067" y="1142999"/>
                </a:moveTo>
                <a:lnTo>
                  <a:pt x="7395971" y="1142999"/>
                </a:lnTo>
                <a:lnTo>
                  <a:pt x="7391399" y="1147571"/>
                </a:lnTo>
                <a:lnTo>
                  <a:pt x="7402067" y="1147571"/>
                </a:lnTo>
                <a:lnTo>
                  <a:pt x="7402067" y="1142999"/>
                </a:lnTo>
                <a:close/>
              </a:path>
              <a:path w="7402195" h="1153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402195" h="1153795">
                <a:moveTo>
                  <a:pt x="7391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391399" y="10667"/>
                </a:lnTo>
                <a:lnTo>
                  <a:pt x="7391399" y="4571"/>
                </a:lnTo>
                <a:close/>
              </a:path>
              <a:path w="7402195" h="1153795">
                <a:moveTo>
                  <a:pt x="7402067" y="4571"/>
                </a:moveTo>
                <a:lnTo>
                  <a:pt x="7391399" y="4571"/>
                </a:lnTo>
                <a:lnTo>
                  <a:pt x="7395971" y="10667"/>
                </a:lnTo>
                <a:lnTo>
                  <a:pt x="7402067" y="10667"/>
                </a:lnTo>
                <a:lnTo>
                  <a:pt x="7402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0049" y="5215308"/>
            <a:ext cx="718375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ot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nce from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efine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nterf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 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nstance 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co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hi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ented 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62000"/>
            <a:ext cx="44342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7265" algn="l"/>
                <a:tab pos="3354070" algn="l"/>
              </a:tabLst>
            </a:pPr>
            <a:r>
              <a:rPr sz="4400" dirty="0">
                <a:latin typeface="+mj-lt"/>
                <a:cs typeface="Verdana"/>
              </a:rPr>
              <a:t>Inter</a:t>
            </a:r>
            <a:r>
              <a:rPr sz="4400" spc="-15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a</a:t>
            </a:r>
            <a:r>
              <a:rPr sz="4400" dirty="0">
                <a:latin typeface="+mj-lt"/>
                <a:cs typeface="Verdana"/>
              </a:rPr>
              <a:t>s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a	</a:t>
            </a:r>
            <a:r>
              <a:rPr sz="4400" spc="-345" dirty="0">
                <a:latin typeface="+mj-lt"/>
                <a:cs typeface="Verdana"/>
              </a:rPr>
              <a:t>T</a:t>
            </a:r>
            <a:r>
              <a:rPr sz="4400" dirty="0">
                <a:latin typeface="+mj-lt"/>
                <a:cs typeface="Verdana"/>
              </a:rPr>
              <a:t>y</a:t>
            </a:r>
            <a:r>
              <a:rPr sz="4400" spc="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e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902773"/>
          </a:xfrm>
          <a:prstGeom prst="rect">
            <a:avLst/>
          </a:prstGeom>
        </p:spPr>
        <p:txBody>
          <a:bodyPr vert="horz" wrap="square" lIns="0" tIns="8550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+mj-lt"/>
              </a:rPr>
              <a:t>Inter</a:t>
            </a:r>
            <a:r>
              <a:rPr sz="2200" spc="5" dirty="0">
                <a:latin typeface="+mj-lt"/>
              </a:rPr>
              <a:t>f</a:t>
            </a:r>
            <a:r>
              <a:rPr sz="2200" dirty="0">
                <a:latin typeface="+mj-lt"/>
              </a:rPr>
              <a:t>ace</a:t>
            </a:r>
            <a:r>
              <a:rPr sz="2200" spc="-50" dirty="0">
                <a:latin typeface="+mj-lt"/>
              </a:rPr>
              <a:t> </a:t>
            </a:r>
            <a:r>
              <a:rPr sz="2200" dirty="0">
                <a:latin typeface="+mj-lt"/>
              </a:rPr>
              <a:t>as</a:t>
            </a:r>
            <a:r>
              <a:rPr sz="2200" spc="-15" dirty="0">
                <a:latin typeface="+mj-lt"/>
              </a:rPr>
              <a:t> </a:t>
            </a:r>
            <a:r>
              <a:rPr sz="2200" dirty="0">
                <a:latin typeface="+mj-lt"/>
              </a:rPr>
              <a:t>a</a:t>
            </a:r>
            <a:r>
              <a:rPr sz="2200" spc="-15" dirty="0">
                <a:latin typeface="+mj-lt"/>
              </a:rPr>
              <a:t> </a:t>
            </a:r>
            <a:r>
              <a:rPr sz="2200" spc="-145" dirty="0">
                <a:latin typeface="+mj-lt"/>
              </a:rPr>
              <a:t>T</a:t>
            </a:r>
            <a:r>
              <a:rPr sz="2200" spc="-35" dirty="0">
                <a:latin typeface="+mj-lt"/>
              </a:rPr>
              <a:t>y</a:t>
            </a:r>
            <a:r>
              <a:rPr sz="2200" dirty="0">
                <a:latin typeface="+mj-lt"/>
              </a:rPr>
              <a:t>pe:</a:t>
            </a:r>
          </a:p>
          <a:p>
            <a:pPr marL="756285" marR="279400" indent="-287020">
              <a:lnSpc>
                <a:spcPct val="100000"/>
              </a:lnSpc>
              <a:spcBef>
                <a:spcPts val="1200"/>
              </a:spcBef>
            </a:pPr>
            <a:r>
              <a:rPr sz="2200" b="0" dirty="0">
                <a:latin typeface="+mj-lt"/>
                <a:cs typeface="Arial"/>
              </a:rPr>
              <a:t>Wh</a:t>
            </a:r>
            <a:r>
              <a:rPr sz="2200" b="0" spc="5" dirty="0">
                <a:latin typeface="+mj-lt"/>
                <a:cs typeface="Arial"/>
              </a:rPr>
              <a:t>e</a:t>
            </a:r>
            <a:r>
              <a:rPr sz="2200" b="0" dirty="0">
                <a:latin typeface="+mj-lt"/>
                <a:cs typeface="Arial"/>
              </a:rPr>
              <a:t>n</a:t>
            </a:r>
            <a:r>
              <a:rPr sz="2200" b="0" spc="-4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you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define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new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In</a:t>
            </a:r>
            <a:r>
              <a:rPr sz="2200" b="0" spc="-10" dirty="0">
                <a:latin typeface="+mj-lt"/>
                <a:cs typeface="Arial"/>
              </a:rPr>
              <a:t>t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5" dirty="0">
                <a:latin typeface="+mj-lt"/>
                <a:cs typeface="Arial"/>
              </a:rPr>
              <a:t>r</a:t>
            </a:r>
            <a:r>
              <a:rPr sz="2200" b="0" dirty="0">
                <a:latin typeface="+mj-lt"/>
                <a:cs typeface="Arial"/>
              </a:rPr>
              <a:t>face,</a:t>
            </a:r>
            <a:r>
              <a:rPr sz="2200" b="0" spc="-4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you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</a:t>
            </a:r>
            <a:r>
              <a:rPr sz="2200" b="0" spc="5" dirty="0">
                <a:latin typeface="+mj-lt"/>
                <a:cs typeface="Arial"/>
              </a:rPr>
              <a:t>r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-3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defining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 new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r</a:t>
            </a:r>
            <a:r>
              <a:rPr sz="2200" b="0" spc="5" dirty="0">
                <a:latin typeface="+mj-lt"/>
                <a:cs typeface="Arial"/>
              </a:rPr>
              <a:t>e</a:t>
            </a:r>
            <a:r>
              <a:rPr sz="2200" b="0" dirty="0">
                <a:latin typeface="+mj-lt"/>
                <a:cs typeface="Arial"/>
              </a:rPr>
              <a:t>feren</a:t>
            </a:r>
            <a:r>
              <a:rPr sz="2200" b="0" spc="10" dirty="0">
                <a:latin typeface="+mj-lt"/>
                <a:cs typeface="Arial"/>
              </a:rPr>
              <a:t>c</a:t>
            </a:r>
            <a:r>
              <a:rPr sz="2200" b="0" dirty="0">
                <a:latin typeface="+mj-lt"/>
                <a:cs typeface="Arial"/>
              </a:rPr>
              <a:t>e t</a:t>
            </a:r>
            <a:r>
              <a:rPr sz="2200" b="0" spc="-15" dirty="0">
                <a:latin typeface="+mj-lt"/>
                <a:cs typeface="Arial"/>
              </a:rPr>
              <a:t>y</a:t>
            </a:r>
            <a:r>
              <a:rPr sz="2200" b="0" dirty="0">
                <a:latin typeface="+mj-lt"/>
                <a:cs typeface="Arial"/>
              </a:rPr>
              <a:t>pe.</a:t>
            </a:r>
          </a:p>
          <a:p>
            <a:pPr marL="756285" marR="5080" indent="-287020">
              <a:lnSpc>
                <a:spcPct val="100200"/>
              </a:lnSpc>
              <a:spcBef>
                <a:spcPts val="1195"/>
              </a:spcBef>
            </a:pPr>
            <a:r>
              <a:rPr sz="2200" b="0" dirty="0">
                <a:latin typeface="+mj-lt"/>
                <a:cs typeface="Arial"/>
              </a:rPr>
              <a:t>If</a:t>
            </a:r>
            <a:r>
              <a:rPr sz="2200" b="0" spc="-4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you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define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 refer</a:t>
            </a:r>
            <a:r>
              <a:rPr sz="2200" b="0" spc="5" dirty="0">
                <a:latin typeface="+mj-lt"/>
                <a:cs typeface="Arial"/>
              </a:rPr>
              <a:t>e</a:t>
            </a:r>
            <a:r>
              <a:rPr sz="2200" b="0" dirty="0">
                <a:latin typeface="+mj-lt"/>
                <a:cs typeface="Arial"/>
              </a:rPr>
              <a:t>n</a:t>
            </a:r>
            <a:r>
              <a:rPr sz="2200" b="0" spc="5" dirty="0">
                <a:latin typeface="+mj-lt"/>
                <a:cs typeface="Arial"/>
              </a:rPr>
              <a:t>c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-55" dirty="0">
                <a:latin typeface="+mj-lt"/>
                <a:cs typeface="Arial"/>
              </a:rPr>
              <a:t> </a:t>
            </a:r>
            <a:r>
              <a:rPr sz="2200" b="0" spc="-10" dirty="0">
                <a:latin typeface="+mj-lt"/>
                <a:cs typeface="Arial"/>
              </a:rPr>
              <a:t>v</a:t>
            </a:r>
            <a:r>
              <a:rPr sz="2200" b="0" dirty="0">
                <a:latin typeface="+mj-lt"/>
                <a:cs typeface="Arial"/>
              </a:rPr>
              <a:t>a</a:t>
            </a:r>
            <a:r>
              <a:rPr sz="2200" b="0" spc="5" dirty="0">
                <a:latin typeface="+mj-lt"/>
                <a:cs typeface="Arial"/>
              </a:rPr>
              <a:t>r</a:t>
            </a:r>
            <a:r>
              <a:rPr sz="2200" b="0" dirty="0">
                <a:latin typeface="+mj-lt"/>
                <a:cs typeface="Arial"/>
              </a:rPr>
              <a:t>iable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w</a:t>
            </a:r>
            <a:r>
              <a:rPr sz="2200" b="0" spc="5" dirty="0">
                <a:latin typeface="+mj-lt"/>
                <a:cs typeface="Arial"/>
              </a:rPr>
              <a:t>h</a:t>
            </a:r>
            <a:r>
              <a:rPr sz="2200" b="0" dirty="0">
                <a:latin typeface="+mj-lt"/>
                <a:cs typeface="Arial"/>
              </a:rPr>
              <a:t>o</a:t>
            </a:r>
            <a:r>
              <a:rPr sz="2200" b="0" spc="5" dirty="0">
                <a:latin typeface="+mj-lt"/>
                <a:cs typeface="Arial"/>
              </a:rPr>
              <a:t>s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-3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</a:t>
            </a:r>
            <a:r>
              <a:rPr sz="2200" b="0" spc="-15" dirty="0">
                <a:latin typeface="+mj-lt"/>
                <a:cs typeface="Arial"/>
              </a:rPr>
              <a:t>y</a:t>
            </a:r>
            <a:r>
              <a:rPr sz="2200" b="0" dirty="0">
                <a:latin typeface="+mj-lt"/>
                <a:cs typeface="Arial"/>
              </a:rPr>
              <a:t>pe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is an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In</a:t>
            </a:r>
            <a:r>
              <a:rPr sz="2200" b="0" spc="-10" dirty="0">
                <a:latin typeface="+mj-lt"/>
                <a:cs typeface="Arial"/>
              </a:rPr>
              <a:t>t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5" dirty="0">
                <a:latin typeface="+mj-lt"/>
                <a:cs typeface="Arial"/>
              </a:rPr>
              <a:t>r</a:t>
            </a:r>
            <a:r>
              <a:rPr sz="2200" b="0" dirty="0">
                <a:latin typeface="+mj-lt"/>
                <a:cs typeface="Arial"/>
              </a:rPr>
              <a:t>face,</a:t>
            </a:r>
            <a:r>
              <a:rPr sz="2200" b="0" spc="-4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then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any obje</a:t>
            </a:r>
            <a:r>
              <a:rPr sz="2200" b="0" spc="10" dirty="0">
                <a:latin typeface="+mj-lt"/>
                <a:cs typeface="Arial"/>
              </a:rPr>
              <a:t>c</a:t>
            </a:r>
            <a:r>
              <a:rPr sz="2200" b="0" dirty="0">
                <a:latin typeface="+mj-lt"/>
                <a:cs typeface="Arial"/>
              </a:rPr>
              <a:t>t</a:t>
            </a:r>
            <a:r>
              <a:rPr sz="2200" b="0" spc="-35" dirty="0">
                <a:latin typeface="+mj-lt"/>
                <a:cs typeface="Arial"/>
              </a:rPr>
              <a:t> </a:t>
            </a:r>
            <a:r>
              <a:rPr sz="2200" b="0" spc="-10" dirty="0">
                <a:latin typeface="+mj-lt"/>
                <a:cs typeface="Arial"/>
              </a:rPr>
              <a:t>y</a:t>
            </a:r>
            <a:r>
              <a:rPr sz="2200" b="0" dirty="0">
                <a:latin typeface="+mj-lt"/>
                <a:cs typeface="Arial"/>
              </a:rPr>
              <a:t>ou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</a:t>
            </a:r>
            <a:r>
              <a:rPr sz="2200" b="0" spc="5" dirty="0">
                <a:latin typeface="+mj-lt"/>
                <a:cs typeface="Arial"/>
              </a:rPr>
              <a:t>s</a:t>
            </a:r>
            <a:r>
              <a:rPr sz="2200" b="0" dirty="0">
                <a:latin typeface="+mj-lt"/>
                <a:cs typeface="Arial"/>
              </a:rPr>
              <a:t>si</a:t>
            </a:r>
            <a:r>
              <a:rPr sz="2200" b="0" spc="5" dirty="0">
                <a:latin typeface="+mj-lt"/>
                <a:cs typeface="Arial"/>
              </a:rPr>
              <a:t>g</a:t>
            </a:r>
            <a:r>
              <a:rPr sz="2200" b="0" dirty="0">
                <a:latin typeface="+mj-lt"/>
                <a:cs typeface="Arial"/>
              </a:rPr>
              <a:t>n</a:t>
            </a:r>
            <a:r>
              <a:rPr sz="2200" b="0" spc="-3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to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it</a:t>
            </a:r>
            <a:r>
              <a:rPr sz="2200" b="0" spc="-5" dirty="0">
                <a:latin typeface="+mj-lt"/>
                <a:cs typeface="Arial"/>
              </a:rPr>
              <a:t> </a:t>
            </a:r>
            <a:r>
              <a:rPr sz="2200" b="0" spc="-10" dirty="0">
                <a:latin typeface="+mj-lt"/>
                <a:cs typeface="Arial"/>
              </a:rPr>
              <a:t>m</a:t>
            </a:r>
            <a:r>
              <a:rPr sz="2200" b="0" dirty="0">
                <a:latin typeface="+mj-lt"/>
                <a:cs typeface="Arial"/>
              </a:rPr>
              <a:t>u</a:t>
            </a:r>
            <a:r>
              <a:rPr sz="2200" b="0" spc="5" dirty="0">
                <a:latin typeface="+mj-lt"/>
                <a:cs typeface="Arial"/>
              </a:rPr>
              <a:t>s</a:t>
            </a:r>
            <a:r>
              <a:rPr sz="2200" b="0" dirty="0">
                <a:latin typeface="+mj-lt"/>
                <a:cs typeface="Arial"/>
              </a:rPr>
              <a:t>t</a:t>
            </a:r>
            <a:r>
              <a:rPr sz="2200" b="0" spc="-3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be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an instan</a:t>
            </a:r>
            <a:r>
              <a:rPr sz="2200" b="0" spc="5" dirty="0">
                <a:latin typeface="+mj-lt"/>
                <a:cs typeface="Arial"/>
              </a:rPr>
              <a:t>c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-4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of</a:t>
            </a:r>
            <a:r>
              <a:rPr sz="2200" b="0" spc="-1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the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cl</a:t>
            </a:r>
            <a:r>
              <a:rPr sz="2200" b="0" spc="5" dirty="0">
                <a:latin typeface="+mj-lt"/>
                <a:cs typeface="Arial"/>
              </a:rPr>
              <a:t>a</a:t>
            </a:r>
            <a:r>
              <a:rPr sz="2200" b="0" dirty="0">
                <a:latin typeface="+mj-lt"/>
                <a:cs typeface="Arial"/>
              </a:rPr>
              <a:t>ss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that implements</a:t>
            </a:r>
            <a:r>
              <a:rPr sz="2200" b="0" spc="-4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the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interface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+mj-lt"/>
              </a:rPr>
              <a:t>Exa</a:t>
            </a:r>
            <a:r>
              <a:rPr sz="2200" spc="-10" dirty="0">
                <a:latin typeface="+mj-lt"/>
              </a:rPr>
              <a:t>m</a:t>
            </a:r>
            <a:r>
              <a:rPr sz="2200" dirty="0">
                <a:latin typeface="+mj-lt"/>
              </a:rPr>
              <a:t>ple: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200" b="0" dirty="0">
                <a:latin typeface="+mj-lt"/>
                <a:cs typeface="Arial"/>
              </a:rPr>
              <a:t>Per</a:t>
            </a:r>
            <a:r>
              <a:rPr sz="2200" b="0" spc="5" dirty="0">
                <a:latin typeface="+mj-lt"/>
                <a:cs typeface="Arial"/>
              </a:rPr>
              <a:t>s</a:t>
            </a:r>
            <a:r>
              <a:rPr sz="2200" b="0" dirty="0">
                <a:latin typeface="+mj-lt"/>
                <a:cs typeface="Arial"/>
              </a:rPr>
              <a:t>on</a:t>
            </a:r>
            <a:r>
              <a:rPr sz="2200" b="0" spc="-4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cl</a:t>
            </a:r>
            <a:r>
              <a:rPr sz="2200" b="0" spc="5" dirty="0">
                <a:latin typeface="+mj-lt"/>
                <a:cs typeface="Arial"/>
              </a:rPr>
              <a:t>a</a:t>
            </a:r>
            <a:r>
              <a:rPr sz="2200" b="0" dirty="0">
                <a:latin typeface="+mj-lt"/>
                <a:cs typeface="Arial"/>
              </a:rPr>
              <a:t>ss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implements</a:t>
            </a:r>
            <a:r>
              <a:rPr sz="2200" b="0" spc="-2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the</a:t>
            </a:r>
            <a:r>
              <a:rPr sz="2200" b="0" spc="-20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</a:t>
            </a:r>
            <a:r>
              <a:rPr sz="2200" b="0" spc="-10" dirty="0">
                <a:latin typeface="+mj-lt"/>
                <a:cs typeface="Arial"/>
              </a:rPr>
              <a:t>P</a:t>
            </a:r>
            <a:r>
              <a:rPr sz="2200" b="0" dirty="0">
                <a:latin typeface="+mj-lt"/>
                <a:cs typeface="Arial"/>
              </a:rPr>
              <a:t>e</a:t>
            </a:r>
            <a:r>
              <a:rPr sz="2200" b="0" spc="5" dirty="0">
                <a:latin typeface="+mj-lt"/>
                <a:cs typeface="Arial"/>
              </a:rPr>
              <a:t>rs</a:t>
            </a:r>
            <a:r>
              <a:rPr sz="2200" b="0" dirty="0">
                <a:latin typeface="+mj-lt"/>
                <a:cs typeface="Arial"/>
              </a:rPr>
              <a:t>on</a:t>
            </a:r>
            <a:r>
              <a:rPr sz="2200" b="0" spc="-2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interfac</a:t>
            </a:r>
            <a:r>
              <a:rPr sz="2200" b="0" spc="5" dirty="0">
                <a:latin typeface="+mj-lt"/>
                <a:cs typeface="Arial"/>
              </a:rPr>
              <a:t>e</a:t>
            </a:r>
            <a:r>
              <a:rPr sz="2200" b="0" dirty="0">
                <a:latin typeface="+mj-lt"/>
                <a:cs typeface="Arial"/>
              </a:rPr>
              <a:t>.</a:t>
            </a:r>
            <a:r>
              <a:rPr sz="2200" b="0" spc="-85" dirty="0">
                <a:latin typeface="+mj-lt"/>
                <a:cs typeface="Arial"/>
              </a:rPr>
              <a:t> </a:t>
            </a:r>
            <a:r>
              <a:rPr sz="2200" b="0" spc="-185" dirty="0">
                <a:latin typeface="+mj-lt"/>
                <a:cs typeface="Arial"/>
              </a:rPr>
              <a:t>Y</a:t>
            </a:r>
            <a:r>
              <a:rPr sz="2200" b="0" dirty="0">
                <a:latin typeface="+mj-lt"/>
                <a:cs typeface="Arial"/>
              </a:rPr>
              <a:t>ou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c</a:t>
            </a:r>
            <a:r>
              <a:rPr sz="2200" b="0" spc="5" dirty="0">
                <a:latin typeface="+mj-lt"/>
                <a:cs typeface="Arial"/>
              </a:rPr>
              <a:t>a</a:t>
            </a:r>
            <a:r>
              <a:rPr sz="2200" b="0" dirty="0">
                <a:latin typeface="+mj-lt"/>
                <a:cs typeface="Arial"/>
              </a:rPr>
              <a:t>n</a:t>
            </a:r>
            <a:r>
              <a:rPr sz="2200" b="0" spc="-15" dirty="0">
                <a:latin typeface="+mj-lt"/>
                <a:cs typeface="Arial"/>
              </a:rPr>
              <a:t> </a:t>
            </a:r>
            <a:r>
              <a:rPr sz="2200" b="0" dirty="0">
                <a:latin typeface="+mj-lt"/>
                <a:cs typeface="Arial"/>
              </a:rPr>
              <a:t>do:</a:t>
            </a:r>
          </a:p>
          <a:p>
            <a:pPr marL="1763395">
              <a:lnSpc>
                <a:spcPct val="100000"/>
              </a:lnSpc>
              <a:spcBef>
                <a:spcPts val="1200"/>
              </a:spcBef>
            </a:pPr>
            <a:r>
              <a:rPr sz="2200" i="1" dirty="0">
                <a:solidFill>
                  <a:srgbClr val="00B050"/>
                </a:solidFill>
                <a:latin typeface="+mj-lt"/>
                <a:cs typeface="Arial"/>
              </a:rPr>
              <a:t>I</a:t>
            </a:r>
            <a:r>
              <a:rPr sz="2200" i="1" spc="-10" dirty="0">
                <a:solidFill>
                  <a:srgbClr val="00B050"/>
                </a:solidFill>
                <a:latin typeface="+mj-lt"/>
                <a:cs typeface="Arial"/>
              </a:rPr>
              <a:t>P</a:t>
            </a:r>
            <a:r>
              <a:rPr sz="2200" i="1" dirty="0">
                <a:solidFill>
                  <a:srgbClr val="00B050"/>
                </a:solidFill>
                <a:latin typeface="+mj-lt"/>
                <a:cs typeface="Arial"/>
              </a:rPr>
              <a:t>erson</a:t>
            </a:r>
            <a:r>
              <a:rPr sz="2200" i="1" spc="-15" dirty="0">
                <a:solidFill>
                  <a:srgbClr val="00B050"/>
                </a:solidFill>
                <a:latin typeface="+mj-lt"/>
                <a:cs typeface="Arial"/>
              </a:rPr>
              <a:t> </a:t>
            </a:r>
            <a:r>
              <a:rPr sz="2200" i="1" dirty="0">
                <a:solidFill>
                  <a:srgbClr val="215968"/>
                </a:solidFill>
                <a:latin typeface="+mj-lt"/>
                <a:cs typeface="Arial"/>
              </a:rPr>
              <a:t>pi</a:t>
            </a:r>
            <a:r>
              <a:rPr sz="2200" i="1" spc="-85" dirty="0">
                <a:solidFill>
                  <a:srgbClr val="215968"/>
                </a:solidFill>
                <a:latin typeface="+mj-lt"/>
                <a:cs typeface="Arial"/>
              </a:rPr>
              <a:t>V</a:t>
            </a:r>
            <a:r>
              <a:rPr sz="2200" i="1" dirty="0">
                <a:solidFill>
                  <a:srgbClr val="215968"/>
                </a:solidFill>
                <a:latin typeface="+mj-lt"/>
                <a:cs typeface="Arial"/>
              </a:rPr>
              <a:t>ar</a:t>
            </a:r>
            <a:r>
              <a:rPr sz="2200" i="1" spc="-5" dirty="0">
                <a:solidFill>
                  <a:srgbClr val="215968"/>
                </a:solidFill>
                <a:latin typeface="+mj-lt"/>
                <a:cs typeface="Arial"/>
              </a:rPr>
              <a:t> </a:t>
            </a:r>
            <a:r>
              <a:rPr sz="2200" i="1" dirty="0">
                <a:latin typeface="+mj-lt"/>
                <a:cs typeface="Arial"/>
              </a:rPr>
              <a:t>=</a:t>
            </a:r>
            <a:r>
              <a:rPr sz="2200" i="1" spc="-25" dirty="0">
                <a:latin typeface="+mj-lt"/>
                <a:cs typeface="Arial"/>
              </a:rPr>
              <a:t> </a:t>
            </a:r>
            <a:r>
              <a:rPr sz="2200" i="1" dirty="0">
                <a:solidFill>
                  <a:srgbClr val="FF0000"/>
                </a:solidFill>
                <a:latin typeface="+mj-lt"/>
                <a:cs typeface="Arial"/>
              </a:rPr>
              <a:t>new</a:t>
            </a:r>
            <a:r>
              <a:rPr sz="2200" i="1" spc="-1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sz="2200" i="1" dirty="0">
                <a:solidFill>
                  <a:srgbClr val="984807"/>
                </a:solidFill>
                <a:latin typeface="+mj-lt"/>
                <a:cs typeface="Arial"/>
              </a:rPr>
              <a:t>Person(</a:t>
            </a:r>
            <a:r>
              <a:rPr sz="2200" i="1" spc="5" dirty="0">
                <a:solidFill>
                  <a:srgbClr val="984807"/>
                </a:solidFill>
                <a:latin typeface="+mj-lt"/>
                <a:cs typeface="Arial"/>
              </a:rPr>
              <a:t>)</a:t>
            </a:r>
            <a:r>
              <a:rPr sz="2200" i="1" dirty="0">
                <a:solidFill>
                  <a:srgbClr val="984807"/>
                </a:solidFill>
                <a:latin typeface="+mj-lt"/>
                <a:cs typeface="Arial"/>
              </a:rPr>
              <a:t>;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3627" y="5939028"/>
            <a:ext cx="1742439" cy="379730"/>
          </a:xfrm>
          <a:custGeom>
            <a:avLst/>
            <a:gdLst/>
            <a:ahLst/>
            <a:cxnLst/>
            <a:rect l="l" t="t" r="r" b="b"/>
            <a:pathLst>
              <a:path w="1742439" h="379729">
                <a:moveTo>
                  <a:pt x="173735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1737359" y="379475"/>
                </a:lnTo>
                <a:lnTo>
                  <a:pt x="1740407" y="377951"/>
                </a:lnTo>
                <a:lnTo>
                  <a:pt x="1741931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1741931" y="4571"/>
                </a:lnTo>
                <a:lnTo>
                  <a:pt x="1740407" y="1523"/>
                </a:lnTo>
                <a:lnTo>
                  <a:pt x="1737359" y="0"/>
                </a:lnTo>
                <a:close/>
              </a:path>
              <a:path w="1742439" h="379729">
                <a:moveTo>
                  <a:pt x="1737360" y="4571"/>
                </a:moveTo>
                <a:lnTo>
                  <a:pt x="1737360" y="374903"/>
                </a:lnTo>
                <a:lnTo>
                  <a:pt x="1741931" y="374903"/>
                </a:lnTo>
                <a:lnTo>
                  <a:pt x="1741931" y="4571"/>
                </a:lnTo>
                <a:lnTo>
                  <a:pt x="1737360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943600"/>
            <a:ext cx="1732787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7" y="5939028"/>
            <a:ext cx="1742439" cy="379730"/>
          </a:xfrm>
          <a:custGeom>
            <a:avLst/>
            <a:gdLst/>
            <a:ahLst/>
            <a:cxnLst/>
            <a:rect l="l" t="t" r="r" b="b"/>
            <a:pathLst>
              <a:path w="1742439" h="379729">
                <a:moveTo>
                  <a:pt x="173735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1737359" y="379475"/>
                </a:lnTo>
                <a:lnTo>
                  <a:pt x="1740407" y="377951"/>
                </a:lnTo>
                <a:lnTo>
                  <a:pt x="1741931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741931" y="4571"/>
                </a:lnTo>
                <a:lnTo>
                  <a:pt x="1740407" y="1523"/>
                </a:lnTo>
                <a:lnTo>
                  <a:pt x="1737359" y="0"/>
                </a:lnTo>
                <a:close/>
              </a:path>
              <a:path w="1742439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1742439" h="379729">
                <a:moveTo>
                  <a:pt x="1732787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1732787" y="374903"/>
                </a:lnTo>
                <a:lnTo>
                  <a:pt x="1732787" y="370331"/>
                </a:lnTo>
                <a:close/>
              </a:path>
              <a:path w="1742439" h="379729">
                <a:moveTo>
                  <a:pt x="1732787" y="4571"/>
                </a:moveTo>
                <a:lnTo>
                  <a:pt x="1732787" y="374903"/>
                </a:lnTo>
                <a:lnTo>
                  <a:pt x="1737359" y="370331"/>
                </a:lnTo>
                <a:lnTo>
                  <a:pt x="1741931" y="370331"/>
                </a:lnTo>
                <a:lnTo>
                  <a:pt x="1741931" y="10667"/>
                </a:lnTo>
                <a:lnTo>
                  <a:pt x="1737359" y="10667"/>
                </a:lnTo>
                <a:lnTo>
                  <a:pt x="1732787" y="4571"/>
                </a:lnTo>
                <a:close/>
              </a:path>
              <a:path w="1742439" h="379729">
                <a:moveTo>
                  <a:pt x="1741931" y="370331"/>
                </a:moveTo>
                <a:lnTo>
                  <a:pt x="1737359" y="370331"/>
                </a:lnTo>
                <a:lnTo>
                  <a:pt x="1732787" y="374903"/>
                </a:lnTo>
                <a:lnTo>
                  <a:pt x="1741931" y="374903"/>
                </a:lnTo>
                <a:lnTo>
                  <a:pt x="1741931" y="370331"/>
                </a:lnTo>
                <a:close/>
              </a:path>
              <a:path w="1742439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742439" h="379729">
                <a:moveTo>
                  <a:pt x="1732787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732787" y="10667"/>
                </a:lnTo>
                <a:lnTo>
                  <a:pt x="1732787" y="4571"/>
                </a:lnTo>
                <a:close/>
              </a:path>
              <a:path w="1742439" h="379729">
                <a:moveTo>
                  <a:pt x="1741931" y="4571"/>
                </a:moveTo>
                <a:lnTo>
                  <a:pt x="1732787" y="4571"/>
                </a:lnTo>
                <a:lnTo>
                  <a:pt x="1737359" y="10667"/>
                </a:lnTo>
                <a:lnTo>
                  <a:pt x="1741931" y="10667"/>
                </a:lnTo>
                <a:lnTo>
                  <a:pt x="1741931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8393" y="6020052"/>
            <a:ext cx="1371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5939028"/>
            <a:ext cx="2372995" cy="657225"/>
          </a:xfrm>
          <a:custGeom>
            <a:avLst/>
            <a:gdLst/>
            <a:ahLst/>
            <a:cxnLst/>
            <a:rect l="l" t="t" r="r" b="b"/>
            <a:pathLst>
              <a:path w="2372995" h="657225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2366771" y="656843"/>
                </a:lnTo>
                <a:lnTo>
                  <a:pt x="2371343" y="655319"/>
                </a:lnTo>
                <a:lnTo>
                  <a:pt x="23728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657225">
                <a:moveTo>
                  <a:pt x="2366772" y="4571"/>
                </a:moveTo>
                <a:lnTo>
                  <a:pt x="2366772" y="652271"/>
                </a:lnTo>
                <a:lnTo>
                  <a:pt x="2372867" y="652271"/>
                </a:lnTo>
                <a:lnTo>
                  <a:pt x="2372867" y="4571"/>
                </a:lnTo>
                <a:lnTo>
                  <a:pt x="2366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1" y="5943600"/>
            <a:ext cx="2362199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5939028"/>
            <a:ext cx="2372995" cy="657225"/>
          </a:xfrm>
          <a:custGeom>
            <a:avLst/>
            <a:gdLst/>
            <a:ahLst/>
            <a:cxnLst/>
            <a:rect l="l" t="t" r="r" b="b"/>
            <a:pathLst>
              <a:path w="2372995" h="657225">
                <a:moveTo>
                  <a:pt x="2366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2366771" y="656843"/>
                </a:lnTo>
                <a:lnTo>
                  <a:pt x="2371343" y="655319"/>
                </a:lnTo>
                <a:lnTo>
                  <a:pt x="23728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372867" y="4571"/>
                </a:lnTo>
                <a:lnTo>
                  <a:pt x="2371343" y="1523"/>
                </a:lnTo>
                <a:lnTo>
                  <a:pt x="2366771" y="0"/>
                </a:lnTo>
                <a:close/>
              </a:path>
              <a:path w="23729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2372995" h="657225">
                <a:moveTo>
                  <a:pt x="23621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2362199" y="652271"/>
                </a:lnTo>
                <a:lnTo>
                  <a:pt x="2362199" y="646175"/>
                </a:lnTo>
                <a:close/>
              </a:path>
              <a:path w="2372995" h="657225">
                <a:moveTo>
                  <a:pt x="2362199" y="4571"/>
                </a:moveTo>
                <a:lnTo>
                  <a:pt x="2362199" y="652271"/>
                </a:lnTo>
                <a:lnTo>
                  <a:pt x="2366771" y="646175"/>
                </a:lnTo>
                <a:lnTo>
                  <a:pt x="2372867" y="646175"/>
                </a:lnTo>
                <a:lnTo>
                  <a:pt x="2372867" y="10667"/>
                </a:lnTo>
                <a:lnTo>
                  <a:pt x="2366771" y="10667"/>
                </a:lnTo>
                <a:lnTo>
                  <a:pt x="2362199" y="4571"/>
                </a:lnTo>
                <a:close/>
              </a:path>
              <a:path w="2372995" h="657225">
                <a:moveTo>
                  <a:pt x="2372867" y="646175"/>
                </a:moveTo>
                <a:lnTo>
                  <a:pt x="2366771" y="646175"/>
                </a:lnTo>
                <a:lnTo>
                  <a:pt x="2362199" y="652271"/>
                </a:lnTo>
                <a:lnTo>
                  <a:pt x="2372867" y="652271"/>
                </a:lnTo>
                <a:lnTo>
                  <a:pt x="2372867" y="646175"/>
                </a:lnTo>
                <a:close/>
              </a:path>
              <a:path w="23729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72995" h="657225">
                <a:moveTo>
                  <a:pt x="2362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62199" y="10667"/>
                </a:lnTo>
                <a:lnTo>
                  <a:pt x="2362199" y="4571"/>
                </a:lnTo>
                <a:close/>
              </a:path>
              <a:path w="2372995" h="657225">
                <a:moveTo>
                  <a:pt x="2372867" y="4571"/>
                </a:moveTo>
                <a:lnTo>
                  <a:pt x="2362199" y="4571"/>
                </a:lnTo>
                <a:lnTo>
                  <a:pt x="2366771" y="10667"/>
                </a:lnTo>
                <a:lnTo>
                  <a:pt x="2372867" y="10667"/>
                </a:lnTo>
                <a:lnTo>
                  <a:pt x="2372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5790" y="6020052"/>
            <a:ext cx="2028189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ariable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type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200" y="5939028"/>
            <a:ext cx="3058795" cy="657225"/>
          </a:xfrm>
          <a:custGeom>
            <a:avLst/>
            <a:gdLst/>
            <a:ahLst/>
            <a:cxnLst/>
            <a:rect l="l" t="t" r="r" b="b"/>
            <a:pathLst>
              <a:path w="3058795" h="65722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3052571" y="656843"/>
                </a:lnTo>
                <a:lnTo>
                  <a:pt x="3057143" y="655319"/>
                </a:lnTo>
                <a:lnTo>
                  <a:pt x="30586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657225">
                <a:moveTo>
                  <a:pt x="3052572" y="4571"/>
                </a:moveTo>
                <a:lnTo>
                  <a:pt x="3052572" y="652271"/>
                </a:lnTo>
                <a:lnTo>
                  <a:pt x="3058667" y="652271"/>
                </a:lnTo>
                <a:lnTo>
                  <a:pt x="3058667" y="4571"/>
                </a:lnTo>
                <a:lnTo>
                  <a:pt x="3052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5943600"/>
            <a:ext cx="3047999" cy="64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200" y="5939028"/>
            <a:ext cx="3058795" cy="657225"/>
          </a:xfrm>
          <a:custGeom>
            <a:avLst/>
            <a:gdLst/>
            <a:ahLst/>
            <a:cxnLst/>
            <a:rect l="l" t="t" r="r" b="b"/>
            <a:pathLst>
              <a:path w="3058795" h="65722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3052571" y="656843"/>
                </a:lnTo>
                <a:lnTo>
                  <a:pt x="3057143" y="655319"/>
                </a:lnTo>
                <a:lnTo>
                  <a:pt x="30586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3058795" h="657225">
                <a:moveTo>
                  <a:pt x="30479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3047999" y="652271"/>
                </a:lnTo>
                <a:lnTo>
                  <a:pt x="3047999" y="646175"/>
                </a:lnTo>
                <a:close/>
              </a:path>
              <a:path w="3058795" h="657225">
                <a:moveTo>
                  <a:pt x="3047999" y="4571"/>
                </a:moveTo>
                <a:lnTo>
                  <a:pt x="3047999" y="652271"/>
                </a:lnTo>
                <a:lnTo>
                  <a:pt x="3052571" y="646175"/>
                </a:lnTo>
                <a:lnTo>
                  <a:pt x="3058667" y="646175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4571"/>
                </a:lnTo>
                <a:close/>
              </a:path>
              <a:path w="3058795" h="657225">
                <a:moveTo>
                  <a:pt x="3058667" y="646175"/>
                </a:moveTo>
                <a:lnTo>
                  <a:pt x="3052571" y="646175"/>
                </a:lnTo>
                <a:lnTo>
                  <a:pt x="3047999" y="652271"/>
                </a:lnTo>
                <a:lnTo>
                  <a:pt x="3058667" y="652271"/>
                </a:lnTo>
                <a:lnTo>
                  <a:pt x="3058667" y="646175"/>
                </a:lnTo>
                <a:close/>
              </a:path>
              <a:path w="3058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58795" h="657225">
                <a:moveTo>
                  <a:pt x="304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4571"/>
                </a:lnTo>
                <a:close/>
              </a:path>
              <a:path w="3058795" h="657225">
                <a:moveTo>
                  <a:pt x="3058667" y="4571"/>
                </a:moveTo>
                <a:lnTo>
                  <a:pt x="3047999" y="4571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42868" y="6020052"/>
            <a:ext cx="24110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 im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me</a:t>
            </a:r>
            <a:r>
              <a:rPr sz="1800" b="1" spc="-2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7800" y="5634228"/>
            <a:ext cx="1191895" cy="337185"/>
          </a:xfrm>
          <a:custGeom>
            <a:avLst/>
            <a:gdLst/>
            <a:ahLst/>
            <a:cxnLst/>
            <a:rect l="l" t="t" r="r" b="b"/>
            <a:pathLst>
              <a:path w="1191895" h="337185">
                <a:moveTo>
                  <a:pt x="71627" y="240791"/>
                </a:moveTo>
                <a:lnTo>
                  <a:pt x="68579" y="242315"/>
                </a:lnTo>
                <a:lnTo>
                  <a:pt x="0" y="309371"/>
                </a:lnTo>
                <a:lnTo>
                  <a:pt x="92963" y="336803"/>
                </a:lnTo>
                <a:lnTo>
                  <a:pt x="96011" y="336803"/>
                </a:lnTo>
                <a:lnTo>
                  <a:pt x="97535" y="333755"/>
                </a:lnTo>
                <a:lnTo>
                  <a:pt x="97535" y="329183"/>
                </a:lnTo>
                <a:lnTo>
                  <a:pt x="94487" y="327659"/>
                </a:lnTo>
                <a:lnTo>
                  <a:pt x="42100" y="312419"/>
                </a:lnTo>
                <a:lnTo>
                  <a:pt x="10667" y="312419"/>
                </a:lnTo>
                <a:lnTo>
                  <a:pt x="7619" y="303275"/>
                </a:lnTo>
                <a:lnTo>
                  <a:pt x="24417" y="298968"/>
                </a:lnTo>
                <a:lnTo>
                  <a:pt x="74675" y="249935"/>
                </a:lnTo>
                <a:lnTo>
                  <a:pt x="76199" y="245363"/>
                </a:lnTo>
                <a:lnTo>
                  <a:pt x="74675" y="242315"/>
                </a:lnTo>
                <a:lnTo>
                  <a:pt x="71627" y="240791"/>
                </a:lnTo>
                <a:close/>
              </a:path>
              <a:path w="1191895" h="337185">
                <a:moveTo>
                  <a:pt x="24417" y="298968"/>
                </a:moveTo>
                <a:lnTo>
                  <a:pt x="7619" y="303275"/>
                </a:lnTo>
                <a:lnTo>
                  <a:pt x="10667" y="312419"/>
                </a:lnTo>
                <a:lnTo>
                  <a:pt x="16633" y="310895"/>
                </a:lnTo>
                <a:lnTo>
                  <a:pt x="12191" y="310895"/>
                </a:lnTo>
                <a:lnTo>
                  <a:pt x="10667" y="303275"/>
                </a:lnTo>
                <a:lnTo>
                  <a:pt x="20002" y="303275"/>
                </a:lnTo>
                <a:lnTo>
                  <a:pt x="24417" y="298968"/>
                </a:lnTo>
                <a:close/>
              </a:path>
              <a:path w="1191895" h="337185">
                <a:moveTo>
                  <a:pt x="27403" y="308144"/>
                </a:moveTo>
                <a:lnTo>
                  <a:pt x="10667" y="312419"/>
                </a:lnTo>
                <a:lnTo>
                  <a:pt x="42100" y="312419"/>
                </a:lnTo>
                <a:lnTo>
                  <a:pt x="27403" y="308144"/>
                </a:lnTo>
                <a:close/>
              </a:path>
              <a:path w="1191895" h="337185">
                <a:moveTo>
                  <a:pt x="10667" y="303275"/>
                </a:moveTo>
                <a:lnTo>
                  <a:pt x="12191" y="310895"/>
                </a:lnTo>
                <a:lnTo>
                  <a:pt x="17858" y="305367"/>
                </a:lnTo>
                <a:lnTo>
                  <a:pt x="10667" y="303275"/>
                </a:lnTo>
                <a:close/>
              </a:path>
              <a:path w="1191895" h="337185">
                <a:moveTo>
                  <a:pt x="17858" y="305367"/>
                </a:moveTo>
                <a:lnTo>
                  <a:pt x="12191" y="310895"/>
                </a:lnTo>
                <a:lnTo>
                  <a:pt x="16633" y="310895"/>
                </a:lnTo>
                <a:lnTo>
                  <a:pt x="27403" y="308144"/>
                </a:lnTo>
                <a:lnTo>
                  <a:pt x="17858" y="305367"/>
                </a:lnTo>
                <a:close/>
              </a:path>
              <a:path w="1191895" h="337185">
                <a:moveTo>
                  <a:pt x="1190243" y="0"/>
                </a:moveTo>
                <a:lnTo>
                  <a:pt x="24417" y="298968"/>
                </a:lnTo>
                <a:lnTo>
                  <a:pt x="17858" y="305367"/>
                </a:lnTo>
                <a:lnTo>
                  <a:pt x="27403" y="308144"/>
                </a:lnTo>
                <a:lnTo>
                  <a:pt x="1191767" y="10667"/>
                </a:lnTo>
                <a:lnTo>
                  <a:pt x="1190243" y="0"/>
                </a:lnTo>
                <a:close/>
              </a:path>
              <a:path w="1191895" h="337185">
                <a:moveTo>
                  <a:pt x="20002" y="303275"/>
                </a:moveTo>
                <a:lnTo>
                  <a:pt x="10667" y="303275"/>
                </a:lnTo>
                <a:lnTo>
                  <a:pt x="17858" y="305367"/>
                </a:lnTo>
                <a:lnTo>
                  <a:pt x="20002" y="30327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0" y="5637276"/>
            <a:ext cx="231775" cy="307975"/>
          </a:xfrm>
          <a:custGeom>
            <a:avLst/>
            <a:gdLst/>
            <a:ahLst/>
            <a:cxnLst/>
            <a:rect l="l" t="t" r="r" b="b"/>
            <a:pathLst>
              <a:path w="231775" h="307975">
                <a:moveTo>
                  <a:pt x="147827" y="260603"/>
                </a:moveTo>
                <a:lnTo>
                  <a:pt x="143255" y="260603"/>
                </a:lnTo>
                <a:lnTo>
                  <a:pt x="141731" y="263651"/>
                </a:lnTo>
                <a:lnTo>
                  <a:pt x="141731" y="266699"/>
                </a:lnTo>
                <a:lnTo>
                  <a:pt x="143255" y="269747"/>
                </a:lnTo>
                <a:lnTo>
                  <a:pt x="231647" y="307847"/>
                </a:lnTo>
                <a:lnTo>
                  <a:pt x="230970" y="301751"/>
                </a:lnTo>
                <a:lnTo>
                  <a:pt x="222503" y="301751"/>
                </a:lnTo>
                <a:lnTo>
                  <a:pt x="212809" y="288803"/>
                </a:lnTo>
                <a:lnTo>
                  <a:pt x="147827" y="260603"/>
                </a:lnTo>
                <a:close/>
              </a:path>
              <a:path w="231775" h="307975">
                <a:moveTo>
                  <a:pt x="212809" y="288803"/>
                </a:moveTo>
                <a:lnTo>
                  <a:pt x="222503" y="301751"/>
                </a:lnTo>
                <a:lnTo>
                  <a:pt x="225043" y="300227"/>
                </a:lnTo>
                <a:lnTo>
                  <a:pt x="222503" y="300227"/>
                </a:lnTo>
                <a:lnTo>
                  <a:pt x="221584" y="292611"/>
                </a:lnTo>
                <a:lnTo>
                  <a:pt x="212809" y="288803"/>
                </a:lnTo>
                <a:close/>
              </a:path>
              <a:path w="231775" h="307975">
                <a:moveTo>
                  <a:pt x="216407" y="207263"/>
                </a:moveTo>
                <a:lnTo>
                  <a:pt x="213359" y="208787"/>
                </a:lnTo>
                <a:lnTo>
                  <a:pt x="211835" y="211835"/>
                </a:lnTo>
                <a:lnTo>
                  <a:pt x="220601" y="284461"/>
                </a:lnTo>
                <a:lnTo>
                  <a:pt x="230123" y="297179"/>
                </a:lnTo>
                <a:lnTo>
                  <a:pt x="222503" y="301751"/>
                </a:lnTo>
                <a:lnTo>
                  <a:pt x="230970" y="301751"/>
                </a:lnTo>
                <a:lnTo>
                  <a:pt x="220979" y="211835"/>
                </a:lnTo>
                <a:lnTo>
                  <a:pt x="219455" y="208787"/>
                </a:lnTo>
                <a:lnTo>
                  <a:pt x="216407" y="207263"/>
                </a:lnTo>
                <a:close/>
              </a:path>
              <a:path w="231775" h="307975">
                <a:moveTo>
                  <a:pt x="221584" y="292611"/>
                </a:moveTo>
                <a:lnTo>
                  <a:pt x="222503" y="300227"/>
                </a:lnTo>
                <a:lnTo>
                  <a:pt x="228599" y="295655"/>
                </a:lnTo>
                <a:lnTo>
                  <a:pt x="221584" y="292611"/>
                </a:lnTo>
                <a:close/>
              </a:path>
              <a:path w="231775" h="307975">
                <a:moveTo>
                  <a:pt x="220601" y="284461"/>
                </a:moveTo>
                <a:lnTo>
                  <a:pt x="221584" y="292611"/>
                </a:lnTo>
                <a:lnTo>
                  <a:pt x="228599" y="295655"/>
                </a:lnTo>
                <a:lnTo>
                  <a:pt x="222503" y="300227"/>
                </a:lnTo>
                <a:lnTo>
                  <a:pt x="225043" y="300227"/>
                </a:lnTo>
                <a:lnTo>
                  <a:pt x="230123" y="297179"/>
                </a:lnTo>
                <a:lnTo>
                  <a:pt x="220601" y="284461"/>
                </a:lnTo>
                <a:close/>
              </a:path>
              <a:path w="231775" h="307975">
                <a:moveTo>
                  <a:pt x="7619" y="0"/>
                </a:moveTo>
                <a:lnTo>
                  <a:pt x="0" y="4571"/>
                </a:lnTo>
                <a:lnTo>
                  <a:pt x="212809" y="288803"/>
                </a:lnTo>
                <a:lnTo>
                  <a:pt x="221584" y="292611"/>
                </a:lnTo>
                <a:lnTo>
                  <a:pt x="220601" y="284461"/>
                </a:lnTo>
                <a:lnTo>
                  <a:pt x="761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7800" y="5635752"/>
            <a:ext cx="992505" cy="330835"/>
          </a:xfrm>
          <a:custGeom>
            <a:avLst/>
            <a:gdLst/>
            <a:ahLst/>
            <a:cxnLst/>
            <a:rect l="l" t="t" r="r" b="b"/>
            <a:pathLst>
              <a:path w="992504" h="330835">
                <a:moveTo>
                  <a:pt x="964430" y="305635"/>
                </a:moveTo>
                <a:lnTo>
                  <a:pt x="894587" y="321563"/>
                </a:lnTo>
                <a:lnTo>
                  <a:pt x="893063" y="323087"/>
                </a:lnTo>
                <a:lnTo>
                  <a:pt x="891539" y="327659"/>
                </a:lnTo>
                <a:lnTo>
                  <a:pt x="894587" y="330707"/>
                </a:lnTo>
                <a:lnTo>
                  <a:pt x="897635" y="330707"/>
                </a:lnTo>
                <a:lnTo>
                  <a:pt x="980608" y="310634"/>
                </a:lnTo>
                <a:lnTo>
                  <a:pt x="964430" y="305635"/>
                </a:lnTo>
                <a:close/>
              </a:path>
              <a:path w="992504" h="330835">
                <a:moveTo>
                  <a:pt x="981625" y="310387"/>
                </a:moveTo>
                <a:lnTo>
                  <a:pt x="980608" y="310634"/>
                </a:lnTo>
                <a:lnTo>
                  <a:pt x="981455" y="310895"/>
                </a:lnTo>
                <a:lnTo>
                  <a:pt x="981625" y="310387"/>
                </a:lnTo>
                <a:close/>
              </a:path>
              <a:path w="992504" h="330835">
                <a:moveTo>
                  <a:pt x="973203" y="303634"/>
                </a:moveTo>
                <a:lnTo>
                  <a:pt x="964430" y="305635"/>
                </a:lnTo>
                <a:lnTo>
                  <a:pt x="980608" y="310634"/>
                </a:lnTo>
                <a:lnTo>
                  <a:pt x="981625" y="310387"/>
                </a:lnTo>
                <a:lnTo>
                  <a:pt x="981963" y="309371"/>
                </a:lnTo>
                <a:lnTo>
                  <a:pt x="978407" y="309371"/>
                </a:lnTo>
                <a:lnTo>
                  <a:pt x="973203" y="303634"/>
                </a:lnTo>
                <a:close/>
              </a:path>
              <a:path w="992504" h="330835">
                <a:moveTo>
                  <a:pt x="922019" y="236219"/>
                </a:moveTo>
                <a:lnTo>
                  <a:pt x="918971" y="237743"/>
                </a:lnTo>
                <a:lnTo>
                  <a:pt x="917447" y="240791"/>
                </a:lnTo>
                <a:lnTo>
                  <a:pt x="918971" y="243839"/>
                </a:lnTo>
                <a:lnTo>
                  <a:pt x="966478" y="296218"/>
                </a:lnTo>
                <a:lnTo>
                  <a:pt x="984503" y="301751"/>
                </a:lnTo>
                <a:lnTo>
                  <a:pt x="981625" y="310387"/>
                </a:lnTo>
                <a:lnTo>
                  <a:pt x="992123" y="307847"/>
                </a:lnTo>
                <a:lnTo>
                  <a:pt x="926591" y="237743"/>
                </a:lnTo>
                <a:lnTo>
                  <a:pt x="922019" y="236219"/>
                </a:lnTo>
                <a:close/>
              </a:path>
              <a:path w="992504" h="330835">
                <a:moveTo>
                  <a:pt x="981455" y="301751"/>
                </a:moveTo>
                <a:lnTo>
                  <a:pt x="973203" y="303634"/>
                </a:lnTo>
                <a:lnTo>
                  <a:pt x="978407" y="309371"/>
                </a:lnTo>
                <a:lnTo>
                  <a:pt x="981455" y="301751"/>
                </a:lnTo>
                <a:close/>
              </a:path>
              <a:path w="992504" h="330835">
                <a:moveTo>
                  <a:pt x="984503" y="301751"/>
                </a:moveTo>
                <a:lnTo>
                  <a:pt x="981455" y="301751"/>
                </a:lnTo>
                <a:lnTo>
                  <a:pt x="978407" y="309371"/>
                </a:lnTo>
                <a:lnTo>
                  <a:pt x="981963" y="309371"/>
                </a:lnTo>
                <a:lnTo>
                  <a:pt x="984503" y="301751"/>
                </a:lnTo>
                <a:close/>
              </a:path>
              <a:path w="992504" h="330835">
                <a:moveTo>
                  <a:pt x="1523" y="0"/>
                </a:moveTo>
                <a:lnTo>
                  <a:pt x="0" y="7619"/>
                </a:lnTo>
                <a:lnTo>
                  <a:pt x="964430" y="305635"/>
                </a:lnTo>
                <a:lnTo>
                  <a:pt x="973203" y="303634"/>
                </a:lnTo>
                <a:lnTo>
                  <a:pt x="966478" y="296218"/>
                </a:lnTo>
                <a:lnTo>
                  <a:pt x="1523" y="0"/>
                </a:lnTo>
                <a:close/>
              </a:path>
              <a:path w="992504" h="330835">
                <a:moveTo>
                  <a:pt x="966478" y="296218"/>
                </a:moveTo>
                <a:lnTo>
                  <a:pt x="973203" y="303634"/>
                </a:lnTo>
                <a:lnTo>
                  <a:pt x="981455" y="301751"/>
                </a:lnTo>
                <a:lnTo>
                  <a:pt x="984503" y="301751"/>
                </a:lnTo>
                <a:lnTo>
                  <a:pt x="966478" y="29621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52400"/>
            <a:ext cx="11093986" cy="1410723"/>
          </a:xfrm>
          <a:prstGeom prst="rect">
            <a:avLst/>
          </a:prstGeom>
        </p:spPr>
        <p:txBody>
          <a:bodyPr vert="horz" wrap="square" lIns="0" tIns="5596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L</a:t>
            </a:r>
            <a:r>
              <a:rPr sz="4400" spc="-10" dirty="0"/>
              <a:t>e</a:t>
            </a:r>
            <a:r>
              <a:rPr sz="4400" dirty="0"/>
              <a:t>nd</a:t>
            </a:r>
            <a:r>
              <a:rPr sz="4400" spc="5" dirty="0"/>
              <a:t> </a:t>
            </a:r>
            <a:r>
              <a:rPr sz="4400" dirty="0"/>
              <a:t>a Hand</a:t>
            </a:r>
            <a:r>
              <a:rPr sz="4400" spc="-5" dirty="0"/>
              <a:t> </a:t>
            </a:r>
            <a:r>
              <a:rPr sz="4400" dirty="0"/>
              <a:t>– De</a:t>
            </a:r>
            <a:r>
              <a:rPr sz="4400" spc="-10" dirty="0"/>
              <a:t>c</a:t>
            </a:r>
            <a:r>
              <a:rPr sz="4400" dirty="0"/>
              <a:t>laring</a:t>
            </a:r>
            <a:r>
              <a:rPr sz="4400" spc="25" dirty="0"/>
              <a:t> </a:t>
            </a:r>
            <a:r>
              <a:rPr sz="4400" dirty="0"/>
              <a:t>Inter</a:t>
            </a:r>
            <a:r>
              <a:rPr sz="4400" spc="-10" dirty="0"/>
              <a:t>f</a:t>
            </a:r>
            <a:r>
              <a:rPr sz="4400" dirty="0"/>
              <a:t>ace</a:t>
            </a:r>
            <a:r>
              <a:rPr sz="4400" spc="10" dirty="0"/>
              <a:t> </a:t>
            </a:r>
            <a:r>
              <a:rPr sz="4400" dirty="0"/>
              <a:t>r</a:t>
            </a:r>
            <a:r>
              <a:rPr sz="4400" spc="-10" dirty="0"/>
              <a:t>e</a:t>
            </a:r>
            <a:r>
              <a:rPr sz="4400" dirty="0"/>
              <a:t>f</a:t>
            </a:r>
            <a:r>
              <a:rPr sz="4400" spc="-10" dirty="0"/>
              <a:t>e</a:t>
            </a:r>
            <a:r>
              <a:rPr sz="4400" dirty="0"/>
              <a:t>r</a:t>
            </a:r>
            <a:r>
              <a:rPr sz="4400" spc="-10" dirty="0"/>
              <a:t>e</a:t>
            </a:r>
            <a:r>
              <a:rPr sz="4400" dirty="0"/>
              <a:t>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316" y="2140330"/>
            <a:ext cx="8163559" cy="287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le.</a:t>
            </a:r>
            <a:endParaRPr sz="20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below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hing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1534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815340" indent="-457200">
              <a:lnSpc>
                <a:spcPct val="100000"/>
              </a:lnSpc>
              <a:spcBef>
                <a:spcPts val="121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Motor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81534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81534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getNumb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rOfPe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Object</a:t>
            </a:r>
            <a:r>
              <a:rPr sz="4400" spc="-10" dirty="0"/>
              <a:t>i</a:t>
            </a:r>
            <a:r>
              <a:rPr sz="4400" spc="-35" dirty="0"/>
              <a:t>v</a:t>
            </a:r>
            <a:r>
              <a:rPr sz="44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15700"/>
            <a:ext cx="6588125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o:</a:t>
            </a:r>
          </a:p>
          <a:p>
            <a:pPr marL="1320165" indent="-220979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Imple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e.</a:t>
            </a: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Unde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usa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 of 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es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asses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e.</a:t>
            </a: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Calibri"/>
                <a:cs typeface="Calibri"/>
              </a:rPr>
              <a:t>Unde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polymorphism.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426505"/>
            <a:ext cx="83058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spc="-20" dirty="0">
                <a:latin typeface="+mj-lt"/>
                <a:cs typeface="Verdana"/>
              </a:rPr>
              <a:t>Lend</a:t>
            </a:r>
            <a:r>
              <a:rPr sz="4400" spc="5" dirty="0">
                <a:latin typeface="+mj-lt"/>
                <a:cs typeface="Verdana"/>
              </a:rPr>
              <a:t> </a:t>
            </a:r>
            <a:r>
              <a:rPr sz="4400" spc="-20" dirty="0">
                <a:latin typeface="+mj-lt"/>
                <a:cs typeface="Verdana"/>
              </a:rPr>
              <a:t>a</a:t>
            </a:r>
            <a:r>
              <a:rPr sz="4400" spc="10" dirty="0">
                <a:latin typeface="+mj-lt"/>
                <a:cs typeface="Verdana"/>
              </a:rPr>
              <a:t> </a:t>
            </a:r>
            <a:r>
              <a:rPr sz="4400" spc="-20" dirty="0">
                <a:latin typeface="+mj-lt"/>
                <a:cs typeface="Verdana"/>
              </a:rPr>
              <a:t>Ha</a:t>
            </a:r>
            <a:r>
              <a:rPr sz="4400" spc="-30" dirty="0">
                <a:latin typeface="+mj-lt"/>
                <a:cs typeface="Verdana"/>
              </a:rPr>
              <a:t>n</a:t>
            </a:r>
            <a:r>
              <a:rPr sz="4400" spc="-20" dirty="0">
                <a:latin typeface="+mj-lt"/>
                <a:cs typeface="Verdana"/>
              </a:rPr>
              <a:t>d</a:t>
            </a:r>
            <a:r>
              <a:rPr sz="4400" spc="15" dirty="0">
                <a:latin typeface="+mj-lt"/>
                <a:cs typeface="Verdana"/>
              </a:rPr>
              <a:t> </a:t>
            </a:r>
            <a:r>
              <a:rPr sz="4400" spc="-20" dirty="0">
                <a:latin typeface="+mj-lt"/>
                <a:cs typeface="Verdana"/>
              </a:rPr>
              <a:t>–</a:t>
            </a:r>
            <a:r>
              <a:rPr sz="4400" spc="5" dirty="0">
                <a:latin typeface="+mj-lt"/>
                <a:cs typeface="Verdana"/>
              </a:rPr>
              <a:t> </a:t>
            </a:r>
            <a:r>
              <a:rPr sz="4400" spc="-15" dirty="0">
                <a:latin typeface="+mj-lt"/>
                <a:cs typeface="Verdana"/>
              </a:rPr>
              <a:t>Declari</a:t>
            </a:r>
            <a:r>
              <a:rPr sz="4400" spc="-30" dirty="0">
                <a:latin typeface="+mj-lt"/>
                <a:cs typeface="Verdana"/>
              </a:rPr>
              <a:t>n</a:t>
            </a:r>
            <a:r>
              <a:rPr sz="4400" spc="-20" dirty="0">
                <a:latin typeface="+mj-lt"/>
                <a:cs typeface="Verdana"/>
              </a:rPr>
              <a:t>g</a:t>
            </a:r>
            <a:r>
              <a:rPr sz="4400" spc="30" dirty="0">
                <a:latin typeface="+mj-lt"/>
                <a:cs typeface="Verdana"/>
              </a:rPr>
              <a:t> </a:t>
            </a:r>
            <a:r>
              <a:rPr sz="4400" spc="-15" dirty="0">
                <a:latin typeface="+mj-lt"/>
                <a:cs typeface="Verdana"/>
              </a:rPr>
              <a:t>I</a:t>
            </a:r>
            <a:r>
              <a:rPr sz="4400" spc="-30" dirty="0">
                <a:latin typeface="+mj-lt"/>
                <a:cs typeface="Verdana"/>
              </a:rPr>
              <a:t>n</a:t>
            </a:r>
            <a:r>
              <a:rPr sz="4400" spc="-15" dirty="0">
                <a:latin typeface="+mj-lt"/>
                <a:cs typeface="Verdana"/>
              </a:rPr>
              <a:t>terfa</a:t>
            </a:r>
            <a:r>
              <a:rPr sz="4400" spc="-25" dirty="0">
                <a:latin typeface="+mj-lt"/>
                <a:cs typeface="Verdana"/>
              </a:rPr>
              <a:t>c</a:t>
            </a:r>
            <a:r>
              <a:rPr sz="4400" spc="-20" dirty="0">
                <a:latin typeface="+mj-lt"/>
                <a:cs typeface="Verdana"/>
              </a:rPr>
              <a:t>e</a:t>
            </a:r>
            <a:r>
              <a:rPr sz="4400" spc="-15" dirty="0">
                <a:latin typeface="+mj-lt"/>
                <a:cs typeface="Verdana"/>
              </a:rPr>
              <a:t> refe</a:t>
            </a:r>
            <a:r>
              <a:rPr sz="4400" spc="-25" dirty="0">
                <a:latin typeface="+mj-lt"/>
                <a:cs typeface="Verdana"/>
              </a:rPr>
              <a:t>r</a:t>
            </a:r>
            <a:r>
              <a:rPr sz="4400" spc="-20" dirty="0">
                <a:latin typeface="+mj-lt"/>
                <a:cs typeface="Verdana"/>
              </a:rPr>
              <a:t>en</a:t>
            </a:r>
            <a:r>
              <a:rPr sz="4400" spc="-25" dirty="0">
                <a:latin typeface="+mj-lt"/>
                <a:cs typeface="Verdana"/>
              </a:rPr>
              <a:t>c</a:t>
            </a:r>
            <a:r>
              <a:rPr sz="4400" spc="-20" dirty="0">
                <a:latin typeface="+mj-lt"/>
                <a:cs typeface="Verdana"/>
              </a:rPr>
              <a:t>e</a:t>
            </a:r>
            <a:endParaRPr sz="44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5939028"/>
            <a:ext cx="7630795" cy="932815"/>
          </a:xfrm>
          <a:custGeom>
            <a:avLst/>
            <a:gdLst/>
            <a:ahLst/>
            <a:cxnLst/>
            <a:rect l="l" t="t" r="r" b="b"/>
            <a:pathLst>
              <a:path w="7630795" h="93281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7629143" y="932687"/>
                </a:lnTo>
                <a:lnTo>
                  <a:pt x="7630667" y="928115"/>
                </a:lnTo>
                <a:lnTo>
                  <a:pt x="4572" y="928115"/>
                </a:lnTo>
                <a:lnTo>
                  <a:pt x="4572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932815">
                <a:moveTo>
                  <a:pt x="7624572" y="4571"/>
                </a:moveTo>
                <a:lnTo>
                  <a:pt x="7624572" y="928115"/>
                </a:lnTo>
                <a:lnTo>
                  <a:pt x="7630667" y="928115"/>
                </a:lnTo>
                <a:lnTo>
                  <a:pt x="7630667" y="4571"/>
                </a:lnTo>
                <a:lnTo>
                  <a:pt x="7624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5943600"/>
            <a:ext cx="7619999" cy="923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627" y="5939028"/>
            <a:ext cx="7630795" cy="932815"/>
          </a:xfrm>
          <a:custGeom>
            <a:avLst/>
            <a:gdLst/>
            <a:ahLst/>
            <a:cxnLst/>
            <a:rect l="l" t="t" r="r" b="b"/>
            <a:pathLst>
              <a:path w="7630795" h="93281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7629143" y="932687"/>
                </a:lnTo>
                <a:lnTo>
                  <a:pt x="76306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932815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7630795" h="932815">
                <a:moveTo>
                  <a:pt x="76199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7619999" y="928115"/>
                </a:lnTo>
                <a:lnTo>
                  <a:pt x="7619999" y="923543"/>
                </a:lnTo>
                <a:close/>
              </a:path>
              <a:path w="7630795" h="932815">
                <a:moveTo>
                  <a:pt x="7619999" y="4571"/>
                </a:moveTo>
                <a:lnTo>
                  <a:pt x="7619999" y="928115"/>
                </a:lnTo>
                <a:lnTo>
                  <a:pt x="7624571" y="923543"/>
                </a:lnTo>
                <a:lnTo>
                  <a:pt x="7630667" y="923543"/>
                </a:lnTo>
                <a:lnTo>
                  <a:pt x="7630667" y="10667"/>
                </a:lnTo>
                <a:lnTo>
                  <a:pt x="7624571" y="10667"/>
                </a:lnTo>
                <a:lnTo>
                  <a:pt x="7619999" y="4571"/>
                </a:lnTo>
                <a:close/>
              </a:path>
              <a:path w="7630795" h="932815">
                <a:moveTo>
                  <a:pt x="7630667" y="923543"/>
                </a:moveTo>
                <a:lnTo>
                  <a:pt x="7624571" y="923543"/>
                </a:lnTo>
                <a:lnTo>
                  <a:pt x="7619999" y="928115"/>
                </a:lnTo>
                <a:lnTo>
                  <a:pt x="7630667" y="928115"/>
                </a:lnTo>
                <a:lnTo>
                  <a:pt x="7630667" y="923543"/>
                </a:lnTo>
                <a:close/>
              </a:path>
              <a:path w="7630795" h="93281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630795" h="932815">
                <a:moveTo>
                  <a:pt x="7619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619999" y="10667"/>
                </a:lnTo>
                <a:lnTo>
                  <a:pt x="7619999" y="4571"/>
                </a:lnTo>
                <a:close/>
              </a:path>
              <a:path w="7630795" h="932815">
                <a:moveTo>
                  <a:pt x="7630667" y="4571"/>
                </a:moveTo>
                <a:lnTo>
                  <a:pt x="7619999" y="4571"/>
                </a:lnTo>
                <a:lnTo>
                  <a:pt x="7624571" y="10667"/>
                </a:lnTo>
                <a:lnTo>
                  <a:pt x="7630667" y="10667"/>
                </a:lnTo>
                <a:lnTo>
                  <a:pt x="7630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976" y="2136749"/>
            <a:ext cx="8182609" cy="468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brake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ct,</a:t>
            </a:r>
            <a:endParaRPr sz="1800">
              <a:latin typeface="Arial"/>
              <a:cs typeface="Arial"/>
            </a:endParaRPr>
          </a:p>
          <a:p>
            <a:pPr marL="868680" marR="5080" indent="-4572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1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Interfac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mo.j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2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ref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9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1783714">
              <a:lnSpc>
                <a:spcPct val="100000"/>
              </a:lnSpc>
              <a:spcBef>
                <a:spcPts val="530"/>
              </a:spcBef>
            </a:pP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i="1" spc="-100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ehicle</a:t>
            </a:r>
            <a:r>
              <a:rPr sz="2000" b="1" i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vehicleObj1</a:t>
            </a:r>
            <a:endParaRPr sz="2000">
              <a:latin typeface="Calibri"/>
              <a:cs typeface="Calibri"/>
            </a:endParaRPr>
          </a:p>
          <a:p>
            <a:pPr marL="411480">
              <a:lnSpc>
                <a:spcPct val="100000"/>
              </a:lnSpc>
              <a:spcBef>
                <a:spcPts val="68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3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 Obj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 marL="1838325">
              <a:lnSpc>
                <a:spcPct val="100000"/>
              </a:lnSpc>
              <a:spcBef>
                <a:spcPts val="530"/>
              </a:spcBef>
            </a:pP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i="1" spc="-100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ehicle</a:t>
            </a:r>
            <a:r>
              <a:rPr sz="2000" b="1" i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vehicleObj1</a:t>
            </a:r>
            <a:r>
              <a:rPr sz="2000" b="1" i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= n</a:t>
            </a:r>
            <a:r>
              <a:rPr sz="2000" b="1" i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2000" b="1" i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Car();</a:t>
            </a:r>
            <a:endParaRPr sz="2000">
              <a:latin typeface="Calibri"/>
              <a:cs typeface="Calibri"/>
            </a:endParaRPr>
          </a:p>
          <a:p>
            <a:pPr marL="868680" marR="273050" indent="-457200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4</a:t>
            </a:r>
            <a:r>
              <a:rPr sz="1800" dirty="0">
                <a:latin typeface="Arial"/>
                <a:cs typeface="Arial"/>
              </a:rPr>
              <a:t>: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dri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bra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rface ref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1838325">
              <a:lnSpc>
                <a:spcPct val="100000"/>
              </a:lnSpc>
              <a:spcBef>
                <a:spcPts val="530"/>
              </a:spcBef>
            </a:pP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vehicleObj</a:t>
            </a:r>
            <a:r>
              <a:rPr sz="2000" b="1" i="1" spc="5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sz="2000" b="1" i="1" dirty="0">
                <a:solidFill>
                  <a:srgbClr val="00B050"/>
                </a:solidFill>
                <a:latin typeface="Calibri"/>
                <a:cs typeface="Calibri"/>
              </a:rPr>
              <a:t>.drive();</a:t>
            </a:r>
            <a:endParaRPr sz="2000">
              <a:latin typeface="Calibri"/>
              <a:cs typeface="Calibri"/>
            </a:endParaRPr>
          </a:p>
          <a:p>
            <a:pPr marL="1777364">
              <a:lnSpc>
                <a:spcPct val="100000"/>
              </a:lnSpc>
              <a:spcBef>
                <a:spcPts val="620"/>
              </a:spcBef>
            </a:pP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turn to 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o 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the cod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!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487680" marR="823594">
              <a:lnSpc>
                <a:spcPct val="100000"/>
              </a:lnSpc>
              <a:spcBef>
                <a:spcPts val="1225"/>
              </a:spcBef>
            </a:pPr>
            <a:r>
              <a:rPr sz="1800" b="1" dirty="0">
                <a:latin typeface="Calibri"/>
                <a:cs typeface="Calibri"/>
              </a:rPr>
              <a:t>Hin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 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ct and The</a:t>
            </a:r>
            <a:r>
              <a:rPr sz="1800" spc="-10" dirty="0">
                <a:latin typeface="Calibri"/>
                <a:cs typeface="Calibri"/>
              </a:rPr>
              <a:t> ge</a:t>
            </a:r>
            <a:r>
              <a:rPr sz="1800" dirty="0">
                <a:latin typeface="Calibri"/>
                <a:cs typeface="Calibri"/>
              </a:rPr>
              <a:t>tNumb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eo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ce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able 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IPubl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14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Hand</a:t>
            </a:r>
            <a:r>
              <a:rPr sz="4400" spc="-15" dirty="0"/>
              <a:t> </a:t>
            </a:r>
            <a:r>
              <a:rPr sz="4400" dirty="0"/>
              <a:t>Solution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dirty="0"/>
              <a:t>In</a:t>
            </a:r>
            <a:r>
              <a:rPr sz="4400" spc="-10" dirty="0"/>
              <a:t>t</a:t>
            </a:r>
            <a:r>
              <a:rPr sz="4400" dirty="0"/>
              <a:t>erf</a:t>
            </a:r>
            <a:r>
              <a:rPr sz="4400" spc="-10" dirty="0"/>
              <a:t>a</a:t>
            </a:r>
            <a:r>
              <a:rPr sz="4400" dirty="0"/>
              <a:t>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140330"/>
            <a:ext cx="11271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So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ution: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388" y="2362200"/>
            <a:ext cx="6344412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0388" y="3886200"/>
            <a:ext cx="6344412" cy="2927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38200"/>
            <a:ext cx="416369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7265" algn="l"/>
              </a:tabLst>
            </a:pPr>
            <a:r>
              <a:rPr sz="4400" dirty="0">
                <a:latin typeface="+mj-lt"/>
                <a:cs typeface="Verdana"/>
              </a:rPr>
              <a:t>Inter</a:t>
            </a:r>
            <a:r>
              <a:rPr sz="4400" spc="-15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V</a:t>
            </a:r>
            <a:r>
              <a:rPr sz="4400" dirty="0">
                <a:latin typeface="+mj-lt"/>
                <a:cs typeface="Verdana"/>
              </a:rPr>
              <a:t>s</a:t>
            </a:r>
            <a:r>
              <a:rPr sz="4400" spc="-1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C</a:t>
            </a:r>
            <a:r>
              <a:rPr sz="4400" spc="-10" dirty="0">
                <a:latin typeface="+mj-lt"/>
                <a:cs typeface="Verdana"/>
              </a:rPr>
              <a:t>l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s</a:t>
            </a:r>
            <a:r>
              <a:rPr sz="4400" dirty="0">
                <a:latin typeface="+mj-lt"/>
                <a:cs typeface="Verdana"/>
              </a:rPr>
              <a:t>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40330"/>
            <a:ext cx="8329930" cy="314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Dif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erenc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een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marL="756285" marR="177800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ot 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bodi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927100" marR="2117090" indent="-457834">
              <a:lnSpc>
                <a:spcPts val="3610"/>
              </a:lnSpc>
              <a:spcBef>
                <a:spcPts val="310"/>
              </a:spcBef>
              <a:buFont typeface="Arial"/>
              <a:buChar char="•"/>
              <a:tabLst>
                <a:tab pos="756920" algn="l"/>
              </a:tabLst>
            </a:pP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 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IPers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IPerso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();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throw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 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85800"/>
            <a:ext cx="64528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0815" algn="l"/>
                <a:tab pos="5191760" algn="l"/>
              </a:tabLst>
            </a:pP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</a:t>
            </a:r>
            <a:r>
              <a:rPr sz="4400" spc="-12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4400" spc="-35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es	a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problem	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gain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7848600" y="2133600"/>
            <a:ext cx="1371600" cy="1635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869192"/>
          </a:xfrm>
          <a:prstGeom prst="rect">
            <a:avLst/>
          </a:prstGeom>
        </p:spPr>
        <p:txBody>
          <a:bodyPr vert="horz" wrap="square" lIns="0" tIns="8550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+mj-lt"/>
              </a:rPr>
              <a:t>T</a:t>
            </a:r>
            <a:r>
              <a:rPr sz="2400" dirty="0">
                <a:latin typeface="+mj-lt"/>
              </a:rPr>
              <a:t>i</a:t>
            </a:r>
            <a:r>
              <a:rPr sz="2400" spc="-15" dirty="0">
                <a:latin typeface="+mj-lt"/>
              </a:rPr>
              <a:t>m</a:t>
            </a:r>
            <a:r>
              <a:rPr sz="2400" dirty="0">
                <a:latin typeface="+mj-lt"/>
              </a:rPr>
              <a:t>,</a:t>
            </a:r>
            <a:r>
              <a:rPr sz="2400" spc="-35" dirty="0">
                <a:latin typeface="+mj-lt"/>
              </a:rPr>
              <a:t> </a:t>
            </a:r>
            <a:r>
              <a:rPr sz="2400" dirty="0">
                <a:latin typeface="+mj-lt"/>
              </a:rPr>
              <a:t>a Ja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a</a:t>
            </a:r>
            <a:r>
              <a:rPr sz="2400" spc="5" dirty="0">
                <a:latin typeface="+mj-lt"/>
              </a:rPr>
              <a:t> </a:t>
            </a:r>
            <a:r>
              <a:rPr sz="2400" dirty="0">
                <a:latin typeface="+mj-lt"/>
              </a:rPr>
              <a:t>de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eloper</a:t>
            </a:r>
            <a:r>
              <a:rPr sz="2400" spc="-10" dirty="0">
                <a:latin typeface="+mj-lt"/>
              </a:rPr>
              <a:t> </a:t>
            </a:r>
            <a:r>
              <a:rPr sz="2400" dirty="0">
                <a:latin typeface="+mj-lt"/>
              </a:rPr>
              <a:t>from</a:t>
            </a:r>
            <a:r>
              <a:rPr sz="2400" spc="-2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Capgemini</a:t>
            </a:r>
            <a:r>
              <a:rPr lang="en-US" sz="2400" dirty="0" smtClean="0">
                <a:latin typeface="+mj-lt"/>
              </a:rPr>
              <a:t> </a:t>
            </a:r>
            <a:r>
              <a:rPr sz="2400" dirty="0" smtClean="0">
                <a:latin typeface="+mj-lt"/>
              </a:rPr>
              <a:t>has</a:t>
            </a:r>
            <a:r>
              <a:rPr sz="2400" spc="-15" dirty="0" smtClean="0">
                <a:latin typeface="+mj-lt"/>
              </a:rPr>
              <a:t> </a:t>
            </a:r>
            <a:r>
              <a:rPr sz="2400" dirty="0">
                <a:latin typeface="+mj-lt"/>
              </a:rPr>
              <a:t>a prob</a:t>
            </a:r>
            <a:r>
              <a:rPr sz="2400" spc="-10" dirty="0">
                <a:latin typeface="+mj-lt"/>
              </a:rPr>
              <a:t>l</a:t>
            </a:r>
            <a:r>
              <a:rPr sz="2400" dirty="0">
                <a:latin typeface="+mj-lt"/>
              </a:rPr>
              <a:t>em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!!</a:t>
            </a:r>
          </a:p>
          <a:p>
            <a:pPr marL="469265" marR="1256030">
              <a:lnSpc>
                <a:spcPts val="3410"/>
              </a:lnSpc>
              <a:spcBef>
                <a:spcPts val="265"/>
              </a:spcBef>
            </a:pPr>
            <a:r>
              <a:rPr sz="2400" b="0" dirty="0">
                <a:latin typeface="+mj-lt"/>
                <a:cs typeface="Arial"/>
              </a:rPr>
              <a:t>He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has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developed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an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inter</a:t>
            </a:r>
            <a:r>
              <a:rPr sz="2400" spc="5" dirty="0">
                <a:latin typeface="+mj-lt"/>
              </a:rPr>
              <a:t>f</a:t>
            </a:r>
            <a:r>
              <a:rPr sz="2400" dirty="0">
                <a:latin typeface="+mj-lt"/>
              </a:rPr>
              <a:t>ace</a:t>
            </a:r>
            <a:r>
              <a:rPr sz="2400" spc="-50" dirty="0">
                <a:latin typeface="+mj-lt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alled</a:t>
            </a:r>
            <a:r>
              <a:rPr sz="2400" b="0" spc="-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I</a:t>
            </a:r>
            <a:r>
              <a:rPr sz="2400" spc="-120" dirty="0">
                <a:latin typeface="+mj-lt"/>
              </a:rPr>
              <a:t>V</a:t>
            </a:r>
            <a:r>
              <a:rPr sz="2400" dirty="0">
                <a:latin typeface="+mj-lt"/>
              </a:rPr>
              <a:t>ehic</a:t>
            </a:r>
            <a:r>
              <a:rPr sz="2400" spc="-10" dirty="0">
                <a:latin typeface="+mj-lt"/>
              </a:rPr>
              <a:t>l</a:t>
            </a:r>
            <a:r>
              <a:rPr sz="2400" dirty="0">
                <a:latin typeface="+mj-lt"/>
              </a:rPr>
              <a:t>e</a:t>
            </a:r>
            <a:r>
              <a:rPr sz="2400" spc="-15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w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ich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an d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i</a:t>
            </a:r>
            <a:r>
              <a:rPr sz="2400" b="0" spc="-10" dirty="0">
                <a:latin typeface="+mj-lt"/>
                <a:cs typeface="Arial"/>
              </a:rPr>
              <a:t>v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and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k</a:t>
            </a:r>
            <a:r>
              <a:rPr sz="2400" b="0" dirty="0">
                <a:latin typeface="+mj-lt"/>
                <a:cs typeface="Arial"/>
              </a:rPr>
              <a:t>e.</a:t>
            </a:r>
          </a:p>
          <a:p>
            <a:pPr marL="469265">
              <a:lnSpc>
                <a:spcPct val="100000"/>
              </a:lnSpc>
              <a:spcBef>
                <a:spcPts val="710"/>
              </a:spcBef>
            </a:pP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50</a:t>
            </a:r>
            <a:r>
              <a:rPr sz="2400" spc="-15" dirty="0">
                <a:latin typeface="+mj-lt"/>
              </a:rPr>
              <a:t> </a:t>
            </a:r>
            <a:r>
              <a:rPr sz="2400" dirty="0">
                <a:latin typeface="+mj-lt"/>
              </a:rPr>
              <a:t>classes</a:t>
            </a:r>
            <a:r>
              <a:rPr sz="2400" spc="-25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w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ich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i</a:t>
            </a:r>
            <a:r>
              <a:rPr sz="2400" spc="-15" dirty="0">
                <a:latin typeface="+mj-lt"/>
              </a:rPr>
              <a:t>m</a:t>
            </a:r>
            <a:r>
              <a:rPr sz="2400" dirty="0">
                <a:latin typeface="+mj-lt"/>
              </a:rPr>
              <a:t>ple</a:t>
            </a:r>
            <a:r>
              <a:rPr sz="2400" spc="-10" dirty="0">
                <a:latin typeface="+mj-lt"/>
              </a:rPr>
              <a:t>m</a:t>
            </a:r>
            <a:r>
              <a:rPr sz="2400" dirty="0">
                <a:latin typeface="+mj-lt"/>
              </a:rPr>
              <a:t>ent</a:t>
            </a:r>
            <a:r>
              <a:rPr sz="2400" spc="-25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this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interfac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.</a:t>
            </a:r>
          </a:p>
          <a:p>
            <a:pPr marL="469265">
              <a:lnSpc>
                <a:spcPct val="100000"/>
              </a:lnSpc>
              <a:spcBef>
                <a:spcPts val="1005"/>
              </a:spcBef>
            </a:pPr>
            <a:r>
              <a:rPr sz="2400" b="0" dirty="0">
                <a:latin typeface="+mj-lt"/>
                <a:cs typeface="Arial"/>
              </a:rPr>
              <a:t>His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lient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has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now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k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d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him </a:t>
            </a:r>
            <a:r>
              <a:rPr sz="2400" b="0" spc="-15" dirty="0">
                <a:latin typeface="+mj-lt"/>
                <a:cs typeface="Arial"/>
              </a:rPr>
              <a:t>t</a:t>
            </a:r>
            <a:r>
              <a:rPr sz="2400" b="0" dirty="0">
                <a:latin typeface="+mj-lt"/>
                <a:cs typeface="Arial"/>
              </a:rPr>
              <a:t>o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lude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a </a:t>
            </a:r>
            <a:r>
              <a:rPr sz="2400" spc="-5" dirty="0">
                <a:latin typeface="+mj-lt"/>
              </a:rPr>
              <a:t>3</a:t>
            </a:r>
            <a:r>
              <a:rPr sz="2400" spc="15" baseline="25641" dirty="0">
                <a:latin typeface="+mj-lt"/>
              </a:rPr>
              <a:t>rd</a:t>
            </a:r>
            <a:r>
              <a:rPr sz="2400" baseline="25641" dirty="0">
                <a:latin typeface="+mj-lt"/>
              </a:rPr>
              <a:t> </a:t>
            </a:r>
            <a:r>
              <a:rPr sz="2400" spc="-262" baseline="25641" dirty="0">
                <a:latin typeface="+mj-lt"/>
              </a:rPr>
              <a:t> </a:t>
            </a:r>
            <a:r>
              <a:rPr sz="2400" dirty="0">
                <a:latin typeface="+mj-lt"/>
              </a:rPr>
              <a:t>method</a:t>
            </a:r>
            <a:r>
              <a:rPr sz="2400" spc="-15" dirty="0">
                <a:latin typeface="+mj-lt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alled</a:t>
            </a:r>
            <a:endParaRPr sz="2400" dirty="0">
              <a:latin typeface="+mj-lt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+mj-lt"/>
              </a:rPr>
              <a:t>acc</a:t>
            </a:r>
            <a:r>
              <a:rPr sz="2400" spc="5" dirty="0">
                <a:latin typeface="+mj-lt"/>
              </a:rPr>
              <a:t>e</a:t>
            </a:r>
            <a:r>
              <a:rPr sz="2400" dirty="0">
                <a:latin typeface="+mj-lt"/>
              </a:rPr>
              <a:t>lerate</a:t>
            </a:r>
            <a:r>
              <a:rPr sz="2400" spc="-60" dirty="0">
                <a:latin typeface="+mj-lt"/>
              </a:rPr>
              <a:t> </a:t>
            </a:r>
            <a:r>
              <a:rPr sz="2400" b="0" dirty="0">
                <a:latin typeface="+mj-lt"/>
                <a:cs typeface="Arial"/>
              </a:rPr>
              <a:t>of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his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o</a:t>
            </a:r>
            <a:r>
              <a:rPr sz="2400" b="0" dirty="0">
                <a:latin typeface="+mj-lt"/>
                <a:cs typeface="Arial"/>
              </a:rPr>
              <a:t>n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te</a:t>
            </a:r>
            <a:r>
              <a:rPr sz="2400" b="0" spc="-4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</a:rPr>
              <a:t>classes</a:t>
            </a: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2400" b="0" dirty="0">
                <a:latin typeface="+mj-lt"/>
                <a:cs typeface="Arial"/>
              </a:rPr>
              <a:t>If</a:t>
            </a:r>
            <a:r>
              <a:rPr sz="2400" b="0" spc="-75" dirty="0">
                <a:latin typeface="+mj-lt"/>
                <a:cs typeface="Arial"/>
              </a:rPr>
              <a:t> T</a:t>
            </a:r>
            <a:r>
              <a:rPr sz="2400" b="0" dirty="0">
                <a:latin typeface="+mj-lt"/>
                <a:cs typeface="Arial"/>
              </a:rPr>
              <a:t>im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ma</a:t>
            </a:r>
            <a:r>
              <a:rPr sz="2400" b="0" spc="5" dirty="0">
                <a:latin typeface="+mj-lt"/>
                <a:cs typeface="Arial"/>
              </a:rPr>
              <a:t>k</a:t>
            </a:r>
            <a:r>
              <a:rPr sz="2400" b="0" dirty="0">
                <a:latin typeface="+mj-lt"/>
                <a:cs typeface="Arial"/>
              </a:rPr>
              <a:t>es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this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ange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</a:t>
            </a:r>
            <a:r>
              <a:rPr sz="2400" b="0" spc="-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</a:t>
            </a:r>
            <a:r>
              <a:rPr sz="2400" b="0" spc="-120" dirty="0">
                <a:latin typeface="+mj-lt"/>
                <a:cs typeface="Arial"/>
              </a:rPr>
              <a:t>V</a:t>
            </a:r>
            <a:r>
              <a:rPr sz="2400" b="0" dirty="0">
                <a:latin typeface="+mj-lt"/>
                <a:cs typeface="Arial"/>
              </a:rPr>
              <a:t>ehi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interfac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,</a:t>
            </a:r>
            <a:r>
              <a:rPr sz="2400" b="0" spc="-5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then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all</a:t>
            </a:r>
            <a:r>
              <a:rPr sz="2400" b="0" spc="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50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la</a:t>
            </a:r>
            <a:r>
              <a:rPr sz="2400" b="0" spc="5" dirty="0">
                <a:latin typeface="+mj-lt"/>
                <a:cs typeface="Arial"/>
              </a:rPr>
              <a:t>ss</a:t>
            </a:r>
            <a:r>
              <a:rPr sz="2400" b="0" dirty="0">
                <a:latin typeface="+mj-lt"/>
                <a:cs typeface="Arial"/>
              </a:rPr>
              <a:t>es</a:t>
            </a:r>
            <a:r>
              <a:rPr sz="2400" b="0" spc="-3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will b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eak</a:t>
            </a:r>
            <a:r>
              <a:rPr sz="2400" b="0" spc="-4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au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they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do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not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implement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all </a:t>
            </a:r>
            <a:r>
              <a:rPr sz="2400" b="0" spc="-10" dirty="0">
                <a:latin typeface="+mj-lt"/>
                <a:cs typeface="Arial"/>
              </a:rPr>
              <a:t>m</a:t>
            </a:r>
            <a:r>
              <a:rPr sz="2400" b="0" dirty="0">
                <a:latin typeface="+mj-lt"/>
                <a:cs typeface="Arial"/>
              </a:rPr>
              <a:t>ethods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of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interface anymore</a:t>
            </a:r>
          </a:p>
          <a:p>
            <a:pPr marL="756285" marR="307340" indent="-28702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C00000"/>
                </a:solidFill>
                <a:latin typeface="+mj-lt"/>
              </a:rPr>
              <a:t>H</a:t>
            </a:r>
            <a:r>
              <a:rPr sz="2400" spc="-10" dirty="0">
                <a:solidFill>
                  <a:srgbClr val="C00000"/>
                </a:solidFill>
                <a:latin typeface="+mj-lt"/>
              </a:rPr>
              <a:t>o</a:t>
            </a:r>
            <a:r>
              <a:rPr sz="2400" dirty="0">
                <a:solidFill>
                  <a:srgbClr val="C00000"/>
                </a:solidFill>
                <a:latin typeface="+mj-lt"/>
              </a:rPr>
              <a:t>w</a:t>
            </a:r>
            <a:r>
              <a:rPr sz="2400" spc="-2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can</a:t>
            </a:r>
            <a:r>
              <a:rPr sz="2400" spc="-1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spc="-40" dirty="0">
                <a:solidFill>
                  <a:srgbClr val="C00000"/>
                </a:solidFill>
                <a:latin typeface="+mj-lt"/>
              </a:rPr>
              <a:t>T</a:t>
            </a:r>
            <a:r>
              <a:rPr sz="2400" dirty="0">
                <a:solidFill>
                  <a:srgbClr val="C00000"/>
                </a:solidFill>
                <a:latin typeface="+mj-lt"/>
              </a:rPr>
              <a:t>im</a:t>
            </a:r>
            <a:r>
              <a:rPr sz="2400" spc="-1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enforce</a:t>
            </a:r>
            <a:r>
              <a:rPr sz="2400" spc="-2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this</a:t>
            </a:r>
            <a:r>
              <a:rPr sz="2400" spc="-2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n</a:t>
            </a:r>
            <a:r>
              <a:rPr sz="2400" spc="-15" dirty="0">
                <a:solidFill>
                  <a:srgbClr val="C00000"/>
                </a:solidFill>
                <a:latin typeface="+mj-lt"/>
              </a:rPr>
              <a:t>e</a:t>
            </a:r>
            <a:r>
              <a:rPr sz="2400" dirty="0">
                <a:solidFill>
                  <a:srgbClr val="C00000"/>
                </a:solidFill>
                <a:latin typeface="+mj-lt"/>
              </a:rPr>
              <a:t>w</a:t>
            </a:r>
            <a:r>
              <a:rPr sz="2400" spc="-2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method</a:t>
            </a:r>
            <a:r>
              <a:rPr sz="2400" spc="-2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in</a:t>
            </a:r>
            <a:r>
              <a:rPr sz="2400" spc="-1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his</a:t>
            </a:r>
            <a:r>
              <a:rPr sz="2400" spc="-2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25 classes</a:t>
            </a:r>
            <a:r>
              <a:rPr sz="2400" spc="-2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alone </a:t>
            </a:r>
            <a:r>
              <a:rPr sz="2400" spc="20" dirty="0">
                <a:solidFill>
                  <a:srgbClr val="C00000"/>
                </a:solidFill>
                <a:latin typeface="+mj-lt"/>
              </a:rPr>
              <a:t>w</a:t>
            </a:r>
            <a:r>
              <a:rPr sz="2400" dirty="0">
                <a:solidFill>
                  <a:srgbClr val="C00000"/>
                </a:solidFill>
                <a:latin typeface="+mj-lt"/>
              </a:rPr>
              <a:t>i</a:t>
            </a:r>
            <a:r>
              <a:rPr sz="2400" spc="-15" dirty="0">
                <a:solidFill>
                  <a:srgbClr val="C00000"/>
                </a:solidFill>
                <a:latin typeface="+mj-lt"/>
              </a:rPr>
              <a:t>t</a:t>
            </a:r>
            <a:r>
              <a:rPr sz="2400" dirty="0">
                <a:solidFill>
                  <a:srgbClr val="C00000"/>
                </a:solidFill>
                <a:latin typeface="+mj-lt"/>
              </a:rPr>
              <a:t>hout</a:t>
            </a:r>
            <a:r>
              <a:rPr sz="2400" spc="-6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disturbing</a:t>
            </a:r>
            <a:r>
              <a:rPr sz="2400" spc="-2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the</a:t>
            </a:r>
            <a:r>
              <a:rPr sz="2400" spc="-10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other</a:t>
            </a:r>
            <a:r>
              <a:rPr sz="2400" spc="-25" dirty="0">
                <a:solidFill>
                  <a:srgbClr val="C00000"/>
                </a:solidFill>
                <a:latin typeface="+mj-lt"/>
              </a:rPr>
              <a:t> </a:t>
            </a:r>
            <a:r>
              <a:rPr sz="2400" dirty="0">
                <a:solidFill>
                  <a:srgbClr val="C00000"/>
                </a:solidFill>
                <a:latin typeface="+mj-lt"/>
              </a:rPr>
              <a:t>classes?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Tim</a:t>
            </a:r>
            <a:r>
              <a:rPr sz="4400" spc="-120" dirty="0"/>
              <a:t>’</a:t>
            </a:r>
            <a:r>
              <a:rPr sz="4400" dirty="0"/>
              <a:t>s</a:t>
            </a:r>
            <a:r>
              <a:rPr sz="4400" spc="-35" dirty="0"/>
              <a:t> </a:t>
            </a:r>
            <a:r>
              <a:rPr sz="4400" dirty="0"/>
              <a:t>So</a:t>
            </a:r>
            <a:r>
              <a:rPr sz="4400" spc="-10" dirty="0"/>
              <a:t>l</a:t>
            </a:r>
            <a:r>
              <a:rPr sz="4400" dirty="0"/>
              <a:t>ution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43800" y="2209800"/>
            <a:ext cx="1588007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9027" y="2156460"/>
            <a:ext cx="4963795" cy="440690"/>
          </a:xfrm>
          <a:custGeom>
            <a:avLst/>
            <a:gdLst/>
            <a:ahLst/>
            <a:cxnLst/>
            <a:rect l="l" t="t" r="r" b="b"/>
            <a:pathLst>
              <a:path w="4963795" h="440689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4339"/>
                </a:lnTo>
                <a:lnTo>
                  <a:pt x="1523" y="438911"/>
                </a:lnTo>
                <a:lnTo>
                  <a:pt x="4571" y="440435"/>
                </a:lnTo>
                <a:lnTo>
                  <a:pt x="4957571" y="440435"/>
                </a:lnTo>
                <a:lnTo>
                  <a:pt x="4962143" y="438911"/>
                </a:lnTo>
                <a:lnTo>
                  <a:pt x="4963667" y="434339"/>
                </a:lnTo>
                <a:lnTo>
                  <a:pt x="4572" y="434339"/>
                </a:lnTo>
                <a:lnTo>
                  <a:pt x="4572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440689">
                <a:moveTo>
                  <a:pt x="4957572" y="4571"/>
                </a:moveTo>
                <a:lnTo>
                  <a:pt x="4957572" y="434339"/>
                </a:lnTo>
                <a:lnTo>
                  <a:pt x="4963667" y="434339"/>
                </a:lnTo>
                <a:lnTo>
                  <a:pt x="4963667" y="4571"/>
                </a:lnTo>
                <a:lnTo>
                  <a:pt x="495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161032"/>
            <a:ext cx="4952999" cy="429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027" y="2156460"/>
            <a:ext cx="4963795" cy="440690"/>
          </a:xfrm>
          <a:custGeom>
            <a:avLst/>
            <a:gdLst/>
            <a:ahLst/>
            <a:cxnLst/>
            <a:rect l="l" t="t" r="r" b="b"/>
            <a:pathLst>
              <a:path w="4963795" h="440689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4339"/>
                </a:lnTo>
                <a:lnTo>
                  <a:pt x="1523" y="438911"/>
                </a:lnTo>
                <a:lnTo>
                  <a:pt x="4571" y="440435"/>
                </a:lnTo>
                <a:lnTo>
                  <a:pt x="4957571" y="440435"/>
                </a:lnTo>
                <a:lnTo>
                  <a:pt x="4962143" y="438911"/>
                </a:lnTo>
                <a:lnTo>
                  <a:pt x="4963667" y="434339"/>
                </a:lnTo>
                <a:lnTo>
                  <a:pt x="10667" y="434339"/>
                </a:lnTo>
                <a:lnTo>
                  <a:pt x="4571" y="429767"/>
                </a:lnTo>
                <a:lnTo>
                  <a:pt x="10667" y="42976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440689">
                <a:moveTo>
                  <a:pt x="10667" y="429767"/>
                </a:moveTo>
                <a:lnTo>
                  <a:pt x="4571" y="429767"/>
                </a:lnTo>
                <a:lnTo>
                  <a:pt x="10667" y="434339"/>
                </a:lnTo>
                <a:lnTo>
                  <a:pt x="10667" y="429767"/>
                </a:lnTo>
                <a:close/>
              </a:path>
              <a:path w="4963795" h="440689">
                <a:moveTo>
                  <a:pt x="4952999" y="429767"/>
                </a:moveTo>
                <a:lnTo>
                  <a:pt x="10667" y="429767"/>
                </a:lnTo>
                <a:lnTo>
                  <a:pt x="10667" y="434339"/>
                </a:lnTo>
                <a:lnTo>
                  <a:pt x="4952999" y="434339"/>
                </a:lnTo>
                <a:lnTo>
                  <a:pt x="4952999" y="429767"/>
                </a:lnTo>
                <a:close/>
              </a:path>
              <a:path w="4963795" h="440689">
                <a:moveTo>
                  <a:pt x="4952999" y="4571"/>
                </a:moveTo>
                <a:lnTo>
                  <a:pt x="4952999" y="434339"/>
                </a:lnTo>
                <a:lnTo>
                  <a:pt x="4957571" y="429767"/>
                </a:lnTo>
                <a:lnTo>
                  <a:pt x="4963667" y="429767"/>
                </a:lnTo>
                <a:lnTo>
                  <a:pt x="4963667" y="9143"/>
                </a:lnTo>
                <a:lnTo>
                  <a:pt x="4957571" y="9143"/>
                </a:lnTo>
                <a:lnTo>
                  <a:pt x="4952999" y="4571"/>
                </a:lnTo>
                <a:close/>
              </a:path>
              <a:path w="4963795" h="440689">
                <a:moveTo>
                  <a:pt x="4963667" y="429767"/>
                </a:moveTo>
                <a:lnTo>
                  <a:pt x="4957571" y="429767"/>
                </a:lnTo>
                <a:lnTo>
                  <a:pt x="4952999" y="434339"/>
                </a:lnTo>
                <a:lnTo>
                  <a:pt x="4963667" y="434339"/>
                </a:lnTo>
                <a:lnTo>
                  <a:pt x="4963667" y="429767"/>
                </a:lnTo>
                <a:close/>
              </a:path>
              <a:path w="4963795" h="44068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4963795" h="440689">
                <a:moveTo>
                  <a:pt x="495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4952999" y="9143"/>
                </a:lnTo>
                <a:lnTo>
                  <a:pt x="4952999" y="4571"/>
                </a:lnTo>
                <a:close/>
              </a:path>
              <a:path w="4963795" h="440689">
                <a:moveTo>
                  <a:pt x="4963667" y="4571"/>
                </a:moveTo>
                <a:lnTo>
                  <a:pt x="4952999" y="4571"/>
                </a:lnTo>
                <a:lnTo>
                  <a:pt x="4957571" y="9143"/>
                </a:lnTo>
                <a:lnTo>
                  <a:pt x="4963667" y="9143"/>
                </a:lnTo>
                <a:lnTo>
                  <a:pt x="496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3886200"/>
            <a:ext cx="1588007" cy="76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737" y="2237830"/>
            <a:ext cx="6523990" cy="314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Use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Inherita</a:t>
            </a:r>
            <a:r>
              <a:rPr sz="2200" b="1" spc="-15" dirty="0">
                <a:latin typeface="Arial"/>
                <a:cs typeface="Arial"/>
              </a:rPr>
              <a:t>nce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Interface</a:t>
            </a:r>
            <a:r>
              <a:rPr sz="2200" b="1" spc="-1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So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ution: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IAd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anced</a:t>
            </a:r>
            <a:r>
              <a:rPr sz="2000" b="1" spc="-1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ehic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 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ehic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12700" marR="144780">
              <a:lnSpc>
                <a:spcPct val="100000"/>
              </a:lnSpc>
              <a:spcBef>
                <a:spcPts val="1210"/>
              </a:spcBef>
              <a:tabLst>
                <a:tab pos="503555" algn="l"/>
              </a:tabLst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ntinue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 the	old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upg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12700" marR="6781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People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 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ehic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untou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Inherit</a:t>
            </a:r>
            <a:r>
              <a:rPr sz="4400" spc="-10" dirty="0"/>
              <a:t>a</a:t>
            </a:r>
            <a:r>
              <a:rPr sz="4400" dirty="0"/>
              <a:t>nce</a:t>
            </a:r>
            <a:r>
              <a:rPr sz="4400" spc="-20" dirty="0"/>
              <a:t> </a:t>
            </a:r>
            <a:r>
              <a:rPr sz="4400" dirty="0"/>
              <a:t>among</a:t>
            </a:r>
            <a:r>
              <a:rPr sz="4400" spc="-25" dirty="0"/>
              <a:t> </a:t>
            </a:r>
            <a:r>
              <a:rPr sz="4400" dirty="0"/>
              <a:t>Inter</a:t>
            </a:r>
            <a:r>
              <a:rPr sz="4400" spc="-15" dirty="0"/>
              <a:t>f</a:t>
            </a:r>
            <a:r>
              <a:rPr sz="4400" dirty="0"/>
              <a:t>a</a:t>
            </a:r>
            <a:r>
              <a:rPr sz="4400" spc="-10" dirty="0"/>
              <a:t>c</a:t>
            </a:r>
            <a:r>
              <a:rPr sz="4400" dirty="0"/>
              <a:t>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24939" y="3300984"/>
            <a:ext cx="2295525" cy="585470"/>
          </a:xfrm>
          <a:custGeom>
            <a:avLst/>
            <a:gdLst/>
            <a:ahLst/>
            <a:cxnLst/>
            <a:rect l="l" t="t" r="r" b="b"/>
            <a:pathLst>
              <a:path w="2295525" h="585470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5215"/>
                </a:lnTo>
                <a:lnTo>
                  <a:pt x="4572" y="585215"/>
                </a:lnTo>
                <a:lnTo>
                  <a:pt x="4572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585470">
                <a:moveTo>
                  <a:pt x="2290572" y="4571"/>
                </a:moveTo>
                <a:lnTo>
                  <a:pt x="2290572" y="585215"/>
                </a:lnTo>
                <a:lnTo>
                  <a:pt x="2295143" y="585215"/>
                </a:lnTo>
                <a:lnTo>
                  <a:pt x="2295143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9511" y="3305555"/>
            <a:ext cx="2285999" cy="580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4939" y="3300984"/>
            <a:ext cx="2295525" cy="585470"/>
          </a:xfrm>
          <a:custGeom>
            <a:avLst/>
            <a:gdLst/>
            <a:ahLst/>
            <a:cxnLst/>
            <a:rect l="l" t="t" r="r" b="b"/>
            <a:pathLst>
              <a:path w="2295525" h="585470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5215"/>
                </a:lnTo>
                <a:lnTo>
                  <a:pt x="9143" y="585215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585470">
                <a:moveTo>
                  <a:pt x="2285999" y="4571"/>
                </a:moveTo>
                <a:lnTo>
                  <a:pt x="2285999" y="585215"/>
                </a:lnTo>
                <a:lnTo>
                  <a:pt x="2295143" y="585215"/>
                </a:lnTo>
                <a:lnTo>
                  <a:pt x="2295143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5525" h="585470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295525" h="585470">
                <a:moveTo>
                  <a:pt x="22859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5525" h="585470">
                <a:moveTo>
                  <a:pt x="2295143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5143" y="10667"/>
                </a:lnTo>
                <a:lnTo>
                  <a:pt x="2295143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6115" y="3276600"/>
            <a:ext cx="24384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939" y="3886200"/>
            <a:ext cx="2295525" cy="187960"/>
          </a:xfrm>
          <a:custGeom>
            <a:avLst/>
            <a:gdLst/>
            <a:ahLst/>
            <a:cxnLst/>
            <a:rect l="l" t="t" r="r" b="b"/>
            <a:pathLst>
              <a:path w="2295525" h="187960">
                <a:moveTo>
                  <a:pt x="4572" y="0"/>
                </a:moveTo>
                <a:lnTo>
                  <a:pt x="0" y="0"/>
                </a:lnTo>
                <a:lnTo>
                  <a:pt x="0" y="181356"/>
                </a:lnTo>
                <a:lnTo>
                  <a:pt x="1523" y="185928"/>
                </a:lnTo>
                <a:lnTo>
                  <a:pt x="4571" y="187452"/>
                </a:lnTo>
                <a:lnTo>
                  <a:pt x="2290571" y="187452"/>
                </a:lnTo>
                <a:lnTo>
                  <a:pt x="2293619" y="185928"/>
                </a:lnTo>
                <a:lnTo>
                  <a:pt x="2295143" y="181356"/>
                </a:lnTo>
                <a:lnTo>
                  <a:pt x="4572" y="181356"/>
                </a:lnTo>
                <a:lnTo>
                  <a:pt x="4572" y="0"/>
                </a:lnTo>
                <a:close/>
              </a:path>
              <a:path w="2295525" h="187960">
                <a:moveTo>
                  <a:pt x="2295143" y="0"/>
                </a:moveTo>
                <a:lnTo>
                  <a:pt x="2290572" y="0"/>
                </a:lnTo>
                <a:lnTo>
                  <a:pt x="2290572" y="181356"/>
                </a:lnTo>
                <a:lnTo>
                  <a:pt x="2295143" y="181356"/>
                </a:lnTo>
                <a:lnTo>
                  <a:pt x="2295143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9511" y="3886200"/>
            <a:ext cx="2285999" cy="18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939" y="3886200"/>
            <a:ext cx="2295525" cy="187960"/>
          </a:xfrm>
          <a:custGeom>
            <a:avLst/>
            <a:gdLst/>
            <a:ahLst/>
            <a:cxnLst/>
            <a:rect l="l" t="t" r="r" b="b"/>
            <a:pathLst>
              <a:path w="2295525" h="187960">
                <a:moveTo>
                  <a:pt x="9143" y="0"/>
                </a:moveTo>
                <a:lnTo>
                  <a:pt x="0" y="0"/>
                </a:lnTo>
                <a:lnTo>
                  <a:pt x="0" y="181356"/>
                </a:lnTo>
                <a:lnTo>
                  <a:pt x="1523" y="185928"/>
                </a:lnTo>
                <a:lnTo>
                  <a:pt x="4571" y="187452"/>
                </a:lnTo>
                <a:lnTo>
                  <a:pt x="2290571" y="187452"/>
                </a:lnTo>
                <a:lnTo>
                  <a:pt x="2293619" y="185928"/>
                </a:lnTo>
                <a:lnTo>
                  <a:pt x="2295143" y="181356"/>
                </a:lnTo>
                <a:lnTo>
                  <a:pt x="9143" y="181356"/>
                </a:lnTo>
                <a:lnTo>
                  <a:pt x="4571" y="176784"/>
                </a:lnTo>
                <a:lnTo>
                  <a:pt x="9143" y="176784"/>
                </a:lnTo>
                <a:lnTo>
                  <a:pt x="9143" y="0"/>
                </a:lnTo>
                <a:close/>
              </a:path>
              <a:path w="2295525" h="187960">
                <a:moveTo>
                  <a:pt x="9143" y="176784"/>
                </a:moveTo>
                <a:lnTo>
                  <a:pt x="4571" y="176784"/>
                </a:lnTo>
                <a:lnTo>
                  <a:pt x="9143" y="181356"/>
                </a:lnTo>
                <a:lnTo>
                  <a:pt x="9143" y="176784"/>
                </a:lnTo>
                <a:close/>
              </a:path>
              <a:path w="2295525" h="187960">
                <a:moveTo>
                  <a:pt x="2285999" y="176784"/>
                </a:moveTo>
                <a:lnTo>
                  <a:pt x="9143" y="176784"/>
                </a:lnTo>
                <a:lnTo>
                  <a:pt x="9143" y="181356"/>
                </a:lnTo>
                <a:lnTo>
                  <a:pt x="2285999" y="181356"/>
                </a:lnTo>
                <a:lnTo>
                  <a:pt x="2285999" y="176784"/>
                </a:lnTo>
                <a:close/>
              </a:path>
              <a:path w="2295525" h="187960">
                <a:moveTo>
                  <a:pt x="2295143" y="0"/>
                </a:moveTo>
                <a:lnTo>
                  <a:pt x="2285999" y="0"/>
                </a:lnTo>
                <a:lnTo>
                  <a:pt x="2285999" y="181356"/>
                </a:lnTo>
                <a:lnTo>
                  <a:pt x="2290571" y="176784"/>
                </a:lnTo>
                <a:lnTo>
                  <a:pt x="2295143" y="176784"/>
                </a:lnTo>
                <a:lnTo>
                  <a:pt x="2295143" y="0"/>
                </a:lnTo>
                <a:close/>
              </a:path>
              <a:path w="2295525" h="187960">
                <a:moveTo>
                  <a:pt x="2295143" y="176784"/>
                </a:moveTo>
                <a:lnTo>
                  <a:pt x="2290571" y="176784"/>
                </a:lnTo>
                <a:lnTo>
                  <a:pt x="2285999" y="181356"/>
                </a:lnTo>
                <a:lnTo>
                  <a:pt x="2295143" y="181356"/>
                </a:lnTo>
                <a:lnTo>
                  <a:pt x="2295143" y="176784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939" y="4520184"/>
            <a:ext cx="2295525" cy="772795"/>
          </a:xfrm>
          <a:custGeom>
            <a:avLst/>
            <a:gdLst/>
            <a:ahLst/>
            <a:cxnLst/>
            <a:rect l="l" t="t" r="r" b="b"/>
            <a:pathLst>
              <a:path w="2295525" h="7727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2290571" y="772667"/>
                </a:lnTo>
                <a:lnTo>
                  <a:pt x="2293619" y="771143"/>
                </a:lnTo>
                <a:lnTo>
                  <a:pt x="2295143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772795">
                <a:moveTo>
                  <a:pt x="2290572" y="4571"/>
                </a:moveTo>
                <a:lnTo>
                  <a:pt x="2290572" y="766571"/>
                </a:lnTo>
                <a:lnTo>
                  <a:pt x="2295143" y="766571"/>
                </a:lnTo>
                <a:lnTo>
                  <a:pt x="2295143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9511" y="4524755"/>
            <a:ext cx="2285999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4939" y="4520184"/>
            <a:ext cx="2295525" cy="772795"/>
          </a:xfrm>
          <a:custGeom>
            <a:avLst/>
            <a:gdLst/>
            <a:ahLst/>
            <a:cxnLst/>
            <a:rect l="l" t="t" r="r" b="b"/>
            <a:pathLst>
              <a:path w="2295525" h="7727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2290571" y="772667"/>
                </a:lnTo>
                <a:lnTo>
                  <a:pt x="2293619" y="771143"/>
                </a:lnTo>
                <a:lnTo>
                  <a:pt x="2295143" y="766571"/>
                </a:lnTo>
                <a:lnTo>
                  <a:pt x="9143" y="766571"/>
                </a:lnTo>
                <a:lnTo>
                  <a:pt x="4571" y="761999"/>
                </a:lnTo>
                <a:lnTo>
                  <a:pt x="9143" y="7619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772795">
                <a:moveTo>
                  <a:pt x="9143" y="761999"/>
                </a:moveTo>
                <a:lnTo>
                  <a:pt x="4571" y="761999"/>
                </a:lnTo>
                <a:lnTo>
                  <a:pt x="9143" y="766571"/>
                </a:lnTo>
                <a:lnTo>
                  <a:pt x="9143" y="761999"/>
                </a:lnTo>
                <a:close/>
              </a:path>
              <a:path w="2295525" h="772795">
                <a:moveTo>
                  <a:pt x="2285999" y="761999"/>
                </a:moveTo>
                <a:lnTo>
                  <a:pt x="9143" y="761999"/>
                </a:lnTo>
                <a:lnTo>
                  <a:pt x="9143" y="766571"/>
                </a:lnTo>
                <a:lnTo>
                  <a:pt x="2285999" y="766571"/>
                </a:lnTo>
                <a:lnTo>
                  <a:pt x="2285999" y="761999"/>
                </a:lnTo>
                <a:close/>
              </a:path>
              <a:path w="2295525" h="772795">
                <a:moveTo>
                  <a:pt x="2285999" y="4571"/>
                </a:moveTo>
                <a:lnTo>
                  <a:pt x="2285999" y="766571"/>
                </a:lnTo>
                <a:lnTo>
                  <a:pt x="2290571" y="761999"/>
                </a:lnTo>
                <a:lnTo>
                  <a:pt x="2295143" y="761999"/>
                </a:lnTo>
                <a:lnTo>
                  <a:pt x="2295143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5525" h="772795">
                <a:moveTo>
                  <a:pt x="2295143" y="761999"/>
                </a:moveTo>
                <a:lnTo>
                  <a:pt x="2290571" y="761999"/>
                </a:lnTo>
                <a:lnTo>
                  <a:pt x="2285999" y="766571"/>
                </a:lnTo>
                <a:lnTo>
                  <a:pt x="2295143" y="766571"/>
                </a:lnTo>
                <a:lnTo>
                  <a:pt x="2295143" y="761999"/>
                </a:lnTo>
                <a:close/>
              </a:path>
              <a:path w="2295525" h="7727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295525" h="772795">
                <a:moveTo>
                  <a:pt x="22859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5525" h="772795">
                <a:moveTo>
                  <a:pt x="2295143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5143" y="10667"/>
                </a:lnTo>
                <a:lnTo>
                  <a:pt x="2295143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4939" y="5862828"/>
            <a:ext cx="2295525" cy="772795"/>
          </a:xfrm>
          <a:custGeom>
            <a:avLst/>
            <a:gdLst/>
            <a:ahLst/>
            <a:cxnLst/>
            <a:rect l="l" t="t" r="r" b="b"/>
            <a:pathLst>
              <a:path w="2295525" h="7727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2290571" y="772667"/>
                </a:lnTo>
                <a:lnTo>
                  <a:pt x="2293619" y="771143"/>
                </a:lnTo>
                <a:lnTo>
                  <a:pt x="2295143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772795">
                <a:moveTo>
                  <a:pt x="2290572" y="4571"/>
                </a:moveTo>
                <a:lnTo>
                  <a:pt x="2290572" y="766571"/>
                </a:lnTo>
                <a:lnTo>
                  <a:pt x="2295143" y="766571"/>
                </a:lnTo>
                <a:lnTo>
                  <a:pt x="2295143" y="4571"/>
                </a:lnTo>
                <a:lnTo>
                  <a:pt x="22905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9511" y="5867400"/>
            <a:ext cx="2285999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4939" y="5862828"/>
            <a:ext cx="2295525" cy="772795"/>
          </a:xfrm>
          <a:custGeom>
            <a:avLst/>
            <a:gdLst/>
            <a:ahLst/>
            <a:cxnLst/>
            <a:rect l="l" t="t" r="r" b="b"/>
            <a:pathLst>
              <a:path w="2295525" h="7727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2290571" y="772667"/>
                </a:lnTo>
                <a:lnTo>
                  <a:pt x="2293619" y="771143"/>
                </a:lnTo>
                <a:lnTo>
                  <a:pt x="2295143" y="766571"/>
                </a:lnTo>
                <a:lnTo>
                  <a:pt x="9143" y="766571"/>
                </a:lnTo>
                <a:lnTo>
                  <a:pt x="4571" y="761999"/>
                </a:lnTo>
                <a:lnTo>
                  <a:pt x="9143" y="7619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2295143" y="4571"/>
                </a:lnTo>
                <a:lnTo>
                  <a:pt x="2293619" y="1523"/>
                </a:lnTo>
                <a:lnTo>
                  <a:pt x="2290571" y="0"/>
                </a:lnTo>
                <a:close/>
              </a:path>
              <a:path w="2295525" h="772795">
                <a:moveTo>
                  <a:pt x="9143" y="761999"/>
                </a:moveTo>
                <a:lnTo>
                  <a:pt x="4571" y="761999"/>
                </a:lnTo>
                <a:lnTo>
                  <a:pt x="9143" y="766571"/>
                </a:lnTo>
                <a:lnTo>
                  <a:pt x="9143" y="761999"/>
                </a:lnTo>
                <a:close/>
              </a:path>
              <a:path w="2295525" h="772795">
                <a:moveTo>
                  <a:pt x="2285999" y="761999"/>
                </a:moveTo>
                <a:lnTo>
                  <a:pt x="9143" y="761999"/>
                </a:lnTo>
                <a:lnTo>
                  <a:pt x="9143" y="766571"/>
                </a:lnTo>
                <a:lnTo>
                  <a:pt x="2285999" y="766571"/>
                </a:lnTo>
                <a:lnTo>
                  <a:pt x="2285999" y="761999"/>
                </a:lnTo>
                <a:close/>
              </a:path>
              <a:path w="2295525" h="772795">
                <a:moveTo>
                  <a:pt x="2285999" y="4571"/>
                </a:moveTo>
                <a:lnTo>
                  <a:pt x="2285999" y="766571"/>
                </a:lnTo>
                <a:lnTo>
                  <a:pt x="2290571" y="761999"/>
                </a:lnTo>
                <a:lnTo>
                  <a:pt x="2295143" y="761999"/>
                </a:lnTo>
                <a:lnTo>
                  <a:pt x="2295143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5525" h="772795">
                <a:moveTo>
                  <a:pt x="2295143" y="761999"/>
                </a:moveTo>
                <a:lnTo>
                  <a:pt x="2290571" y="761999"/>
                </a:lnTo>
                <a:lnTo>
                  <a:pt x="2285999" y="766571"/>
                </a:lnTo>
                <a:lnTo>
                  <a:pt x="2295143" y="766571"/>
                </a:lnTo>
                <a:lnTo>
                  <a:pt x="2295143" y="761999"/>
                </a:lnTo>
                <a:close/>
              </a:path>
              <a:path w="2295525" h="7727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2295525" h="772795">
                <a:moveTo>
                  <a:pt x="22859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5525" h="772795">
                <a:moveTo>
                  <a:pt x="2295143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5143" y="10667"/>
                </a:lnTo>
                <a:lnTo>
                  <a:pt x="229514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1168" y="4067555"/>
            <a:ext cx="142875" cy="457200"/>
          </a:xfrm>
          <a:custGeom>
            <a:avLst/>
            <a:gdLst/>
            <a:ahLst/>
            <a:cxnLst/>
            <a:rect l="l" t="t" r="r" b="b"/>
            <a:pathLst>
              <a:path w="142875" h="457200">
                <a:moveTo>
                  <a:pt x="86583" y="362711"/>
                </a:moveTo>
                <a:lnTo>
                  <a:pt x="54579" y="362711"/>
                </a:lnTo>
                <a:lnTo>
                  <a:pt x="54579" y="457199"/>
                </a:lnTo>
                <a:lnTo>
                  <a:pt x="86583" y="457199"/>
                </a:lnTo>
                <a:lnTo>
                  <a:pt x="86583" y="362711"/>
                </a:lnTo>
                <a:close/>
              </a:path>
              <a:path w="142875" h="457200">
                <a:moveTo>
                  <a:pt x="86583" y="236219"/>
                </a:moveTo>
                <a:lnTo>
                  <a:pt x="54579" y="236219"/>
                </a:lnTo>
                <a:lnTo>
                  <a:pt x="54579" y="330707"/>
                </a:lnTo>
                <a:lnTo>
                  <a:pt x="86583" y="330707"/>
                </a:lnTo>
                <a:lnTo>
                  <a:pt x="86583" y="236219"/>
                </a:lnTo>
                <a:close/>
              </a:path>
              <a:path w="142875" h="457200">
                <a:moveTo>
                  <a:pt x="86583" y="108203"/>
                </a:moveTo>
                <a:lnTo>
                  <a:pt x="54579" y="108203"/>
                </a:lnTo>
                <a:lnTo>
                  <a:pt x="54579" y="204215"/>
                </a:lnTo>
                <a:lnTo>
                  <a:pt x="86583" y="204215"/>
                </a:lnTo>
                <a:lnTo>
                  <a:pt x="86583" y="108203"/>
                </a:lnTo>
                <a:close/>
              </a:path>
              <a:path w="142875" h="457200">
                <a:moveTo>
                  <a:pt x="71343" y="0"/>
                </a:moveTo>
                <a:lnTo>
                  <a:pt x="1239" y="118871"/>
                </a:lnTo>
                <a:lnTo>
                  <a:pt x="332" y="120646"/>
                </a:lnTo>
                <a:lnTo>
                  <a:pt x="0" y="132387"/>
                </a:lnTo>
                <a:lnTo>
                  <a:pt x="7335" y="141731"/>
                </a:lnTo>
                <a:lnTo>
                  <a:pt x="14955" y="144779"/>
                </a:lnTo>
                <a:lnTo>
                  <a:pt x="24099" y="143255"/>
                </a:lnTo>
                <a:lnTo>
                  <a:pt x="28671" y="135635"/>
                </a:lnTo>
                <a:lnTo>
                  <a:pt x="63578" y="76199"/>
                </a:lnTo>
                <a:lnTo>
                  <a:pt x="54579" y="76199"/>
                </a:lnTo>
                <a:lnTo>
                  <a:pt x="54579" y="32003"/>
                </a:lnTo>
                <a:lnTo>
                  <a:pt x="89807" y="32003"/>
                </a:lnTo>
                <a:lnTo>
                  <a:pt x="71343" y="0"/>
                </a:lnTo>
                <a:close/>
              </a:path>
              <a:path w="142875" h="457200">
                <a:moveTo>
                  <a:pt x="86583" y="39623"/>
                </a:moveTo>
                <a:lnTo>
                  <a:pt x="85059" y="39623"/>
                </a:lnTo>
                <a:lnTo>
                  <a:pt x="71174" y="63264"/>
                </a:lnTo>
                <a:lnTo>
                  <a:pt x="113448" y="137032"/>
                </a:lnTo>
                <a:lnTo>
                  <a:pt x="123749" y="142748"/>
                </a:lnTo>
                <a:lnTo>
                  <a:pt x="136390" y="141044"/>
                </a:lnTo>
                <a:lnTo>
                  <a:pt x="142306" y="130848"/>
                </a:lnTo>
                <a:lnTo>
                  <a:pt x="139923" y="118871"/>
                </a:lnTo>
                <a:lnTo>
                  <a:pt x="115304" y="76199"/>
                </a:lnTo>
                <a:lnTo>
                  <a:pt x="86583" y="76199"/>
                </a:lnTo>
                <a:lnTo>
                  <a:pt x="86583" y="39623"/>
                </a:lnTo>
                <a:close/>
              </a:path>
              <a:path w="142875" h="457200">
                <a:moveTo>
                  <a:pt x="86583" y="32003"/>
                </a:moveTo>
                <a:lnTo>
                  <a:pt x="54579" y="32003"/>
                </a:lnTo>
                <a:lnTo>
                  <a:pt x="54579" y="76199"/>
                </a:lnTo>
                <a:lnTo>
                  <a:pt x="63578" y="76199"/>
                </a:lnTo>
                <a:lnTo>
                  <a:pt x="71174" y="63264"/>
                </a:lnTo>
                <a:lnTo>
                  <a:pt x="57627" y="39623"/>
                </a:lnTo>
                <a:lnTo>
                  <a:pt x="86583" y="39623"/>
                </a:lnTo>
                <a:lnTo>
                  <a:pt x="86583" y="32003"/>
                </a:lnTo>
                <a:close/>
              </a:path>
              <a:path w="142875" h="457200">
                <a:moveTo>
                  <a:pt x="71174" y="63264"/>
                </a:moveTo>
                <a:lnTo>
                  <a:pt x="63578" y="76199"/>
                </a:lnTo>
                <a:lnTo>
                  <a:pt x="78587" y="76199"/>
                </a:lnTo>
                <a:lnTo>
                  <a:pt x="71174" y="63264"/>
                </a:lnTo>
                <a:close/>
              </a:path>
              <a:path w="142875" h="457200">
                <a:moveTo>
                  <a:pt x="89807" y="32003"/>
                </a:moveTo>
                <a:lnTo>
                  <a:pt x="86583" y="32003"/>
                </a:lnTo>
                <a:lnTo>
                  <a:pt x="86583" y="76199"/>
                </a:lnTo>
                <a:lnTo>
                  <a:pt x="115304" y="76199"/>
                </a:lnTo>
                <a:lnTo>
                  <a:pt x="89807" y="32003"/>
                </a:lnTo>
                <a:close/>
              </a:path>
              <a:path w="142875" h="457200">
                <a:moveTo>
                  <a:pt x="85059" y="39623"/>
                </a:moveTo>
                <a:lnTo>
                  <a:pt x="57627" y="39623"/>
                </a:lnTo>
                <a:lnTo>
                  <a:pt x="71174" y="63264"/>
                </a:lnTo>
                <a:lnTo>
                  <a:pt x="8505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1168" y="5286755"/>
            <a:ext cx="142875" cy="581025"/>
          </a:xfrm>
          <a:custGeom>
            <a:avLst/>
            <a:gdLst/>
            <a:ahLst/>
            <a:cxnLst/>
            <a:rect l="l" t="t" r="r" b="b"/>
            <a:pathLst>
              <a:path w="142875" h="581025">
                <a:moveTo>
                  <a:pt x="71174" y="63264"/>
                </a:moveTo>
                <a:lnTo>
                  <a:pt x="54579" y="91522"/>
                </a:lnTo>
                <a:lnTo>
                  <a:pt x="54579" y="580643"/>
                </a:lnTo>
                <a:lnTo>
                  <a:pt x="86583" y="580643"/>
                </a:lnTo>
                <a:lnTo>
                  <a:pt x="86583" y="90152"/>
                </a:lnTo>
                <a:lnTo>
                  <a:pt x="71174" y="63264"/>
                </a:lnTo>
                <a:close/>
              </a:path>
              <a:path w="142875" h="581025">
                <a:moveTo>
                  <a:pt x="71343" y="0"/>
                </a:moveTo>
                <a:lnTo>
                  <a:pt x="1239" y="118871"/>
                </a:lnTo>
                <a:lnTo>
                  <a:pt x="332" y="120646"/>
                </a:lnTo>
                <a:lnTo>
                  <a:pt x="0" y="132387"/>
                </a:lnTo>
                <a:lnTo>
                  <a:pt x="7335" y="141731"/>
                </a:lnTo>
                <a:lnTo>
                  <a:pt x="14955" y="144779"/>
                </a:lnTo>
                <a:lnTo>
                  <a:pt x="24099" y="143255"/>
                </a:lnTo>
                <a:lnTo>
                  <a:pt x="28671" y="135635"/>
                </a:lnTo>
                <a:lnTo>
                  <a:pt x="54579" y="91522"/>
                </a:lnTo>
                <a:lnTo>
                  <a:pt x="54579" y="32003"/>
                </a:lnTo>
                <a:lnTo>
                  <a:pt x="89807" y="32003"/>
                </a:lnTo>
                <a:lnTo>
                  <a:pt x="71343" y="0"/>
                </a:lnTo>
                <a:close/>
              </a:path>
              <a:path w="142875" h="581025">
                <a:moveTo>
                  <a:pt x="89807" y="32003"/>
                </a:moveTo>
                <a:lnTo>
                  <a:pt x="86583" y="32003"/>
                </a:lnTo>
                <a:lnTo>
                  <a:pt x="86583" y="90152"/>
                </a:lnTo>
                <a:lnTo>
                  <a:pt x="113448" y="137032"/>
                </a:lnTo>
                <a:lnTo>
                  <a:pt x="123749" y="142748"/>
                </a:lnTo>
                <a:lnTo>
                  <a:pt x="136390" y="141044"/>
                </a:lnTo>
                <a:lnTo>
                  <a:pt x="142306" y="130848"/>
                </a:lnTo>
                <a:lnTo>
                  <a:pt x="139923" y="118871"/>
                </a:lnTo>
                <a:lnTo>
                  <a:pt x="89807" y="32003"/>
                </a:lnTo>
                <a:close/>
              </a:path>
              <a:path w="142875" h="581025">
                <a:moveTo>
                  <a:pt x="86583" y="32003"/>
                </a:moveTo>
                <a:lnTo>
                  <a:pt x="54579" y="32003"/>
                </a:lnTo>
                <a:lnTo>
                  <a:pt x="54579" y="91522"/>
                </a:lnTo>
                <a:lnTo>
                  <a:pt x="71174" y="63264"/>
                </a:lnTo>
                <a:lnTo>
                  <a:pt x="57627" y="39623"/>
                </a:lnTo>
                <a:lnTo>
                  <a:pt x="86583" y="39623"/>
                </a:lnTo>
                <a:lnTo>
                  <a:pt x="86583" y="32003"/>
                </a:lnTo>
                <a:close/>
              </a:path>
              <a:path w="142875" h="581025">
                <a:moveTo>
                  <a:pt x="86583" y="39623"/>
                </a:moveTo>
                <a:lnTo>
                  <a:pt x="85059" y="39623"/>
                </a:lnTo>
                <a:lnTo>
                  <a:pt x="71174" y="63264"/>
                </a:lnTo>
                <a:lnTo>
                  <a:pt x="86583" y="90152"/>
                </a:lnTo>
                <a:lnTo>
                  <a:pt x="86583" y="39623"/>
                </a:lnTo>
                <a:close/>
              </a:path>
              <a:path w="142875" h="581025">
                <a:moveTo>
                  <a:pt x="85059" y="39623"/>
                </a:moveTo>
                <a:lnTo>
                  <a:pt x="57627" y="39623"/>
                </a:lnTo>
                <a:lnTo>
                  <a:pt x="71174" y="63264"/>
                </a:lnTo>
                <a:lnTo>
                  <a:pt x="85059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6100" y="2140330"/>
            <a:ext cx="7989570" cy="4286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41495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Inher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nce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among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ace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though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 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themselves.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250">
              <a:latin typeface="Times New Roman"/>
              <a:cs typeface="Times New Roman"/>
            </a:endParaRPr>
          </a:p>
          <a:p>
            <a:pPr marR="4366895" algn="ctr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I</a:t>
            </a:r>
            <a:r>
              <a:rPr sz="2200" b="1" spc="-125" dirty="0">
                <a:latin typeface="Calibri"/>
                <a:cs typeface="Calibri"/>
              </a:rPr>
              <a:t>V</a:t>
            </a:r>
            <a:r>
              <a:rPr sz="2200" b="1" spc="-10" dirty="0">
                <a:latin typeface="Calibri"/>
                <a:cs typeface="Calibri"/>
              </a:rPr>
              <a:t>ehicle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0">
              <a:latin typeface="Times New Roman"/>
              <a:cs typeface="Times New Roman"/>
            </a:endParaRPr>
          </a:p>
          <a:p>
            <a:pPr marL="662940">
              <a:lnSpc>
                <a:spcPts val="1000"/>
              </a:lnSpc>
              <a:tabLst>
                <a:tab pos="3209925" algn="l"/>
              </a:tabLst>
            </a:pPr>
            <a:r>
              <a:rPr sz="1000" dirty="0"/>
              <a:t>	</a:t>
            </a:r>
            <a:endParaRPr sz="1000"/>
          </a:p>
          <a:p>
            <a:pPr marL="87312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tends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311785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IAd</a:t>
            </a:r>
            <a:r>
              <a:rPr sz="2200" b="1" spc="-50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5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ed</a:t>
            </a:r>
            <a:r>
              <a:rPr sz="2200" b="1" spc="-130" dirty="0">
                <a:latin typeface="Calibri"/>
                <a:cs typeface="Calibri"/>
              </a:rPr>
              <a:t>V</a:t>
            </a:r>
            <a:r>
              <a:rPr sz="2200" b="1" spc="-10" dirty="0">
                <a:latin typeface="Calibri"/>
                <a:cs typeface="Calibri"/>
              </a:rPr>
              <a:t>ehicle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imp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250">
              <a:latin typeface="Times New Roman"/>
              <a:cs typeface="Times New Roman"/>
            </a:endParaRPr>
          </a:p>
          <a:p>
            <a:pPr marR="4368800" algn="ctr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RaceCar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6200" y="4287011"/>
            <a:ext cx="4648200" cy="990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00" y="5257800"/>
            <a:ext cx="4038600" cy="1985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838200"/>
            <a:ext cx="65062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7265" algn="l"/>
              </a:tabLst>
            </a:pPr>
            <a:r>
              <a:rPr sz="4400" dirty="0">
                <a:latin typeface="+mj-lt"/>
                <a:cs typeface="Verdana"/>
              </a:rPr>
              <a:t>Inter</a:t>
            </a:r>
            <a:r>
              <a:rPr sz="4400" spc="-15" dirty="0">
                <a:latin typeface="+mj-lt"/>
                <a:cs typeface="Verdana"/>
              </a:rPr>
              <a:t>f</a:t>
            </a:r>
            <a:r>
              <a:rPr sz="4400" dirty="0">
                <a:latin typeface="+mj-lt"/>
                <a:cs typeface="Verdana"/>
              </a:rPr>
              <a:t>a</a:t>
            </a:r>
            <a:r>
              <a:rPr sz="4400" spc="-10" dirty="0">
                <a:latin typeface="+mj-lt"/>
                <a:cs typeface="Verdana"/>
              </a:rPr>
              <a:t>c</a:t>
            </a:r>
            <a:r>
              <a:rPr sz="4400" dirty="0">
                <a:latin typeface="+mj-lt"/>
                <a:cs typeface="Verdana"/>
              </a:rPr>
              <a:t>e	</a:t>
            </a:r>
            <a:r>
              <a:rPr sz="4400" spc="-10" dirty="0">
                <a:latin typeface="+mj-lt"/>
                <a:cs typeface="Verdana"/>
              </a:rPr>
              <a:t>a</a:t>
            </a:r>
            <a:r>
              <a:rPr sz="4400" dirty="0">
                <a:latin typeface="+mj-lt"/>
                <a:cs typeface="Verdana"/>
              </a:rPr>
              <a:t>nd</a:t>
            </a:r>
            <a:r>
              <a:rPr sz="4400" spc="-20" dirty="0">
                <a:latin typeface="+mj-lt"/>
                <a:cs typeface="Verdana"/>
              </a:rPr>
              <a:t> </a:t>
            </a:r>
            <a:r>
              <a:rPr sz="4400" spc="-8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olymorphism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1062227" y="5550408"/>
            <a:ext cx="7706995" cy="932815"/>
          </a:xfrm>
          <a:custGeom>
            <a:avLst/>
            <a:gdLst/>
            <a:ahLst/>
            <a:cxnLst/>
            <a:rect l="l" t="t" r="r" b="b"/>
            <a:pathLst>
              <a:path w="7706995" h="932814">
                <a:moveTo>
                  <a:pt x="7705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926591"/>
                </a:lnTo>
                <a:lnTo>
                  <a:pt x="1523" y="931163"/>
                </a:lnTo>
                <a:lnTo>
                  <a:pt x="4571" y="932687"/>
                </a:lnTo>
                <a:lnTo>
                  <a:pt x="7700771" y="932687"/>
                </a:lnTo>
                <a:lnTo>
                  <a:pt x="7705343" y="931163"/>
                </a:lnTo>
                <a:lnTo>
                  <a:pt x="7706867" y="926591"/>
                </a:lnTo>
                <a:lnTo>
                  <a:pt x="4572" y="926591"/>
                </a:lnTo>
                <a:lnTo>
                  <a:pt x="4572" y="4571"/>
                </a:lnTo>
                <a:lnTo>
                  <a:pt x="7706867" y="4571"/>
                </a:lnTo>
                <a:lnTo>
                  <a:pt x="7705343" y="0"/>
                </a:lnTo>
                <a:close/>
              </a:path>
              <a:path w="7706995" h="932814">
                <a:moveTo>
                  <a:pt x="7700772" y="4571"/>
                </a:moveTo>
                <a:lnTo>
                  <a:pt x="7700772" y="926591"/>
                </a:lnTo>
                <a:lnTo>
                  <a:pt x="7706867" y="926591"/>
                </a:lnTo>
                <a:lnTo>
                  <a:pt x="7706867" y="4571"/>
                </a:lnTo>
                <a:lnTo>
                  <a:pt x="7700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1066800" y="5554979"/>
            <a:ext cx="7696199" cy="922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1062227" y="5550408"/>
            <a:ext cx="7706995" cy="932815"/>
          </a:xfrm>
          <a:custGeom>
            <a:avLst/>
            <a:gdLst/>
            <a:ahLst/>
            <a:cxnLst/>
            <a:rect l="l" t="t" r="r" b="b"/>
            <a:pathLst>
              <a:path w="7706995" h="932814">
                <a:moveTo>
                  <a:pt x="7705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926591"/>
                </a:lnTo>
                <a:lnTo>
                  <a:pt x="1523" y="931163"/>
                </a:lnTo>
                <a:lnTo>
                  <a:pt x="4571" y="932687"/>
                </a:lnTo>
                <a:lnTo>
                  <a:pt x="7700771" y="932687"/>
                </a:lnTo>
                <a:lnTo>
                  <a:pt x="7705343" y="931163"/>
                </a:lnTo>
                <a:lnTo>
                  <a:pt x="7706867" y="926591"/>
                </a:lnTo>
                <a:lnTo>
                  <a:pt x="10667" y="926591"/>
                </a:lnTo>
                <a:lnTo>
                  <a:pt x="4571" y="922019"/>
                </a:lnTo>
                <a:lnTo>
                  <a:pt x="10667" y="92201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706867" y="4571"/>
                </a:lnTo>
                <a:lnTo>
                  <a:pt x="7705343" y="0"/>
                </a:lnTo>
                <a:close/>
              </a:path>
              <a:path w="7706995" h="932814">
                <a:moveTo>
                  <a:pt x="10667" y="922019"/>
                </a:moveTo>
                <a:lnTo>
                  <a:pt x="4571" y="922019"/>
                </a:lnTo>
                <a:lnTo>
                  <a:pt x="10667" y="926591"/>
                </a:lnTo>
                <a:lnTo>
                  <a:pt x="10667" y="922019"/>
                </a:lnTo>
                <a:close/>
              </a:path>
              <a:path w="7706995" h="932814">
                <a:moveTo>
                  <a:pt x="7696199" y="922019"/>
                </a:moveTo>
                <a:lnTo>
                  <a:pt x="10667" y="922019"/>
                </a:lnTo>
                <a:lnTo>
                  <a:pt x="10667" y="926591"/>
                </a:lnTo>
                <a:lnTo>
                  <a:pt x="7696199" y="926591"/>
                </a:lnTo>
                <a:lnTo>
                  <a:pt x="7696199" y="922019"/>
                </a:lnTo>
                <a:close/>
              </a:path>
              <a:path w="7706995" h="932814">
                <a:moveTo>
                  <a:pt x="7696199" y="4571"/>
                </a:moveTo>
                <a:lnTo>
                  <a:pt x="7696199" y="926591"/>
                </a:lnTo>
                <a:lnTo>
                  <a:pt x="7700771" y="922019"/>
                </a:lnTo>
                <a:lnTo>
                  <a:pt x="7706867" y="922019"/>
                </a:lnTo>
                <a:lnTo>
                  <a:pt x="7706867" y="9143"/>
                </a:lnTo>
                <a:lnTo>
                  <a:pt x="7700771" y="9143"/>
                </a:lnTo>
                <a:lnTo>
                  <a:pt x="7696199" y="4571"/>
                </a:lnTo>
                <a:close/>
              </a:path>
              <a:path w="7706995" h="932814">
                <a:moveTo>
                  <a:pt x="7706867" y="922019"/>
                </a:moveTo>
                <a:lnTo>
                  <a:pt x="7700771" y="922019"/>
                </a:lnTo>
                <a:lnTo>
                  <a:pt x="7696199" y="926591"/>
                </a:lnTo>
                <a:lnTo>
                  <a:pt x="7706867" y="926591"/>
                </a:lnTo>
                <a:lnTo>
                  <a:pt x="7706867" y="922019"/>
                </a:lnTo>
                <a:close/>
              </a:path>
              <a:path w="7706995" h="93281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706995" h="932814">
                <a:moveTo>
                  <a:pt x="7696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696199" y="9143"/>
                </a:lnTo>
                <a:lnTo>
                  <a:pt x="7696199" y="4571"/>
                </a:lnTo>
                <a:close/>
              </a:path>
              <a:path w="7706995" h="932814">
                <a:moveTo>
                  <a:pt x="7706867" y="4571"/>
                </a:moveTo>
                <a:lnTo>
                  <a:pt x="7696199" y="4571"/>
                </a:lnTo>
                <a:lnTo>
                  <a:pt x="7700771" y="9143"/>
                </a:lnTo>
                <a:lnTo>
                  <a:pt x="7706867" y="9143"/>
                </a:lnTo>
                <a:lnTo>
                  <a:pt x="7706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535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+mj-lt"/>
              </a:rPr>
              <a:t>Inter</a:t>
            </a:r>
            <a:r>
              <a:rPr sz="2400" spc="5" dirty="0">
                <a:latin typeface="+mj-lt"/>
              </a:rPr>
              <a:t>f</a:t>
            </a:r>
            <a:r>
              <a:rPr sz="2400" dirty="0">
                <a:latin typeface="+mj-lt"/>
              </a:rPr>
              <a:t>ace</a:t>
            </a:r>
            <a:r>
              <a:rPr sz="2400" spc="-50" dirty="0">
                <a:latin typeface="+mj-lt"/>
              </a:rPr>
              <a:t> </a:t>
            </a:r>
            <a:r>
              <a:rPr sz="2400" dirty="0">
                <a:latin typeface="+mj-lt"/>
              </a:rPr>
              <a:t>and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Po</a:t>
            </a:r>
            <a:r>
              <a:rPr sz="2400" spc="-15" dirty="0">
                <a:latin typeface="+mj-lt"/>
              </a:rPr>
              <a:t>l</a:t>
            </a:r>
            <a:r>
              <a:rPr sz="2400" spc="-35" dirty="0">
                <a:latin typeface="+mj-lt"/>
              </a:rPr>
              <a:t>y</a:t>
            </a:r>
            <a:r>
              <a:rPr sz="2400" dirty="0">
                <a:latin typeface="+mj-lt"/>
              </a:rPr>
              <a:t>morp</a:t>
            </a:r>
            <a:r>
              <a:rPr sz="2400" spc="-10" dirty="0">
                <a:latin typeface="+mj-lt"/>
              </a:rPr>
              <a:t>h</a:t>
            </a:r>
            <a:r>
              <a:rPr sz="2400" dirty="0">
                <a:latin typeface="+mj-lt"/>
              </a:rPr>
              <a:t>is</a:t>
            </a:r>
            <a:r>
              <a:rPr sz="2400" spc="-10" dirty="0">
                <a:latin typeface="+mj-lt"/>
              </a:rPr>
              <a:t>m</a:t>
            </a:r>
            <a:r>
              <a:rPr sz="2400" dirty="0">
                <a:latin typeface="+mj-lt"/>
              </a:rPr>
              <a:t>:</a:t>
            </a: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latin typeface="+mj-lt"/>
                <a:cs typeface="Arial"/>
              </a:rPr>
              <a:t>In</a:t>
            </a:r>
            <a:r>
              <a:rPr sz="2400" b="0" spc="-10" dirty="0">
                <a:latin typeface="+mj-lt"/>
                <a:cs typeface="Arial"/>
              </a:rPr>
              <a:t>t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faces</a:t>
            </a:r>
            <a:r>
              <a:rPr sz="2400" b="0" spc="-5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exhibit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pol</a:t>
            </a:r>
            <a:r>
              <a:rPr sz="2400" b="0" spc="-10" dirty="0">
                <a:latin typeface="+mj-lt"/>
                <a:cs typeface="Arial"/>
              </a:rPr>
              <a:t>y</a:t>
            </a:r>
            <a:r>
              <a:rPr sz="2400" b="0" dirty="0">
                <a:latin typeface="+mj-lt"/>
                <a:cs typeface="Arial"/>
              </a:rPr>
              <a:t>mor</a:t>
            </a:r>
            <a:r>
              <a:rPr sz="2400" b="0" spc="5" dirty="0">
                <a:latin typeface="+mj-lt"/>
                <a:cs typeface="Arial"/>
              </a:rPr>
              <a:t>p</a:t>
            </a:r>
            <a:r>
              <a:rPr sz="2400" b="0" dirty="0">
                <a:latin typeface="+mj-lt"/>
                <a:cs typeface="Arial"/>
              </a:rPr>
              <a:t>hi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m,</a:t>
            </a:r>
            <a:r>
              <a:rPr sz="2400" b="0" spc="-5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au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interfac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-3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n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u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ed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for de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lari</a:t>
            </a:r>
            <a:r>
              <a:rPr sz="2400" b="0" spc="5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g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feren</a:t>
            </a:r>
            <a:r>
              <a:rPr sz="2400" b="0" spc="10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5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and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ba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ed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on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</a:t>
            </a:r>
            <a:r>
              <a:rPr sz="2400" b="0" spc="-15" dirty="0">
                <a:latin typeface="+mj-lt"/>
                <a:cs typeface="Arial"/>
              </a:rPr>
              <a:t>y</a:t>
            </a:r>
            <a:r>
              <a:rPr sz="2400" b="0" dirty="0">
                <a:latin typeface="+mj-lt"/>
                <a:cs typeface="Arial"/>
              </a:rPr>
              <a:t>pe of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obje</a:t>
            </a:r>
            <a:r>
              <a:rPr sz="2400" b="0" spc="10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t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tance</a:t>
            </a:r>
            <a:r>
              <a:rPr sz="2400" b="0" spc="-3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10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eated and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inje</a:t>
            </a:r>
            <a:r>
              <a:rPr sz="2400" b="0" spc="5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ted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into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feren</a:t>
            </a:r>
            <a:r>
              <a:rPr sz="2400" b="0" spc="10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5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app</a:t>
            </a:r>
            <a:r>
              <a:rPr sz="2400" b="0" spc="10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op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iate</a:t>
            </a:r>
            <a:r>
              <a:rPr sz="2400" b="0" spc="-5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obje</a:t>
            </a:r>
            <a:r>
              <a:rPr sz="2400" b="0" spc="10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ts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will</a:t>
            </a:r>
            <a:r>
              <a:rPr sz="2400" b="0" spc="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 trigge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ed.</a:t>
            </a:r>
          </a:p>
          <a:p>
            <a:pPr marL="469265">
              <a:lnSpc>
                <a:spcPts val="2400"/>
              </a:lnSpc>
              <a:spcBef>
                <a:spcPts val="1210"/>
              </a:spcBef>
            </a:pPr>
            <a:r>
              <a:rPr sz="2400" dirty="0">
                <a:latin typeface="+mj-lt"/>
              </a:rPr>
              <a:t>Exa</a:t>
            </a:r>
            <a:r>
              <a:rPr sz="2400" spc="-10" dirty="0">
                <a:latin typeface="+mj-lt"/>
              </a:rPr>
              <a:t>m</a:t>
            </a:r>
            <a:r>
              <a:rPr sz="2400" dirty="0">
                <a:latin typeface="+mj-lt"/>
              </a:rPr>
              <a:t>ple:</a:t>
            </a:r>
          </a:p>
          <a:p>
            <a:pPr marL="1100455" marR="4463415">
              <a:lnSpc>
                <a:spcPct val="100000"/>
              </a:lnSpc>
            </a:pPr>
            <a:r>
              <a:rPr sz="2400" dirty="0">
                <a:solidFill>
                  <a:srgbClr val="002060"/>
                </a:solidFill>
                <a:latin typeface="+mj-lt"/>
              </a:rPr>
              <a:t>ICar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car1=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sz="2400" spc="-15" dirty="0">
                <a:solidFill>
                  <a:srgbClr val="002060"/>
                </a:solidFill>
                <a:latin typeface="+mj-lt"/>
              </a:rPr>
              <a:t>e</a:t>
            </a:r>
            <a:r>
              <a:rPr sz="2400" dirty="0">
                <a:solidFill>
                  <a:srgbClr val="002060"/>
                </a:solidFill>
                <a:latin typeface="+mj-lt"/>
              </a:rPr>
              <a:t>w</a:t>
            </a:r>
            <a:r>
              <a:rPr sz="2400" spc="-5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Honda</a:t>
            </a:r>
            <a:r>
              <a:rPr sz="2400" spc="10" dirty="0">
                <a:solidFill>
                  <a:srgbClr val="002060"/>
                </a:solidFill>
                <a:latin typeface="+mj-lt"/>
              </a:rPr>
              <a:t>(</a:t>
            </a:r>
            <a:r>
              <a:rPr sz="2400" dirty="0">
                <a:solidFill>
                  <a:srgbClr val="002060"/>
                </a:solidFill>
                <a:latin typeface="+mj-lt"/>
              </a:rPr>
              <a:t>); ICar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car2=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sz="2400" spc="-15" dirty="0">
                <a:solidFill>
                  <a:srgbClr val="002060"/>
                </a:solidFill>
                <a:latin typeface="+mj-lt"/>
              </a:rPr>
              <a:t>e</a:t>
            </a:r>
            <a:r>
              <a:rPr sz="2400" dirty="0">
                <a:solidFill>
                  <a:srgbClr val="002060"/>
                </a:solidFill>
                <a:latin typeface="+mj-lt"/>
              </a:rPr>
              <a:t>w</a:t>
            </a:r>
            <a:r>
              <a:rPr sz="2400" spc="-5" dirty="0">
                <a:solidFill>
                  <a:srgbClr val="002060"/>
                </a:solidFill>
                <a:latin typeface="+mj-lt"/>
              </a:rPr>
              <a:t> </a:t>
            </a:r>
            <a:r>
              <a:rPr sz="2400" dirty="0">
                <a:solidFill>
                  <a:srgbClr val="002060"/>
                </a:solidFill>
                <a:latin typeface="+mj-lt"/>
              </a:rPr>
              <a:t>BM</a:t>
            </a:r>
            <a:r>
              <a:rPr sz="2400" spc="5" dirty="0">
                <a:solidFill>
                  <a:srgbClr val="002060"/>
                </a:solidFill>
                <a:latin typeface="+mj-lt"/>
              </a:rPr>
              <a:t>W</a:t>
            </a:r>
            <a:r>
              <a:rPr sz="2400" dirty="0">
                <a:solidFill>
                  <a:srgbClr val="002060"/>
                </a:solidFill>
                <a:latin typeface="+mj-lt"/>
              </a:rPr>
              <a:t>(</a:t>
            </a:r>
            <a:r>
              <a:rPr sz="2400" spc="5" dirty="0">
                <a:solidFill>
                  <a:srgbClr val="002060"/>
                </a:solidFill>
                <a:latin typeface="+mj-lt"/>
              </a:rPr>
              <a:t>)</a:t>
            </a:r>
            <a:r>
              <a:rPr sz="2400" dirty="0">
                <a:solidFill>
                  <a:srgbClr val="002060"/>
                </a:solidFill>
                <a:latin typeface="+mj-lt"/>
              </a:rPr>
              <a:t>; car1.dri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v</a:t>
            </a:r>
            <a:r>
              <a:rPr sz="2400" dirty="0">
                <a:solidFill>
                  <a:srgbClr val="002060"/>
                </a:solidFill>
                <a:latin typeface="+mj-lt"/>
              </a:rPr>
              <a:t>e</a:t>
            </a:r>
            <a:r>
              <a:rPr sz="2400" spc="5" dirty="0">
                <a:solidFill>
                  <a:srgbClr val="002060"/>
                </a:solidFill>
                <a:latin typeface="+mj-lt"/>
              </a:rPr>
              <a:t>(</a:t>
            </a:r>
            <a:r>
              <a:rPr sz="2400" dirty="0">
                <a:solidFill>
                  <a:srgbClr val="002060"/>
                </a:solidFill>
                <a:latin typeface="+mj-lt"/>
              </a:rPr>
              <a:t>);</a:t>
            </a:r>
          </a:p>
          <a:p>
            <a:pPr marL="1100455">
              <a:lnSpc>
                <a:spcPts val="2400"/>
              </a:lnSpc>
            </a:pPr>
            <a:r>
              <a:rPr sz="2400" dirty="0">
                <a:solidFill>
                  <a:srgbClr val="002060"/>
                </a:solidFill>
                <a:latin typeface="+mj-lt"/>
              </a:rPr>
              <a:t>car2.dri</a:t>
            </a:r>
            <a:r>
              <a:rPr sz="2400" spc="-30" dirty="0">
                <a:solidFill>
                  <a:srgbClr val="002060"/>
                </a:solidFill>
                <a:latin typeface="+mj-lt"/>
              </a:rPr>
              <a:t>v</a:t>
            </a:r>
            <a:r>
              <a:rPr sz="2400" dirty="0">
                <a:solidFill>
                  <a:srgbClr val="002060"/>
                </a:solidFill>
                <a:latin typeface="+mj-lt"/>
              </a:rPr>
              <a:t>e</a:t>
            </a:r>
            <a:r>
              <a:rPr sz="2400" spc="5" dirty="0">
                <a:solidFill>
                  <a:srgbClr val="002060"/>
                </a:solidFill>
                <a:latin typeface="+mj-lt"/>
              </a:rPr>
              <a:t>(</a:t>
            </a:r>
            <a:r>
              <a:rPr sz="2400" dirty="0">
                <a:solidFill>
                  <a:srgbClr val="002060"/>
                </a:solidFill>
                <a:latin typeface="+mj-lt"/>
              </a:rPr>
              <a:t>);</a:t>
            </a:r>
          </a:p>
          <a:p>
            <a:pPr marL="393065" marR="984885">
              <a:lnSpc>
                <a:spcPct val="100000"/>
              </a:lnSpc>
              <a:spcBef>
                <a:spcPts val="1735"/>
              </a:spcBef>
            </a:pPr>
            <a:r>
              <a:rPr sz="2400" b="0" dirty="0">
                <a:latin typeface="+mj-lt"/>
                <a:cs typeface="Arial"/>
              </a:rPr>
              <a:t>Bas</a:t>
            </a:r>
            <a:r>
              <a:rPr sz="2400" b="0" spc="-1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d </a:t>
            </a:r>
            <a:r>
              <a:rPr sz="2400" b="0" spc="-10" dirty="0">
                <a:latin typeface="+mj-lt"/>
                <a:cs typeface="Arial"/>
              </a:rPr>
              <a:t>o</a:t>
            </a:r>
            <a:r>
              <a:rPr sz="2400" b="0" dirty="0">
                <a:latin typeface="+mj-lt"/>
                <a:cs typeface="Arial"/>
              </a:rPr>
              <a:t>n the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</a:t>
            </a:r>
            <a:r>
              <a:rPr sz="2400" b="0" spc="-10" dirty="0">
                <a:latin typeface="+mj-lt"/>
                <a:cs typeface="Arial"/>
              </a:rPr>
              <a:t>b</a:t>
            </a:r>
            <a:r>
              <a:rPr sz="2400" b="0" dirty="0">
                <a:latin typeface="+mj-lt"/>
                <a:cs typeface="Arial"/>
              </a:rPr>
              <a:t>j</a:t>
            </a:r>
            <a:r>
              <a:rPr sz="2400" b="0" spc="-10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cts</a:t>
            </a:r>
            <a:r>
              <a:rPr sz="2400" b="0" spc="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(</a:t>
            </a:r>
            <a:r>
              <a:rPr sz="2400" dirty="0">
                <a:latin typeface="+mj-lt"/>
              </a:rPr>
              <a:t>Hon</a:t>
            </a:r>
            <a:r>
              <a:rPr sz="2400" spc="5" dirty="0">
                <a:latin typeface="+mj-lt"/>
              </a:rPr>
              <a:t>d</a:t>
            </a:r>
            <a:r>
              <a:rPr sz="2400" dirty="0">
                <a:latin typeface="+mj-lt"/>
              </a:rPr>
              <a:t>a,BMW</a:t>
            </a:r>
            <a:r>
              <a:rPr sz="2400" b="0" dirty="0">
                <a:latin typeface="+mj-lt"/>
                <a:cs typeface="Arial"/>
              </a:rPr>
              <a:t>)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cre</a:t>
            </a:r>
            <a:r>
              <a:rPr sz="2400" b="0" spc="-10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ted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-10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d</a:t>
            </a:r>
            <a:r>
              <a:rPr sz="2400" b="0" spc="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</a:t>
            </a:r>
            <a:r>
              <a:rPr sz="2400" b="0" spc="-10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j</a:t>
            </a:r>
            <a:r>
              <a:rPr sz="2400" b="0" spc="-10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cted</a:t>
            </a:r>
            <a:r>
              <a:rPr sz="2400" b="0" spc="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</a:t>
            </a:r>
            <a:r>
              <a:rPr sz="2400" b="0" spc="-10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to</a:t>
            </a:r>
            <a:r>
              <a:rPr sz="2400" b="0" spc="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 i</a:t>
            </a:r>
            <a:r>
              <a:rPr sz="2400" b="0" spc="-10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terface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refere</a:t>
            </a:r>
            <a:r>
              <a:rPr sz="2400" b="0" spc="-15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ce</a:t>
            </a:r>
            <a:r>
              <a:rPr sz="2400" b="0" spc="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(</a:t>
            </a:r>
            <a:r>
              <a:rPr sz="2400" dirty="0">
                <a:latin typeface="+mj-lt"/>
              </a:rPr>
              <a:t>c</a:t>
            </a:r>
            <a:r>
              <a:rPr sz="2400" spc="-10" dirty="0">
                <a:latin typeface="+mj-lt"/>
              </a:rPr>
              <a:t>a</a:t>
            </a:r>
            <a:r>
              <a:rPr sz="2400" dirty="0">
                <a:latin typeface="+mj-lt"/>
              </a:rPr>
              <a:t>r</a:t>
            </a:r>
            <a:r>
              <a:rPr sz="2400" spc="-10" dirty="0">
                <a:latin typeface="+mj-lt"/>
              </a:rPr>
              <a:t>1</a:t>
            </a:r>
            <a:r>
              <a:rPr sz="2400" dirty="0">
                <a:latin typeface="+mj-lt"/>
              </a:rPr>
              <a:t>,</a:t>
            </a:r>
            <a:r>
              <a:rPr sz="2400" spc="5" dirty="0">
                <a:latin typeface="+mj-lt"/>
              </a:rPr>
              <a:t> </a:t>
            </a:r>
            <a:r>
              <a:rPr sz="2400" dirty="0">
                <a:latin typeface="+mj-lt"/>
              </a:rPr>
              <a:t>c</a:t>
            </a:r>
            <a:r>
              <a:rPr sz="2400" spc="-10" dirty="0">
                <a:latin typeface="+mj-lt"/>
              </a:rPr>
              <a:t>a</a:t>
            </a:r>
            <a:r>
              <a:rPr sz="2400" dirty="0">
                <a:latin typeface="+mj-lt"/>
              </a:rPr>
              <a:t>r</a:t>
            </a:r>
            <a:r>
              <a:rPr sz="2400" spc="-10" dirty="0">
                <a:latin typeface="+mj-lt"/>
              </a:rPr>
              <a:t>2</a:t>
            </a:r>
            <a:r>
              <a:rPr sz="2400" b="0" dirty="0">
                <a:latin typeface="+mj-lt"/>
                <a:cs typeface="Arial"/>
              </a:rPr>
              <a:t>)</a:t>
            </a:r>
            <a:r>
              <a:rPr sz="2400" b="0" spc="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-10" dirty="0">
                <a:latin typeface="+mj-lt"/>
                <a:cs typeface="Arial"/>
              </a:rPr>
              <a:t>p</a:t>
            </a:r>
            <a:r>
              <a:rPr sz="2400" b="0" dirty="0">
                <a:latin typeface="+mj-lt"/>
                <a:cs typeface="Arial"/>
              </a:rPr>
              <a:t>pr</a:t>
            </a:r>
            <a:r>
              <a:rPr sz="2400" b="0" spc="-10" dirty="0">
                <a:latin typeface="+mj-lt"/>
                <a:cs typeface="Arial"/>
              </a:rPr>
              <a:t>o</a:t>
            </a:r>
            <a:r>
              <a:rPr sz="2400" b="0" dirty="0">
                <a:latin typeface="+mj-lt"/>
                <a:cs typeface="Arial"/>
              </a:rPr>
              <a:t>pr</a:t>
            </a:r>
            <a:r>
              <a:rPr sz="2400" b="0" spc="-10" dirty="0">
                <a:latin typeface="+mj-lt"/>
                <a:cs typeface="Arial"/>
              </a:rPr>
              <a:t>i</a:t>
            </a:r>
            <a:r>
              <a:rPr sz="2400" b="0" dirty="0">
                <a:latin typeface="+mj-lt"/>
                <a:cs typeface="Arial"/>
              </a:rPr>
              <a:t>ate</a:t>
            </a:r>
            <a:r>
              <a:rPr sz="2400" b="0" spc="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o</a:t>
            </a:r>
            <a:r>
              <a:rPr sz="2400" b="0" spc="-10" dirty="0">
                <a:latin typeface="+mj-lt"/>
                <a:cs typeface="Arial"/>
              </a:rPr>
              <a:t>b</a:t>
            </a:r>
            <a:r>
              <a:rPr sz="2400" b="0" dirty="0">
                <a:latin typeface="+mj-lt"/>
                <a:cs typeface="Arial"/>
              </a:rPr>
              <a:t>j</a:t>
            </a:r>
            <a:r>
              <a:rPr sz="2400" b="0" spc="-10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cts</a:t>
            </a:r>
            <a:r>
              <a:rPr sz="2400" b="0" spc="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meth</a:t>
            </a:r>
            <a:r>
              <a:rPr sz="2400" b="0" spc="-15" dirty="0">
                <a:latin typeface="+mj-lt"/>
                <a:cs typeface="Arial"/>
              </a:rPr>
              <a:t>o</a:t>
            </a:r>
            <a:r>
              <a:rPr sz="2400" b="0" dirty="0">
                <a:latin typeface="+mj-lt"/>
                <a:cs typeface="Arial"/>
              </a:rPr>
              <a:t>d</a:t>
            </a:r>
            <a:r>
              <a:rPr sz="2400" b="0" spc="10" dirty="0">
                <a:latin typeface="+mj-lt"/>
                <a:cs typeface="Arial"/>
              </a:rPr>
              <a:t> </a:t>
            </a:r>
            <a:r>
              <a:rPr sz="2400" b="0" spc="-40" dirty="0">
                <a:latin typeface="+mj-lt"/>
                <a:cs typeface="Arial"/>
              </a:rPr>
              <a:t>w</a:t>
            </a:r>
            <a:r>
              <a:rPr sz="2400" b="0" dirty="0">
                <a:latin typeface="+mj-lt"/>
                <a:cs typeface="Arial"/>
              </a:rPr>
              <a:t>i</a:t>
            </a:r>
            <a:r>
              <a:rPr sz="2400" b="0" spc="-10" dirty="0">
                <a:latin typeface="+mj-lt"/>
                <a:cs typeface="Arial"/>
              </a:rPr>
              <a:t>l</a:t>
            </a:r>
            <a:r>
              <a:rPr sz="2400" b="0" dirty="0">
                <a:latin typeface="+mj-lt"/>
                <a:cs typeface="Arial"/>
              </a:rPr>
              <a:t>l</a:t>
            </a:r>
            <a:r>
              <a:rPr sz="2400" b="0" spc="4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 i</a:t>
            </a:r>
            <a:r>
              <a:rPr sz="2400" b="0" spc="-10" dirty="0">
                <a:latin typeface="+mj-lt"/>
                <a:cs typeface="Arial"/>
              </a:rPr>
              <a:t>n</a:t>
            </a:r>
            <a:r>
              <a:rPr sz="2400" b="0" dirty="0">
                <a:latin typeface="+mj-lt"/>
                <a:cs typeface="Arial"/>
              </a:rPr>
              <a:t>vok</a:t>
            </a:r>
            <a:r>
              <a:rPr sz="2400" b="0" spc="-10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d.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IS</a:t>
            </a:r>
            <a:r>
              <a:rPr sz="4400" spc="-80" dirty="0"/>
              <a:t>-</a:t>
            </a:r>
            <a:r>
              <a:rPr sz="4400" dirty="0"/>
              <a:t>A</a:t>
            </a:r>
            <a:r>
              <a:rPr sz="4400" spc="-30" dirty="0"/>
              <a:t> </a:t>
            </a:r>
            <a:r>
              <a:rPr sz="4400" dirty="0"/>
              <a:t>and HAS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55" dirty="0"/>
              <a:t> </a:t>
            </a:r>
            <a:r>
              <a:rPr sz="4400" spc="-70" dirty="0"/>
              <a:t>R</a:t>
            </a:r>
            <a:r>
              <a:rPr sz="4400" dirty="0"/>
              <a:t>el</a:t>
            </a:r>
            <a:r>
              <a:rPr sz="4400" spc="-10" dirty="0"/>
              <a:t>a</a:t>
            </a:r>
            <a:r>
              <a:rPr sz="4400" dirty="0"/>
              <a:t>tion</a:t>
            </a:r>
            <a:r>
              <a:rPr sz="4400" spc="-10" dirty="0"/>
              <a:t>s</a:t>
            </a:r>
            <a:r>
              <a:rPr sz="4400" dirty="0"/>
              <a:t>hip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36749"/>
            <a:ext cx="452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pre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ents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pes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nsh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4676" y="2738628"/>
            <a:ext cx="1685925" cy="925194"/>
          </a:xfrm>
          <a:custGeom>
            <a:avLst/>
            <a:gdLst/>
            <a:ahLst/>
            <a:cxnLst/>
            <a:rect l="l" t="t" r="r" b="b"/>
            <a:pathLst>
              <a:path w="1685925" h="9251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1680971" y="925067"/>
                </a:lnTo>
                <a:lnTo>
                  <a:pt x="1684019" y="923543"/>
                </a:lnTo>
                <a:lnTo>
                  <a:pt x="1685543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1685543" y="4571"/>
                </a:lnTo>
                <a:lnTo>
                  <a:pt x="1684019" y="1523"/>
                </a:lnTo>
                <a:lnTo>
                  <a:pt x="1680971" y="0"/>
                </a:lnTo>
                <a:close/>
              </a:path>
              <a:path w="1685925" h="925195">
                <a:moveTo>
                  <a:pt x="1680972" y="4571"/>
                </a:moveTo>
                <a:lnTo>
                  <a:pt x="1680972" y="918971"/>
                </a:lnTo>
                <a:lnTo>
                  <a:pt x="1685543" y="918971"/>
                </a:lnTo>
                <a:lnTo>
                  <a:pt x="1685543" y="4571"/>
                </a:lnTo>
                <a:lnTo>
                  <a:pt x="1680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2743200"/>
            <a:ext cx="1676399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4676" y="2738628"/>
            <a:ext cx="1685925" cy="925194"/>
          </a:xfrm>
          <a:custGeom>
            <a:avLst/>
            <a:gdLst/>
            <a:ahLst/>
            <a:cxnLst/>
            <a:rect l="l" t="t" r="r" b="b"/>
            <a:pathLst>
              <a:path w="1685925" h="9251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1680971" y="925067"/>
                </a:lnTo>
                <a:lnTo>
                  <a:pt x="1684019" y="923543"/>
                </a:lnTo>
                <a:lnTo>
                  <a:pt x="1685543" y="918971"/>
                </a:lnTo>
                <a:lnTo>
                  <a:pt x="9143" y="918971"/>
                </a:lnTo>
                <a:lnTo>
                  <a:pt x="4571" y="914399"/>
                </a:lnTo>
                <a:lnTo>
                  <a:pt x="9143" y="9143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685543" y="4571"/>
                </a:lnTo>
                <a:lnTo>
                  <a:pt x="1684019" y="1523"/>
                </a:lnTo>
                <a:lnTo>
                  <a:pt x="1680971" y="0"/>
                </a:lnTo>
                <a:close/>
              </a:path>
              <a:path w="1685925" h="925195">
                <a:moveTo>
                  <a:pt x="9143" y="914399"/>
                </a:moveTo>
                <a:lnTo>
                  <a:pt x="4571" y="914399"/>
                </a:lnTo>
                <a:lnTo>
                  <a:pt x="9143" y="918971"/>
                </a:lnTo>
                <a:lnTo>
                  <a:pt x="9143" y="914399"/>
                </a:lnTo>
                <a:close/>
              </a:path>
              <a:path w="1685925" h="925195">
                <a:moveTo>
                  <a:pt x="1676399" y="914399"/>
                </a:moveTo>
                <a:lnTo>
                  <a:pt x="9143" y="914399"/>
                </a:lnTo>
                <a:lnTo>
                  <a:pt x="9143" y="918971"/>
                </a:lnTo>
                <a:lnTo>
                  <a:pt x="1676399" y="918971"/>
                </a:lnTo>
                <a:lnTo>
                  <a:pt x="1676399" y="914399"/>
                </a:lnTo>
                <a:close/>
              </a:path>
              <a:path w="1685925" h="925195">
                <a:moveTo>
                  <a:pt x="1676399" y="4571"/>
                </a:moveTo>
                <a:lnTo>
                  <a:pt x="1676399" y="918971"/>
                </a:lnTo>
                <a:lnTo>
                  <a:pt x="1680971" y="914399"/>
                </a:lnTo>
                <a:lnTo>
                  <a:pt x="1685543" y="914399"/>
                </a:lnTo>
                <a:lnTo>
                  <a:pt x="1685543" y="10667"/>
                </a:lnTo>
                <a:lnTo>
                  <a:pt x="1680971" y="10667"/>
                </a:lnTo>
                <a:lnTo>
                  <a:pt x="1676399" y="4571"/>
                </a:lnTo>
                <a:close/>
              </a:path>
              <a:path w="1685925" h="925195">
                <a:moveTo>
                  <a:pt x="1685543" y="914399"/>
                </a:moveTo>
                <a:lnTo>
                  <a:pt x="1680971" y="914399"/>
                </a:lnTo>
                <a:lnTo>
                  <a:pt x="1676399" y="918971"/>
                </a:lnTo>
                <a:lnTo>
                  <a:pt x="1685543" y="918971"/>
                </a:lnTo>
                <a:lnTo>
                  <a:pt x="1685543" y="914399"/>
                </a:lnTo>
                <a:close/>
              </a:path>
              <a:path w="1685925" h="9251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685925" h="925195">
                <a:moveTo>
                  <a:pt x="16763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676399" y="10667"/>
                </a:lnTo>
                <a:lnTo>
                  <a:pt x="1676399" y="4571"/>
                </a:lnTo>
                <a:close/>
              </a:path>
              <a:path w="1685925" h="925195">
                <a:moveTo>
                  <a:pt x="1685543" y="4571"/>
                </a:moveTo>
                <a:lnTo>
                  <a:pt x="1676399" y="4571"/>
                </a:lnTo>
                <a:lnTo>
                  <a:pt x="1680971" y="10667"/>
                </a:lnTo>
                <a:lnTo>
                  <a:pt x="1685543" y="10667"/>
                </a:lnTo>
                <a:lnTo>
                  <a:pt x="1685543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6934" y="3072926"/>
            <a:ext cx="14636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el</a:t>
            </a:r>
            <a:r>
              <a:rPr sz="2200" b="1" spc="-4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ship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7447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41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3124200"/>
            <a:ext cx="1819655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27" y="3119636"/>
            <a:ext cx="1763395" cy="765175"/>
          </a:xfrm>
          <a:custGeom>
            <a:avLst/>
            <a:gdLst/>
            <a:ahLst/>
            <a:cxnLst/>
            <a:rect l="l" t="t" r="r" b="b"/>
            <a:pathLst>
              <a:path w="1763395" h="765175">
                <a:moveTo>
                  <a:pt x="1034796" y="618743"/>
                </a:moveTo>
                <a:lnTo>
                  <a:pt x="1025651" y="618743"/>
                </a:lnTo>
                <a:lnTo>
                  <a:pt x="1294148" y="765047"/>
                </a:lnTo>
                <a:lnTo>
                  <a:pt x="1301496" y="765047"/>
                </a:lnTo>
                <a:lnTo>
                  <a:pt x="1299972" y="761999"/>
                </a:lnTo>
                <a:lnTo>
                  <a:pt x="1284732" y="755903"/>
                </a:lnTo>
                <a:lnTo>
                  <a:pt x="1283208" y="752855"/>
                </a:lnTo>
                <a:lnTo>
                  <a:pt x="1267968" y="746759"/>
                </a:lnTo>
                <a:lnTo>
                  <a:pt x="1266444" y="743711"/>
                </a:lnTo>
                <a:lnTo>
                  <a:pt x="1251204" y="737615"/>
                </a:lnTo>
                <a:lnTo>
                  <a:pt x="1249680" y="734567"/>
                </a:lnTo>
                <a:lnTo>
                  <a:pt x="1234440" y="728471"/>
                </a:lnTo>
                <a:lnTo>
                  <a:pt x="1232916" y="725423"/>
                </a:lnTo>
                <a:lnTo>
                  <a:pt x="1214628" y="716279"/>
                </a:lnTo>
                <a:lnTo>
                  <a:pt x="1213104" y="716279"/>
                </a:lnTo>
                <a:lnTo>
                  <a:pt x="1197864" y="707135"/>
                </a:lnTo>
                <a:lnTo>
                  <a:pt x="1196340" y="707135"/>
                </a:lnTo>
                <a:lnTo>
                  <a:pt x="1181100" y="697991"/>
                </a:lnTo>
                <a:lnTo>
                  <a:pt x="1179576" y="697991"/>
                </a:lnTo>
                <a:lnTo>
                  <a:pt x="1164336" y="688847"/>
                </a:lnTo>
                <a:lnTo>
                  <a:pt x="1162812" y="688847"/>
                </a:lnTo>
                <a:lnTo>
                  <a:pt x="1147572" y="679703"/>
                </a:lnTo>
                <a:lnTo>
                  <a:pt x="1146048" y="679703"/>
                </a:lnTo>
                <a:lnTo>
                  <a:pt x="1130808" y="670559"/>
                </a:lnTo>
                <a:lnTo>
                  <a:pt x="1129284" y="670559"/>
                </a:lnTo>
                <a:lnTo>
                  <a:pt x="1110996" y="661415"/>
                </a:lnTo>
                <a:lnTo>
                  <a:pt x="1109472" y="658367"/>
                </a:lnTo>
                <a:lnTo>
                  <a:pt x="1094232" y="652271"/>
                </a:lnTo>
                <a:lnTo>
                  <a:pt x="1092708" y="649223"/>
                </a:lnTo>
                <a:lnTo>
                  <a:pt x="1077468" y="643127"/>
                </a:lnTo>
                <a:lnTo>
                  <a:pt x="1075944" y="640079"/>
                </a:lnTo>
                <a:lnTo>
                  <a:pt x="1060704" y="633983"/>
                </a:lnTo>
                <a:lnTo>
                  <a:pt x="1059180" y="630935"/>
                </a:lnTo>
                <a:lnTo>
                  <a:pt x="1043940" y="624839"/>
                </a:lnTo>
                <a:lnTo>
                  <a:pt x="1042416" y="621791"/>
                </a:lnTo>
                <a:lnTo>
                  <a:pt x="1034796" y="618743"/>
                </a:lnTo>
                <a:close/>
              </a:path>
              <a:path w="1763395" h="765175">
                <a:moveTo>
                  <a:pt x="1475494" y="621791"/>
                </a:moveTo>
                <a:lnTo>
                  <a:pt x="1470660" y="621791"/>
                </a:lnTo>
                <a:lnTo>
                  <a:pt x="1475232" y="624839"/>
                </a:lnTo>
                <a:lnTo>
                  <a:pt x="1475232" y="627887"/>
                </a:lnTo>
                <a:lnTo>
                  <a:pt x="1476756" y="627887"/>
                </a:lnTo>
                <a:lnTo>
                  <a:pt x="1482852" y="633983"/>
                </a:lnTo>
                <a:lnTo>
                  <a:pt x="1482852" y="637031"/>
                </a:lnTo>
                <a:lnTo>
                  <a:pt x="1484376" y="637031"/>
                </a:lnTo>
                <a:lnTo>
                  <a:pt x="1490472" y="643127"/>
                </a:lnTo>
                <a:lnTo>
                  <a:pt x="1490472" y="646175"/>
                </a:lnTo>
                <a:lnTo>
                  <a:pt x="1491996" y="646175"/>
                </a:lnTo>
                <a:lnTo>
                  <a:pt x="1498092" y="652271"/>
                </a:lnTo>
                <a:lnTo>
                  <a:pt x="1498092" y="655319"/>
                </a:lnTo>
                <a:lnTo>
                  <a:pt x="1499616" y="655319"/>
                </a:lnTo>
                <a:lnTo>
                  <a:pt x="1505712" y="661415"/>
                </a:lnTo>
                <a:lnTo>
                  <a:pt x="1505712" y="664463"/>
                </a:lnTo>
                <a:lnTo>
                  <a:pt x="1507236" y="664463"/>
                </a:lnTo>
                <a:lnTo>
                  <a:pt x="1511808" y="670559"/>
                </a:lnTo>
                <a:lnTo>
                  <a:pt x="1511808" y="673607"/>
                </a:lnTo>
                <a:lnTo>
                  <a:pt x="1513332" y="673607"/>
                </a:lnTo>
                <a:lnTo>
                  <a:pt x="1519428" y="679703"/>
                </a:lnTo>
                <a:lnTo>
                  <a:pt x="1519428" y="682751"/>
                </a:lnTo>
                <a:lnTo>
                  <a:pt x="1520952" y="682751"/>
                </a:lnTo>
                <a:lnTo>
                  <a:pt x="1527048" y="688847"/>
                </a:lnTo>
                <a:lnTo>
                  <a:pt x="1527048" y="691895"/>
                </a:lnTo>
                <a:lnTo>
                  <a:pt x="1528572" y="691895"/>
                </a:lnTo>
                <a:lnTo>
                  <a:pt x="1534668" y="697991"/>
                </a:lnTo>
                <a:lnTo>
                  <a:pt x="1534668" y="701039"/>
                </a:lnTo>
                <a:lnTo>
                  <a:pt x="1536192" y="701039"/>
                </a:lnTo>
                <a:lnTo>
                  <a:pt x="1540764" y="704087"/>
                </a:lnTo>
                <a:lnTo>
                  <a:pt x="1540764" y="707135"/>
                </a:lnTo>
                <a:lnTo>
                  <a:pt x="1542288" y="707135"/>
                </a:lnTo>
                <a:lnTo>
                  <a:pt x="1548384" y="713231"/>
                </a:lnTo>
                <a:lnTo>
                  <a:pt x="1548384" y="716279"/>
                </a:lnTo>
                <a:lnTo>
                  <a:pt x="1549908" y="716279"/>
                </a:lnTo>
                <a:lnTo>
                  <a:pt x="1556004" y="722375"/>
                </a:lnTo>
                <a:lnTo>
                  <a:pt x="1556004" y="725423"/>
                </a:lnTo>
                <a:lnTo>
                  <a:pt x="1557528" y="725423"/>
                </a:lnTo>
                <a:lnTo>
                  <a:pt x="1563624" y="731519"/>
                </a:lnTo>
                <a:lnTo>
                  <a:pt x="1563624" y="734567"/>
                </a:lnTo>
                <a:lnTo>
                  <a:pt x="1565148" y="734567"/>
                </a:lnTo>
                <a:lnTo>
                  <a:pt x="1571244" y="740663"/>
                </a:lnTo>
                <a:lnTo>
                  <a:pt x="1571244" y="743711"/>
                </a:lnTo>
                <a:lnTo>
                  <a:pt x="1572768" y="743711"/>
                </a:lnTo>
                <a:lnTo>
                  <a:pt x="1577340" y="749807"/>
                </a:lnTo>
                <a:lnTo>
                  <a:pt x="1577340" y="752855"/>
                </a:lnTo>
                <a:lnTo>
                  <a:pt x="1578864" y="752855"/>
                </a:lnTo>
                <a:lnTo>
                  <a:pt x="1584960" y="758951"/>
                </a:lnTo>
                <a:lnTo>
                  <a:pt x="1584960" y="761999"/>
                </a:lnTo>
                <a:lnTo>
                  <a:pt x="1586484" y="761999"/>
                </a:lnTo>
                <a:lnTo>
                  <a:pt x="1591056" y="765047"/>
                </a:lnTo>
                <a:lnTo>
                  <a:pt x="1595778" y="765047"/>
                </a:lnTo>
                <a:lnTo>
                  <a:pt x="1475494" y="621791"/>
                </a:lnTo>
                <a:close/>
              </a:path>
              <a:path w="1763395" h="765175">
                <a:moveTo>
                  <a:pt x="165658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8767"/>
                </a:lnTo>
                <a:lnTo>
                  <a:pt x="3047" y="85343"/>
                </a:lnTo>
                <a:lnTo>
                  <a:pt x="0" y="106679"/>
                </a:lnTo>
                <a:lnTo>
                  <a:pt x="0" y="515111"/>
                </a:lnTo>
                <a:lnTo>
                  <a:pt x="9143" y="554735"/>
                </a:lnTo>
                <a:lnTo>
                  <a:pt x="39623" y="597407"/>
                </a:lnTo>
                <a:lnTo>
                  <a:pt x="76199" y="615695"/>
                </a:lnTo>
                <a:lnTo>
                  <a:pt x="85343" y="618743"/>
                </a:lnTo>
                <a:lnTo>
                  <a:pt x="106679" y="621791"/>
                </a:lnTo>
                <a:lnTo>
                  <a:pt x="1027175" y="621791"/>
                </a:lnTo>
                <a:lnTo>
                  <a:pt x="1025651" y="618743"/>
                </a:lnTo>
                <a:lnTo>
                  <a:pt x="1034796" y="618743"/>
                </a:lnTo>
                <a:lnTo>
                  <a:pt x="1027176" y="615695"/>
                </a:lnTo>
                <a:lnTo>
                  <a:pt x="82296" y="612647"/>
                </a:lnTo>
                <a:lnTo>
                  <a:pt x="76200" y="609599"/>
                </a:lnTo>
                <a:lnTo>
                  <a:pt x="73152" y="609599"/>
                </a:lnTo>
                <a:lnTo>
                  <a:pt x="68580" y="606551"/>
                </a:lnTo>
                <a:lnTo>
                  <a:pt x="53340" y="600455"/>
                </a:lnTo>
                <a:lnTo>
                  <a:pt x="51816" y="597407"/>
                </a:lnTo>
                <a:lnTo>
                  <a:pt x="48768" y="597407"/>
                </a:lnTo>
                <a:lnTo>
                  <a:pt x="47244" y="594359"/>
                </a:lnTo>
                <a:lnTo>
                  <a:pt x="44196" y="594359"/>
                </a:lnTo>
                <a:lnTo>
                  <a:pt x="27432" y="576071"/>
                </a:lnTo>
                <a:lnTo>
                  <a:pt x="25908" y="576071"/>
                </a:lnTo>
                <a:lnTo>
                  <a:pt x="25908" y="573023"/>
                </a:lnTo>
                <a:lnTo>
                  <a:pt x="22860" y="569975"/>
                </a:lnTo>
                <a:lnTo>
                  <a:pt x="21336" y="569975"/>
                </a:lnTo>
                <a:lnTo>
                  <a:pt x="21336" y="566927"/>
                </a:lnTo>
                <a:lnTo>
                  <a:pt x="19812" y="566927"/>
                </a:lnTo>
                <a:lnTo>
                  <a:pt x="19812" y="563879"/>
                </a:lnTo>
                <a:lnTo>
                  <a:pt x="18288" y="563879"/>
                </a:lnTo>
                <a:lnTo>
                  <a:pt x="18288" y="560831"/>
                </a:lnTo>
                <a:lnTo>
                  <a:pt x="16764" y="560831"/>
                </a:lnTo>
                <a:lnTo>
                  <a:pt x="16764" y="557783"/>
                </a:lnTo>
                <a:lnTo>
                  <a:pt x="15240" y="557783"/>
                </a:lnTo>
                <a:lnTo>
                  <a:pt x="15240" y="554735"/>
                </a:lnTo>
                <a:lnTo>
                  <a:pt x="13716" y="554735"/>
                </a:lnTo>
                <a:lnTo>
                  <a:pt x="13716" y="551687"/>
                </a:lnTo>
                <a:lnTo>
                  <a:pt x="12192" y="551687"/>
                </a:lnTo>
                <a:lnTo>
                  <a:pt x="12192" y="548639"/>
                </a:lnTo>
                <a:lnTo>
                  <a:pt x="10668" y="548639"/>
                </a:lnTo>
                <a:lnTo>
                  <a:pt x="10668" y="545591"/>
                </a:lnTo>
                <a:lnTo>
                  <a:pt x="9144" y="545591"/>
                </a:lnTo>
                <a:lnTo>
                  <a:pt x="9144" y="539495"/>
                </a:lnTo>
                <a:lnTo>
                  <a:pt x="7620" y="539495"/>
                </a:lnTo>
                <a:lnTo>
                  <a:pt x="7620" y="530351"/>
                </a:lnTo>
                <a:lnTo>
                  <a:pt x="6096" y="530351"/>
                </a:lnTo>
                <a:lnTo>
                  <a:pt x="6096" y="515111"/>
                </a:lnTo>
                <a:lnTo>
                  <a:pt x="4572" y="515111"/>
                </a:lnTo>
                <a:lnTo>
                  <a:pt x="4572" y="106679"/>
                </a:lnTo>
                <a:lnTo>
                  <a:pt x="6096" y="91439"/>
                </a:lnTo>
                <a:lnTo>
                  <a:pt x="7620" y="82295"/>
                </a:lnTo>
                <a:lnTo>
                  <a:pt x="9144" y="76199"/>
                </a:lnTo>
                <a:lnTo>
                  <a:pt x="22860" y="48767"/>
                </a:lnTo>
                <a:lnTo>
                  <a:pt x="24384" y="48767"/>
                </a:lnTo>
                <a:lnTo>
                  <a:pt x="25908" y="45719"/>
                </a:lnTo>
                <a:lnTo>
                  <a:pt x="47244" y="24383"/>
                </a:lnTo>
                <a:lnTo>
                  <a:pt x="48768" y="24383"/>
                </a:lnTo>
                <a:lnTo>
                  <a:pt x="51816" y="21335"/>
                </a:lnTo>
                <a:lnTo>
                  <a:pt x="53340" y="21335"/>
                </a:lnTo>
                <a:lnTo>
                  <a:pt x="68580" y="12191"/>
                </a:lnTo>
                <a:lnTo>
                  <a:pt x="73152" y="12191"/>
                </a:lnTo>
                <a:lnTo>
                  <a:pt x="76200" y="9143"/>
                </a:lnTo>
                <a:lnTo>
                  <a:pt x="82296" y="9143"/>
                </a:lnTo>
                <a:lnTo>
                  <a:pt x="89916" y="6095"/>
                </a:lnTo>
                <a:lnTo>
                  <a:pt x="1687066" y="6095"/>
                </a:lnTo>
                <a:lnTo>
                  <a:pt x="1677923" y="3047"/>
                </a:lnTo>
                <a:lnTo>
                  <a:pt x="1656587" y="0"/>
                </a:lnTo>
                <a:close/>
              </a:path>
              <a:path w="1763395" h="765175">
                <a:moveTo>
                  <a:pt x="1687067" y="6095"/>
                </a:moveTo>
                <a:lnTo>
                  <a:pt x="1673352" y="6095"/>
                </a:lnTo>
                <a:lnTo>
                  <a:pt x="1680972" y="9143"/>
                </a:lnTo>
                <a:lnTo>
                  <a:pt x="1687068" y="9143"/>
                </a:lnTo>
                <a:lnTo>
                  <a:pt x="1690116" y="12191"/>
                </a:lnTo>
                <a:lnTo>
                  <a:pt x="1694688" y="12191"/>
                </a:lnTo>
                <a:lnTo>
                  <a:pt x="1712976" y="21335"/>
                </a:lnTo>
                <a:lnTo>
                  <a:pt x="1737360" y="45719"/>
                </a:lnTo>
                <a:lnTo>
                  <a:pt x="1737360" y="48767"/>
                </a:lnTo>
                <a:lnTo>
                  <a:pt x="1740408" y="48767"/>
                </a:lnTo>
                <a:lnTo>
                  <a:pt x="1740408" y="51815"/>
                </a:lnTo>
                <a:lnTo>
                  <a:pt x="1741932" y="51815"/>
                </a:lnTo>
                <a:lnTo>
                  <a:pt x="1743456" y="54863"/>
                </a:lnTo>
                <a:lnTo>
                  <a:pt x="1743456" y="57911"/>
                </a:lnTo>
                <a:lnTo>
                  <a:pt x="1744980" y="57911"/>
                </a:lnTo>
                <a:lnTo>
                  <a:pt x="1744980" y="60959"/>
                </a:lnTo>
                <a:lnTo>
                  <a:pt x="1746504" y="60959"/>
                </a:lnTo>
                <a:lnTo>
                  <a:pt x="1746504" y="64007"/>
                </a:lnTo>
                <a:lnTo>
                  <a:pt x="1748028" y="64007"/>
                </a:lnTo>
                <a:lnTo>
                  <a:pt x="1748028" y="67055"/>
                </a:lnTo>
                <a:lnTo>
                  <a:pt x="1749552" y="67055"/>
                </a:lnTo>
                <a:lnTo>
                  <a:pt x="1749552" y="70103"/>
                </a:lnTo>
                <a:lnTo>
                  <a:pt x="1751076" y="70103"/>
                </a:lnTo>
                <a:lnTo>
                  <a:pt x="1751076" y="73151"/>
                </a:lnTo>
                <a:lnTo>
                  <a:pt x="1752600" y="73151"/>
                </a:lnTo>
                <a:lnTo>
                  <a:pt x="1752600" y="76199"/>
                </a:lnTo>
                <a:lnTo>
                  <a:pt x="1754124" y="76199"/>
                </a:lnTo>
                <a:lnTo>
                  <a:pt x="1754124" y="82295"/>
                </a:lnTo>
                <a:lnTo>
                  <a:pt x="1755648" y="82295"/>
                </a:lnTo>
                <a:lnTo>
                  <a:pt x="1755648" y="91439"/>
                </a:lnTo>
                <a:lnTo>
                  <a:pt x="1757172" y="91439"/>
                </a:lnTo>
                <a:lnTo>
                  <a:pt x="1755648" y="530351"/>
                </a:lnTo>
                <a:lnTo>
                  <a:pt x="1740408" y="569975"/>
                </a:lnTo>
                <a:lnTo>
                  <a:pt x="1737360" y="573023"/>
                </a:lnTo>
                <a:lnTo>
                  <a:pt x="1735836" y="576071"/>
                </a:lnTo>
                <a:lnTo>
                  <a:pt x="1719072" y="594359"/>
                </a:lnTo>
                <a:lnTo>
                  <a:pt x="1716024" y="594359"/>
                </a:lnTo>
                <a:lnTo>
                  <a:pt x="1712976" y="597407"/>
                </a:lnTo>
                <a:lnTo>
                  <a:pt x="1694688" y="606551"/>
                </a:lnTo>
                <a:lnTo>
                  <a:pt x="1690116" y="609599"/>
                </a:lnTo>
                <a:lnTo>
                  <a:pt x="1687068" y="609599"/>
                </a:lnTo>
                <a:lnTo>
                  <a:pt x="1680972" y="612647"/>
                </a:lnTo>
                <a:lnTo>
                  <a:pt x="1673352" y="612647"/>
                </a:lnTo>
                <a:lnTo>
                  <a:pt x="1470376" y="615695"/>
                </a:lnTo>
                <a:lnTo>
                  <a:pt x="1475494" y="621791"/>
                </a:lnTo>
                <a:lnTo>
                  <a:pt x="1656587" y="621791"/>
                </a:lnTo>
                <a:lnTo>
                  <a:pt x="1697735" y="612647"/>
                </a:lnTo>
                <a:lnTo>
                  <a:pt x="1738883" y="582167"/>
                </a:lnTo>
                <a:lnTo>
                  <a:pt x="1758695" y="545591"/>
                </a:lnTo>
                <a:lnTo>
                  <a:pt x="1763267" y="515111"/>
                </a:lnTo>
                <a:lnTo>
                  <a:pt x="1763267" y="106679"/>
                </a:lnTo>
                <a:lnTo>
                  <a:pt x="1754123" y="67055"/>
                </a:lnTo>
                <a:lnTo>
                  <a:pt x="1723643" y="24383"/>
                </a:lnTo>
                <a:lnTo>
                  <a:pt x="1697735" y="9143"/>
                </a:lnTo>
                <a:lnTo>
                  <a:pt x="1687067" y="609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3124200"/>
            <a:ext cx="1819655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6027" y="3119628"/>
            <a:ext cx="1763395" cy="767080"/>
          </a:xfrm>
          <a:custGeom>
            <a:avLst/>
            <a:gdLst/>
            <a:ahLst/>
            <a:cxnLst/>
            <a:rect l="l" t="t" r="r" b="b"/>
            <a:pathLst>
              <a:path w="1763395" h="767079">
                <a:moveTo>
                  <a:pt x="1044256" y="618743"/>
                </a:moveTo>
                <a:lnTo>
                  <a:pt x="1025651" y="618743"/>
                </a:lnTo>
                <a:lnTo>
                  <a:pt x="1296928" y="766571"/>
                </a:lnTo>
                <a:lnTo>
                  <a:pt x="1316488" y="766571"/>
                </a:lnTo>
                <a:lnTo>
                  <a:pt x="1044256" y="618743"/>
                </a:lnTo>
                <a:close/>
              </a:path>
              <a:path w="1763395" h="767079">
                <a:moveTo>
                  <a:pt x="1700783" y="10667"/>
                </a:moveTo>
                <a:lnTo>
                  <a:pt x="1667255" y="10667"/>
                </a:lnTo>
                <a:lnTo>
                  <a:pt x="1676399" y="12191"/>
                </a:lnTo>
                <a:lnTo>
                  <a:pt x="1694687" y="18287"/>
                </a:lnTo>
                <a:lnTo>
                  <a:pt x="1737359" y="53339"/>
                </a:lnTo>
                <a:lnTo>
                  <a:pt x="1744979" y="70103"/>
                </a:lnTo>
                <a:lnTo>
                  <a:pt x="1749551" y="77723"/>
                </a:lnTo>
                <a:lnTo>
                  <a:pt x="1751075" y="88391"/>
                </a:lnTo>
                <a:lnTo>
                  <a:pt x="1752599" y="97535"/>
                </a:lnTo>
                <a:lnTo>
                  <a:pt x="1752599" y="524255"/>
                </a:lnTo>
                <a:lnTo>
                  <a:pt x="1735835" y="568451"/>
                </a:lnTo>
                <a:lnTo>
                  <a:pt x="1702307" y="598931"/>
                </a:lnTo>
                <a:lnTo>
                  <a:pt x="1693163" y="601979"/>
                </a:lnTo>
                <a:lnTo>
                  <a:pt x="1685543" y="606551"/>
                </a:lnTo>
                <a:lnTo>
                  <a:pt x="1676399" y="608075"/>
                </a:lnTo>
                <a:lnTo>
                  <a:pt x="1665731" y="609599"/>
                </a:lnTo>
                <a:lnTo>
                  <a:pt x="1466087" y="609599"/>
                </a:lnTo>
                <a:lnTo>
                  <a:pt x="1461515" y="612647"/>
                </a:lnTo>
                <a:lnTo>
                  <a:pt x="1461515" y="617219"/>
                </a:lnTo>
                <a:lnTo>
                  <a:pt x="1585189" y="766571"/>
                </a:lnTo>
                <a:lnTo>
                  <a:pt x="1597044" y="766571"/>
                </a:lnTo>
                <a:lnTo>
                  <a:pt x="1475468" y="620267"/>
                </a:lnTo>
                <a:lnTo>
                  <a:pt x="1466087" y="620267"/>
                </a:lnTo>
                <a:lnTo>
                  <a:pt x="1469135" y="612647"/>
                </a:lnTo>
                <a:lnTo>
                  <a:pt x="1693163" y="612647"/>
                </a:lnTo>
                <a:lnTo>
                  <a:pt x="1697735" y="611123"/>
                </a:lnTo>
                <a:lnTo>
                  <a:pt x="1738883" y="580643"/>
                </a:lnTo>
                <a:lnTo>
                  <a:pt x="1758695" y="544067"/>
                </a:lnTo>
                <a:lnTo>
                  <a:pt x="1763267" y="513587"/>
                </a:lnTo>
                <a:lnTo>
                  <a:pt x="1763267" y="106679"/>
                </a:lnTo>
                <a:lnTo>
                  <a:pt x="1754123" y="65531"/>
                </a:lnTo>
                <a:lnTo>
                  <a:pt x="1723643" y="24383"/>
                </a:lnTo>
                <a:lnTo>
                  <a:pt x="1716023" y="18287"/>
                </a:lnTo>
                <a:lnTo>
                  <a:pt x="1700783" y="10667"/>
                </a:lnTo>
                <a:close/>
              </a:path>
              <a:path w="1763395" h="767079">
                <a:moveTo>
                  <a:pt x="165658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06679"/>
                </a:lnTo>
                <a:lnTo>
                  <a:pt x="0" y="513587"/>
                </a:lnTo>
                <a:lnTo>
                  <a:pt x="9143" y="554735"/>
                </a:lnTo>
                <a:lnTo>
                  <a:pt x="39623" y="595883"/>
                </a:lnTo>
                <a:lnTo>
                  <a:pt x="76199" y="615695"/>
                </a:lnTo>
                <a:lnTo>
                  <a:pt x="106679" y="620267"/>
                </a:lnTo>
                <a:lnTo>
                  <a:pt x="1027175" y="620267"/>
                </a:lnTo>
                <a:lnTo>
                  <a:pt x="1025651" y="618743"/>
                </a:lnTo>
                <a:lnTo>
                  <a:pt x="1044256" y="618743"/>
                </a:lnTo>
                <a:lnTo>
                  <a:pt x="1030223" y="611123"/>
                </a:lnTo>
                <a:lnTo>
                  <a:pt x="1027175" y="609599"/>
                </a:lnTo>
                <a:lnTo>
                  <a:pt x="97535" y="609599"/>
                </a:lnTo>
                <a:lnTo>
                  <a:pt x="86867" y="608075"/>
                </a:lnTo>
                <a:lnTo>
                  <a:pt x="68579" y="601979"/>
                </a:lnTo>
                <a:lnTo>
                  <a:pt x="60959" y="598931"/>
                </a:lnTo>
                <a:lnTo>
                  <a:pt x="53339" y="592835"/>
                </a:lnTo>
                <a:lnTo>
                  <a:pt x="45719" y="588263"/>
                </a:lnTo>
                <a:lnTo>
                  <a:pt x="38099" y="582167"/>
                </a:lnTo>
                <a:lnTo>
                  <a:pt x="25907" y="566927"/>
                </a:lnTo>
                <a:lnTo>
                  <a:pt x="21335" y="559307"/>
                </a:lnTo>
                <a:lnTo>
                  <a:pt x="18287" y="550163"/>
                </a:lnTo>
                <a:lnTo>
                  <a:pt x="13715" y="542543"/>
                </a:lnTo>
                <a:lnTo>
                  <a:pt x="12191" y="533399"/>
                </a:lnTo>
                <a:lnTo>
                  <a:pt x="10667" y="522731"/>
                </a:lnTo>
                <a:lnTo>
                  <a:pt x="10667" y="97535"/>
                </a:lnTo>
                <a:lnTo>
                  <a:pt x="12191" y="86867"/>
                </a:lnTo>
                <a:lnTo>
                  <a:pt x="18287" y="68579"/>
                </a:lnTo>
                <a:lnTo>
                  <a:pt x="21335" y="60959"/>
                </a:lnTo>
                <a:lnTo>
                  <a:pt x="27431" y="53339"/>
                </a:lnTo>
                <a:lnTo>
                  <a:pt x="32003" y="45719"/>
                </a:lnTo>
                <a:lnTo>
                  <a:pt x="38099" y="38099"/>
                </a:lnTo>
                <a:lnTo>
                  <a:pt x="53339" y="25907"/>
                </a:lnTo>
                <a:lnTo>
                  <a:pt x="60959" y="21335"/>
                </a:lnTo>
                <a:lnTo>
                  <a:pt x="70103" y="18287"/>
                </a:lnTo>
                <a:lnTo>
                  <a:pt x="77723" y="13715"/>
                </a:lnTo>
                <a:lnTo>
                  <a:pt x="88391" y="12191"/>
                </a:lnTo>
                <a:lnTo>
                  <a:pt x="97535" y="10667"/>
                </a:lnTo>
                <a:lnTo>
                  <a:pt x="1700783" y="10667"/>
                </a:lnTo>
                <a:lnTo>
                  <a:pt x="1697735" y="9143"/>
                </a:lnTo>
                <a:lnTo>
                  <a:pt x="1687067" y="4571"/>
                </a:lnTo>
                <a:lnTo>
                  <a:pt x="1677923" y="3047"/>
                </a:lnTo>
                <a:lnTo>
                  <a:pt x="1656587" y="0"/>
                </a:lnTo>
                <a:close/>
              </a:path>
              <a:path w="1763395" h="767079">
                <a:moveTo>
                  <a:pt x="1469135" y="612647"/>
                </a:moveTo>
                <a:lnTo>
                  <a:pt x="1466087" y="620267"/>
                </a:lnTo>
                <a:lnTo>
                  <a:pt x="1475468" y="620267"/>
                </a:lnTo>
                <a:lnTo>
                  <a:pt x="1469135" y="612647"/>
                </a:lnTo>
                <a:close/>
              </a:path>
              <a:path w="1763395" h="767079">
                <a:moveTo>
                  <a:pt x="1693163" y="612647"/>
                </a:moveTo>
                <a:lnTo>
                  <a:pt x="1469135" y="612647"/>
                </a:lnTo>
                <a:lnTo>
                  <a:pt x="1475468" y="620267"/>
                </a:lnTo>
                <a:lnTo>
                  <a:pt x="1656587" y="620267"/>
                </a:lnTo>
                <a:lnTo>
                  <a:pt x="1677923" y="617219"/>
                </a:lnTo>
                <a:lnTo>
                  <a:pt x="1688591" y="614171"/>
                </a:lnTo>
                <a:lnTo>
                  <a:pt x="1693163" y="612647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7509" y="3210873"/>
            <a:ext cx="13830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Im</a:t>
            </a: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leme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as in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eri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1404" y="3048000"/>
            <a:ext cx="2253995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3428" y="3043428"/>
            <a:ext cx="2068195" cy="841375"/>
          </a:xfrm>
          <a:custGeom>
            <a:avLst/>
            <a:gdLst/>
            <a:ahLst/>
            <a:cxnLst/>
            <a:rect l="l" t="t" r="r" b="b"/>
            <a:pathLst>
              <a:path w="2068195" h="841375">
                <a:moveTo>
                  <a:pt x="1991865" y="4571"/>
                </a:moveTo>
                <a:lnTo>
                  <a:pt x="1984384" y="7342"/>
                </a:lnTo>
                <a:lnTo>
                  <a:pt x="1985772" y="7619"/>
                </a:lnTo>
                <a:lnTo>
                  <a:pt x="1991868" y="9143"/>
                </a:lnTo>
                <a:lnTo>
                  <a:pt x="1994916" y="10667"/>
                </a:lnTo>
                <a:lnTo>
                  <a:pt x="1999488" y="12191"/>
                </a:lnTo>
                <a:lnTo>
                  <a:pt x="2017776" y="21335"/>
                </a:lnTo>
                <a:lnTo>
                  <a:pt x="2020824" y="24383"/>
                </a:lnTo>
                <a:lnTo>
                  <a:pt x="2023872" y="25907"/>
                </a:lnTo>
                <a:lnTo>
                  <a:pt x="2042160" y="44195"/>
                </a:lnTo>
                <a:lnTo>
                  <a:pt x="2042160" y="47243"/>
                </a:lnTo>
                <a:lnTo>
                  <a:pt x="2043684" y="47243"/>
                </a:lnTo>
                <a:lnTo>
                  <a:pt x="2045208" y="48767"/>
                </a:lnTo>
                <a:lnTo>
                  <a:pt x="2045208" y="51815"/>
                </a:lnTo>
                <a:lnTo>
                  <a:pt x="2046732" y="51815"/>
                </a:lnTo>
                <a:lnTo>
                  <a:pt x="2048256" y="53339"/>
                </a:lnTo>
                <a:lnTo>
                  <a:pt x="2048256" y="56387"/>
                </a:lnTo>
                <a:lnTo>
                  <a:pt x="2049780" y="56387"/>
                </a:lnTo>
                <a:lnTo>
                  <a:pt x="2049780" y="59435"/>
                </a:lnTo>
                <a:lnTo>
                  <a:pt x="2051304" y="59435"/>
                </a:lnTo>
                <a:lnTo>
                  <a:pt x="2051304" y="62483"/>
                </a:lnTo>
                <a:lnTo>
                  <a:pt x="2052828" y="62483"/>
                </a:lnTo>
                <a:lnTo>
                  <a:pt x="2052828" y="65531"/>
                </a:lnTo>
                <a:lnTo>
                  <a:pt x="2054352" y="65531"/>
                </a:lnTo>
                <a:lnTo>
                  <a:pt x="2054352" y="68579"/>
                </a:lnTo>
                <a:lnTo>
                  <a:pt x="2055876" y="68579"/>
                </a:lnTo>
                <a:lnTo>
                  <a:pt x="2055876" y="73151"/>
                </a:lnTo>
                <a:lnTo>
                  <a:pt x="2057400" y="73151"/>
                </a:lnTo>
                <a:lnTo>
                  <a:pt x="2057400" y="76199"/>
                </a:lnTo>
                <a:lnTo>
                  <a:pt x="2058924" y="76199"/>
                </a:lnTo>
                <a:lnTo>
                  <a:pt x="2058924" y="82295"/>
                </a:lnTo>
                <a:lnTo>
                  <a:pt x="2060448" y="82295"/>
                </a:lnTo>
                <a:lnTo>
                  <a:pt x="2060448" y="89915"/>
                </a:lnTo>
                <a:lnTo>
                  <a:pt x="2061972" y="89915"/>
                </a:lnTo>
                <a:lnTo>
                  <a:pt x="2060448" y="530351"/>
                </a:lnTo>
                <a:lnTo>
                  <a:pt x="2058924" y="537971"/>
                </a:lnTo>
                <a:lnTo>
                  <a:pt x="2057400" y="544067"/>
                </a:lnTo>
                <a:lnTo>
                  <a:pt x="2055876" y="547115"/>
                </a:lnTo>
                <a:lnTo>
                  <a:pt x="2054352" y="551687"/>
                </a:lnTo>
                <a:lnTo>
                  <a:pt x="2045208" y="569975"/>
                </a:lnTo>
                <a:lnTo>
                  <a:pt x="2042160" y="573023"/>
                </a:lnTo>
                <a:lnTo>
                  <a:pt x="2040636" y="576071"/>
                </a:lnTo>
                <a:lnTo>
                  <a:pt x="2023872" y="592835"/>
                </a:lnTo>
                <a:lnTo>
                  <a:pt x="2020824" y="594359"/>
                </a:lnTo>
                <a:lnTo>
                  <a:pt x="2017776" y="597407"/>
                </a:lnTo>
                <a:lnTo>
                  <a:pt x="1999488" y="606551"/>
                </a:lnTo>
                <a:lnTo>
                  <a:pt x="1994916" y="608075"/>
                </a:lnTo>
                <a:lnTo>
                  <a:pt x="1991868" y="609599"/>
                </a:lnTo>
                <a:lnTo>
                  <a:pt x="1985771" y="611123"/>
                </a:lnTo>
                <a:lnTo>
                  <a:pt x="1978152" y="612647"/>
                </a:lnTo>
                <a:lnTo>
                  <a:pt x="862583" y="614171"/>
                </a:lnTo>
                <a:lnTo>
                  <a:pt x="838200" y="626363"/>
                </a:lnTo>
                <a:lnTo>
                  <a:pt x="833628" y="627887"/>
                </a:lnTo>
                <a:lnTo>
                  <a:pt x="781812" y="653795"/>
                </a:lnTo>
                <a:lnTo>
                  <a:pt x="777240" y="655319"/>
                </a:lnTo>
                <a:lnTo>
                  <a:pt x="725424" y="681227"/>
                </a:lnTo>
                <a:lnTo>
                  <a:pt x="720852" y="682751"/>
                </a:lnTo>
                <a:lnTo>
                  <a:pt x="669036" y="708659"/>
                </a:lnTo>
                <a:lnTo>
                  <a:pt x="664464" y="710183"/>
                </a:lnTo>
                <a:lnTo>
                  <a:pt x="615696" y="734567"/>
                </a:lnTo>
                <a:lnTo>
                  <a:pt x="611124" y="736091"/>
                </a:lnTo>
                <a:lnTo>
                  <a:pt x="559308" y="761999"/>
                </a:lnTo>
                <a:lnTo>
                  <a:pt x="554736" y="763523"/>
                </a:lnTo>
                <a:lnTo>
                  <a:pt x="502920" y="789431"/>
                </a:lnTo>
                <a:lnTo>
                  <a:pt x="498348" y="790955"/>
                </a:lnTo>
                <a:lnTo>
                  <a:pt x="446532" y="816863"/>
                </a:lnTo>
                <a:lnTo>
                  <a:pt x="441960" y="818387"/>
                </a:lnTo>
                <a:lnTo>
                  <a:pt x="396240" y="841247"/>
                </a:lnTo>
                <a:lnTo>
                  <a:pt x="407860" y="841255"/>
                </a:lnTo>
                <a:lnTo>
                  <a:pt x="864107" y="618743"/>
                </a:lnTo>
                <a:lnTo>
                  <a:pt x="1972055" y="618743"/>
                </a:lnTo>
                <a:lnTo>
                  <a:pt x="2020823" y="601979"/>
                </a:lnTo>
                <a:lnTo>
                  <a:pt x="2049780" y="573023"/>
                </a:lnTo>
                <a:lnTo>
                  <a:pt x="2065019" y="534923"/>
                </a:lnTo>
                <a:lnTo>
                  <a:pt x="2068067" y="513587"/>
                </a:lnTo>
                <a:lnTo>
                  <a:pt x="2068067" y="106679"/>
                </a:lnTo>
                <a:lnTo>
                  <a:pt x="2058923" y="65531"/>
                </a:lnTo>
                <a:lnTo>
                  <a:pt x="2028443" y="24383"/>
                </a:lnTo>
                <a:lnTo>
                  <a:pt x="2002535" y="9143"/>
                </a:lnTo>
                <a:lnTo>
                  <a:pt x="1991865" y="4571"/>
                </a:lnTo>
                <a:close/>
              </a:path>
              <a:path w="2068195" h="841375">
                <a:moveTo>
                  <a:pt x="341376" y="620267"/>
                </a:moveTo>
                <a:lnTo>
                  <a:pt x="334790" y="620267"/>
                </a:lnTo>
                <a:lnTo>
                  <a:pt x="101970" y="841249"/>
                </a:lnTo>
                <a:lnTo>
                  <a:pt x="109728" y="841247"/>
                </a:lnTo>
                <a:lnTo>
                  <a:pt x="132588" y="818387"/>
                </a:lnTo>
                <a:lnTo>
                  <a:pt x="135636" y="816863"/>
                </a:lnTo>
                <a:lnTo>
                  <a:pt x="163068" y="789431"/>
                </a:lnTo>
                <a:lnTo>
                  <a:pt x="166116" y="787907"/>
                </a:lnTo>
                <a:lnTo>
                  <a:pt x="193548" y="760475"/>
                </a:lnTo>
                <a:lnTo>
                  <a:pt x="196596" y="758951"/>
                </a:lnTo>
                <a:lnTo>
                  <a:pt x="224028" y="731519"/>
                </a:lnTo>
                <a:lnTo>
                  <a:pt x="227076" y="729995"/>
                </a:lnTo>
                <a:lnTo>
                  <a:pt x="254508" y="702563"/>
                </a:lnTo>
                <a:lnTo>
                  <a:pt x="257556" y="701039"/>
                </a:lnTo>
                <a:lnTo>
                  <a:pt x="284988" y="673607"/>
                </a:lnTo>
                <a:lnTo>
                  <a:pt x="288036" y="672083"/>
                </a:lnTo>
                <a:lnTo>
                  <a:pt x="315468" y="644651"/>
                </a:lnTo>
                <a:lnTo>
                  <a:pt x="318516" y="643127"/>
                </a:lnTo>
                <a:lnTo>
                  <a:pt x="341376" y="620267"/>
                </a:lnTo>
                <a:close/>
              </a:path>
              <a:path w="2068195" h="841375">
                <a:moveTo>
                  <a:pt x="196138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06679"/>
                </a:lnTo>
                <a:lnTo>
                  <a:pt x="0" y="513587"/>
                </a:lnTo>
                <a:lnTo>
                  <a:pt x="9143" y="554735"/>
                </a:lnTo>
                <a:lnTo>
                  <a:pt x="39623" y="595883"/>
                </a:lnTo>
                <a:lnTo>
                  <a:pt x="76200" y="615696"/>
                </a:lnTo>
                <a:lnTo>
                  <a:pt x="106679" y="620267"/>
                </a:lnTo>
                <a:lnTo>
                  <a:pt x="334790" y="620267"/>
                </a:lnTo>
                <a:lnTo>
                  <a:pt x="341251" y="614134"/>
                </a:lnTo>
                <a:lnTo>
                  <a:pt x="345502" y="614134"/>
                </a:lnTo>
                <a:lnTo>
                  <a:pt x="1984384" y="7342"/>
                </a:lnTo>
                <a:lnTo>
                  <a:pt x="1978152" y="6095"/>
                </a:lnTo>
                <a:lnTo>
                  <a:pt x="1961388" y="4571"/>
                </a:lnTo>
                <a:lnTo>
                  <a:pt x="1991866" y="4571"/>
                </a:lnTo>
                <a:lnTo>
                  <a:pt x="1982723" y="3047"/>
                </a:lnTo>
                <a:lnTo>
                  <a:pt x="1961387" y="0"/>
                </a:lnTo>
                <a:close/>
              </a:path>
              <a:path w="2068195" h="841375">
                <a:moveTo>
                  <a:pt x="1972055" y="618743"/>
                </a:moveTo>
                <a:lnTo>
                  <a:pt x="864107" y="618743"/>
                </a:lnTo>
                <a:lnTo>
                  <a:pt x="862583" y="620267"/>
                </a:lnTo>
                <a:lnTo>
                  <a:pt x="1961387" y="620267"/>
                </a:lnTo>
                <a:lnTo>
                  <a:pt x="1972055" y="618743"/>
                </a:lnTo>
                <a:close/>
              </a:path>
              <a:path w="2068195" h="841375">
                <a:moveTo>
                  <a:pt x="345435" y="614159"/>
                </a:moveTo>
                <a:lnTo>
                  <a:pt x="345948" y="615696"/>
                </a:lnTo>
                <a:lnTo>
                  <a:pt x="347472" y="614171"/>
                </a:lnTo>
                <a:lnTo>
                  <a:pt x="345435" y="614159"/>
                </a:lnTo>
                <a:close/>
              </a:path>
              <a:path w="2068195" h="841375">
                <a:moveTo>
                  <a:pt x="345502" y="614134"/>
                </a:moveTo>
                <a:lnTo>
                  <a:pt x="341251" y="614134"/>
                </a:lnTo>
                <a:lnTo>
                  <a:pt x="345435" y="614159"/>
                </a:lnTo>
                <a:close/>
              </a:path>
              <a:path w="2068195" h="841375">
                <a:moveTo>
                  <a:pt x="1961388" y="4571"/>
                </a:moveTo>
                <a:lnTo>
                  <a:pt x="1978153" y="6095"/>
                </a:lnTo>
                <a:lnTo>
                  <a:pt x="1984384" y="7342"/>
                </a:lnTo>
                <a:lnTo>
                  <a:pt x="1991865" y="4571"/>
                </a:lnTo>
                <a:lnTo>
                  <a:pt x="1961388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1404" y="3048000"/>
            <a:ext cx="2253995" cy="83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3428" y="3043428"/>
            <a:ext cx="2068195" cy="843280"/>
          </a:xfrm>
          <a:custGeom>
            <a:avLst/>
            <a:gdLst/>
            <a:ahLst/>
            <a:cxnLst/>
            <a:rect l="l" t="t" r="r" b="b"/>
            <a:pathLst>
              <a:path w="2068195" h="843279">
                <a:moveTo>
                  <a:pt x="344423" y="611123"/>
                </a:moveTo>
                <a:lnTo>
                  <a:pt x="100366" y="842771"/>
                </a:lnTo>
                <a:lnTo>
                  <a:pt x="116014" y="842771"/>
                </a:lnTo>
                <a:lnTo>
                  <a:pt x="350438" y="620267"/>
                </a:lnTo>
                <a:lnTo>
                  <a:pt x="347471" y="620267"/>
                </a:lnTo>
                <a:lnTo>
                  <a:pt x="344423" y="611123"/>
                </a:lnTo>
                <a:close/>
              </a:path>
              <a:path w="2068195" h="843279">
                <a:moveTo>
                  <a:pt x="2005583" y="10667"/>
                </a:moveTo>
                <a:lnTo>
                  <a:pt x="1972055" y="10667"/>
                </a:lnTo>
                <a:lnTo>
                  <a:pt x="1981199" y="12191"/>
                </a:lnTo>
                <a:lnTo>
                  <a:pt x="1999487" y="18287"/>
                </a:lnTo>
                <a:lnTo>
                  <a:pt x="2042159" y="53339"/>
                </a:lnTo>
                <a:lnTo>
                  <a:pt x="2049779" y="70103"/>
                </a:lnTo>
                <a:lnTo>
                  <a:pt x="2054351" y="77723"/>
                </a:lnTo>
                <a:lnTo>
                  <a:pt x="2055875" y="88391"/>
                </a:lnTo>
                <a:lnTo>
                  <a:pt x="2057399" y="97535"/>
                </a:lnTo>
                <a:lnTo>
                  <a:pt x="2057399" y="524255"/>
                </a:lnTo>
                <a:lnTo>
                  <a:pt x="2040635" y="568451"/>
                </a:lnTo>
                <a:lnTo>
                  <a:pt x="2007107" y="598931"/>
                </a:lnTo>
                <a:lnTo>
                  <a:pt x="1997963" y="601979"/>
                </a:lnTo>
                <a:lnTo>
                  <a:pt x="1990343" y="606551"/>
                </a:lnTo>
                <a:lnTo>
                  <a:pt x="1981199" y="608075"/>
                </a:lnTo>
                <a:lnTo>
                  <a:pt x="1970531" y="609599"/>
                </a:lnTo>
                <a:lnTo>
                  <a:pt x="862583" y="609599"/>
                </a:lnTo>
                <a:lnTo>
                  <a:pt x="861059" y="611123"/>
                </a:lnTo>
                <a:lnTo>
                  <a:pt x="383975" y="842771"/>
                </a:lnTo>
                <a:lnTo>
                  <a:pt x="404751" y="842771"/>
                </a:lnTo>
                <a:lnTo>
                  <a:pt x="864107" y="618743"/>
                </a:lnTo>
                <a:lnTo>
                  <a:pt x="1972055" y="618743"/>
                </a:lnTo>
                <a:lnTo>
                  <a:pt x="2020823" y="601979"/>
                </a:lnTo>
                <a:lnTo>
                  <a:pt x="2049779" y="573023"/>
                </a:lnTo>
                <a:lnTo>
                  <a:pt x="2065019" y="534923"/>
                </a:lnTo>
                <a:lnTo>
                  <a:pt x="2068067" y="513587"/>
                </a:lnTo>
                <a:lnTo>
                  <a:pt x="2068067" y="106679"/>
                </a:lnTo>
                <a:lnTo>
                  <a:pt x="2058923" y="65531"/>
                </a:lnTo>
                <a:lnTo>
                  <a:pt x="2028443" y="24383"/>
                </a:lnTo>
                <a:lnTo>
                  <a:pt x="2020823" y="18287"/>
                </a:lnTo>
                <a:lnTo>
                  <a:pt x="2005583" y="10667"/>
                </a:lnTo>
                <a:close/>
              </a:path>
              <a:path w="2068195" h="843279">
                <a:moveTo>
                  <a:pt x="1961387" y="0"/>
                </a:moveTo>
                <a:lnTo>
                  <a:pt x="106679" y="0"/>
                </a:lnTo>
                <a:lnTo>
                  <a:pt x="85343" y="3047"/>
                </a:lnTo>
                <a:lnTo>
                  <a:pt x="47243" y="18287"/>
                </a:lnTo>
                <a:lnTo>
                  <a:pt x="18287" y="47243"/>
                </a:lnTo>
                <a:lnTo>
                  <a:pt x="3047" y="85343"/>
                </a:lnTo>
                <a:lnTo>
                  <a:pt x="0" y="106679"/>
                </a:lnTo>
                <a:lnTo>
                  <a:pt x="0" y="513587"/>
                </a:lnTo>
                <a:lnTo>
                  <a:pt x="9143" y="554735"/>
                </a:lnTo>
                <a:lnTo>
                  <a:pt x="39623" y="595883"/>
                </a:lnTo>
                <a:lnTo>
                  <a:pt x="76199" y="615695"/>
                </a:lnTo>
                <a:lnTo>
                  <a:pt x="106679" y="620267"/>
                </a:lnTo>
                <a:lnTo>
                  <a:pt x="334790" y="620267"/>
                </a:lnTo>
                <a:lnTo>
                  <a:pt x="344423" y="611123"/>
                </a:lnTo>
                <a:lnTo>
                  <a:pt x="349757" y="611123"/>
                </a:lnTo>
                <a:lnTo>
                  <a:pt x="347471" y="609599"/>
                </a:lnTo>
                <a:lnTo>
                  <a:pt x="97535" y="609599"/>
                </a:lnTo>
                <a:lnTo>
                  <a:pt x="86867" y="608075"/>
                </a:lnTo>
                <a:lnTo>
                  <a:pt x="68579" y="601979"/>
                </a:lnTo>
                <a:lnTo>
                  <a:pt x="60959" y="598931"/>
                </a:lnTo>
                <a:lnTo>
                  <a:pt x="53339" y="592835"/>
                </a:lnTo>
                <a:lnTo>
                  <a:pt x="45719" y="588263"/>
                </a:lnTo>
                <a:lnTo>
                  <a:pt x="38099" y="582167"/>
                </a:lnTo>
                <a:lnTo>
                  <a:pt x="25907" y="566927"/>
                </a:lnTo>
                <a:lnTo>
                  <a:pt x="21335" y="559307"/>
                </a:lnTo>
                <a:lnTo>
                  <a:pt x="18287" y="550163"/>
                </a:lnTo>
                <a:lnTo>
                  <a:pt x="13715" y="542543"/>
                </a:lnTo>
                <a:lnTo>
                  <a:pt x="12191" y="533399"/>
                </a:lnTo>
                <a:lnTo>
                  <a:pt x="10667" y="522731"/>
                </a:lnTo>
                <a:lnTo>
                  <a:pt x="10667" y="97535"/>
                </a:lnTo>
                <a:lnTo>
                  <a:pt x="12191" y="86867"/>
                </a:lnTo>
                <a:lnTo>
                  <a:pt x="18287" y="68579"/>
                </a:lnTo>
                <a:lnTo>
                  <a:pt x="21335" y="60959"/>
                </a:lnTo>
                <a:lnTo>
                  <a:pt x="27431" y="53339"/>
                </a:lnTo>
                <a:lnTo>
                  <a:pt x="32003" y="45719"/>
                </a:lnTo>
                <a:lnTo>
                  <a:pt x="38099" y="38099"/>
                </a:lnTo>
                <a:lnTo>
                  <a:pt x="53339" y="25907"/>
                </a:lnTo>
                <a:lnTo>
                  <a:pt x="60959" y="21335"/>
                </a:lnTo>
                <a:lnTo>
                  <a:pt x="70103" y="18287"/>
                </a:lnTo>
                <a:lnTo>
                  <a:pt x="77723" y="13715"/>
                </a:lnTo>
                <a:lnTo>
                  <a:pt x="88391" y="12191"/>
                </a:lnTo>
                <a:lnTo>
                  <a:pt x="97535" y="10667"/>
                </a:lnTo>
                <a:lnTo>
                  <a:pt x="2005583" y="10667"/>
                </a:lnTo>
                <a:lnTo>
                  <a:pt x="2002535" y="9143"/>
                </a:lnTo>
                <a:lnTo>
                  <a:pt x="1991867" y="4571"/>
                </a:lnTo>
                <a:lnTo>
                  <a:pt x="1982723" y="3047"/>
                </a:lnTo>
                <a:lnTo>
                  <a:pt x="1961387" y="0"/>
                </a:lnTo>
                <a:close/>
              </a:path>
              <a:path w="2068195" h="843279">
                <a:moveTo>
                  <a:pt x="349757" y="611123"/>
                </a:moveTo>
                <a:lnTo>
                  <a:pt x="344423" y="611123"/>
                </a:lnTo>
                <a:lnTo>
                  <a:pt x="347471" y="620267"/>
                </a:lnTo>
                <a:lnTo>
                  <a:pt x="350438" y="620267"/>
                </a:lnTo>
                <a:lnTo>
                  <a:pt x="352043" y="618743"/>
                </a:lnTo>
                <a:lnTo>
                  <a:pt x="352043" y="612647"/>
                </a:lnTo>
                <a:lnTo>
                  <a:pt x="349757" y="611123"/>
                </a:lnTo>
                <a:close/>
              </a:path>
              <a:path w="2068195" h="843279">
                <a:moveTo>
                  <a:pt x="1972055" y="618743"/>
                </a:moveTo>
                <a:lnTo>
                  <a:pt x="864107" y="618743"/>
                </a:lnTo>
                <a:lnTo>
                  <a:pt x="862583" y="620267"/>
                </a:lnTo>
                <a:lnTo>
                  <a:pt x="1961387" y="620267"/>
                </a:lnTo>
                <a:lnTo>
                  <a:pt x="1972055" y="618743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73825" y="3134661"/>
            <a:ext cx="163068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8595">
              <a:lnSpc>
                <a:spcPct val="100000"/>
              </a:lnSpc>
            </a:pPr>
            <a:r>
              <a:rPr sz="1600" b="1" spc="-95" dirty="0">
                <a:latin typeface="Calibri"/>
                <a:cs typeface="Calibri"/>
              </a:rPr>
              <a:t>T</a:t>
            </a:r>
            <a:r>
              <a:rPr sz="1600" b="1" spc="-5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ansl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nt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re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ence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ari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bles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5435" y="4186428"/>
            <a:ext cx="1685925" cy="925194"/>
          </a:xfrm>
          <a:custGeom>
            <a:avLst/>
            <a:gdLst/>
            <a:ahLst/>
            <a:cxnLst/>
            <a:rect l="l" t="t" r="r" b="b"/>
            <a:pathLst>
              <a:path w="1685925" h="9251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1680971" y="925067"/>
                </a:lnTo>
                <a:lnTo>
                  <a:pt x="1684019" y="923543"/>
                </a:lnTo>
                <a:lnTo>
                  <a:pt x="1685543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1685543" y="4571"/>
                </a:lnTo>
                <a:lnTo>
                  <a:pt x="1684019" y="1523"/>
                </a:lnTo>
                <a:lnTo>
                  <a:pt x="1680971" y="0"/>
                </a:lnTo>
                <a:close/>
              </a:path>
              <a:path w="1685925" h="925195">
                <a:moveTo>
                  <a:pt x="1680972" y="4571"/>
                </a:moveTo>
                <a:lnTo>
                  <a:pt x="1680972" y="918971"/>
                </a:lnTo>
                <a:lnTo>
                  <a:pt x="1685543" y="918971"/>
                </a:lnTo>
                <a:lnTo>
                  <a:pt x="1685543" y="4571"/>
                </a:lnTo>
                <a:lnTo>
                  <a:pt x="16809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0007" y="4191000"/>
            <a:ext cx="1676399" cy="91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5435" y="4186428"/>
            <a:ext cx="1685925" cy="925194"/>
          </a:xfrm>
          <a:custGeom>
            <a:avLst/>
            <a:gdLst/>
            <a:ahLst/>
            <a:cxnLst/>
            <a:rect l="l" t="t" r="r" b="b"/>
            <a:pathLst>
              <a:path w="1685925" h="9251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4571" y="925067"/>
                </a:lnTo>
                <a:lnTo>
                  <a:pt x="1680971" y="925067"/>
                </a:lnTo>
                <a:lnTo>
                  <a:pt x="1684019" y="923543"/>
                </a:lnTo>
                <a:lnTo>
                  <a:pt x="1685543" y="918971"/>
                </a:lnTo>
                <a:lnTo>
                  <a:pt x="9143" y="918971"/>
                </a:lnTo>
                <a:lnTo>
                  <a:pt x="4571" y="914399"/>
                </a:lnTo>
                <a:lnTo>
                  <a:pt x="9143" y="9143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685543" y="4571"/>
                </a:lnTo>
                <a:lnTo>
                  <a:pt x="1684019" y="1523"/>
                </a:lnTo>
                <a:lnTo>
                  <a:pt x="1680971" y="0"/>
                </a:lnTo>
                <a:close/>
              </a:path>
              <a:path w="1685925" h="925195">
                <a:moveTo>
                  <a:pt x="9143" y="914399"/>
                </a:moveTo>
                <a:lnTo>
                  <a:pt x="4571" y="914399"/>
                </a:lnTo>
                <a:lnTo>
                  <a:pt x="9143" y="918971"/>
                </a:lnTo>
                <a:lnTo>
                  <a:pt x="9143" y="914399"/>
                </a:lnTo>
                <a:close/>
              </a:path>
              <a:path w="1685925" h="925195">
                <a:moveTo>
                  <a:pt x="1676399" y="914399"/>
                </a:moveTo>
                <a:lnTo>
                  <a:pt x="9143" y="914399"/>
                </a:lnTo>
                <a:lnTo>
                  <a:pt x="9143" y="918971"/>
                </a:lnTo>
                <a:lnTo>
                  <a:pt x="1676399" y="918971"/>
                </a:lnTo>
                <a:lnTo>
                  <a:pt x="1676399" y="914399"/>
                </a:lnTo>
                <a:close/>
              </a:path>
              <a:path w="1685925" h="925195">
                <a:moveTo>
                  <a:pt x="1676399" y="4571"/>
                </a:moveTo>
                <a:lnTo>
                  <a:pt x="1676399" y="918971"/>
                </a:lnTo>
                <a:lnTo>
                  <a:pt x="1680971" y="914399"/>
                </a:lnTo>
                <a:lnTo>
                  <a:pt x="1685543" y="914399"/>
                </a:lnTo>
                <a:lnTo>
                  <a:pt x="1685543" y="10667"/>
                </a:lnTo>
                <a:lnTo>
                  <a:pt x="1680971" y="10667"/>
                </a:lnTo>
                <a:lnTo>
                  <a:pt x="1676399" y="4571"/>
                </a:lnTo>
                <a:close/>
              </a:path>
              <a:path w="1685925" h="925195">
                <a:moveTo>
                  <a:pt x="1685543" y="914399"/>
                </a:moveTo>
                <a:lnTo>
                  <a:pt x="1680971" y="914399"/>
                </a:lnTo>
                <a:lnTo>
                  <a:pt x="1676399" y="918971"/>
                </a:lnTo>
                <a:lnTo>
                  <a:pt x="1685543" y="918971"/>
                </a:lnTo>
                <a:lnTo>
                  <a:pt x="1685543" y="914399"/>
                </a:lnTo>
                <a:close/>
              </a:path>
              <a:path w="1685925" h="9251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685925" h="925195">
                <a:moveTo>
                  <a:pt x="16763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676399" y="10667"/>
                </a:lnTo>
                <a:lnTo>
                  <a:pt x="1676399" y="4571"/>
                </a:lnTo>
                <a:close/>
              </a:path>
              <a:path w="1685925" h="925195">
                <a:moveTo>
                  <a:pt x="1685543" y="4571"/>
                </a:moveTo>
                <a:lnTo>
                  <a:pt x="1676399" y="4571"/>
                </a:lnTo>
                <a:lnTo>
                  <a:pt x="1680971" y="10667"/>
                </a:lnTo>
                <a:lnTo>
                  <a:pt x="1685543" y="10667"/>
                </a:lnTo>
                <a:lnTo>
                  <a:pt x="1685543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15033" y="4506084"/>
            <a:ext cx="5486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latin typeface="Calibri"/>
                <a:cs typeface="Calibri"/>
              </a:rPr>
              <a:t>IS</a:t>
            </a:r>
            <a:r>
              <a:rPr sz="2500" b="1" spc="-5" dirty="0">
                <a:latin typeface="Calibri"/>
                <a:cs typeface="Calibri"/>
              </a:rPr>
              <a:t>-</a:t>
            </a:r>
            <a:r>
              <a:rPr sz="2500" b="1" spc="-2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92495" y="4174235"/>
            <a:ext cx="1687195" cy="923925"/>
          </a:xfrm>
          <a:custGeom>
            <a:avLst/>
            <a:gdLst/>
            <a:ahLst/>
            <a:cxnLst/>
            <a:rect l="l" t="t" r="r" b="b"/>
            <a:pathLst>
              <a:path w="1687195" h="92392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2019"/>
                </a:lnTo>
                <a:lnTo>
                  <a:pt x="4571" y="923543"/>
                </a:lnTo>
                <a:lnTo>
                  <a:pt x="1680971" y="923543"/>
                </a:lnTo>
                <a:lnTo>
                  <a:pt x="1685543" y="922019"/>
                </a:lnTo>
                <a:lnTo>
                  <a:pt x="168706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1687067" y="4571"/>
                </a:lnTo>
                <a:lnTo>
                  <a:pt x="1685543" y="1523"/>
                </a:lnTo>
                <a:lnTo>
                  <a:pt x="1680971" y="0"/>
                </a:lnTo>
                <a:close/>
              </a:path>
              <a:path w="1687195" h="923925">
                <a:moveTo>
                  <a:pt x="1680972" y="4571"/>
                </a:moveTo>
                <a:lnTo>
                  <a:pt x="1680972" y="918971"/>
                </a:lnTo>
                <a:lnTo>
                  <a:pt x="1687067" y="918971"/>
                </a:lnTo>
                <a:lnTo>
                  <a:pt x="1687067" y="4571"/>
                </a:lnTo>
                <a:lnTo>
                  <a:pt x="16809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7067" y="4178808"/>
            <a:ext cx="1676399" cy="914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2495" y="4174235"/>
            <a:ext cx="1687195" cy="923925"/>
          </a:xfrm>
          <a:custGeom>
            <a:avLst/>
            <a:gdLst/>
            <a:ahLst/>
            <a:cxnLst/>
            <a:rect l="l" t="t" r="r" b="b"/>
            <a:pathLst>
              <a:path w="1687195" h="92392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2019"/>
                </a:lnTo>
                <a:lnTo>
                  <a:pt x="4571" y="923543"/>
                </a:lnTo>
                <a:lnTo>
                  <a:pt x="1680971" y="923543"/>
                </a:lnTo>
                <a:lnTo>
                  <a:pt x="1685543" y="922019"/>
                </a:lnTo>
                <a:lnTo>
                  <a:pt x="168706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687067" y="4571"/>
                </a:lnTo>
                <a:lnTo>
                  <a:pt x="1685543" y="1523"/>
                </a:lnTo>
                <a:lnTo>
                  <a:pt x="1680971" y="0"/>
                </a:lnTo>
                <a:close/>
              </a:path>
              <a:path w="1687195" h="92392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1687195" h="923925">
                <a:moveTo>
                  <a:pt x="16763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1676399" y="918971"/>
                </a:lnTo>
                <a:lnTo>
                  <a:pt x="1676399" y="914399"/>
                </a:lnTo>
                <a:close/>
              </a:path>
              <a:path w="1687195" h="923925">
                <a:moveTo>
                  <a:pt x="1676399" y="4571"/>
                </a:moveTo>
                <a:lnTo>
                  <a:pt x="1676399" y="918971"/>
                </a:lnTo>
                <a:lnTo>
                  <a:pt x="1680971" y="914399"/>
                </a:lnTo>
                <a:lnTo>
                  <a:pt x="1687067" y="914399"/>
                </a:lnTo>
                <a:lnTo>
                  <a:pt x="1687067" y="9143"/>
                </a:lnTo>
                <a:lnTo>
                  <a:pt x="1680971" y="9143"/>
                </a:lnTo>
                <a:lnTo>
                  <a:pt x="1676399" y="4571"/>
                </a:lnTo>
                <a:close/>
              </a:path>
              <a:path w="1687195" h="923925">
                <a:moveTo>
                  <a:pt x="1687067" y="914399"/>
                </a:moveTo>
                <a:lnTo>
                  <a:pt x="1680971" y="914399"/>
                </a:lnTo>
                <a:lnTo>
                  <a:pt x="1676399" y="918971"/>
                </a:lnTo>
                <a:lnTo>
                  <a:pt x="1687067" y="918971"/>
                </a:lnTo>
                <a:lnTo>
                  <a:pt x="1687067" y="914399"/>
                </a:lnTo>
                <a:close/>
              </a:path>
              <a:path w="1687195" h="92392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687195" h="923925">
                <a:moveTo>
                  <a:pt x="1676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676399" y="9143"/>
                </a:lnTo>
                <a:lnTo>
                  <a:pt x="1676399" y="4571"/>
                </a:lnTo>
                <a:close/>
              </a:path>
              <a:path w="1687195" h="923925">
                <a:moveTo>
                  <a:pt x="1687067" y="4571"/>
                </a:moveTo>
                <a:lnTo>
                  <a:pt x="1676399" y="4571"/>
                </a:lnTo>
                <a:lnTo>
                  <a:pt x="1680971" y="9143"/>
                </a:lnTo>
                <a:lnTo>
                  <a:pt x="1687067" y="9143"/>
                </a:lnTo>
                <a:lnTo>
                  <a:pt x="16870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08082" y="4492152"/>
            <a:ext cx="85598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latin typeface="Calibri"/>
                <a:cs typeface="Calibri"/>
              </a:rPr>
              <a:t>HA</a:t>
            </a:r>
            <a:r>
              <a:rPr sz="2500" b="1" spc="-25" dirty="0">
                <a:latin typeface="Calibri"/>
                <a:cs typeface="Calibri"/>
              </a:rPr>
              <a:t>S</a:t>
            </a:r>
            <a:r>
              <a:rPr sz="2500" b="1" spc="-15" dirty="0">
                <a:latin typeface="Calibri"/>
                <a:cs typeface="Calibri"/>
              </a:rPr>
              <a:t>-A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39439" y="3886200"/>
            <a:ext cx="1592580" cy="306705"/>
          </a:xfrm>
          <a:custGeom>
            <a:avLst/>
            <a:gdLst/>
            <a:ahLst/>
            <a:cxnLst/>
            <a:rect l="l" t="t" r="r" b="b"/>
            <a:pathLst>
              <a:path w="1592579" h="306704">
                <a:moveTo>
                  <a:pt x="6095" y="214884"/>
                </a:moveTo>
                <a:lnTo>
                  <a:pt x="1523" y="216408"/>
                </a:lnTo>
                <a:lnTo>
                  <a:pt x="0" y="217932"/>
                </a:lnTo>
                <a:lnTo>
                  <a:pt x="0" y="222504"/>
                </a:lnTo>
                <a:lnTo>
                  <a:pt x="48767" y="306324"/>
                </a:lnTo>
                <a:lnTo>
                  <a:pt x="54974" y="295656"/>
                </a:lnTo>
                <a:lnTo>
                  <a:pt x="44195" y="295656"/>
                </a:lnTo>
                <a:lnTo>
                  <a:pt x="44195" y="278892"/>
                </a:lnTo>
                <a:lnTo>
                  <a:pt x="7619" y="217932"/>
                </a:lnTo>
                <a:lnTo>
                  <a:pt x="6095" y="214884"/>
                </a:lnTo>
                <a:close/>
              </a:path>
              <a:path w="1592579" h="306704">
                <a:moveTo>
                  <a:pt x="48690" y="286383"/>
                </a:moveTo>
                <a:lnTo>
                  <a:pt x="44195" y="294132"/>
                </a:lnTo>
                <a:lnTo>
                  <a:pt x="44195" y="295656"/>
                </a:lnTo>
                <a:lnTo>
                  <a:pt x="53339" y="295656"/>
                </a:lnTo>
                <a:lnTo>
                  <a:pt x="53339" y="294132"/>
                </a:lnTo>
                <a:lnTo>
                  <a:pt x="48690" y="286383"/>
                </a:lnTo>
                <a:close/>
              </a:path>
              <a:path w="1592579" h="306704">
                <a:moveTo>
                  <a:pt x="91439" y="214884"/>
                </a:moveTo>
                <a:lnTo>
                  <a:pt x="88391" y="217932"/>
                </a:lnTo>
                <a:lnTo>
                  <a:pt x="53339" y="278366"/>
                </a:lnTo>
                <a:lnTo>
                  <a:pt x="53339" y="295656"/>
                </a:lnTo>
                <a:lnTo>
                  <a:pt x="54974" y="295656"/>
                </a:lnTo>
                <a:lnTo>
                  <a:pt x="97535" y="222504"/>
                </a:lnTo>
                <a:lnTo>
                  <a:pt x="97535" y="217932"/>
                </a:lnTo>
                <a:lnTo>
                  <a:pt x="96011" y="216408"/>
                </a:lnTo>
                <a:lnTo>
                  <a:pt x="91439" y="214884"/>
                </a:lnTo>
                <a:close/>
              </a:path>
              <a:path w="1592579" h="306704">
                <a:moveTo>
                  <a:pt x="44195" y="278892"/>
                </a:moveTo>
                <a:lnTo>
                  <a:pt x="44195" y="294132"/>
                </a:lnTo>
                <a:lnTo>
                  <a:pt x="48690" y="286383"/>
                </a:lnTo>
                <a:lnTo>
                  <a:pt x="44195" y="278892"/>
                </a:lnTo>
                <a:close/>
              </a:path>
              <a:path w="1592579" h="306704">
                <a:moveTo>
                  <a:pt x="53339" y="278366"/>
                </a:moveTo>
                <a:lnTo>
                  <a:pt x="48690" y="286383"/>
                </a:lnTo>
                <a:lnTo>
                  <a:pt x="53339" y="294132"/>
                </a:lnTo>
                <a:lnTo>
                  <a:pt x="53339" y="278366"/>
                </a:lnTo>
                <a:close/>
              </a:path>
              <a:path w="1592579" h="306704">
                <a:moveTo>
                  <a:pt x="1583435" y="33528"/>
                </a:moveTo>
                <a:lnTo>
                  <a:pt x="48767" y="33528"/>
                </a:lnTo>
                <a:lnTo>
                  <a:pt x="45719" y="35052"/>
                </a:lnTo>
                <a:lnTo>
                  <a:pt x="44195" y="38100"/>
                </a:lnTo>
                <a:lnTo>
                  <a:pt x="44195" y="278892"/>
                </a:lnTo>
                <a:lnTo>
                  <a:pt x="48690" y="286383"/>
                </a:lnTo>
                <a:lnTo>
                  <a:pt x="53339" y="278366"/>
                </a:lnTo>
                <a:lnTo>
                  <a:pt x="53339" y="44196"/>
                </a:lnTo>
                <a:lnTo>
                  <a:pt x="48767" y="44196"/>
                </a:lnTo>
                <a:lnTo>
                  <a:pt x="53339" y="38100"/>
                </a:lnTo>
                <a:lnTo>
                  <a:pt x="1583435" y="38100"/>
                </a:lnTo>
                <a:lnTo>
                  <a:pt x="1583435" y="33528"/>
                </a:lnTo>
                <a:close/>
              </a:path>
              <a:path w="1592579" h="306704">
                <a:moveTo>
                  <a:pt x="53339" y="38100"/>
                </a:moveTo>
                <a:lnTo>
                  <a:pt x="48767" y="44196"/>
                </a:lnTo>
                <a:lnTo>
                  <a:pt x="53339" y="44196"/>
                </a:lnTo>
                <a:lnTo>
                  <a:pt x="53339" y="38100"/>
                </a:lnTo>
                <a:close/>
              </a:path>
              <a:path w="1592579" h="306704">
                <a:moveTo>
                  <a:pt x="1592579" y="33528"/>
                </a:moveTo>
                <a:lnTo>
                  <a:pt x="1588007" y="33528"/>
                </a:lnTo>
                <a:lnTo>
                  <a:pt x="1583435" y="38100"/>
                </a:lnTo>
                <a:lnTo>
                  <a:pt x="53339" y="38100"/>
                </a:lnTo>
                <a:lnTo>
                  <a:pt x="53339" y="44196"/>
                </a:lnTo>
                <a:lnTo>
                  <a:pt x="1588007" y="44196"/>
                </a:lnTo>
                <a:lnTo>
                  <a:pt x="1591055" y="42672"/>
                </a:lnTo>
                <a:lnTo>
                  <a:pt x="1592579" y="38100"/>
                </a:lnTo>
                <a:lnTo>
                  <a:pt x="1592579" y="33528"/>
                </a:lnTo>
                <a:close/>
              </a:path>
              <a:path w="1592579" h="306704">
                <a:moveTo>
                  <a:pt x="1592579" y="0"/>
                </a:moveTo>
                <a:lnTo>
                  <a:pt x="1583435" y="0"/>
                </a:lnTo>
                <a:lnTo>
                  <a:pt x="1583435" y="38100"/>
                </a:lnTo>
                <a:lnTo>
                  <a:pt x="1588007" y="33528"/>
                </a:lnTo>
                <a:lnTo>
                  <a:pt x="1592579" y="33528"/>
                </a:lnTo>
                <a:lnTo>
                  <a:pt x="159257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2876" y="3886200"/>
            <a:ext cx="1663064" cy="292735"/>
          </a:xfrm>
          <a:custGeom>
            <a:avLst/>
            <a:gdLst/>
            <a:ahLst/>
            <a:cxnLst/>
            <a:rect l="l" t="t" r="r" b="b"/>
            <a:pathLst>
              <a:path w="1663064" h="292735">
                <a:moveTo>
                  <a:pt x="1569719" y="202692"/>
                </a:moveTo>
                <a:lnTo>
                  <a:pt x="1566671" y="202692"/>
                </a:lnTo>
                <a:lnTo>
                  <a:pt x="1563623" y="205740"/>
                </a:lnTo>
                <a:lnTo>
                  <a:pt x="1565147" y="208788"/>
                </a:lnTo>
                <a:lnTo>
                  <a:pt x="1612391" y="292608"/>
                </a:lnTo>
                <a:lnTo>
                  <a:pt x="1617712" y="283464"/>
                </a:lnTo>
                <a:lnTo>
                  <a:pt x="1607819" y="283464"/>
                </a:lnTo>
                <a:lnTo>
                  <a:pt x="1607819" y="264650"/>
                </a:lnTo>
                <a:lnTo>
                  <a:pt x="1572767" y="204216"/>
                </a:lnTo>
                <a:lnTo>
                  <a:pt x="1569719" y="202692"/>
                </a:lnTo>
                <a:close/>
              </a:path>
              <a:path w="1663064" h="292735">
                <a:moveTo>
                  <a:pt x="1607819" y="264650"/>
                </a:moveTo>
                <a:lnTo>
                  <a:pt x="1607819" y="283464"/>
                </a:lnTo>
                <a:lnTo>
                  <a:pt x="1617712" y="283464"/>
                </a:lnTo>
                <a:lnTo>
                  <a:pt x="1618487" y="282130"/>
                </a:lnTo>
                <a:lnTo>
                  <a:pt x="1618487" y="280416"/>
                </a:lnTo>
                <a:lnTo>
                  <a:pt x="1609343" y="280416"/>
                </a:lnTo>
                <a:lnTo>
                  <a:pt x="1613153" y="273847"/>
                </a:lnTo>
                <a:lnTo>
                  <a:pt x="1607819" y="264650"/>
                </a:lnTo>
                <a:close/>
              </a:path>
              <a:path w="1663064" h="292735">
                <a:moveTo>
                  <a:pt x="1618487" y="282130"/>
                </a:moveTo>
                <a:lnTo>
                  <a:pt x="1617712" y="283464"/>
                </a:lnTo>
                <a:lnTo>
                  <a:pt x="1618487" y="283464"/>
                </a:lnTo>
                <a:lnTo>
                  <a:pt x="1618487" y="282130"/>
                </a:lnTo>
                <a:close/>
              </a:path>
              <a:path w="1663064" h="292735">
                <a:moveTo>
                  <a:pt x="1659635" y="202692"/>
                </a:moveTo>
                <a:lnTo>
                  <a:pt x="1656587" y="202692"/>
                </a:lnTo>
                <a:lnTo>
                  <a:pt x="1653539" y="204216"/>
                </a:lnTo>
                <a:lnTo>
                  <a:pt x="1618487" y="264650"/>
                </a:lnTo>
                <a:lnTo>
                  <a:pt x="1618487" y="282130"/>
                </a:lnTo>
                <a:lnTo>
                  <a:pt x="1661159" y="208788"/>
                </a:lnTo>
                <a:lnTo>
                  <a:pt x="1662683" y="205740"/>
                </a:lnTo>
                <a:lnTo>
                  <a:pt x="1659635" y="202692"/>
                </a:lnTo>
                <a:close/>
              </a:path>
              <a:path w="1663064" h="292735">
                <a:moveTo>
                  <a:pt x="1613153" y="273847"/>
                </a:moveTo>
                <a:lnTo>
                  <a:pt x="1609343" y="280416"/>
                </a:lnTo>
                <a:lnTo>
                  <a:pt x="1616963" y="280416"/>
                </a:lnTo>
                <a:lnTo>
                  <a:pt x="1613153" y="273847"/>
                </a:lnTo>
                <a:close/>
              </a:path>
              <a:path w="1663064" h="292735">
                <a:moveTo>
                  <a:pt x="1618487" y="264650"/>
                </a:moveTo>
                <a:lnTo>
                  <a:pt x="1613153" y="273847"/>
                </a:lnTo>
                <a:lnTo>
                  <a:pt x="1616963" y="280416"/>
                </a:lnTo>
                <a:lnTo>
                  <a:pt x="1618487" y="280416"/>
                </a:lnTo>
                <a:lnTo>
                  <a:pt x="1618487" y="264650"/>
                </a:lnTo>
                <a:close/>
              </a:path>
              <a:path w="1663064" h="292735">
                <a:moveTo>
                  <a:pt x="1607819" y="32004"/>
                </a:moveTo>
                <a:lnTo>
                  <a:pt x="1607819" y="264650"/>
                </a:lnTo>
                <a:lnTo>
                  <a:pt x="1613153" y="273847"/>
                </a:lnTo>
                <a:lnTo>
                  <a:pt x="1618487" y="264650"/>
                </a:lnTo>
                <a:lnTo>
                  <a:pt x="1618487" y="36576"/>
                </a:lnTo>
                <a:lnTo>
                  <a:pt x="1612391" y="36576"/>
                </a:lnTo>
                <a:lnTo>
                  <a:pt x="1607819" y="32004"/>
                </a:lnTo>
                <a:close/>
              </a:path>
              <a:path w="1663064" h="292735">
                <a:moveTo>
                  <a:pt x="9143" y="0"/>
                </a:moveTo>
                <a:lnTo>
                  <a:pt x="0" y="0"/>
                </a:lnTo>
                <a:lnTo>
                  <a:pt x="0" y="32004"/>
                </a:lnTo>
                <a:lnTo>
                  <a:pt x="1523" y="35052"/>
                </a:lnTo>
                <a:lnTo>
                  <a:pt x="4571" y="36576"/>
                </a:lnTo>
                <a:lnTo>
                  <a:pt x="1607819" y="36576"/>
                </a:lnTo>
                <a:lnTo>
                  <a:pt x="1607819" y="32004"/>
                </a:lnTo>
                <a:lnTo>
                  <a:pt x="9143" y="32004"/>
                </a:lnTo>
                <a:lnTo>
                  <a:pt x="4571" y="27432"/>
                </a:lnTo>
                <a:lnTo>
                  <a:pt x="9143" y="27432"/>
                </a:lnTo>
                <a:lnTo>
                  <a:pt x="9143" y="0"/>
                </a:lnTo>
                <a:close/>
              </a:path>
              <a:path w="1663064" h="292735">
                <a:moveTo>
                  <a:pt x="1612391" y="27432"/>
                </a:moveTo>
                <a:lnTo>
                  <a:pt x="9143" y="27432"/>
                </a:lnTo>
                <a:lnTo>
                  <a:pt x="9143" y="32004"/>
                </a:lnTo>
                <a:lnTo>
                  <a:pt x="1607819" y="32004"/>
                </a:lnTo>
                <a:lnTo>
                  <a:pt x="1612391" y="36576"/>
                </a:lnTo>
                <a:lnTo>
                  <a:pt x="1618487" y="36576"/>
                </a:lnTo>
                <a:lnTo>
                  <a:pt x="1618487" y="32004"/>
                </a:lnTo>
                <a:lnTo>
                  <a:pt x="1616963" y="28956"/>
                </a:lnTo>
                <a:lnTo>
                  <a:pt x="1612391" y="27432"/>
                </a:lnTo>
                <a:close/>
              </a:path>
              <a:path w="1663064" h="292735">
                <a:moveTo>
                  <a:pt x="9143" y="27432"/>
                </a:moveTo>
                <a:lnTo>
                  <a:pt x="4571" y="27432"/>
                </a:lnTo>
                <a:lnTo>
                  <a:pt x="9143" y="32004"/>
                </a:lnTo>
                <a:lnTo>
                  <a:pt x="9143" y="274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2472" y="5558028"/>
            <a:ext cx="1839595" cy="925194"/>
          </a:xfrm>
          <a:custGeom>
            <a:avLst/>
            <a:gdLst/>
            <a:ahLst/>
            <a:cxnLst/>
            <a:rect l="l" t="t" r="r" b="b"/>
            <a:pathLst>
              <a:path w="1839595" h="925195">
                <a:moveTo>
                  <a:pt x="1834895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6095" y="925067"/>
                </a:lnTo>
                <a:lnTo>
                  <a:pt x="1834895" y="925067"/>
                </a:lnTo>
                <a:lnTo>
                  <a:pt x="1837943" y="923543"/>
                </a:lnTo>
                <a:lnTo>
                  <a:pt x="1839467" y="918971"/>
                </a:lnTo>
                <a:lnTo>
                  <a:pt x="6096" y="918971"/>
                </a:lnTo>
                <a:lnTo>
                  <a:pt x="6096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4895" y="0"/>
                </a:lnTo>
                <a:close/>
              </a:path>
              <a:path w="1839595" h="925195">
                <a:moveTo>
                  <a:pt x="1834896" y="4571"/>
                </a:moveTo>
                <a:lnTo>
                  <a:pt x="1834896" y="918971"/>
                </a:lnTo>
                <a:lnTo>
                  <a:pt x="1839467" y="918971"/>
                </a:lnTo>
                <a:lnTo>
                  <a:pt x="1839467" y="4571"/>
                </a:lnTo>
                <a:lnTo>
                  <a:pt x="1834896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58567" y="5562600"/>
            <a:ext cx="1828799" cy="91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2472" y="5558028"/>
            <a:ext cx="1839595" cy="925194"/>
          </a:xfrm>
          <a:custGeom>
            <a:avLst/>
            <a:gdLst/>
            <a:ahLst/>
            <a:cxnLst/>
            <a:rect l="l" t="t" r="r" b="b"/>
            <a:pathLst>
              <a:path w="1839595" h="925195">
                <a:moveTo>
                  <a:pt x="1834895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3543"/>
                </a:lnTo>
                <a:lnTo>
                  <a:pt x="6095" y="925067"/>
                </a:lnTo>
                <a:lnTo>
                  <a:pt x="1834895" y="925067"/>
                </a:lnTo>
                <a:lnTo>
                  <a:pt x="1837943" y="923543"/>
                </a:lnTo>
                <a:lnTo>
                  <a:pt x="1839467" y="918971"/>
                </a:lnTo>
                <a:lnTo>
                  <a:pt x="10667" y="918971"/>
                </a:lnTo>
                <a:lnTo>
                  <a:pt x="6095" y="914399"/>
                </a:lnTo>
                <a:lnTo>
                  <a:pt x="10667" y="914399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4895" y="0"/>
                </a:lnTo>
                <a:close/>
              </a:path>
              <a:path w="1839595" h="925195">
                <a:moveTo>
                  <a:pt x="10667" y="914399"/>
                </a:moveTo>
                <a:lnTo>
                  <a:pt x="6095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1839595" h="925195">
                <a:moveTo>
                  <a:pt x="18287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1828799" y="918971"/>
                </a:lnTo>
                <a:lnTo>
                  <a:pt x="1828799" y="914399"/>
                </a:lnTo>
                <a:close/>
              </a:path>
              <a:path w="1839595" h="925195">
                <a:moveTo>
                  <a:pt x="1828799" y="4571"/>
                </a:moveTo>
                <a:lnTo>
                  <a:pt x="1828799" y="918971"/>
                </a:lnTo>
                <a:lnTo>
                  <a:pt x="1834895" y="914399"/>
                </a:lnTo>
                <a:lnTo>
                  <a:pt x="1839467" y="914399"/>
                </a:lnTo>
                <a:lnTo>
                  <a:pt x="1839467" y="10667"/>
                </a:lnTo>
                <a:lnTo>
                  <a:pt x="1834895" y="10667"/>
                </a:lnTo>
                <a:lnTo>
                  <a:pt x="1828799" y="4571"/>
                </a:lnTo>
                <a:close/>
              </a:path>
              <a:path w="1839595" h="925195">
                <a:moveTo>
                  <a:pt x="1839467" y="914399"/>
                </a:moveTo>
                <a:lnTo>
                  <a:pt x="1834895" y="914399"/>
                </a:lnTo>
                <a:lnTo>
                  <a:pt x="1828799" y="918971"/>
                </a:lnTo>
                <a:lnTo>
                  <a:pt x="1839467" y="918971"/>
                </a:lnTo>
                <a:lnTo>
                  <a:pt x="1839467" y="914399"/>
                </a:lnTo>
                <a:close/>
              </a:path>
              <a:path w="1839595" h="925195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839595" h="925195">
                <a:moveTo>
                  <a:pt x="182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828799" y="10667"/>
                </a:lnTo>
                <a:lnTo>
                  <a:pt x="1828799" y="4571"/>
                </a:lnTo>
                <a:close/>
              </a:path>
              <a:path w="1839595" h="925195">
                <a:moveTo>
                  <a:pt x="1839467" y="4571"/>
                </a:moveTo>
                <a:lnTo>
                  <a:pt x="1828799" y="4571"/>
                </a:lnTo>
                <a:lnTo>
                  <a:pt x="1834895" y="10667"/>
                </a:lnTo>
                <a:lnTo>
                  <a:pt x="1839467" y="10667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63789" y="5803314"/>
            <a:ext cx="14166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Ci</a:t>
            </a:r>
            <a:r>
              <a:rPr sz="1600" b="1" spc="-4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I</a:t>
            </a:r>
            <a:r>
              <a:rPr sz="1600" b="1" spc="-1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-A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sha</a:t>
            </a: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e Cow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S-A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animal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05627" y="5571744"/>
            <a:ext cx="1839595" cy="923925"/>
          </a:xfrm>
          <a:custGeom>
            <a:avLst/>
            <a:gdLst/>
            <a:ahLst/>
            <a:cxnLst/>
            <a:rect l="l" t="t" r="r" b="b"/>
            <a:pathLst>
              <a:path w="1839595" h="923925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2019"/>
                </a:lnTo>
                <a:lnTo>
                  <a:pt x="4571" y="923543"/>
                </a:lnTo>
                <a:lnTo>
                  <a:pt x="1833371" y="923543"/>
                </a:lnTo>
                <a:lnTo>
                  <a:pt x="1837943" y="922019"/>
                </a:lnTo>
                <a:lnTo>
                  <a:pt x="1839467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923925">
                <a:moveTo>
                  <a:pt x="1833372" y="4571"/>
                </a:moveTo>
                <a:lnTo>
                  <a:pt x="1833372" y="918971"/>
                </a:lnTo>
                <a:lnTo>
                  <a:pt x="1839467" y="918971"/>
                </a:lnTo>
                <a:lnTo>
                  <a:pt x="1839467" y="4571"/>
                </a:lnTo>
                <a:lnTo>
                  <a:pt x="18333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0200" y="5576316"/>
            <a:ext cx="1828799" cy="914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5627" y="5571744"/>
            <a:ext cx="1839595" cy="923925"/>
          </a:xfrm>
          <a:custGeom>
            <a:avLst/>
            <a:gdLst/>
            <a:ahLst/>
            <a:cxnLst/>
            <a:rect l="l" t="t" r="r" b="b"/>
            <a:pathLst>
              <a:path w="1839595" h="923925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523" y="922019"/>
                </a:lnTo>
                <a:lnTo>
                  <a:pt x="4571" y="923543"/>
                </a:lnTo>
                <a:lnTo>
                  <a:pt x="1833371" y="923543"/>
                </a:lnTo>
                <a:lnTo>
                  <a:pt x="1837943" y="922019"/>
                </a:lnTo>
                <a:lnTo>
                  <a:pt x="1839467" y="918971"/>
                </a:lnTo>
                <a:lnTo>
                  <a:pt x="10667" y="918971"/>
                </a:lnTo>
                <a:lnTo>
                  <a:pt x="4571" y="914399"/>
                </a:lnTo>
                <a:lnTo>
                  <a:pt x="10667" y="9143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923925">
                <a:moveTo>
                  <a:pt x="10667" y="914399"/>
                </a:moveTo>
                <a:lnTo>
                  <a:pt x="4571" y="914399"/>
                </a:lnTo>
                <a:lnTo>
                  <a:pt x="10667" y="918971"/>
                </a:lnTo>
                <a:lnTo>
                  <a:pt x="10667" y="914399"/>
                </a:lnTo>
                <a:close/>
              </a:path>
              <a:path w="1839595" h="923925">
                <a:moveTo>
                  <a:pt x="1828799" y="914399"/>
                </a:moveTo>
                <a:lnTo>
                  <a:pt x="10667" y="914399"/>
                </a:lnTo>
                <a:lnTo>
                  <a:pt x="10667" y="918971"/>
                </a:lnTo>
                <a:lnTo>
                  <a:pt x="1828799" y="918971"/>
                </a:lnTo>
                <a:lnTo>
                  <a:pt x="1828799" y="914399"/>
                </a:lnTo>
                <a:close/>
              </a:path>
              <a:path w="1839595" h="923925">
                <a:moveTo>
                  <a:pt x="1828799" y="4571"/>
                </a:moveTo>
                <a:lnTo>
                  <a:pt x="1828799" y="918971"/>
                </a:lnTo>
                <a:lnTo>
                  <a:pt x="1833371" y="914399"/>
                </a:lnTo>
                <a:lnTo>
                  <a:pt x="1839467" y="914399"/>
                </a:lnTo>
                <a:lnTo>
                  <a:pt x="1839467" y="9143"/>
                </a:lnTo>
                <a:lnTo>
                  <a:pt x="1833371" y="9143"/>
                </a:lnTo>
                <a:lnTo>
                  <a:pt x="1828799" y="4571"/>
                </a:lnTo>
                <a:close/>
              </a:path>
              <a:path w="1839595" h="923925">
                <a:moveTo>
                  <a:pt x="1839467" y="914399"/>
                </a:moveTo>
                <a:lnTo>
                  <a:pt x="1833371" y="914399"/>
                </a:lnTo>
                <a:lnTo>
                  <a:pt x="1828799" y="918971"/>
                </a:lnTo>
                <a:lnTo>
                  <a:pt x="1839467" y="918971"/>
                </a:lnTo>
                <a:lnTo>
                  <a:pt x="1839467" y="914399"/>
                </a:lnTo>
                <a:close/>
              </a:path>
              <a:path w="1839595" h="92392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839595" h="923925">
                <a:moveTo>
                  <a:pt x="1828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828799" y="9143"/>
                </a:lnTo>
                <a:lnTo>
                  <a:pt x="1828799" y="4571"/>
                </a:lnTo>
                <a:close/>
              </a:path>
              <a:path w="1839595" h="923925">
                <a:moveTo>
                  <a:pt x="1839467" y="4571"/>
                </a:moveTo>
                <a:lnTo>
                  <a:pt x="1828799" y="4571"/>
                </a:lnTo>
                <a:lnTo>
                  <a:pt x="1833371" y="9143"/>
                </a:lnTo>
                <a:lnTo>
                  <a:pt x="1839467" y="9143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95049" y="5815480"/>
            <a:ext cx="165988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Car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HA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-A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w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eel Lib</a:t>
            </a:r>
            <a:r>
              <a:rPr sz="1600" b="1" spc="-5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HA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-A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book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25723" y="5105400"/>
            <a:ext cx="99060" cy="459105"/>
          </a:xfrm>
          <a:custGeom>
            <a:avLst/>
            <a:gdLst/>
            <a:ahLst/>
            <a:cxnLst/>
            <a:rect l="l" t="t" r="r" b="b"/>
            <a:pathLst>
              <a:path w="99060" h="459104">
                <a:moveTo>
                  <a:pt x="6095" y="365759"/>
                </a:moveTo>
                <a:lnTo>
                  <a:pt x="0" y="368807"/>
                </a:lnTo>
                <a:lnTo>
                  <a:pt x="1523" y="373379"/>
                </a:lnTo>
                <a:lnTo>
                  <a:pt x="47243" y="458723"/>
                </a:lnTo>
                <a:lnTo>
                  <a:pt x="53763" y="448055"/>
                </a:lnTo>
                <a:lnTo>
                  <a:pt x="42671" y="448055"/>
                </a:lnTo>
                <a:lnTo>
                  <a:pt x="42723" y="446531"/>
                </a:lnTo>
                <a:lnTo>
                  <a:pt x="43180" y="433099"/>
                </a:lnTo>
                <a:lnTo>
                  <a:pt x="9143" y="368807"/>
                </a:lnTo>
                <a:lnTo>
                  <a:pt x="6095" y="365759"/>
                </a:lnTo>
                <a:close/>
              </a:path>
              <a:path w="99060" h="459104">
                <a:moveTo>
                  <a:pt x="46820" y="439974"/>
                </a:moveTo>
                <a:lnTo>
                  <a:pt x="42726" y="446445"/>
                </a:lnTo>
                <a:lnTo>
                  <a:pt x="42671" y="448055"/>
                </a:lnTo>
                <a:lnTo>
                  <a:pt x="51815" y="448055"/>
                </a:lnTo>
                <a:lnTo>
                  <a:pt x="51868" y="446531"/>
                </a:lnTo>
                <a:lnTo>
                  <a:pt x="50291" y="446531"/>
                </a:lnTo>
                <a:lnTo>
                  <a:pt x="46820" y="439974"/>
                </a:lnTo>
                <a:close/>
              </a:path>
              <a:path w="99060" h="459104">
                <a:moveTo>
                  <a:pt x="92963" y="368807"/>
                </a:moveTo>
                <a:lnTo>
                  <a:pt x="89915" y="371855"/>
                </a:lnTo>
                <a:lnTo>
                  <a:pt x="52392" y="431167"/>
                </a:lnTo>
                <a:lnTo>
                  <a:pt x="51815" y="448055"/>
                </a:lnTo>
                <a:lnTo>
                  <a:pt x="53763" y="448055"/>
                </a:lnTo>
                <a:lnTo>
                  <a:pt x="97535" y="376427"/>
                </a:lnTo>
                <a:lnTo>
                  <a:pt x="99059" y="373379"/>
                </a:lnTo>
                <a:lnTo>
                  <a:pt x="96011" y="370331"/>
                </a:lnTo>
                <a:lnTo>
                  <a:pt x="92963" y="368807"/>
                </a:lnTo>
                <a:close/>
              </a:path>
              <a:path w="99060" h="459104">
                <a:moveTo>
                  <a:pt x="42726" y="446445"/>
                </a:moveTo>
                <a:close/>
              </a:path>
              <a:path w="99060" h="459104">
                <a:moveTo>
                  <a:pt x="52392" y="431167"/>
                </a:moveTo>
                <a:lnTo>
                  <a:pt x="46820" y="439974"/>
                </a:lnTo>
                <a:lnTo>
                  <a:pt x="50291" y="446531"/>
                </a:lnTo>
                <a:lnTo>
                  <a:pt x="51868" y="446531"/>
                </a:lnTo>
                <a:lnTo>
                  <a:pt x="52392" y="431167"/>
                </a:lnTo>
                <a:close/>
              </a:path>
              <a:path w="99060" h="459104">
                <a:moveTo>
                  <a:pt x="43180" y="433099"/>
                </a:moveTo>
                <a:lnTo>
                  <a:pt x="42726" y="446445"/>
                </a:lnTo>
                <a:lnTo>
                  <a:pt x="46820" y="439974"/>
                </a:lnTo>
                <a:lnTo>
                  <a:pt x="43180" y="433099"/>
                </a:lnTo>
                <a:close/>
              </a:path>
              <a:path w="99060" h="459104">
                <a:moveTo>
                  <a:pt x="57911" y="0"/>
                </a:moveTo>
                <a:lnTo>
                  <a:pt x="43180" y="433099"/>
                </a:lnTo>
                <a:lnTo>
                  <a:pt x="46820" y="439974"/>
                </a:lnTo>
                <a:lnTo>
                  <a:pt x="52392" y="431167"/>
                </a:lnTo>
                <a:lnTo>
                  <a:pt x="67055" y="1523"/>
                </a:lnTo>
                <a:lnTo>
                  <a:pt x="579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8879" y="5093208"/>
            <a:ext cx="97790" cy="483234"/>
          </a:xfrm>
          <a:custGeom>
            <a:avLst/>
            <a:gdLst/>
            <a:ahLst/>
            <a:cxnLst/>
            <a:rect l="l" t="t" r="r" b="b"/>
            <a:pathLst>
              <a:path w="97789" h="483235">
                <a:moveTo>
                  <a:pt x="4571" y="391667"/>
                </a:moveTo>
                <a:lnTo>
                  <a:pt x="1523" y="393191"/>
                </a:lnTo>
                <a:lnTo>
                  <a:pt x="0" y="394715"/>
                </a:lnTo>
                <a:lnTo>
                  <a:pt x="0" y="399287"/>
                </a:lnTo>
                <a:lnTo>
                  <a:pt x="45719" y="483107"/>
                </a:lnTo>
                <a:lnTo>
                  <a:pt x="51477" y="473963"/>
                </a:lnTo>
                <a:lnTo>
                  <a:pt x="42671" y="473963"/>
                </a:lnTo>
                <a:lnTo>
                  <a:pt x="42730" y="470915"/>
                </a:lnTo>
                <a:lnTo>
                  <a:pt x="42982" y="457863"/>
                </a:lnTo>
                <a:lnTo>
                  <a:pt x="7619" y="394715"/>
                </a:lnTo>
                <a:lnTo>
                  <a:pt x="4571" y="391667"/>
                </a:lnTo>
                <a:close/>
              </a:path>
              <a:path w="97789" h="483235">
                <a:moveTo>
                  <a:pt x="46651" y="464415"/>
                </a:moveTo>
                <a:lnTo>
                  <a:pt x="42732" y="470816"/>
                </a:lnTo>
                <a:lnTo>
                  <a:pt x="42671" y="473963"/>
                </a:lnTo>
                <a:lnTo>
                  <a:pt x="51477" y="473963"/>
                </a:lnTo>
                <a:lnTo>
                  <a:pt x="51828" y="473406"/>
                </a:lnTo>
                <a:lnTo>
                  <a:pt x="51884" y="470915"/>
                </a:lnTo>
                <a:lnTo>
                  <a:pt x="50291" y="470915"/>
                </a:lnTo>
                <a:lnTo>
                  <a:pt x="46651" y="464415"/>
                </a:lnTo>
                <a:close/>
              </a:path>
              <a:path w="97789" h="483235">
                <a:moveTo>
                  <a:pt x="51828" y="473406"/>
                </a:moveTo>
                <a:lnTo>
                  <a:pt x="51477" y="473963"/>
                </a:lnTo>
                <a:lnTo>
                  <a:pt x="51815" y="473963"/>
                </a:lnTo>
                <a:lnTo>
                  <a:pt x="51828" y="473406"/>
                </a:lnTo>
                <a:close/>
              </a:path>
              <a:path w="97789" h="483235">
                <a:moveTo>
                  <a:pt x="96011" y="394715"/>
                </a:moveTo>
                <a:lnTo>
                  <a:pt x="91439" y="394715"/>
                </a:lnTo>
                <a:lnTo>
                  <a:pt x="88391" y="396239"/>
                </a:lnTo>
                <a:lnTo>
                  <a:pt x="52236" y="455294"/>
                </a:lnTo>
                <a:lnTo>
                  <a:pt x="51828" y="473406"/>
                </a:lnTo>
                <a:lnTo>
                  <a:pt x="97535" y="400811"/>
                </a:lnTo>
                <a:lnTo>
                  <a:pt x="97535" y="397763"/>
                </a:lnTo>
                <a:lnTo>
                  <a:pt x="96011" y="394715"/>
                </a:lnTo>
                <a:close/>
              </a:path>
              <a:path w="97789" h="483235">
                <a:moveTo>
                  <a:pt x="42732" y="470816"/>
                </a:moveTo>
                <a:close/>
              </a:path>
              <a:path w="97789" h="483235">
                <a:moveTo>
                  <a:pt x="52236" y="455294"/>
                </a:moveTo>
                <a:lnTo>
                  <a:pt x="46651" y="464415"/>
                </a:lnTo>
                <a:lnTo>
                  <a:pt x="50291" y="470915"/>
                </a:lnTo>
                <a:lnTo>
                  <a:pt x="51884" y="470915"/>
                </a:lnTo>
                <a:lnTo>
                  <a:pt x="52236" y="455294"/>
                </a:lnTo>
                <a:close/>
              </a:path>
              <a:path w="97789" h="483235">
                <a:moveTo>
                  <a:pt x="42982" y="457863"/>
                </a:moveTo>
                <a:lnTo>
                  <a:pt x="42732" y="470816"/>
                </a:lnTo>
                <a:lnTo>
                  <a:pt x="46651" y="464415"/>
                </a:lnTo>
                <a:lnTo>
                  <a:pt x="42982" y="457863"/>
                </a:lnTo>
                <a:close/>
              </a:path>
              <a:path w="97789" h="483235">
                <a:moveTo>
                  <a:pt x="62483" y="0"/>
                </a:moveTo>
                <a:lnTo>
                  <a:pt x="51815" y="0"/>
                </a:lnTo>
                <a:lnTo>
                  <a:pt x="42982" y="457863"/>
                </a:lnTo>
                <a:lnTo>
                  <a:pt x="46651" y="464415"/>
                </a:lnTo>
                <a:lnTo>
                  <a:pt x="52236" y="455294"/>
                </a:lnTo>
                <a:lnTo>
                  <a:pt x="6248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0600" y="3886200"/>
            <a:ext cx="1819655" cy="281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2956" y="3886200"/>
            <a:ext cx="532130" cy="287020"/>
          </a:xfrm>
          <a:custGeom>
            <a:avLst/>
            <a:gdLst/>
            <a:ahLst/>
            <a:cxnLst/>
            <a:rect l="l" t="t" r="r" b="b"/>
            <a:pathLst>
              <a:path w="532130" h="287020">
                <a:moveTo>
                  <a:pt x="10663" y="0"/>
                </a:moveTo>
                <a:lnTo>
                  <a:pt x="0" y="0"/>
                </a:lnTo>
                <a:lnTo>
                  <a:pt x="525775" y="286512"/>
                </a:lnTo>
                <a:lnTo>
                  <a:pt x="531871" y="284988"/>
                </a:lnTo>
                <a:lnTo>
                  <a:pt x="524251" y="284988"/>
                </a:lnTo>
                <a:lnTo>
                  <a:pt x="515635" y="274584"/>
                </a:lnTo>
                <a:lnTo>
                  <a:pt x="505963" y="269748"/>
                </a:lnTo>
                <a:lnTo>
                  <a:pt x="504439" y="268224"/>
                </a:lnTo>
                <a:lnTo>
                  <a:pt x="486151" y="259080"/>
                </a:lnTo>
                <a:lnTo>
                  <a:pt x="484627" y="257556"/>
                </a:lnTo>
                <a:lnTo>
                  <a:pt x="469387" y="249936"/>
                </a:lnTo>
                <a:lnTo>
                  <a:pt x="467863" y="248412"/>
                </a:lnTo>
                <a:lnTo>
                  <a:pt x="452623" y="240792"/>
                </a:lnTo>
                <a:lnTo>
                  <a:pt x="451099" y="239268"/>
                </a:lnTo>
                <a:lnTo>
                  <a:pt x="435859" y="231648"/>
                </a:lnTo>
                <a:lnTo>
                  <a:pt x="434335" y="230124"/>
                </a:lnTo>
                <a:lnTo>
                  <a:pt x="419095" y="222504"/>
                </a:lnTo>
                <a:lnTo>
                  <a:pt x="417571" y="220980"/>
                </a:lnTo>
                <a:lnTo>
                  <a:pt x="402331" y="213360"/>
                </a:lnTo>
                <a:lnTo>
                  <a:pt x="400807" y="211836"/>
                </a:lnTo>
                <a:lnTo>
                  <a:pt x="382519" y="202692"/>
                </a:lnTo>
                <a:lnTo>
                  <a:pt x="380995" y="201168"/>
                </a:lnTo>
                <a:lnTo>
                  <a:pt x="365755" y="193548"/>
                </a:lnTo>
                <a:lnTo>
                  <a:pt x="364231" y="192024"/>
                </a:lnTo>
                <a:lnTo>
                  <a:pt x="348991" y="184404"/>
                </a:lnTo>
                <a:lnTo>
                  <a:pt x="347467" y="182880"/>
                </a:lnTo>
                <a:lnTo>
                  <a:pt x="332227" y="175260"/>
                </a:lnTo>
                <a:lnTo>
                  <a:pt x="330703" y="173736"/>
                </a:lnTo>
                <a:lnTo>
                  <a:pt x="315463" y="166116"/>
                </a:lnTo>
                <a:lnTo>
                  <a:pt x="313939" y="164592"/>
                </a:lnTo>
                <a:lnTo>
                  <a:pt x="298699" y="156972"/>
                </a:lnTo>
                <a:lnTo>
                  <a:pt x="297175" y="155448"/>
                </a:lnTo>
                <a:lnTo>
                  <a:pt x="281935" y="147828"/>
                </a:lnTo>
                <a:lnTo>
                  <a:pt x="280411" y="146304"/>
                </a:lnTo>
                <a:lnTo>
                  <a:pt x="262123" y="137160"/>
                </a:lnTo>
                <a:lnTo>
                  <a:pt x="260599" y="135636"/>
                </a:lnTo>
                <a:lnTo>
                  <a:pt x="245359" y="128016"/>
                </a:lnTo>
                <a:lnTo>
                  <a:pt x="243835" y="126492"/>
                </a:lnTo>
                <a:lnTo>
                  <a:pt x="228595" y="118872"/>
                </a:lnTo>
                <a:lnTo>
                  <a:pt x="227071" y="117348"/>
                </a:lnTo>
                <a:lnTo>
                  <a:pt x="211831" y="109728"/>
                </a:lnTo>
                <a:lnTo>
                  <a:pt x="210307" y="108204"/>
                </a:lnTo>
                <a:lnTo>
                  <a:pt x="195067" y="100584"/>
                </a:lnTo>
                <a:lnTo>
                  <a:pt x="193543" y="99060"/>
                </a:lnTo>
                <a:lnTo>
                  <a:pt x="178303" y="91440"/>
                </a:lnTo>
                <a:lnTo>
                  <a:pt x="176779" y="89916"/>
                </a:lnTo>
                <a:lnTo>
                  <a:pt x="161539" y="82296"/>
                </a:lnTo>
                <a:lnTo>
                  <a:pt x="160015" y="80772"/>
                </a:lnTo>
                <a:lnTo>
                  <a:pt x="141727" y="71628"/>
                </a:lnTo>
                <a:lnTo>
                  <a:pt x="140203" y="70104"/>
                </a:lnTo>
                <a:lnTo>
                  <a:pt x="124963" y="62484"/>
                </a:lnTo>
                <a:lnTo>
                  <a:pt x="123439" y="60960"/>
                </a:lnTo>
                <a:lnTo>
                  <a:pt x="108199" y="53340"/>
                </a:lnTo>
                <a:lnTo>
                  <a:pt x="106675" y="51816"/>
                </a:lnTo>
                <a:lnTo>
                  <a:pt x="91435" y="44196"/>
                </a:lnTo>
                <a:lnTo>
                  <a:pt x="89911" y="42672"/>
                </a:lnTo>
                <a:lnTo>
                  <a:pt x="74671" y="35052"/>
                </a:lnTo>
                <a:lnTo>
                  <a:pt x="73147" y="33528"/>
                </a:lnTo>
                <a:lnTo>
                  <a:pt x="57907" y="25908"/>
                </a:lnTo>
                <a:lnTo>
                  <a:pt x="56383" y="24384"/>
                </a:lnTo>
                <a:lnTo>
                  <a:pt x="38095" y="15240"/>
                </a:lnTo>
                <a:lnTo>
                  <a:pt x="36571" y="13716"/>
                </a:lnTo>
                <a:lnTo>
                  <a:pt x="21331" y="6096"/>
                </a:lnTo>
                <a:lnTo>
                  <a:pt x="19807" y="4572"/>
                </a:lnTo>
                <a:lnTo>
                  <a:pt x="10663" y="0"/>
                </a:lnTo>
                <a:close/>
              </a:path>
              <a:path w="532130" h="287020">
                <a:moveTo>
                  <a:pt x="515635" y="274584"/>
                </a:moveTo>
                <a:lnTo>
                  <a:pt x="524251" y="284988"/>
                </a:lnTo>
                <a:lnTo>
                  <a:pt x="526689" y="281940"/>
                </a:lnTo>
                <a:lnTo>
                  <a:pt x="525775" y="281940"/>
                </a:lnTo>
                <a:lnTo>
                  <a:pt x="525775" y="280416"/>
                </a:lnTo>
                <a:lnTo>
                  <a:pt x="522727" y="278892"/>
                </a:lnTo>
                <a:lnTo>
                  <a:pt x="521203" y="277368"/>
                </a:lnTo>
                <a:lnTo>
                  <a:pt x="515635" y="274584"/>
                </a:lnTo>
                <a:close/>
              </a:path>
              <a:path w="532130" h="287020">
                <a:moveTo>
                  <a:pt x="300115" y="0"/>
                </a:moveTo>
                <a:lnTo>
                  <a:pt x="295651" y="0"/>
                </a:lnTo>
                <a:lnTo>
                  <a:pt x="295651" y="3048"/>
                </a:lnTo>
                <a:lnTo>
                  <a:pt x="297175" y="3048"/>
                </a:lnTo>
                <a:lnTo>
                  <a:pt x="303271" y="9144"/>
                </a:lnTo>
                <a:lnTo>
                  <a:pt x="303271" y="12192"/>
                </a:lnTo>
                <a:lnTo>
                  <a:pt x="304795" y="12192"/>
                </a:lnTo>
                <a:lnTo>
                  <a:pt x="309367" y="16764"/>
                </a:lnTo>
                <a:lnTo>
                  <a:pt x="309367" y="19812"/>
                </a:lnTo>
                <a:lnTo>
                  <a:pt x="310891" y="19812"/>
                </a:lnTo>
                <a:lnTo>
                  <a:pt x="316987" y="25908"/>
                </a:lnTo>
                <a:lnTo>
                  <a:pt x="316987" y="28956"/>
                </a:lnTo>
                <a:lnTo>
                  <a:pt x="318511" y="28956"/>
                </a:lnTo>
                <a:lnTo>
                  <a:pt x="324607" y="35052"/>
                </a:lnTo>
                <a:lnTo>
                  <a:pt x="324607" y="38100"/>
                </a:lnTo>
                <a:lnTo>
                  <a:pt x="326131" y="38100"/>
                </a:lnTo>
                <a:lnTo>
                  <a:pt x="332227" y="44196"/>
                </a:lnTo>
                <a:lnTo>
                  <a:pt x="332227" y="47244"/>
                </a:lnTo>
                <a:lnTo>
                  <a:pt x="333751" y="47244"/>
                </a:lnTo>
                <a:lnTo>
                  <a:pt x="339847" y="53340"/>
                </a:lnTo>
                <a:lnTo>
                  <a:pt x="339847" y="56388"/>
                </a:lnTo>
                <a:lnTo>
                  <a:pt x="341371" y="56388"/>
                </a:lnTo>
                <a:lnTo>
                  <a:pt x="345943" y="60960"/>
                </a:lnTo>
                <a:lnTo>
                  <a:pt x="345943" y="64008"/>
                </a:lnTo>
                <a:lnTo>
                  <a:pt x="347467" y="64008"/>
                </a:lnTo>
                <a:lnTo>
                  <a:pt x="353563" y="70104"/>
                </a:lnTo>
                <a:lnTo>
                  <a:pt x="353563" y="73152"/>
                </a:lnTo>
                <a:lnTo>
                  <a:pt x="355087" y="73152"/>
                </a:lnTo>
                <a:lnTo>
                  <a:pt x="361183" y="79248"/>
                </a:lnTo>
                <a:lnTo>
                  <a:pt x="361183" y="82296"/>
                </a:lnTo>
                <a:lnTo>
                  <a:pt x="362707" y="82296"/>
                </a:lnTo>
                <a:lnTo>
                  <a:pt x="368803" y="88392"/>
                </a:lnTo>
                <a:lnTo>
                  <a:pt x="368803" y="91440"/>
                </a:lnTo>
                <a:lnTo>
                  <a:pt x="370327" y="91440"/>
                </a:lnTo>
                <a:lnTo>
                  <a:pt x="374899" y="96012"/>
                </a:lnTo>
                <a:lnTo>
                  <a:pt x="374899" y="99060"/>
                </a:lnTo>
                <a:lnTo>
                  <a:pt x="376423" y="99060"/>
                </a:lnTo>
                <a:lnTo>
                  <a:pt x="382519" y="105156"/>
                </a:lnTo>
                <a:lnTo>
                  <a:pt x="382519" y="108204"/>
                </a:lnTo>
                <a:lnTo>
                  <a:pt x="384043" y="108204"/>
                </a:lnTo>
                <a:lnTo>
                  <a:pt x="390139" y="114300"/>
                </a:lnTo>
                <a:lnTo>
                  <a:pt x="390139" y="117348"/>
                </a:lnTo>
                <a:lnTo>
                  <a:pt x="391663" y="117348"/>
                </a:lnTo>
                <a:lnTo>
                  <a:pt x="397759" y="123444"/>
                </a:lnTo>
                <a:lnTo>
                  <a:pt x="397759" y="126492"/>
                </a:lnTo>
                <a:lnTo>
                  <a:pt x="399283" y="126492"/>
                </a:lnTo>
                <a:lnTo>
                  <a:pt x="405379" y="132588"/>
                </a:lnTo>
                <a:lnTo>
                  <a:pt x="405379" y="135636"/>
                </a:lnTo>
                <a:lnTo>
                  <a:pt x="406903" y="135636"/>
                </a:lnTo>
                <a:lnTo>
                  <a:pt x="411475" y="140208"/>
                </a:lnTo>
                <a:lnTo>
                  <a:pt x="411475" y="143256"/>
                </a:lnTo>
                <a:lnTo>
                  <a:pt x="412999" y="143256"/>
                </a:lnTo>
                <a:lnTo>
                  <a:pt x="419095" y="149352"/>
                </a:lnTo>
                <a:lnTo>
                  <a:pt x="419095" y="152400"/>
                </a:lnTo>
                <a:lnTo>
                  <a:pt x="420619" y="152400"/>
                </a:lnTo>
                <a:lnTo>
                  <a:pt x="426715" y="158496"/>
                </a:lnTo>
                <a:lnTo>
                  <a:pt x="426715" y="161544"/>
                </a:lnTo>
                <a:lnTo>
                  <a:pt x="428239" y="161544"/>
                </a:lnTo>
                <a:lnTo>
                  <a:pt x="434335" y="167640"/>
                </a:lnTo>
                <a:lnTo>
                  <a:pt x="434335" y="170688"/>
                </a:lnTo>
                <a:lnTo>
                  <a:pt x="435859" y="170688"/>
                </a:lnTo>
                <a:lnTo>
                  <a:pt x="440431" y="175260"/>
                </a:lnTo>
                <a:lnTo>
                  <a:pt x="440431" y="178308"/>
                </a:lnTo>
                <a:lnTo>
                  <a:pt x="441955" y="178308"/>
                </a:lnTo>
                <a:lnTo>
                  <a:pt x="448051" y="184404"/>
                </a:lnTo>
                <a:lnTo>
                  <a:pt x="448051" y="187452"/>
                </a:lnTo>
                <a:lnTo>
                  <a:pt x="449575" y="187452"/>
                </a:lnTo>
                <a:lnTo>
                  <a:pt x="455671" y="193548"/>
                </a:lnTo>
                <a:lnTo>
                  <a:pt x="455671" y="196596"/>
                </a:lnTo>
                <a:lnTo>
                  <a:pt x="457195" y="196596"/>
                </a:lnTo>
                <a:lnTo>
                  <a:pt x="463291" y="202692"/>
                </a:lnTo>
                <a:lnTo>
                  <a:pt x="463291" y="205740"/>
                </a:lnTo>
                <a:lnTo>
                  <a:pt x="464815" y="205740"/>
                </a:lnTo>
                <a:lnTo>
                  <a:pt x="470911" y="211836"/>
                </a:lnTo>
                <a:lnTo>
                  <a:pt x="470911" y="214884"/>
                </a:lnTo>
                <a:lnTo>
                  <a:pt x="472435" y="214884"/>
                </a:lnTo>
                <a:lnTo>
                  <a:pt x="477007" y="219456"/>
                </a:lnTo>
                <a:lnTo>
                  <a:pt x="477007" y="222504"/>
                </a:lnTo>
                <a:lnTo>
                  <a:pt x="478531" y="222504"/>
                </a:lnTo>
                <a:lnTo>
                  <a:pt x="484627" y="228600"/>
                </a:lnTo>
                <a:lnTo>
                  <a:pt x="484627" y="231648"/>
                </a:lnTo>
                <a:lnTo>
                  <a:pt x="486151" y="231648"/>
                </a:lnTo>
                <a:lnTo>
                  <a:pt x="492247" y="237744"/>
                </a:lnTo>
                <a:lnTo>
                  <a:pt x="492247" y="240792"/>
                </a:lnTo>
                <a:lnTo>
                  <a:pt x="493771" y="240792"/>
                </a:lnTo>
                <a:lnTo>
                  <a:pt x="499867" y="246888"/>
                </a:lnTo>
                <a:lnTo>
                  <a:pt x="499867" y="249936"/>
                </a:lnTo>
                <a:lnTo>
                  <a:pt x="501391" y="249936"/>
                </a:lnTo>
                <a:lnTo>
                  <a:pt x="505963" y="254508"/>
                </a:lnTo>
                <a:lnTo>
                  <a:pt x="505963" y="257556"/>
                </a:lnTo>
                <a:lnTo>
                  <a:pt x="507487" y="257556"/>
                </a:lnTo>
                <a:lnTo>
                  <a:pt x="513583" y="263652"/>
                </a:lnTo>
                <a:lnTo>
                  <a:pt x="513583" y="266700"/>
                </a:lnTo>
                <a:lnTo>
                  <a:pt x="515107" y="266700"/>
                </a:lnTo>
                <a:lnTo>
                  <a:pt x="520342" y="271935"/>
                </a:lnTo>
                <a:lnTo>
                  <a:pt x="530347" y="277368"/>
                </a:lnTo>
                <a:lnTo>
                  <a:pt x="524251" y="284988"/>
                </a:lnTo>
                <a:lnTo>
                  <a:pt x="531871" y="284988"/>
                </a:lnTo>
                <a:lnTo>
                  <a:pt x="531870" y="278892"/>
                </a:lnTo>
                <a:lnTo>
                  <a:pt x="300115" y="0"/>
                </a:lnTo>
                <a:close/>
              </a:path>
              <a:path w="532130" h="287020">
                <a:moveTo>
                  <a:pt x="520342" y="271935"/>
                </a:moveTo>
                <a:lnTo>
                  <a:pt x="521203" y="272796"/>
                </a:lnTo>
                <a:lnTo>
                  <a:pt x="521203" y="275844"/>
                </a:lnTo>
                <a:lnTo>
                  <a:pt x="522727" y="275844"/>
                </a:lnTo>
                <a:lnTo>
                  <a:pt x="527299" y="280416"/>
                </a:lnTo>
                <a:lnTo>
                  <a:pt x="525775" y="281940"/>
                </a:lnTo>
                <a:lnTo>
                  <a:pt x="526689" y="281940"/>
                </a:lnTo>
                <a:lnTo>
                  <a:pt x="530347" y="277368"/>
                </a:lnTo>
                <a:lnTo>
                  <a:pt x="520342" y="271935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0600" y="3886200"/>
            <a:ext cx="1819655" cy="2819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2956" y="3886200"/>
            <a:ext cx="532130" cy="287020"/>
          </a:xfrm>
          <a:custGeom>
            <a:avLst/>
            <a:gdLst/>
            <a:ahLst/>
            <a:cxnLst/>
            <a:rect l="l" t="t" r="r" b="b"/>
            <a:pathLst>
              <a:path w="532130" h="287020">
                <a:moveTo>
                  <a:pt x="19559" y="0"/>
                </a:moveTo>
                <a:lnTo>
                  <a:pt x="0" y="0"/>
                </a:lnTo>
                <a:lnTo>
                  <a:pt x="525775" y="286512"/>
                </a:lnTo>
                <a:lnTo>
                  <a:pt x="531871" y="284988"/>
                </a:lnTo>
                <a:lnTo>
                  <a:pt x="524251" y="284988"/>
                </a:lnTo>
                <a:lnTo>
                  <a:pt x="507804" y="265127"/>
                </a:lnTo>
                <a:lnTo>
                  <a:pt x="19559" y="0"/>
                </a:lnTo>
                <a:close/>
              </a:path>
              <a:path w="532130" h="287020">
                <a:moveTo>
                  <a:pt x="507804" y="265127"/>
                </a:moveTo>
                <a:lnTo>
                  <a:pt x="524251" y="284988"/>
                </a:lnTo>
                <a:lnTo>
                  <a:pt x="530347" y="277368"/>
                </a:lnTo>
                <a:lnTo>
                  <a:pt x="507804" y="265127"/>
                </a:lnTo>
                <a:close/>
              </a:path>
              <a:path w="532130" h="287020">
                <a:moveTo>
                  <a:pt x="300115" y="0"/>
                </a:moveTo>
                <a:lnTo>
                  <a:pt x="288260" y="0"/>
                </a:lnTo>
                <a:lnTo>
                  <a:pt x="507804" y="265127"/>
                </a:lnTo>
                <a:lnTo>
                  <a:pt x="530347" y="277368"/>
                </a:lnTo>
                <a:lnTo>
                  <a:pt x="524251" y="284988"/>
                </a:lnTo>
                <a:lnTo>
                  <a:pt x="531871" y="284988"/>
                </a:lnTo>
                <a:lnTo>
                  <a:pt x="531871" y="278892"/>
                </a:lnTo>
                <a:lnTo>
                  <a:pt x="300115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61404" y="3886200"/>
            <a:ext cx="2253995" cy="2849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58355" y="3886200"/>
            <a:ext cx="600075" cy="289560"/>
          </a:xfrm>
          <a:custGeom>
            <a:avLst/>
            <a:gdLst/>
            <a:ahLst/>
            <a:cxnLst/>
            <a:rect l="l" t="t" r="r" b="b"/>
            <a:pathLst>
              <a:path w="600075" h="289560">
                <a:moveTo>
                  <a:pt x="303276" y="0"/>
                </a:moveTo>
                <a:lnTo>
                  <a:pt x="295438" y="0"/>
                </a:lnTo>
                <a:lnTo>
                  <a:pt x="0" y="280416"/>
                </a:lnTo>
                <a:lnTo>
                  <a:pt x="0" y="288036"/>
                </a:lnTo>
                <a:lnTo>
                  <a:pt x="6095" y="289560"/>
                </a:lnTo>
                <a:lnTo>
                  <a:pt x="9220" y="288036"/>
                </a:lnTo>
                <a:lnTo>
                  <a:pt x="7619" y="288036"/>
                </a:lnTo>
                <a:lnTo>
                  <a:pt x="1523" y="280416"/>
                </a:lnTo>
                <a:lnTo>
                  <a:pt x="13373" y="274662"/>
                </a:lnTo>
                <a:lnTo>
                  <a:pt x="22860" y="265176"/>
                </a:lnTo>
                <a:lnTo>
                  <a:pt x="25908" y="263652"/>
                </a:lnTo>
                <a:lnTo>
                  <a:pt x="53340" y="236220"/>
                </a:lnTo>
                <a:lnTo>
                  <a:pt x="56388" y="234696"/>
                </a:lnTo>
                <a:lnTo>
                  <a:pt x="83820" y="207264"/>
                </a:lnTo>
                <a:lnTo>
                  <a:pt x="86868" y="205740"/>
                </a:lnTo>
                <a:lnTo>
                  <a:pt x="114300" y="178308"/>
                </a:lnTo>
                <a:lnTo>
                  <a:pt x="117348" y="176784"/>
                </a:lnTo>
                <a:lnTo>
                  <a:pt x="144780" y="149352"/>
                </a:lnTo>
                <a:lnTo>
                  <a:pt x="147828" y="147828"/>
                </a:lnTo>
                <a:lnTo>
                  <a:pt x="175260" y="120396"/>
                </a:lnTo>
                <a:lnTo>
                  <a:pt x="178308" y="118872"/>
                </a:lnTo>
                <a:lnTo>
                  <a:pt x="205740" y="91440"/>
                </a:lnTo>
                <a:lnTo>
                  <a:pt x="208788" y="89916"/>
                </a:lnTo>
                <a:lnTo>
                  <a:pt x="236220" y="62484"/>
                </a:lnTo>
                <a:lnTo>
                  <a:pt x="239268" y="60960"/>
                </a:lnTo>
                <a:lnTo>
                  <a:pt x="266700" y="33528"/>
                </a:lnTo>
                <a:lnTo>
                  <a:pt x="269748" y="32004"/>
                </a:lnTo>
                <a:lnTo>
                  <a:pt x="297180" y="4572"/>
                </a:lnTo>
                <a:lnTo>
                  <a:pt x="300228" y="3048"/>
                </a:lnTo>
                <a:lnTo>
                  <a:pt x="303276" y="0"/>
                </a:lnTo>
                <a:close/>
              </a:path>
              <a:path w="600075" h="289560">
                <a:moveTo>
                  <a:pt x="13373" y="274662"/>
                </a:moveTo>
                <a:lnTo>
                  <a:pt x="1523" y="280416"/>
                </a:lnTo>
                <a:lnTo>
                  <a:pt x="7619" y="288036"/>
                </a:lnTo>
                <a:lnTo>
                  <a:pt x="12437" y="283464"/>
                </a:lnTo>
                <a:lnTo>
                  <a:pt x="6096" y="283464"/>
                </a:lnTo>
                <a:lnTo>
                  <a:pt x="6096" y="281940"/>
                </a:lnTo>
                <a:lnTo>
                  <a:pt x="13373" y="274662"/>
                </a:lnTo>
                <a:close/>
              </a:path>
              <a:path w="600075" h="289560">
                <a:moveTo>
                  <a:pt x="599823" y="0"/>
                </a:moveTo>
                <a:lnTo>
                  <a:pt x="588264" y="0"/>
                </a:lnTo>
                <a:lnTo>
                  <a:pt x="583692" y="1524"/>
                </a:lnTo>
                <a:lnTo>
                  <a:pt x="531876" y="27432"/>
                </a:lnTo>
                <a:lnTo>
                  <a:pt x="527304" y="28956"/>
                </a:lnTo>
                <a:lnTo>
                  <a:pt x="475488" y="54864"/>
                </a:lnTo>
                <a:lnTo>
                  <a:pt x="470916" y="56388"/>
                </a:lnTo>
                <a:lnTo>
                  <a:pt x="419100" y="82296"/>
                </a:lnTo>
                <a:lnTo>
                  <a:pt x="414528" y="83820"/>
                </a:lnTo>
                <a:lnTo>
                  <a:pt x="365760" y="108204"/>
                </a:lnTo>
                <a:lnTo>
                  <a:pt x="361188" y="109728"/>
                </a:lnTo>
                <a:lnTo>
                  <a:pt x="309372" y="135636"/>
                </a:lnTo>
                <a:lnTo>
                  <a:pt x="304800" y="137160"/>
                </a:lnTo>
                <a:lnTo>
                  <a:pt x="252984" y="163068"/>
                </a:lnTo>
                <a:lnTo>
                  <a:pt x="248412" y="164592"/>
                </a:lnTo>
                <a:lnTo>
                  <a:pt x="196596" y="190500"/>
                </a:lnTo>
                <a:lnTo>
                  <a:pt x="192024" y="192024"/>
                </a:lnTo>
                <a:lnTo>
                  <a:pt x="143256" y="216408"/>
                </a:lnTo>
                <a:lnTo>
                  <a:pt x="138684" y="217932"/>
                </a:lnTo>
                <a:lnTo>
                  <a:pt x="86868" y="243840"/>
                </a:lnTo>
                <a:lnTo>
                  <a:pt x="82296" y="245364"/>
                </a:lnTo>
                <a:lnTo>
                  <a:pt x="30480" y="271272"/>
                </a:lnTo>
                <a:lnTo>
                  <a:pt x="25908" y="272796"/>
                </a:lnTo>
                <a:lnTo>
                  <a:pt x="21192" y="275154"/>
                </a:lnTo>
                <a:lnTo>
                  <a:pt x="7619" y="288036"/>
                </a:lnTo>
                <a:lnTo>
                  <a:pt x="9220" y="288036"/>
                </a:lnTo>
                <a:lnTo>
                  <a:pt x="599823" y="0"/>
                </a:lnTo>
                <a:close/>
              </a:path>
              <a:path w="600075" h="289560">
                <a:moveTo>
                  <a:pt x="21192" y="275154"/>
                </a:moveTo>
                <a:lnTo>
                  <a:pt x="7620" y="281940"/>
                </a:lnTo>
                <a:lnTo>
                  <a:pt x="6096" y="283464"/>
                </a:lnTo>
                <a:lnTo>
                  <a:pt x="12437" y="283464"/>
                </a:lnTo>
                <a:lnTo>
                  <a:pt x="21192" y="275154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1404" y="3886200"/>
            <a:ext cx="2253995" cy="2849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58355" y="3886200"/>
            <a:ext cx="600075" cy="289560"/>
          </a:xfrm>
          <a:custGeom>
            <a:avLst/>
            <a:gdLst/>
            <a:ahLst/>
            <a:cxnLst/>
            <a:rect l="l" t="t" r="r" b="b"/>
            <a:pathLst>
              <a:path w="600075" h="289560">
                <a:moveTo>
                  <a:pt x="311086" y="0"/>
                </a:moveTo>
                <a:lnTo>
                  <a:pt x="295438" y="0"/>
                </a:lnTo>
                <a:lnTo>
                  <a:pt x="0" y="280416"/>
                </a:lnTo>
                <a:lnTo>
                  <a:pt x="0" y="288036"/>
                </a:lnTo>
                <a:lnTo>
                  <a:pt x="6095" y="289560"/>
                </a:lnTo>
                <a:lnTo>
                  <a:pt x="9220" y="288036"/>
                </a:lnTo>
                <a:lnTo>
                  <a:pt x="7619" y="288036"/>
                </a:lnTo>
                <a:lnTo>
                  <a:pt x="1523" y="280416"/>
                </a:lnTo>
                <a:lnTo>
                  <a:pt x="30441" y="266375"/>
                </a:lnTo>
                <a:lnTo>
                  <a:pt x="311086" y="0"/>
                </a:lnTo>
                <a:close/>
              </a:path>
              <a:path w="600075" h="289560">
                <a:moveTo>
                  <a:pt x="30441" y="266375"/>
                </a:moveTo>
                <a:lnTo>
                  <a:pt x="1523" y="280416"/>
                </a:lnTo>
                <a:lnTo>
                  <a:pt x="7619" y="288036"/>
                </a:lnTo>
                <a:lnTo>
                  <a:pt x="30441" y="266375"/>
                </a:lnTo>
                <a:close/>
              </a:path>
              <a:path w="600075" h="289560">
                <a:moveTo>
                  <a:pt x="599823" y="0"/>
                </a:moveTo>
                <a:lnTo>
                  <a:pt x="579047" y="0"/>
                </a:lnTo>
                <a:lnTo>
                  <a:pt x="30441" y="266375"/>
                </a:lnTo>
                <a:lnTo>
                  <a:pt x="7619" y="288036"/>
                </a:lnTo>
                <a:lnTo>
                  <a:pt x="9220" y="288036"/>
                </a:lnTo>
                <a:lnTo>
                  <a:pt x="599823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U</a:t>
            </a:r>
            <a:r>
              <a:rPr sz="4400" spc="-10" dirty="0"/>
              <a:t>s</a:t>
            </a:r>
            <a:r>
              <a:rPr sz="4400" dirty="0"/>
              <a:t>ing</a:t>
            </a:r>
            <a:r>
              <a:rPr sz="4400" spc="-30" dirty="0"/>
              <a:t> </a:t>
            </a:r>
            <a:r>
              <a:rPr sz="4400" dirty="0"/>
              <a:t>I</a:t>
            </a:r>
            <a:r>
              <a:rPr sz="4400" spc="-5" dirty="0"/>
              <a:t>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10" dirty="0"/>
              <a:t> </a:t>
            </a:r>
            <a:r>
              <a:rPr sz="4400" dirty="0"/>
              <a:t>rel</a:t>
            </a:r>
            <a:r>
              <a:rPr sz="4400" spc="-10" dirty="0"/>
              <a:t>a</a:t>
            </a:r>
            <a:r>
              <a:rPr sz="4400" dirty="0"/>
              <a:t>tion</a:t>
            </a:r>
            <a:r>
              <a:rPr sz="4400" spc="-10" dirty="0"/>
              <a:t>s</a:t>
            </a:r>
            <a:r>
              <a:rPr sz="4400" dirty="0"/>
              <a:t>hip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40330"/>
            <a:ext cx="831342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-A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relationsh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p:</a:t>
            </a:r>
            <a:endParaRPr sz="200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erits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</a:t>
            </a:r>
            <a:r>
              <a:rPr sz="2000" spc="-10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ends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hould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</a:t>
            </a:r>
            <a:r>
              <a:rPr sz="2000" spc="-10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-A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test.</a:t>
            </a:r>
            <a:endParaRPr sz="2000">
              <a:latin typeface="Arial"/>
              <a:cs typeface="Arial"/>
            </a:endParaRPr>
          </a:p>
          <a:p>
            <a:pPr marL="927100" marR="4006850" indent="-457834">
              <a:lnSpc>
                <a:spcPct val="150000"/>
              </a:lnSpc>
              <a:spcBef>
                <a:spcPts val="1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ip: </a:t>
            </a: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-A</a:t>
            </a:r>
            <a:r>
              <a:rPr sz="2000" spc="-1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Shape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Gr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-A</a:t>
            </a:r>
            <a:r>
              <a:rPr sz="2000" spc="-1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lor</a:t>
            </a:r>
            <a:endParaRPr sz="2000">
              <a:latin typeface="Arial"/>
              <a:cs typeface="Arial"/>
            </a:endParaRPr>
          </a:p>
          <a:p>
            <a:pPr marL="756285" marR="382905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itance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 pa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-A</a:t>
            </a:r>
            <a:r>
              <a:rPr sz="2000" spc="-114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U</a:t>
            </a:r>
            <a:r>
              <a:rPr sz="4400" spc="-10" dirty="0"/>
              <a:t>s</a:t>
            </a:r>
            <a:r>
              <a:rPr sz="4400" dirty="0"/>
              <a:t>ing</a:t>
            </a:r>
            <a:r>
              <a:rPr sz="4400" spc="-30" dirty="0"/>
              <a:t> </a:t>
            </a:r>
            <a:r>
              <a:rPr sz="4400" dirty="0"/>
              <a:t>I</a:t>
            </a:r>
            <a:r>
              <a:rPr sz="4400" spc="-5" dirty="0"/>
              <a:t>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10" dirty="0"/>
              <a:t> </a:t>
            </a:r>
            <a:r>
              <a:rPr sz="4400" dirty="0"/>
              <a:t>rel</a:t>
            </a:r>
            <a:r>
              <a:rPr sz="4400" spc="-10" dirty="0"/>
              <a:t>a</a:t>
            </a:r>
            <a:r>
              <a:rPr sz="4400" dirty="0"/>
              <a:t>tion</a:t>
            </a:r>
            <a:r>
              <a:rPr sz="4400" spc="-10" dirty="0"/>
              <a:t>s</a:t>
            </a:r>
            <a:r>
              <a:rPr sz="4400" dirty="0"/>
              <a:t>hip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00" y="2140330"/>
            <a:ext cx="665035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-A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relationsh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p: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3788" y="3195828"/>
            <a:ext cx="1076325" cy="690880"/>
          </a:xfrm>
          <a:custGeom>
            <a:avLst/>
            <a:gdLst/>
            <a:ahLst/>
            <a:cxnLst/>
            <a:rect l="l" t="t" r="r" b="b"/>
            <a:pathLst>
              <a:path w="1076325" h="690879">
                <a:moveTo>
                  <a:pt x="107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1075943" y="4571"/>
                </a:lnTo>
                <a:lnTo>
                  <a:pt x="1074419" y="1523"/>
                </a:lnTo>
                <a:lnTo>
                  <a:pt x="1071371" y="0"/>
                </a:lnTo>
                <a:close/>
              </a:path>
              <a:path w="1076325" h="690879">
                <a:moveTo>
                  <a:pt x="1071372" y="4571"/>
                </a:moveTo>
                <a:lnTo>
                  <a:pt x="1071372" y="690371"/>
                </a:lnTo>
                <a:lnTo>
                  <a:pt x="1075943" y="690371"/>
                </a:lnTo>
                <a:lnTo>
                  <a:pt x="1075943" y="4571"/>
                </a:lnTo>
                <a:lnTo>
                  <a:pt x="10713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8360" y="3200400"/>
            <a:ext cx="1066799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3788" y="3195828"/>
            <a:ext cx="1076325" cy="690880"/>
          </a:xfrm>
          <a:custGeom>
            <a:avLst/>
            <a:gdLst/>
            <a:ahLst/>
            <a:cxnLst/>
            <a:rect l="l" t="t" r="r" b="b"/>
            <a:pathLst>
              <a:path w="1076325" h="690879">
                <a:moveTo>
                  <a:pt x="107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9143" y="690371"/>
                </a:lnTo>
                <a:lnTo>
                  <a:pt x="4571" y="685799"/>
                </a:lnTo>
                <a:lnTo>
                  <a:pt x="9143" y="6857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075943" y="4571"/>
                </a:lnTo>
                <a:lnTo>
                  <a:pt x="1074419" y="1523"/>
                </a:lnTo>
                <a:lnTo>
                  <a:pt x="1071371" y="0"/>
                </a:lnTo>
                <a:close/>
              </a:path>
              <a:path w="1076325" h="690879">
                <a:moveTo>
                  <a:pt x="9143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85799"/>
                </a:lnTo>
                <a:close/>
              </a:path>
              <a:path w="1076325" h="690879">
                <a:moveTo>
                  <a:pt x="1066800" y="685799"/>
                </a:moveTo>
                <a:lnTo>
                  <a:pt x="9143" y="685799"/>
                </a:lnTo>
                <a:lnTo>
                  <a:pt x="9143" y="690371"/>
                </a:lnTo>
                <a:lnTo>
                  <a:pt x="1066800" y="690371"/>
                </a:lnTo>
                <a:lnTo>
                  <a:pt x="1066800" y="685799"/>
                </a:lnTo>
                <a:close/>
              </a:path>
              <a:path w="1076325" h="690879">
                <a:moveTo>
                  <a:pt x="1066799" y="4571"/>
                </a:moveTo>
                <a:lnTo>
                  <a:pt x="1066800" y="690371"/>
                </a:lnTo>
                <a:lnTo>
                  <a:pt x="1071371" y="685799"/>
                </a:lnTo>
                <a:lnTo>
                  <a:pt x="1075943" y="685799"/>
                </a:lnTo>
                <a:lnTo>
                  <a:pt x="1075943" y="10667"/>
                </a:lnTo>
                <a:lnTo>
                  <a:pt x="1071371" y="10667"/>
                </a:lnTo>
                <a:lnTo>
                  <a:pt x="1066799" y="4571"/>
                </a:lnTo>
                <a:close/>
              </a:path>
              <a:path w="1076325" h="690879">
                <a:moveTo>
                  <a:pt x="1075943" y="685799"/>
                </a:moveTo>
                <a:lnTo>
                  <a:pt x="1071371" y="685799"/>
                </a:lnTo>
                <a:lnTo>
                  <a:pt x="1066800" y="690371"/>
                </a:lnTo>
                <a:lnTo>
                  <a:pt x="1075943" y="690371"/>
                </a:lnTo>
                <a:lnTo>
                  <a:pt x="1075943" y="685799"/>
                </a:lnTo>
                <a:close/>
              </a:path>
              <a:path w="1076325" h="69087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076325" h="690879">
                <a:moveTo>
                  <a:pt x="10667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066799" y="10667"/>
                </a:lnTo>
                <a:lnTo>
                  <a:pt x="1066799" y="4571"/>
                </a:lnTo>
                <a:close/>
              </a:path>
              <a:path w="1076325" h="690879">
                <a:moveTo>
                  <a:pt x="1075943" y="4571"/>
                </a:moveTo>
                <a:lnTo>
                  <a:pt x="1066799" y="4571"/>
                </a:lnTo>
                <a:lnTo>
                  <a:pt x="1071371" y="10667"/>
                </a:lnTo>
                <a:lnTo>
                  <a:pt x="1075943" y="10667"/>
                </a:lnTo>
                <a:lnTo>
                  <a:pt x="1075943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8023" y="3425161"/>
            <a:ext cx="7874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ehicle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228" y="3883914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267" y="0"/>
                </a:lnTo>
              </a:path>
            </a:pathLst>
          </a:custGeom>
          <a:ln w="5841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627" y="3119628"/>
            <a:ext cx="3668395" cy="767080"/>
          </a:xfrm>
          <a:custGeom>
            <a:avLst/>
            <a:gdLst/>
            <a:ahLst/>
            <a:cxnLst/>
            <a:rect l="l" t="t" r="r" b="b"/>
            <a:pathLst>
              <a:path w="3668395" h="767079">
                <a:moveTo>
                  <a:pt x="366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3668267" y="4571"/>
                </a:lnTo>
                <a:lnTo>
                  <a:pt x="3666743" y="1523"/>
                </a:lnTo>
                <a:lnTo>
                  <a:pt x="3662171" y="0"/>
                </a:lnTo>
                <a:close/>
              </a:path>
              <a:path w="3668395" h="767079">
                <a:moveTo>
                  <a:pt x="3662172" y="4571"/>
                </a:moveTo>
                <a:lnTo>
                  <a:pt x="3662172" y="766571"/>
                </a:lnTo>
                <a:lnTo>
                  <a:pt x="3668267" y="766571"/>
                </a:lnTo>
                <a:lnTo>
                  <a:pt x="3668267" y="4571"/>
                </a:lnTo>
                <a:lnTo>
                  <a:pt x="3662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3124200"/>
            <a:ext cx="3657599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6627" y="3119628"/>
            <a:ext cx="3668395" cy="767080"/>
          </a:xfrm>
          <a:custGeom>
            <a:avLst/>
            <a:gdLst/>
            <a:ahLst/>
            <a:cxnLst/>
            <a:rect l="l" t="t" r="r" b="b"/>
            <a:pathLst>
              <a:path w="3668395" h="767079">
                <a:moveTo>
                  <a:pt x="3662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0667" y="766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668267" y="4571"/>
                </a:lnTo>
                <a:lnTo>
                  <a:pt x="3666743" y="1523"/>
                </a:lnTo>
                <a:lnTo>
                  <a:pt x="3662171" y="0"/>
                </a:lnTo>
                <a:close/>
              </a:path>
              <a:path w="3668395" h="767079">
                <a:moveTo>
                  <a:pt x="3657599" y="4571"/>
                </a:moveTo>
                <a:lnTo>
                  <a:pt x="3657599" y="766571"/>
                </a:lnTo>
                <a:lnTo>
                  <a:pt x="3668267" y="766571"/>
                </a:lnTo>
                <a:lnTo>
                  <a:pt x="3668267" y="10667"/>
                </a:lnTo>
                <a:lnTo>
                  <a:pt x="3662171" y="10667"/>
                </a:lnTo>
                <a:lnTo>
                  <a:pt x="3657599" y="4571"/>
                </a:lnTo>
                <a:close/>
              </a:path>
              <a:path w="3668395" h="767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668395" h="767079">
                <a:moveTo>
                  <a:pt x="3657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657599" y="10667"/>
                </a:lnTo>
                <a:lnTo>
                  <a:pt x="3657599" y="4571"/>
                </a:lnTo>
                <a:close/>
              </a:path>
              <a:path w="3668395" h="767079">
                <a:moveTo>
                  <a:pt x="3668267" y="4571"/>
                </a:moveTo>
                <a:lnTo>
                  <a:pt x="3657599" y="4571"/>
                </a:lnTo>
                <a:lnTo>
                  <a:pt x="3662171" y="10667"/>
                </a:lnTo>
                <a:lnTo>
                  <a:pt x="3668267" y="10667"/>
                </a:lnTo>
                <a:lnTo>
                  <a:pt x="3668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3788" y="388924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ln w="7366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3788" y="4338828"/>
            <a:ext cx="1076325" cy="696595"/>
          </a:xfrm>
          <a:custGeom>
            <a:avLst/>
            <a:gdLst/>
            <a:ahLst/>
            <a:cxnLst/>
            <a:rect l="l" t="t" r="r" b="b"/>
            <a:pathLst>
              <a:path w="1076325" h="696595">
                <a:moveTo>
                  <a:pt x="107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1071371" y="696467"/>
                </a:lnTo>
                <a:lnTo>
                  <a:pt x="1074419" y="694943"/>
                </a:lnTo>
                <a:lnTo>
                  <a:pt x="1075943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1075943" y="4571"/>
                </a:lnTo>
                <a:lnTo>
                  <a:pt x="1074419" y="1523"/>
                </a:lnTo>
                <a:lnTo>
                  <a:pt x="1071371" y="0"/>
                </a:lnTo>
                <a:close/>
              </a:path>
              <a:path w="1076325" h="696595">
                <a:moveTo>
                  <a:pt x="1071372" y="4571"/>
                </a:moveTo>
                <a:lnTo>
                  <a:pt x="1071372" y="690371"/>
                </a:lnTo>
                <a:lnTo>
                  <a:pt x="1075943" y="690371"/>
                </a:lnTo>
                <a:lnTo>
                  <a:pt x="1075943" y="4571"/>
                </a:lnTo>
                <a:lnTo>
                  <a:pt x="10713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8360" y="4343400"/>
            <a:ext cx="1066799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3788" y="4338828"/>
            <a:ext cx="1076325" cy="696595"/>
          </a:xfrm>
          <a:custGeom>
            <a:avLst/>
            <a:gdLst/>
            <a:ahLst/>
            <a:cxnLst/>
            <a:rect l="l" t="t" r="r" b="b"/>
            <a:pathLst>
              <a:path w="1076325" h="696595">
                <a:moveTo>
                  <a:pt x="107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1071371" y="696467"/>
                </a:lnTo>
                <a:lnTo>
                  <a:pt x="1074419" y="694943"/>
                </a:lnTo>
                <a:lnTo>
                  <a:pt x="1075943" y="690371"/>
                </a:lnTo>
                <a:lnTo>
                  <a:pt x="9143" y="690371"/>
                </a:lnTo>
                <a:lnTo>
                  <a:pt x="4571" y="685799"/>
                </a:lnTo>
                <a:lnTo>
                  <a:pt x="9143" y="6857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075943" y="4571"/>
                </a:lnTo>
                <a:lnTo>
                  <a:pt x="1074419" y="1523"/>
                </a:lnTo>
                <a:lnTo>
                  <a:pt x="1071371" y="0"/>
                </a:lnTo>
                <a:close/>
              </a:path>
              <a:path w="1076325" h="696595">
                <a:moveTo>
                  <a:pt x="9143" y="685799"/>
                </a:moveTo>
                <a:lnTo>
                  <a:pt x="4571" y="685799"/>
                </a:lnTo>
                <a:lnTo>
                  <a:pt x="9143" y="690371"/>
                </a:lnTo>
                <a:lnTo>
                  <a:pt x="9143" y="685799"/>
                </a:lnTo>
                <a:close/>
              </a:path>
              <a:path w="1076325" h="696595">
                <a:moveTo>
                  <a:pt x="1066799" y="685799"/>
                </a:moveTo>
                <a:lnTo>
                  <a:pt x="9143" y="685799"/>
                </a:lnTo>
                <a:lnTo>
                  <a:pt x="9143" y="690371"/>
                </a:lnTo>
                <a:lnTo>
                  <a:pt x="1066799" y="690371"/>
                </a:lnTo>
                <a:lnTo>
                  <a:pt x="1066799" y="685799"/>
                </a:lnTo>
                <a:close/>
              </a:path>
              <a:path w="1076325" h="696595">
                <a:moveTo>
                  <a:pt x="1066799" y="4571"/>
                </a:moveTo>
                <a:lnTo>
                  <a:pt x="1066799" y="690371"/>
                </a:lnTo>
                <a:lnTo>
                  <a:pt x="1071371" y="685799"/>
                </a:lnTo>
                <a:lnTo>
                  <a:pt x="1075943" y="685799"/>
                </a:lnTo>
                <a:lnTo>
                  <a:pt x="1075943" y="10667"/>
                </a:lnTo>
                <a:lnTo>
                  <a:pt x="1071371" y="10667"/>
                </a:lnTo>
                <a:lnTo>
                  <a:pt x="1066799" y="4571"/>
                </a:lnTo>
                <a:close/>
              </a:path>
              <a:path w="1076325" h="696595">
                <a:moveTo>
                  <a:pt x="1075943" y="685799"/>
                </a:moveTo>
                <a:lnTo>
                  <a:pt x="1071371" y="685799"/>
                </a:lnTo>
                <a:lnTo>
                  <a:pt x="1066799" y="690371"/>
                </a:lnTo>
                <a:lnTo>
                  <a:pt x="1075943" y="690371"/>
                </a:lnTo>
                <a:lnTo>
                  <a:pt x="1075943" y="685799"/>
                </a:lnTo>
                <a:close/>
              </a:path>
              <a:path w="1076325" h="6965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076325" h="696595">
                <a:moveTo>
                  <a:pt x="1066799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066799" y="10667"/>
                </a:lnTo>
                <a:lnTo>
                  <a:pt x="1066799" y="4571"/>
                </a:lnTo>
                <a:close/>
              </a:path>
              <a:path w="1076325" h="696595">
                <a:moveTo>
                  <a:pt x="1075943" y="4571"/>
                </a:moveTo>
                <a:lnTo>
                  <a:pt x="1066799" y="4571"/>
                </a:lnTo>
                <a:lnTo>
                  <a:pt x="1071371" y="10667"/>
                </a:lnTo>
                <a:lnTo>
                  <a:pt x="1075943" y="10667"/>
                </a:lnTo>
                <a:lnTo>
                  <a:pt x="1075943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2827" y="5466588"/>
            <a:ext cx="1184275" cy="695325"/>
          </a:xfrm>
          <a:custGeom>
            <a:avLst/>
            <a:gdLst/>
            <a:ahLst/>
            <a:cxnLst/>
            <a:rect l="l" t="t" r="r" b="b"/>
            <a:pathLst>
              <a:path w="1184275" h="695325">
                <a:moveTo>
                  <a:pt x="117957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3419"/>
                </a:lnTo>
                <a:lnTo>
                  <a:pt x="4571" y="694943"/>
                </a:lnTo>
                <a:lnTo>
                  <a:pt x="1179575" y="694943"/>
                </a:lnTo>
                <a:lnTo>
                  <a:pt x="1182623" y="693419"/>
                </a:lnTo>
                <a:lnTo>
                  <a:pt x="1184147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1184147" y="4571"/>
                </a:lnTo>
                <a:lnTo>
                  <a:pt x="1182623" y="1523"/>
                </a:lnTo>
                <a:lnTo>
                  <a:pt x="1179575" y="0"/>
                </a:lnTo>
                <a:close/>
              </a:path>
              <a:path w="1184275" h="695325">
                <a:moveTo>
                  <a:pt x="1179576" y="4571"/>
                </a:moveTo>
                <a:lnTo>
                  <a:pt x="1179576" y="690371"/>
                </a:lnTo>
                <a:lnTo>
                  <a:pt x="1184147" y="690371"/>
                </a:lnTo>
                <a:lnTo>
                  <a:pt x="1184147" y="4571"/>
                </a:lnTo>
                <a:lnTo>
                  <a:pt x="1179576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5471160"/>
            <a:ext cx="1175003" cy="685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2827" y="5466588"/>
            <a:ext cx="1184275" cy="695325"/>
          </a:xfrm>
          <a:custGeom>
            <a:avLst/>
            <a:gdLst/>
            <a:ahLst/>
            <a:cxnLst/>
            <a:rect l="l" t="t" r="r" b="b"/>
            <a:pathLst>
              <a:path w="1184275" h="695325">
                <a:moveTo>
                  <a:pt x="117957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3419"/>
                </a:lnTo>
                <a:lnTo>
                  <a:pt x="4571" y="694943"/>
                </a:lnTo>
                <a:lnTo>
                  <a:pt x="1179575" y="694943"/>
                </a:lnTo>
                <a:lnTo>
                  <a:pt x="1182623" y="693419"/>
                </a:lnTo>
                <a:lnTo>
                  <a:pt x="1184147" y="690371"/>
                </a:lnTo>
                <a:lnTo>
                  <a:pt x="10667" y="690371"/>
                </a:lnTo>
                <a:lnTo>
                  <a:pt x="4571" y="685799"/>
                </a:lnTo>
                <a:lnTo>
                  <a:pt x="10667" y="6857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1184147" y="4571"/>
                </a:lnTo>
                <a:lnTo>
                  <a:pt x="1182623" y="1523"/>
                </a:lnTo>
                <a:lnTo>
                  <a:pt x="1179575" y="0"/>
                </a:lnTo>
                <a:close/>
              </a:path>
              <a:path w="1184275" h="695325">
                <a:moveTo>
                  <a:pt x="10667" y="685799"/>
                </a:moveTo>
                <a:lnTo>
                  <a:pt x="4571" y="685799"/>
                </a:lnTo>
                <a:lnTo>
                  <a:pt x="10667" y="690371"/>
                </a:lnTo>
                <a:lnTo>
                  <a:pt x="10667" y="685799"/>
                </a:lnTo>
                <a:close/>
              </a:path>
              <a:path w="1184275" h="695325">
                <a:moveTo>
                  <a:pt x="1175003" y="685799"/>
                </a:moveTo>
                <a:lnTo>
                  <a:pt x="10667" y="685799"/>
                </a:lnTo>
                <a:lnTo>
                  <a:pt x="10667" y="690371"/>
                </a:lnTo>
                <a:lnTo>
                  <a:pt x="1175003" y="690371"/>
                </a:lnTo>
                <a:lnTo>
                  <a:pt x="1175003" y="685799"/>
                </a:lnTo>
                <a:close/>
              </a:path>
              <a:path w="1184275" h="695325">
                <a:moveTo>
                  <a:pt x="1175003" y="4571"/>
                </a:moveTo>
                <a:lnTo>
                  <a:pt x="1175003" y="690371"/>
                </a:lnTo>
                <a:lnTo>
                  <a:pt x="1179575" y="685799"/>
                </a:lnTo>
                <a:lnTo>
                  <a:pt x="1184147" y="685799"/>
                </a:lnTo>
                <a:lnTo>
                  <a:pt x="1184147" y="9143"/>
                </a:lnTo>
                <a:lnTo>
                  <a:pt x="1179575" y="9143"/>
                </a:lnTo>
                <a:lnTo>
                  <a:pt x="1175003" y="4571"/>
                </a:lnTo>
                <a:close/>
              </a:path>
              <a:path w="1184275" h="695325">
                <a:moveTo>
                  <a:pt x="1184147" y="685799"/>
                </a:moveTo>
                <a:lnTo>
                  <a:pt x="1179575" y="685799"/>
                </a:lnTo>
                <a:lnTo>
                  <a:pt x="1175003" y="690371"/>
                </a:lnTo>
                <a:lnTo>
                  <a:pt x="1184147" y="690371"/>
                </a:lnTo>
                <a:lnTo>
                  <a:pt x="1184147" y="685799"/>
                </a:lnTo>
                <a:close/>
              </a:path>
              <a:path w="1184275" h="69532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184275" h="695325">
                <a:moveTo>
                  <a:pt x="1175003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175003" y="9143"/>
                </a:lnTo>
                <a:lnTo>
                  <a:pt x="1175003" y="4571"/>
                </a:lnTo>
                <a:close/>
              </a:path>
              <a:path w="1184275" h="695325">
                <a:moveTo>
                  <a:pt x="1184147" y="4571"/>
                </a:moveTo>
                <a:lnTo>
                  <a:pt x="1175003" y="4571"/>
                </a:lnTo>
                <a:lnTo>
                  <a:pt x="1179575" y="9143"/>
                </a:lnTo>
                <a:lnTo>
                  <a:pt x="1184147" y="9143"/>
                </a:lnTo>
                <a:lnTo>
                  <a:pt x="118414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1467" y="5029200"/>
            <a:ext cx="99060" cy="441959"/>
          </a:xfrm>
          <a:custGeom>
            <a:avLst/>
            <a:gdLst/>
            <a:ahLst/>
            <a:cxnLst/>
            <a:rect l="l" t="t" r="r" b="b"/>
            <a:pathLst>
              <a:path w="99060" h="441960">
                <a:moveTo>
                  <a:pt x="50169" y="20016"/>
                </a:moveTo>
                <a:lnTo>
                  <a:pt x="45477" y="27836"/>
                </a:lnTo>
                <a:lnTo>
                  <a:pt x="39623" y="441959"/>
                </a:lnTo>
                <a:lnTo>
                  <a:pt x="48767" y="441959"/>
                </a:lnTo>
                <a:lnTo>
                  <a:pt x="54621" y="27845"/>
                </a:lnTo>
                <a:lnTo>
                  <a:pt x="50169" y="20016"/>
                </a:lnTo>
                <a:close/>
              </a:path>
              <a:path w="99060" h="441960">
                <a:moveTo>
                  <a:pt x="57041" y="12191"/>
                </a:moveTo>
                <a:lnTo>
                  <a:pt x="54863" y="12191"/>
                </a:lnTo>
                <a:lnTo>
                  <a:pt x="54621" y="27845"/>
                </a:lnTo>
                <a:lnTo>
                  <a:pt x="89915" y="89915"/>
                </a:lnTo>
                <a:lnTo>
                  <a:pt x="92963" y="91439"/>
                </a:lnTo>
                <a:lnTo>
                  <a:pt x="96011" y="91439"/>
                </a:lnTo>
                <a:lnTo>
                  <a:pt x="99059" y="88391"/>
                </a:lnTo>
                <a:lnTo>
                  <a:pt x="97535" y="85343"/>
                </a:lnTo>
                <a:lnTo>
                  <a:pt x="57041" y="12191"/>
                </a:lnTo>
                <a:close/>
              </a:path>
              <a:path w="99060" h="441960">
                <a:moveTo>
                  <a:pt x="50291" y="0"/>
                </a:moveTo>
                <a:lnTo>
                  <a:pt x="0" y="83819"/>
                </a:lnTo>
                <a:lnTo>
                  <a:pt x="0" y="86867"/>
                </a:lnTo>
                <a:lnTo>
                  <a:pt x="3047" y="89915"/>
                </a:lnTo>
                <a:lnTo>
                  <a:pt x="6095" y="89915"/>
                </a:lnTo>
                <a:lnTo>
                  <a:pt x="9143" y="88391"/>
                </a:lnTo>
                <a:lnTo>
                  <a:pt x="45477" y="27836"/>
                </a:lnTo>
                <a:lnTo>
                  <a:pt x="45719" y="10667"/>
                </a:lnTo>
                <a:lnTo>
                  <a:pt x="56197" y="10667"/>
                </a:lnTo>
                <a:lnTo>
                  <a:pt x="50291" y="0"/>
                </a:lnTo>
                <a:close/>
              </a:path>
              <a:path w="99060" h="441960">
                <a:moveTo>
                  <a:pt x="54841" y="12228"/>
                </a:moveTo>
                <a:lnTo>
                  <a:pt x="50169" y="20016"/>
                </a:lnTo>
                <a:lnTo>
                  <a:pt x="54621" y="27845"/>
                </a:lnTo>
                <a:lnTo>
                  <a:pt x="54841" y="12228"/>
                </a:lnTo>
                <a:close/>
              </a:path>
              <a:path w="99060" h="441960">
                <a:moveTo>
                  <a:pt x="54863" y="10667"/>
                </a:moveTo>
                <a:lnTo>
                  <a:pt x="45719" y="10667"/>
                </a:lnTo>
                <a:lnTo>
                  <a:pt x="45477" y="27836"/>
                </a:lnTo>
                <a:lnTo>
                  <a:pt x="50169" y="20016"/>
                </a:lnTo>
                <a:lnTo>
                  <a:pt x="45719" y="12191"/>
                </a:lnTo>
                <a:lnTo>
                  <a:pt x="54842" y="12191"/>
                </a:lnTo>
                <a:lnTo>
                  <a:pt x="54863" y="10667"/>
                </a:lnTo>
                <a:close/>
              </a:path>
              <a:path w="99060" h="441960">
                <a:moveTo>
                  <a:pt x="54842" y="12191"/>
                </a:moveTo>
                <a:lnTo>
                  <a:pt x="45719" y="12191"/>
                </a:lnTo>
                <a:lnTo>
                  <a:pt x="50169" y="20016"/>
                </a:lnTo>
                <a:lnTo>
                  <a:pt x="54841" y="12228"/>
                </a:lnTo>
                <a:close/>
              </a:path>
              <a:path w="99060" h="441960">
                <a:moveTo>
                  <a:pt x="56197" y="10667"/>
                </a:moveTo>
                <a:lnTo>
                  <a:pt x="54863" y="10667"/>
                </a:lnTo>
                <a:lnTo>
                  <a:pt x="54841" y="12228"/>
                </a:lnTo>
                <a:lnTo>
                  <a:pt x="57041" y="12191"/>
                </a:lnTo>
                <a:lnTo>
                  <a:pt x="56197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2991" y="3886200"/>
            <a:ext cx="97790" cy="457200"/>
          </a:xfrm>
          <a:custGeom>
            <a:avLst/>
            <a:gdLst/>
            <a:ahLst/>
            <a:cxnLst/>
            <a:rect l="l" t="t" r="r" b="b"/>
            <a:pathLst>
              <a:path w="97789" h="457200">
                <a:moveTo>
                  <a:pt x="48845" y="19941"/>
                </a:moveTo>
                <a:lnTo>
                  <a:pt x="44195" y="27957"/>
                </a:lnTo>
                <a:lnTo>
                  <a:pt x="44195" y="457199"/>
                </a:lnTo>
                <a:lnTo>
                  <a:pt x="53339" y="457199"/>
                </a:lnTo>
                <a:lnTo>
                  <a:pt x="53339" y="27431"/>
                </a:lnTo>
                <a:lnTo>
                  <a:pt x="48845" y="19941"/>
                </a:lnTo>
                <a:close/>
              </a:path>
              <a:path w="97789" h="457200">
                <a:moveTo>
                  <a:pt x="48767" y="0"/>
                </a:moveTo>
                <a:lnTo>
                  <a:pt x="0" y="83819"/>
                </a:lnTo>
                <a:lnTo>
                  <a:pt x="0" y="88391"/>
                </a:lnTo>
                <a:lnTo>
                  <a:pt x="1523" y="89915"/>
                </a:lnTo>
                <a:lnTo>
                  <a:pt x="6095" y="91439"/>
                </a:lnTo>
                <a:lnTo>
                  <a:pt x="9143" y="88391"/>
                </a:lnTo>
                <a:lnTo>
                  <a:pt x="44195" y="27957"/>
                </a:lnTo>
                <a:lnTo>
                  <a:pt x="44195" y="10667"/>
                </a:lnTo>
                <a:lnTo>
                  <a:pt x="54974" y="10667"/>
                </a:lnTo>
                <a:lnTo>
                  <a:pt x="48767" y="0"/>
                </a:lnTo>
                <a:close/>
              </a:path>
              <a:path w="97789" h="457200">
                <a:moveTo>
                  <a:pt x="54974" y="10667"/>
                </a:moveTo>
                <a:lnTo>
                  <a:pt x="53339" y="10667"/>
                </a:lnTo>
                <a:lnTo>
                  <a:pt x="53339" y="27431"/>
                </a:lnTo>
                <a:lnTo>
                  <a:pt x="89915" y="88391"/>
                </a:lnTo>
                <a:lnTo>
                  <a:pt x="91439" y="91439"/>
                </a:lnTo>
                <a:lnTo>
                  <a:pt x="96011" y="89915"/>
                </a:lnTo>
                <a:lnTo>
                  <a:pt x="97535" y="88391"/>
                </a:lnTo>
                <a:lnTo>
                  <a:pt x="97535" y="83819"/>
                </a:lnTo>
                <a:lnTo>
                  <a:pt x="54974" y="10667"/>
                </a:lnTo>
                <a:close/>
              </a:path>
              <a:path w="97789" h="457200">
                <a:moveTo>
                  <a:pt x="44195" y="12191"/>
                </a:moveTo>
                <a:lnTo>
                  <a:pt x="44195" y="27957"/>
                </a:lnTo>
                <a:lnTo>
                  <a:pt x="48845" y="19941"/>
                </a:lnTo>
                <a:lnTo>
                  <a:pt x="44195" y="12191"/>
                </a:lnTo>
                <a:close/>
              </a:path>
              <a:path w="97789" h="457200">
                <a:moveTo>
                  <a:pt x="53339" y="12191"/>
                </a:moveTo>
                <a:lnTo>
                  <a:pt x="48845" y="19941"/>
                </a:lnTo>
                <a:lnTo>
                  <a:pt x="53339" y="27431"/>
                </a:lnTo>
                <a:lnTo>
                  <a:pt x="53339" y="12191"/>
                </a:lnTo>
                <a:close/>
              </a:path>
              <a:path w="97789" h="457200">
                <a:moveTo>
                  <a:pt x="53339" y="10667"/>
                </a:moveTo>
                <a:lnTo>
                  <a:pt x="44195" y="10667"/>
                </a:lnTo>
                <a:lnTo>
                  <a:pt x="44195" y="12191"/>
                </a:lnTo>
                <a:lnTo>
                  <a:pt x="48845" y="19941"/>
                </a:lnTo>
                <a:lnTo>
                  <a:pt x="53339" y="12191"/>
                </a:lnTo>
                <a:lnTo>
                  <a:pt x="53339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9227" y="4719828"/>
            <a:ext cx="1763395" cy="544195"/>
          </a:xfrm>
          <a:custGeom>
            <a:avLst/>
            <a:gdLst/>
            <a:ahLst/>
            <a:cxnLst/>
            <a:rect l="l" t="t" r="r" b="b"/>
            <a:pathLst>
              <a:path w="1763395" h="544195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757171" y="544067"/>
                </a:lnTo>
                <a:lnTo>
                  <a:pt x="1761743" y="542543"/>
                </a:lnTo>
                <a:lnTo>
                  <a:pt x="1763267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544195">
                <a:moveTo>
                  <a:pt x="1757172" y="4571"/>
                </a:moveTo>
                <a:lnTo>
                  <a:pt x="1757172" y="537971"/>
                </a:lnTo>
                <a:lnTo>
                  <a:pt x="1763267" y="537971"/>
                </a:lnTo>
                <a:lnTo>
                  <a:pt x="1763267" y="4571"/>
                </a:lnTo>
                <a:lnTo>
                  <a:pt x="17571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724400"/>
            <a:ext cx="1752599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9227" y="4719828"/>
            <a:ext cx="1763395" cy="544195"/>
          </a:xfrm>
          <a:custGeom>
            <a:avLst/>
            <a:gdLst/>
            <a:ahLst/>
            <a:cxnLst/>
            <a:rect l="l" t="t" r="r" b="b"/>
            <a:pathLst>
              <a:path w="1763395" h="544195">
                <a:moveTo>
                  <a:pt x="175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757171" y="544067"/>
                </a:lnTo>
                <a:lnTo>
                  <a:pt x="1761743" y="542543"/>
                </a:lnTo>
                <a:lnTo>
                  <a:pt x="17632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763267" y="4571"/>
                </a:lnTo>
                <a:lnTo>
                  <a:pt x="1761743" y="1523"/>
                </a:lnTo>
                <a:lnTo>
                  <a:pt x="1757171" y="0"/>
                </a:lnTo>
                <a:close/>
              </a:path>
              <a:path w="1763395" h="54419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1763395" h="544195">
                <a:moveTo>
                  <a:pt x="17525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1752599" y="537971"/>
                </a:lnTo>
                <a:lnTo>
                  <a:pt x="1752599" y="533399"/>
                </a:lnTo>
                <a:close/>
              </a:path>
              <a:path w="1763395" h="544195">
                <a:moveTo>
                  <a:pt x="1752599" y="4571"/>
                </a:moveTo>
                <a:lnTo>
                  <a:pt x="1752599" y="537971"/>
                </a:lnTo>
                <a:lnTo>
                  <a:pt x="1757171" y="533399"/>
                </a:lnTo>
                <a:lnTo>
                  <a:pt x="1763267" y="533399"/>
                </a:lnTo>
                <a:lnTo>
                  <a:pt x="1763267" y="10667"/>
                </a:lnTo>
                <a:lnTo>
                  <a:pt x="1757171" y="10667"/>
                </a:lnTo>
                <a:lnTo>
                  <a:pt x="1752599" y="4571"/>
                </a:lnTo>
                <a:close/>
              </a:path>
              <a:path w="1763395" h="544195">
                <a:moveTo>
                  <a:pt x="1763267" y="533399"/>
                </a:moveTo>
                <a:lnTo>
                  <a:pt x="1757171" y="533399"/>
                </a:lnTo>
                <a:lnTo>
                  <a:pt x="1752599" y="537971"/>
                </a:lnTo>
                <a:lnTo>
                  <a:pt x="1763267" y="537971"/>
                </a:lnTo>
                <a:lnTo>
                  <a:pt x="1763267" y="533399"/>
                </a:lnTo>
                <a:close/>
              </a:path>
              <a:path w="1763395" h="544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763395" h="544195">
                <a:moveTo>
                  <a:pt x="1752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752599" y="10667"/>
                </a:lnTo>
                <a:lnTo>
                  <a:pt x="1752599" y="4571"/>
                </a:lnTo>
                <a:close/>
              </a:path>
              <a:path w="1763395" h="544195">
                <a:moveTo>
                  <a:pt x="1763267" y="4571"/>
                </a:moveTo>
                <a:lnTo>
                  <a:pt x="1752599" y="4571"/>
                </a:lnTo>
                <a:lnTo>
                  <a:pt x="1757171" y="10667"/>
                </a:lnTo>
                <a:lnTo>
                  <a:pt x="1763267" y="10667"/>
                </a:lnTo>
                <a:lnTo>
                  <a:pt x="17632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9227" y="3886200"/>
            <a:ext cx="1763395" cy="539750"/>
          </a:xfrm>
          <a:custGeom>
            <a:avLst/>
            <a:gdLst/>
            <a:ahLst/>
            <a:cxnLst/>
            <a:rect l="l" t="t" r="r" b="b"/>
            <a:pathLst>
              <a:path w="1763395" h="539750">
                <a:moveTo>
                  <a:pt x="4572" y="0"/>
                </a:moveTo>
                <a:lnTo>
                  <a:pt x="0" y="0"/>
                </a:lnTo>
                <a:lnTo>
                  <a:pt x="0" y="533400"/>
                </a:lnTo>
                <a:lnTo>
                  <a:pt x="1523" y="537972"/>
                </a:lnTo>
                <a:lnTo>
                  <a:pt x="4571" y="539496"/>
                </a:lnTo>
                <a:lnTo>
                  <a:pt x="1757171" y="539496"/>
                </a:lnTo>
                <a:lnTo>
                  <a:pt x="1761743" y="537972"/>
                </a:lnTo>
                <a:lnTo>
                  <a:pt x="1763267" y="533400"/>
                </a:lnTo>
                <a:lnTo>
                  <a:pt x="4572" y="533400"/>
                </a:lnTo>
                <a:lnTo>
                  <a:pt x="4572" y="0"/>
                </a:lnTo>
                <a:close/>
              </a:path>
              <a:path w="1763395" h="539750">
                <a:moveTo>
                  <a:pt x="1757172" y="0"/>
                </a:moveTo>
                <a:lnTo>
                  <a:pt x="1757172" y="533400"/>
                </a:lnTo>
                <a:lnTo>
                  <a:pt x="1763267" y="533400"/>
                </a:lnTo>
                <a:lnTo>
                  <a:pt x="1763267" y="0"/>
                </a:lnTo>
                <a:lnTo>
                  <a:pt x="1757172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3886200"/>
            <a:ext cx="1752599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9227" y="3886200"/>
            <a:ext cx="1763395" cy="539750"/>
          </a:xfrm>
          <a:custGeom>
            <a:avLst/>
            <a:gdLst/>
            <a:ahLst/>
            <a:cxnLst/>
            <a:rect l="l" t="t" r="r" b="b"/>
            <a:pathLst>
              <a:path w="1763395" h="539750">
                <a:moveTo>
                  <a:pt x="10667" y="0"/>
                </a:moveTo>
                <a:lnTo>
                  <a:pt x="0" y="0"/>
                </a:lnTo>
                <a:lnTo>
                  <a:pt x="0" y="533399"/>
                </a:lnTo>
                <a:lnTo>
                  <a:pt x="1523" y="537971"/>
                </a:lnTo>
                <a:lnTo>
                  <a:pt x="4571" y="539495"/>
                </a:lnTo>
                <a:lnTo>
                  <a:pt x="1757171" y="539495"/>
                </a:lnTo>
                <a:lnTo>
                  <a:pt x="1761743" y="537971"/>
                </a:lnTo>
                <a:lnTo>
                  <a:pt x="1763267" y="533399"/>
                </a:lnTo>
                <a:lnTo>
                  <a:pt x="10667" y="533399"/>
                </a:lnTo>
                <a:lnTo>
                  <a:pt x="4571" y="528827"/>
                </a:lnTo>
                <a:lnTo>
                  <a:pt x="10667" y="528827"/>
                </a:lnTo>
                <a:lnTo>
                  <a:pt x="10667" y="6095"/>
                </a:lnTo>
                <a:lnTo>
                  <a:pt x="4571" y="6095"/>
                </a:lnTo>
                <a:lnTo>
                  <a:pt x="10667" y="0"/>
                </a:lnTo>
                <a:close/>
              </a:path>
              <a:path w="1763395" h="539750">
                <a:moveTo>
                  <a:pt x="10667" y="528827"/>
                </a:moveTo>
                <a:lnTo>
                  <a:pt x="4571" y="528827"/>
                </a:lnTo>
                <a:lnTo>
                  <a:pt x="10667" y="533399"/>
                </a:lnTo>
                <a:lnTo>
                  <a:pt x="10667" y="528827"/>
                </a:lnTo>
                <a:close/>
              </a:path>
              <a:path w="1763395" h="539750">
                <a:moveTo>
                  <a:pt x="1752599" y="528827"/>
                </a:moveTo>
                <a:lnTo>
                  <a:pt x="10667" y="528827"/>
                </a:lnTo>
                <a:lnTo>
                  <a:pt x="10667" y="533399"/>
                </a:lnTo>
                <a:lnTo>
                  <a:pt x="1752599" y="533399"/>
                </a:lnTo>
                <a:lnTo>
                  <a:pt x="1752599" y="528827"/>
                </a:lnTo>
                <a:close/>
              </a:path>
              <a:path w="1763395" h="539750">
                <a:moveTo>
                  <a:pt x="1752599" y="0"/>
                </a:moveTo>
                <a:lnTo>
                  <a:pt x="1752599" y="533399"/>
                </a:lnTo>
                <a:lnTo>
                  <a:pt x="1757171" y="528827"/>
                </a:lnTo>
                <a:lnTo>
                  <a:pt x="1763267" y="528827"/>
                </a:lnTo>
                <a:lnTo>
                  <a:pt x="1763267" y="6095"/>
                </a:lnTo>
                <a:lnTo>
                  <a:pt x="1757171" y="6095"/>
                </a:lnTo>
                <a:lnTo>
                  <a:pt x="1752599" y="0"/>
                </a:lnTo>
                <a:close/>
              </a:path>
              <a:path w="1763395" h="539750">
                <a:moveTo>
                  <a:pt x="1763267" y="528827"/>
                </a:moveTo>
                <a:lnTo>
                  <a:pt x="1757171" y="528827"/>
                </a:lnTo>
                <a:lnTo>
                  <a:pt x="1752599" y="533399"/>
                </a:lnTo>
                <a:lnTo>
                  <a:pt x="1763267" y="533399"/>
                </a:lnTo>
                <a:lnTo>
                  <a:pt x="1763267" y="528827"/>
                </a:lnTo>
                <a:close/>
              </a:path>
              <a:path w="1763395" h="539750">
                <a:moveTo>
                  <a:pt x="10667" y="0"/>
                </a:moveTo>
                <a:lnTo>
                  <a:pt x="4571" y="6095"/>
                </a:lnTo>
                <a:lnTo>
                  <a:pt x="10667" y="6095"/>
                </a:lnTo>
                <a:lnTo>
                  <a:pt x="10667" y="0"/>
                </a:lnTo>
                <a:close/>
              </a:path>
              <a:path w="1763395" h="539750">
                <a:moveTo>
                  <a:pt x="1752599" y="0"/>
                </a:moveTo>
                <a:lnTo>
                  <a:pt x="10667" y="0"/>
                </a:lnTo>
                <a:lnTo>
                  <a:pt x="10667" y="6095"/>
                </a:lnTo>
                <a:lnTo>
                  <a:pt x="1752599" y="6095"/>
                </a:lnTo>
                <a:lnTo>
                  <a:pt x="1752599" y="0"/>
                </a:lnTo>
                <a:close/>
              </a:path>
              <a:path w="1763395" h="539750">
                <a:moveTo>
                  <a:pt x="1763267" y="0"/>
                </a:moveTo>
                <a:lnTo>
                  <a:pt x="1752599" y="0"/>
                </a:lnTo>
                <a:lnTo>
                  <a:pt x="1757171" y="6095"/>
                </a:lnTo>
                <a:lnTo>
                  <a:pt x="1763267" y="6095"/>
                </a:lnTo>
                <a:lnTo>
                  <a:pt x="176326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86627" y="3886200"/>
            <a:ext cx="3668395" cy="1149350"/>
          </a:xfrm>
          <a:custGeom>
            <a:avLst/>
            <a:gdLst/>
            <a:ahLst/>
            <a:cxnLst/>
            <a:rect l="l" t="t" r="r" b="b"/>
            <a:pathLst>
              <a:path w="3668395" h="1149350">
                <a:moveTo>
                  <a:pt x="4572" y="0"/>
                </a:moveTo>
                <a:lnTo>
                  <a:pt x="0" y="0"/>
                </a:lnTo>
                <a:lnTo>
                  <a:pt x="0" y="1143000"/>
                </a:lnTo>
                <a:lnTo>
                  <a:pt x="1523" y="1147572"/>
                </a:lnTo>
                <a:lnTo>
                  <a:pt x="4571" y="1149096"/>
                </a:lnTo>
                <a:lnTo>
                  <a:pt x="3662171" y="1149096"/>
                </a:lnTo>
                <a:lnTo>
                  <a:pt x="3666743" y="1147572"/>
                </a:lnTo>
                <a:lnTo>
                  <a:pt x="3668267" y="1143000"/>
                </a:lnTo>
                <a:lnTo>
                  <a:pt x="4572" y="1143000"/>
                </a:lnTo>
                <a:lnTo>
                  <a:pt x="4572" y="0"/>
                </a:lnTo>
                <a:close/>
              </a:path>
              <a:path w="3668395" h="1149350">
                <a:moveTo>
                  <a:pt x="3668267" y="0"/>
                </a:moveTo>
                <a:lnTo>
                  <a:pt x="3662172" y="0"/>
                </a:lnTo>
                <a:lnTo>
                  <a:pt x="3662172" y="1143000"/>
                </a:lnTo>
                <a:lnTo>
                  <a:pt x="3668267" y="1143000"/>
                </a:lnTo>
                <a:lnTo>
                  <a:pt x="36682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1200" y="3886200"/>
            <a:ext cx="3657599" cy="1142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6627" y="3886200"/>
            <a:ext cx="3668395" cy="1149350"/>
          </a:xfrm>
          <a:custGeom>
            <a:avLst/>
            <a:gdLst/>
            <a:ahLst/>
            <a:cxnLst/>
            <a:rect l="l" t="t" r="r" b="b"/>
            <a:pathLst>
              <a:path w="3668395" h="1149350">
                <a:moveTo>
                  <a:pt x="10667" y="0"/>
                </a:moveTo>
                <a:lnTo>
                  <a:pt x="0" y="0"/>
                </a:lnTo>
                <a:lnTo>
                  <a:pt x="0" y="1143000"/>
                </a:lnTo>
                <a:lnTo>
                  <a:pt x="1523" y="1147572"/>
                </a:lnTo>
                <a:lnTo>
                  <a:pt x="4571" y="1149096"/>
                </a:lnTo>
                <a:lnTo>
                  <a:pt x="3662171" y="1149096"/>
                </a:lnTo>
                <a:lnTo>
                  <a:pt x="3666743" y="1147572"/>
                </a:lnTo>
                <a:lnTo>
                  <a:pt x="3668267" y="1143000"/>
                </a:lnTo>
                <a:lnTo>
                  <a:pt x="10667" y="1143000"/>
                </a:lnTo>
                <a:lnTo>
                  <a:pt x="4571" y="1138428"/>
                </a:lnTo>
                <a:lnTo>
                  <a:pt x="10667" y="1138428"/>
                </a:lnTo>
                <a:lnTo>
                  <a:pt x="10667" y="0"/>
                </a:lnTo>
                <a:close/>
              </a:path>
              <a:path w="3668395" h="1149350">
                <a:moveTo>
                  <a:pt x="10667" y="1138428"/>
                </a:moveTo>
                <a:lnTo>
                  <a:pt x="4571" y="1138428"/>
                </a:lnTo>
                <a:lnTo>
                  <a:pt x="10667" y="1143000"/>
                </a:lnTo>
                <a:lnTo>
                  <a:pt x="10667" y="1138428"/>
                </a:lnTo>
                <a:close/>
              </a:path>
              <a:path w="3668395" h="1149350">
                <a:moveTo>
                  <a:pt x="3657599" y="1138428"/>
                </a:moveTo>
                <a:lnTo>
                  <a:pt x="10667" y="1138428"/>
                </a:lnTo>
                <a:lnTo>
                  <a:pt x="10667" y="1143000"/>
                </a:lnTo>
                <a:lnTo>
                  <a:pt x="3657599" y="1143000"/>
                </a:lnTo>
                <a:lnTo>
                  <a:pt x="3657599" y="1138428"/>
                </a:lnTo>
                <a:close/>
              </a:path>
              <a:path w="3668395" h="1149350">
                <a:moveTo>
                  <a:pt x="3668267" y="0"/>
                </a:moveTo>
                <a:lnTo>
                  <a:pt x="3657599" y="0"/>
                </a:lnTo>
                <a:lnTo>
                  <a:pt x="3657599" y="1143000"/>
                </a:lnTo>
                <a:lnTo>
                  <a:pt x="3662171" y="1138428"/>
                </a:lnTo>
                <a:lnTo>
                  <a:pt x="3668267" y="1138428"/>
                </a:lnTo>
                <a:lnTo>
                  <a:pt x="3668267" y="0"/>
                </a:lnTo>
                <a:close/>
              </a:path>
              <a:path w="3668395" h="1149350">
                <a:moveTo>
                  <a:pt x="3668267" y="1138428"/>
                </a:moveTo>
                <a:lnTo>
                  <a:pt x="3662171" y="1138428"/>
                </a:lnTo>
                <a:lnTo>
                  <a:pt x="3657599" y="1143000"/>
                </a:lnTo>
                <a:lnTo>
                  <a:pt x="3668267" y="1143000"/>
                </a:lnTo>
                <a:lnTo>
                  <a:pt x="3668267" y="11384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95919" y="3420182"/>
            <a:ext cx="3447415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9685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2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IS-A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tio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ship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 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cti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amp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 indent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Car IS-A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e, but </a:t>
            </a:r>
            <a:r>
              <a:rPr sz="1800" spc="-8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IS-A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ar 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5440" y="4569686"/>
            <a:ext cx="3752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8877" y="5695897"/>
            <a:ext cx="93471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ce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6356" y="4884595"/>
            <a:ext cx="271780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49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Car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IS-A Car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0" dirty="0">
                <a:latin typeface="Arial"/>
                <a:cs typeface="Arial"/>
              </a:rPr>
              <a:t>extends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2300" y="4012470"/>
            <a:ext cx="7353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extends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58186" y="4046547"/>
            <a:ext cx="1505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IS-A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9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85032" y="5634228"/>
            <a:ext cx="1807845" cy="544195"/>
          </a:xfrm>
          <a:custGeom>
            <a:avLst/>
            <a:gdLst/>
            <a:ahLst/>
            <a:cxnLst/>
            <a:rect l="l" t="t" r="r" b="b"/>
            <a:pathLst>
              <a:path w="1807845" h="544195">
                <a:moveTo>
                  <a:pt x="18013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801367" y="544067"/>
                </a:lnTo>
                <a:lnTo>
                  <a:pt x="1805939" y="542543"/>
                </a:lnTo>
                <a:lnTo>
                  <a:pt x="1807463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1807463" y="4571"/>
                </a:lnTo>
                <a:lnTo>
                  <a:pt x="1805939" y="1523"/>
                </a:lnTo>
                <a:lnTo>
                  <a:pt x="1801367" y="0"/>
                </a:lnTo>
                <a:close/>
              </a:path>
              <a:path w="1807845" h="544195">
                <a:moveTo>
                  <a:pt x="1801368" y="4571"/>
                </a:moveTo>
                <a:lnTo>
                  <a:pt x="1801368" y="537971"/>
                </a:lnTo>
                <a:lnTo>
                  <a:pt x="1807463" y="537971"/>
                </a:lnTo>
                <a:lnTo>
                  <a:pt x="1807463" y="4571"/>
                </a:lnTo>
                <a:lnTo>
                  <a:pt x="1801368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9604" y="5638800"/>
            <a:ext cx="1796795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5032" y="5634228"/>
            <a:ext cx="1807845" cy="544195"/>
          </a:xfrm>
          <a:custGeom>
            <a:avLst/>
            <a:gdLst/>
            <a:ahLst/>
            <a:cxnLst/>
            <a:rect l="l" t="t" r="r" b="b"/>
            <a:pathLst>
              <a:path w="1807845" h="544195">
                <a:moveTo>
                  <a:pt x="18013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1801367" y="544067"/>
                </a:lnTo>
                <a:lnTo>
                  <a:pt x="1805939" y="542543"/>
                </a:lnTo>
                <a:lnTo>
                  <a:pt x="1807463" y="537971"/>
                </a:lnTo>
                <a:lnTo>
                  <a:pt x="9143" y="537971"/>
                </a:lnTo>
                <a:lnTo>
                  <a:pt x="4571" y="533399"/>
                </a:lnTo>
                <a:lnTo>
                  <a:pt x="9143" y="53339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807463" y="4571"/>
                </a:lnTo>
                <a:lnTo>
                  <a:pt x="1805939" y="1523"/>
                </a:lnTo>
                <a:lnTo>
                  <a:pt x="1801367" y="0"/>
                </a:lnTo>
                <a:close/>
              </a:path>
              <a:path w="1807845" h="544195">
                <a:moveTo>
                  <a:pt x="9143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33399"/>
                </a:lnTo>
                <a:close/>
              </a:path>
              <a:path w="1807845" h="544195">
                <a:moveTo>
                  <a:pt x="1796795" y="533399"/>
                </a:moveTo>
                <a:lnTo>
                  <a:pt x="9143" y="533399"/>
                </a:lnTo>
                <a:lnTo>
                  <a:pt x="9143" y="537971"/>
                </a:lnTo>
                <a:lnTo>
                  <a:pt x="1796795" y="537971"/>
                </a:lnTo>
                <a:lnTo>
                  <a:pt x="1796795" y="533399"/>
                </a:lnTo>
                <a:close/>
              </a:path>
              <a:path w="1807845" h="544195">
                <a:moveTo>
                  <a:pt x="1796795" y="4571"/>
                </a:moveTo>
                <a:lnTo>
                  <a:pt x="1796795" y="537971"/>
                </a:lnTo>
                <a:lnTo>
                  <a:pt x="1801367" y="533399"/>
                </a:lnTo>
                <a:lnTo>
                  <a:pt x="1807463" y="533399"/>
                </a:lnTo>
                <a:lnTo>
                  <a:pt x="1807463" y="10667"/>
                </a:lnTo>
                <a:lnTo>
                  <a:pt x="1801367" y="10667"/>
                </a:lnTo>
                <a:lnTo>
                  <a:pt x="1796795" y="4571"/>
                </a:lnTo>
                <a:close/>
              </a:path>
              <a:path w="1807845" h="544195">
                <a:moveTo>
                  <a:pt x="1807463" y="533399"/>
                </a:moveTo>
                <a:lnTo>
                  <a:pt x="1801367" y="533399"/>
                </a:lnTo>
                <a:lnTo>
                  <a:pt x="1796795" y="537971"/>
                </a:lnTo>
                <a:lnTo>
                  <a:pt x="1807463" y="537971"/>
                </a:lnTo>
                <a:lnTo>
                  <a:pt x="1807463" y="533399"/>
                </a:lnTo>
                <a:close/>
              </a:path>
              <a:path w="1807845" h="54419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807845" h="544195">
                <a:moveTo>
                  <a:pt x="1796795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796795" y="10667"/>
                </a:lnTo>
                <a:lnTo>
                  <a:pt x="1796795" y="4571"/>
                </a:lnTo>
                <a:close/>
              </a:path>
              <a:path w="1807845" h="544195">
                <a:moveTo>
                  <a:pt x="1807463" y="4571"/>
                </a:moveTo>
                <a:lnTo>
                  <a:pt x="1796795" y="4571"/>
                </a:lnTo>
                <a:lnTo>
                  <a:pt x="1801367" y="10667"/>
                </a:lnTo>
                <a:lnTo>
                  <a:pt x="1807463" y="10667"/>
                </a:lnTo>
                <a:lnTo>
                  <a:pt x="180746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78659" y="5661836"/>
            <a:ext cx="12185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Car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IS-A </a:t>
            </a:r>
            <a:r>
              <a:rPr sz="1800" b="1" spc="-95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000" dirty="0"/>
              <a:t>Inter</a:t>
            </a:r>
            <a:r>
              <a:rPr sz="4000" spc="-15" dirty="0"/>
              <a:t>f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005071" y="2971800"/>
            <a:ext cx="1252727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2007" y="1981200"/>
            <a:ext cx="1213103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2316" y="2895600"/>
            <a:ext cx="1281683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587752"/>
            <a:ext cx="1450975" cy="626745"/>
          </a:xfrm>
          <a:custGeom>
            <a:avLst/>
            <a:gdLst/>
            <a:ahLst/>
            <a:cxnLst/>
            <a:rect l="l" t="t" r="r" b="b"/>
            <a:pathLst>
              <a:path w="1450975" h="626744">
                <a:moveTo>
                  <a:pt x="27477" y="607092"/>
                </a:moveTo>
                <a:lnTo>
                  <a:pt x="10667" y="614171"/>
                </a:lnTo>
                <a:lnTo>
                  <a:pt x="96011" y="626363"/>
                </a:lnTo>
                <a:lnTo>
                  <a:pt x="99059" y="624839"/>
                </a:lnTo>
                <a:lnTo>
                  <a:pt x="102107" y="621791"/>
                </a:lnTo>
                <a:lnTo>
                  <a:pt x="100583" y="618743"/>
                </a:lnTo>
                <a:lnTo>
                  <a:pt x="97535" y="615695"/>
                </a:lnTo>
                <a:lnTo>
                  <a:pt x="27477" y="607092"/>
                </a:lnTo>
                <a:close/>
              </a:path>
              <a:path w="1450975" h="626744">
                <a:moveTo>
                  <a:pt x="65531" y="534923"/>
                </a:moveTo>
                <a:lnTo>
                  <a:pt x="60959" y="534923"/>
                </a:lnTo>
                <a:lnTo>
                  <a:pt x="57911" y="536447"/>
                </a:lnTo>
                <a:lnTo>
                  <a:pt x="0" y="612647"/>
                </a:lnTo>
                <a:lnTo>
                  <a:pt x="10667" y="614171"/>
                </a:lnTo>
                <a:lnTo>
                  <a:pt x="7619" y="605027"/>
                </a:lnTo>
                <a:lnTo>
                  <a:pt x="24638" y="597871"/>
                </a:lnTo>
                <a:lnTo>
                  <a:pt x="65531" y="542543"/>
                </a:lnTo>
                <a:lnTo>
                  <a:pt x="67055" y="537971"/>
                </a:lnTo>
                <a:lnTo>
                  <a:pt x="65531" y="534923"/>
                </a:lnTo>
                <a:close/>
              </a:path>
              <a:path w="1450975" h="626744">
                <a:moveTo>
                  <a:pt x="24638" y="597871"/>
                </a:moveTo>
                <a:lnTo>
                  <a:pt x="7619" y="605027"/>
                </a:lnTo>
                <a:lnTo>
                  <a:pt x="10667" y="614171"/>
                </a:lnTo>
                <a:lnTo>
                  <a:pt x="14286" y="612647"/>
                </a:lnTo>
                <a:lnTo>
                  <a:pt x="13715" y="612647"/>
                </a:lnTo>
                <a:lnTo>
                  <a:pt x="10667" y="605027"/>
                </a:lnTo>
                <a:lnTo>
                  <a:pt x="19348" y="605027"/>
                </a:lnTo>
                <a:lnTo>
                  <a:pt x="24638" y="597871"/>
                </a:lnTo>
                <a:close/>
              </a:path>
              <a:path w="1450975" h="626744">
                <a:moveTo>
                  <a:pt x="10667" y="605027"/>
                </a:moveTo>
                <a:lnTo>
                  <a:pt x="13715" y="612647"/>
                </a:lnTo>
                <a:lnTo>
                  <a:pt x="18625" y="606005"/>
                </a:lnTo>
                <a:lnTo>
                  <a:pt x="10667" y="605027"/>
                </a:lnTo>
                <a:close/>
              </a:path>
              <a:path w="1450975" h="626744">
                <a:moveTo>
                  <a:pt x="18625" y="606005"/>
                </a:moveTo>
                <a:lnTo>
                  <a:pt x="13715" y="612647"/>
                </a:lnTo>
                <a:lnTo>
                  <a:pt x="14286" y="612647"/>
                </a:lnTo>
                <a:lnTo>
                  <a:pt x="27477" y="607092"/>
                </a:lnTo>
                <a:lnTo>
                  <a:pt x="18625" y="606005"/>
                </a:lnTo>
                <a:close/>
              </a:path>
              <a:path w="1450975" h="626744">
                <a:moveTo>
                  <a:pt x="1446275" y="0"/>
                </a:moveTo>
                <a:lnTo>
                  <a:pt x="24638" y="597871"/>
                </a:lnTo>
                <a:lnTo>
                  <a:pt x="18625" y="606005"/>
                </a:lnTo>
                <a:lnTo>
                  <a:pt x="27477" y="607092"/>
                </a:lnTo>
                <a:lnTo>
                  <a:pt x="1450847" y="7619"/>
                </a:lnTo>
                <a:lnTo>
                  <a:pt x="1446275" y="0"/>
                </a:lnTo>
                <a:close/>
              </a:path>
              <a:path w="1450975" h="626744">
                <a:moveTo>
                  <a:pt x="19348" y="605027"/>
                </a:moveTo>
                <a:lnTo>
                  <a:pt x="10667" y="605027"/>
                </a:lnTo>
                <a:lnTo>
                  <a:pt x="18625" y="606005"/>
                </a:lnTo>
                <a:lnTo>
                  <a:pt x="19348" y="6050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3380232"/>
            <a:ext cx="1905000" cy="99060"/>
          </a:xfrm>
          <a:custGeom>
            <a:avLst/>
            <a:gdLst/>
            <a:ahLst/>
            <a:cxnLst/>
            <a:rect l="l" t="t" r="r" b="b"/>
            <a:pathLst>
              <a:path w="1905000" h="99060">
                <a:moveTo>
                  <a:pt x="88391" y="0"/>
                </a:moveTo>
                <a:lnTo>
                  <a:pt x="83819" y="1523"/>
                </a:lnTo>
                <a:lnTo>
                  <a:pt x="0" y="48767"/>
                </a:lnTo>
                <a:lnTo>
                  <a:pt x="83819" y="97535"/>
                </a:lnTo>
                <a:lnTo>
                  <a:pt x="88391" y="99059"/>
                </a:lnTo>
                <a:lnTo>
                  <a:pt x="91439" y="92963"/>
                </a:lnTo>
                <a:lnTo>
                  <a:pt x="88391" y="89915"/>
                </a:lnTo>
                <a:lnTo>
                  <a:pt x="27957" y="54863"/>
                </a:lnTo>
                <a:lnTo>
                  <a:pt x="10667" y="54863"/>
                </a:lnTo>
                <a:lnTo>
                  <a:pt x="10667" y="44195"/>
                </a:lnTo>
                <a:lnTo>
                  <a:pt x="27957" y="44195"/>
                </a:lnTo>
                <a:lnTo>
                  <a:pt x="88391" y="9143"/>
                </a:lnTo>
                <a:lnTo>
                  <a:pt x="91439" y="6095"/>
                </a:lnTo>
                <a:lnTo>
                  <a:pt x="88391" y="0"/>
                </a:lnTo>
                <a:close/>
              </a:path>
              <a:path w="1905000" h="99060">
                <a:moveTo>
                  <a:pt x="27957" y="44195"/>
                </a:moveTo>
                <a:lnTo>
                  <a:pt x="10667" y="44195"/>
                </a:lnTo>
                <a:lnTo>
                  <a:pt x="10667" y="54863"/>
                </a:lnTo>
                <a:lnTo>
                  <a:pt x="27957" y="54863"/>
                </a:lnTo>
                <a:lnTo>
                  <a:pt x="25329" y="53339"/>
                </a:lnTo>
                <a:lnTo>
                  <a:pt x="12191" y="53339"/>
                </a:lnTo>
                <a:lnTo>
                  <a:pt x="12191" y="45719"/>
                </a:lnTo>
                <a:lnTo>
                  <a:pt x="25329" y="45719"/>
                </a:lnTo>
                <a:lnTo>
                  <a:pt x="27957" y="44195"/>
                </a:lnTo>
                <a:close/>
              </a:path>
              <a:path w="1905000" h="99060">
                <a:moveTo>
                  <a:pt x="1904999" y="44195"/>
                </a:moveTo>
                <a:lnTo>
                  <a:pt x="27957" y="44195"/>
                </a:lnTo>
                <a:lnTo>
                  <a:pt x="18760" y="49529"/>
                </a:lnTo>
                <a:lnTo>
                  <a:pt x="27957" y="54863"/>
                </a:lnTo>
                <a:lnTo>
                  <a:pt x="1904999" y="54863"/>
                </a:lnTo>
                <a:lnTo>
                  <a:pt x="1904999" y="44195"/>
                </a:lnTo>
                <a:close/>
              </a:path>
              <a:path w="1905000" h="99060">
                <a:moveTo>
                  <a:pt x="12191" y="45719"/>
                </a:moveTo>
                <a:lnTo>
                  <a:pt x="12191" y="53339"/>
                </a:lnTo>
                <a:lnTo>
                  <a:pt x="18760" y="49529"/>
                </a:lnTo>
                <a:lnTo>
                  <a:pt x="12191" y="45719"/>
                </a:lnTo>
                <a:close/>
              </a:path>
              <a:path w="1905000" h="99060">
                <a:moveTo>
                  <a:pt x="18760" y="49529"/>
                </a:moveTo>
                <a:lnTo>
                  <a:pt x="12191" y="53339"/>
                </a:lnTo>
                <a:lnTo>
                  <a:pt x="25329" y="53339"/>
                </a:lnTo>
                <a:lnTo>
                  <a:pt x="18760" y="49529"/>
                </a:lnTo>
                <a:close/>
              </a:path>
              <a:path w="1905000" h="99060">
                <a:moveTo>
                  <a:pt x="25329" y="45719"/>
                </a:moveTo>
                <a:lnTo>
                  <a:pt x="12191" y="45719"/>
                </a:lnTo>
                <a:lnTo>
                  <a:pt x="18760" y="49529"/>
                </a:lnTo>
                <a:lnTo>
                  <a:pt x="25329" y="457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800" y="3717035"/>
            <a:ext cx="424815" cy="169545"/>
          </a:xfrm>
          <a:custGeom>
            <a:avLst/>
            <a:gdLst/>
            <a:ahLst/>
            <a:cxnLst/>
            <a:rect l="l" t="t" r="r" b="b"/>
            <a:pathLst>
              <a:path w="424814" h="169545">
                <a:moveTo>
                  <a:pt x="27486" y="22957"/>
                </a:moveTo>
                <a:lnTo>
                  <a:pt x="18908" y="24462"/>
                </a:lnTo>
                <a:lnTo>
                  <a:pt x="25717" y="32560"/>
                </a:lnTo>
                <a:lnTo>
                  <a:pt x="397341" y="169163"/>
                </a:lnTo>
                <a:lnTo>
                  <a:pt x="424512" y="169163"/>
                </a:lnTo>
                <a:lnTo>
                  <a:pt x="27486" y="22957"/>
                </a:lnTo>
                <a:close/>
              </a:path>
              <a:path w="424814" h="169545">
                <a:moveTo>
                  <a:pt x="7664" y="25924"/>
                </a:moveTo>
                <a:lnTo>
                  <a:pt x="62483" y="91439"/>
                </a:lnTo>
                <a:lnTo>
                  <a:pt x="65531" y="92963"/>
                </a:lnTo>
                <a:lnTo>
                  <a:pt x="68579" y="92963"/>
                </a:lnTo>
                <a:lnTo>
                  <a:pt x="70103" y="89915"/>
                </a:lnTo>
                <a:lnTo>
                  <a:pt x="70103" y="85343"/>
                </a:lnTo>
                <a:lnTo>
                  <a:pt x="25717" y="32560"/>
                </a:lnTo>
                <a:lnTo>
                  <a:pt x="7664" y="25924"/>
                </a:lnTo>
                <a:close/>
              </a:path>
              <a:path w="424814" h="169545">
                <a:moveTo>
                  <a:pt x="10667" y="16763"/>
                </a:moveTo>
                <a:lnTo>
                  <a:pt x="7628" y="25881"/>
                </a:lnTo>
                <a:lnTo>
                  <a:pt x="25717" y="32560"/>
                </a:lnTo>
                <a:lnTo>
                  <a:pt x="20123" y="25907"/>
                </a:lnTo>
                <a:lnTo>
                  <a:pt x="10667" y="25907"/>
                </a:lnTo>
                <a:lnTo>
                  <a:pt x="13715" y="18287"/>
                </a:lnTo>
                <a:lnTo>
                  <a:pt x="14806" y="18287"/>
                </a:lnTo>
                <a:lnTo>
                  <a:pt x="10667" y="16763"/>
                </a:lnTo>
                <a:close/>
              </a:path>
              <a:path w="424814" h="169545">
                <a:moveTo>
                  <a:pt x="7628" y="25881"/>
                </a:moveTo>
                <a:close/>
              </a:path>
              <a:path w="424814" h="169545">
                <a:moveTo>
                  <a:pt x="13715" y="18287"/>
                </a:moveTo>
                <a:lnTo>
                  <a:pt x="10667" y="25907"/>
                </a:lnTo>
                <a:lnTo>
                  <a:pt x="18908" y="24462"/>
                </a:lnTo>
                <a:lnTo>
                  <a:pt x="13715" y="18287"/>
                </a:lnTo>
                <a:close/>
              </a:path>
              <a:path w="424814" h="169545">
                <a:moveTo>
                  <a:pt x="18908" y="24462"/>
                </a:moveTo>
                <a:lnTo>
                  <a:pt x="10667" y="25907"/>
                </a:lnTo>
                <a:lnTo>
                  <a:pt x="20123" y="25907"/>
                </a:lnTo>
                <a:lnTo>
                  <a:pt x="18908" y="24462"/>
                </a:lnTo>
                <a:close/>
              </a:path>
              <a:path w="424814" h="169545">
                <a:moveTo>
                  <a:pt x="96011" y="0"/>
                </a:moveTo>
                <a:lnTo>
                  <a:pt x="0" y="16763"/>
                </a:lnTo>
                <a:lnTo>
                  <a:pt x="7628" y="25881"/>
                </a:lnTo>
                <a:lnTo>
                  <a:pt x="10667" y="16763"/>
                </a:lnTo>
                <a:lnTo>
                  <a:pt x="62788" y="16763"/>
                </a:lnTo>
                <a:lnTo>
                  <a:pt x="97535" y="10667"/>
                </a:lnTo>
                <a:lnTo>
                  <a:pt x="100583" y="7619"/>
                </a:lnTo>
                <a:lnTo>
                  <a:pt x="100583" y="4571"/>
                </a:lnTo>
                <a:lnTo>
                  <a:pt x="99059" y="1523"/>
                </a:lnTo>
                <a:lnTo>
                  <a:pt x="96011" y="0"/>
                </a:lnTo>
                <a:close/>
              </a:path>
              <a:path w="424814" h="169545">
                <a:moveTo>
                  <a:pt x="14806" y="18287"/>
                </a:moveTo>
                <a:lnTo>
                  <a:pt x="13715" y="18287"/>
                </a:lnTo>
                <a:lnTo>
                  <a:pt x="18908" y="24462"/>
                </a:lnTo>
                <a:lnTo>
                  <a:pt x="27486" y="22957"/>
                </a:lnTo>
                <a:lnTo>
                  <a:pt x="14806" y="18287"/>
                </a:lnTo>
                <a:close/>
              </a:path>
              <a:path w="424814" h="169545">
                <a:moveTo>
                  <a:pt x="62788" y="16763"/>
                </a:moveTo>
                <a:lnTo>
                  <a:pt x="10667" y="16763"/>
                </a:lnTo>
                <a:lnTo>
                  <a:pt x="27486" y="22957"/>
                </a:lnTo>
                <a:lnTo>
                  <a:pt x="62788" y="1676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100" y="2131173"/>
            <a:ext cx="548386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nte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727" y="3191161"/>
            <a:ext cx="4546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427" y="2967228"/>
            <a:ext cx="2753995" cy="919480"/>
          </a:xfrm>
          <a:custGeom>
            <a:avLst/>
            <a:gdLst/>
            <a:ahLst/>
            <a:cxnLst/>
            <a:rect l="l" t="t" r="r" b="b"/>
            <a:pathLst>
              <a:path w="2753995" h="919479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4572" y="918971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919479">
                <a:moveTo>
                  <a:pt x="2747772" y="4571"/>
                </a:moveTo>
                <a:lnTo>
                  <a:pt x="2747772" y="918971"/>
                </a:lnTo>
                <a:lnTo>
                  <a:pt x="2753867" y="918971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2971800"/>
            <a:ext cx="2743199" cy="914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427" y="2967228"/>
            <a:ext cx="2753995" cy="919480"/>
          </a:xfrm>
          <a:custGeom>
            <a:avLst/>
            <a:gdLst/>
            <a:ahLst/>
            <a:cxnLst/>
            <a:rect l="l" t="t" r="r" b="b"/>
            <a:pathLst>
              <a:path w="2753995" h="919479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8971"/>
                </a:lnTo>
                <a:lnTo>
                  <a:pt x="10667" y="918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919479">
                <a:moveTo>
                  <a:pt x="2743199" y="4571"/>
                </a:moveTo>
                <a:lnTo>
                  <a:pt x="2743199" y="918971"/>
                </a:lnTo>
                <a:lnTo>
                  <a:pt x="2753867" y="918971"/>
                </a:lnTo>
                <a:lnTo>
                  <a:pt x="2753867" y="10667"/>
                </a:lnTo>
                <a:lnTo>
                  <a:pt x="2747771" y="10667"/>
                </a:lnTo>
                <a:lnTo>
                  <a:pt x="2743199" y="4571"/>
                </a:lnTo>
                <a:close/>
              </a:path>
              <a:path w="2753995" h="919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753995" h="919479">
                <a:moveTo>
                  <a:pt x="2743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743199" y="10667"/>
                </a:lnTo>
                <a:lnTo>
                  <a:pt x="2743199" y="4571"/>
                </a:lnTo>
                <a:close/>
              </a:path>
              <a:path w="2753995" h="919479">
                <a:moveTo>
                  <a:pt x="2753867" y="4571"/>
                </a:moveTo>
                <a:lnTo>
                  <a:pt x="2743199" y="4571"/>
                </a:lnTo>
                <a:lnTo>
                  <a:pt x="2747771" y="10667"/>
                </a:lnTo>
                <a:lnTo>
                  <a:pt x="2753867" y="10667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027" y="5091684"/>
            <a:ext cx="8773795" cy="917575"/>
          </a:xfrm>
          <a:custGeom>
            <a:avLst/>
            <a:gdLst/>
            <a:ahLst/>
            <a:cxnLst/>
            <a:rect l="l" t="t" r="r" b="b"/>
            <a:pathLst>
              <a:path w="8773795" h="91757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2875"/>
                </a:lnTo>
                <a:lnTo>
                  <a:pt x="1523" y="915923"/>
                </a:lnTo>
                <a:lnTo>
                  <a:pt x="4571" y="917447"/>
                </a:lnTo>
                <a:lnTo>
                  <a:pt x="8767571" y="917447"/>
                </a:lnTo>
                <a:lnTo>
                  <a:pt x="8772143" y="915923"/>
                </a:lnTo>
                <a:lnTo>
                  <a:pt x="8773667" y="912875"/>
                </a:lnTo>
                <a:lnTo>
                  <a:pt x="4572" y="912875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917575">
                <a:moveTo>
                  <a:pt x="8767572" y="4571"/>
                </a:moveTo>
                <a:lnTo>
                  <a:pt x="8767572" y="912875"/>
                </a:lnTo>
                <a:lnTo>
                  <a:pt x="8773667" y="912875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5096255"/>
            <a:ext cx="8762999" cy="908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027" y="5091684"/>
            <a:ext cx="8773795" cy="917575"/>
          </a:xfrm>
          <a:custGeom>
            <a:avLst/>
            <a:gdLst/>
            <a:ahLst/>
            <a:cxnLst/>
            <a:rect l="l" t="t" r="r" b="b"/>
            <a:pathLst>
              <a:path w="8773795" h="91757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12875"/>
                </a:lnTo>
                <a:lnTo>
                  <a:pt x="1523" y="915923"/>
                </a:lnTo>
                <a:lnTo>
                  <a:pt x="4571" y="917447"/>
                </a:lnTo>
                <a:lnTo>
                  <a:pt x="8767571" y="917447"/>
                </a:lnTo>
                <a:lnTo>
                  <a:pt x="8772143" y="915923"/>
                </a:lnTo>
                <a:lnTo>
                  <a:pt x="8773667" y="912875"/>
                </a:lnTo>
                <a:lnTo>
                  <a:pt x="10667" y="912875"/>
                </a:lnTo>
                <a:lnTo>
                  <a:pt x="4571" y="908303"/>
                </a:lnTo>
                <a:lnTo>
                  <a:pt x="10667" y="90830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917575">
                <a:moveTo>
                  <a:pt x="10667" y="908303"/>
                </a:moveTo>
                <a:lnTo>
                  <a:pt x="4571" y="908303"/>
                </a:lnTo>
                <a:lnTo>
                  <a:pt x="10667" y="912875"/>
                </a:lnTo>
                <a:lnTo>
                  <a:pt x="10667" y="908303"/>
                </a:lnTo>
                <a:close/>
              </a:path>
              <a:path w="8773795" h="917575">
                <a:moveTo>
                  <a:pt x="8762999" y="908303"/>
                </a:moveTo>
                <a:lnTo>
                  <a:pt x="10667" y="908303"/>
                </a:lnTo>
                <a:lnTo>
                  <a:pt x="10667" y="912875"/>
                </a:lnTo>
                <a:lnTo>
                  <a:pt x="8762999" y="912875"/>
                </a:lnTo>
                <a:lnTo>
                  <a:pt x="8762999" y="908303"/>
                </a:lnTo>
                <a:close/>
              </a:path>
              <a:path w="8773795" h="917575">
                <a:moveTo>
                  <a:pt x="8762999" y="4571"/>
                </a:moveTo>
                <a:lnTo>
                  <a:pt x="8762999" y="912875"/>
                </a:lnTo>
                <a:lnTo>
                  <a:pt x="8767571" y="908303"/>
                </a:lnTo>
                <a:lnTo>
                  <a:pt x="8773667" y="908303"/>
                </a:lnTo>
                <a:lnTo>
                  <a:pt x="8773667" y="9143"/>
                </a:lnTo>
                <a:lnTo>
                  <a:pt x="8767571" y="9143"/>
                </a:lnTo>
                <a:lnTo>
                  <a:pt x="8762999" y="4571"/>
                </a:lnTo>
                <a:close/>
              </a:path>
              <a:path w="8773795" h="917575">
                <a:moveTo>
                  <a:pt x="8773667" y="908303"/>
                </a:moveTo>
                <a:lnTo>
                  <a:pt x="8767571" y="908303"/>
                </a:lnTo>
                <a:lnTo>
                  <a:pt x="8762999" y="912875"/>
                </a:lnTo>
                <a:lnTo>
                  <a:pt x="8773667" y="912875"/>
                </a:lnTo>
                <a:lnTo>
                  <a:pt x="8773667" y="908303"/>
                </a:lnTo>
                <a:close/>
              </a:path>
              <a:path w="8773795" h="91757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773795" h="917575">
                <a:moveTo>
                  <a:pt x="876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762999" y="9143"/>
                </a:lnTo>
                <a:lnTo>
                  <a:pt x="8762999" y="4571"/>
                </a:lnTo>
                <a:close/>
              </a:path>
              <a:path w="8773795" h="917575">
                <a:moveTo>
                  <a:pt x="8773667" y="4571"/>
                </a:moveTo>
                <a:lnTo>
                  <a:pt x="8762999" y="4571"/>
                </a:lnTo>
                <a:lnTo>
                  <a:pt x="8767571" y="9143"/>
                </a:lnTo>
                <a:lnTo>
                  <a:pt x="8773667" y="9143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5071" y="3886200"/>
            <a:ext cx="1252727" cy="2606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9000" y="3886200"/>
            <a:ext cx="691896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6141" y="3886200"/>
            <a:ext cx="1054100" cy="386080"/>
          </a:xfrm>
          <a:custGeom>
            <a:avLst/>
            <a:gdLst/>
            <a:ahLst/>
            <a:cxnLst/>
            <a:rect l="l" t="t" r="r" b="b"/>
            <a:pathLst>
              <a:path w="1054100" h="386079">
                <a:moveTo>
                  <a:pt x="27170" y="0"/>
                </a:moveTo>
                <a:lnTo>
                  <a:pt x="0" y="0"/>
                </a:lnTo>
                <a:lnTo>
                  <a:pt x="1048934" y="385572"/>
                </a:lnTo>
                <a:lnTo>
                  <a:pt x="1053506" y="377952"/>
                </a:lnTo>
                <a:lnTo>
                  <a:pt x="2717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427" y="3886200"/>
            <a:ext cx="2753995" cy="311150"/>
          </a:xfrm>
          <a:custGeom>
            <a:avLst/>
            <a:gdLst/>
            <a:ahLst/>
            <a:cxnLst/>
            <a:rect l="l" t="t" r="r" b="b"/>
            <a:pathLst>
              <a:path w="2753995" h="311150">
                <a:moveTo>
                  <a:pt x="4572" y="0"/>
                </a:moveTo>
                <a:lnTo>
                  <a:pt x="0" y="0"/>
                </a:lnTo>
                <a:lnTo>
                  <a:pt x="0" y="304800"/>
                </a:lnTo>
                <a:lnTo>
                  <a:pt x="1523" y="309372"/>
                </a:lnTo>
                <a:lnTo>
                  <a:pt x="4571" y="310896"/>
                </a:lnTo>
                <a:lnTo>
                  <a:pt x="2747771" y="310896"/>
                </a:lnTo>
                <a:lnTo>
                  <a:pt x="2752343" y="309372"/>
                </a:lnTo>
                <a:lnTo>
                  <a:pt x="2753867" y="304800"/>
                </a:lnTo>
                <a:lnTo>
                  <a:pt x="4572" y="304800"/>
                </a:lnTo>
                <a:lnTo>
                  <a:pt x="4572" y="0"/>
                </a:lnTo>
                <a:close/>
              </a:path>
              <a:path w="2753995" h="311150">
                <a:moveTo>
                  <a:pt x="2753867" y="0"/>
                </a:moveTo>
                <a:lnTo>
                  <a:pt x="2747772" y="0"/>
                </a:lnTo>
                <a:lnTo>
                  <a:pt x="2747772" y="304800"/>
                </a:lnTo>
                <a:lnTo>
                  <a:pt x="2753867" y="304800"/>
                </a:lnTo>
                <a:lnTo>
                  <a:pt x="27538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3886200"/>
            <a:ext cx="2743199" cy="304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427" y="3886200"/>
            <a:ext cx="2753995" cy="311150"/>
          </a:xfrm>
          <a:custGeom>
            <a:avLst/>
            <a:gdLst/>
            <a:ahLst/>
            <a:cxnLst/>
            <a:rect l="l" t="t" r="r" b="b"/>
            <a:pathLst>
              <a:path w="2753995" h="311150">
                <a:moveTo>
                  <a:pt x="10667" y="0"/>
                </a:moveTo>
                <a:lnTo>
                  <a:pt x="0" y="0"/>
                </a:lnTo>
                <a:lnTo>
                  <a:pt x="0" y="304800"/>
                </a:lnTo>
                <a:lnTo>
                  <a:pt x="1523" y="309372"/>
                </a:lnTo>
                <a:lnTo>
                  <a:pt x="4571" y="310896"/>
                </a:lnTo>
                <a:lnTo>
                  <a:pt x="2747771" y="310896"/>
                </a:lnTo>
                <a:lnTo>
                  <a:pt x="2752343" y="309372"/>
                </a:lnTo>
                <a:lnTo>
                  <a:pt x="2753867" y="304800"/>
                </a:lnTo>
                <a:lnTo>
                  <a:pt x="10667" y="304800"/>
                </a:lnTo>
                <a:lnTo>
                  <a:pt x="4571" y="300228"/>
                </a:lnTo>
                <a:lnTo>
                  <a:pt x="10667" y="300228"/>
                </a:lnTo>
                <a:lnTo>
                  <a:pt x="10667" y="0"/>
                </a:lnTo>
                <a:close/>
              </a:path>
              <a:path w="2753995" h="311150">
                <a:moveTo>
                  <a:pt x="10667" y="300228"/>
                </a:moveTo>
                <a:lnTo>
                  <a:pt x="4571" y="300228"/>
                </a:lnTo>
                <a:lnTo>
                  <a:pt x="10667" y="304800"/>
                </a:lnTo>
                <a:lnTo>
                  <a:pt x="10667" y="300228"/>
                </a:lnTo>
                <a:close/>
              </a:path>
              <a:path w="2753995" h="311150">
                <a:moveTo>
                  <a:pt x="2743199" y="300228"/>
                </a:moveTo>
                <a:lnTo>
                  <a:pt x="10667" y="300228"/>
                </a:lnTo>
                <a:lnTo>
                  <a:pt x="10667" y="304800"/>
                </a:lnTo>
                <a:lnTo>
                  <a:pt x="2743199" y="304800"/>
                </a:lnTo>
                <a:lnTo>
                  <a:pt x="2743199" y="300228"/>
                </a:lnTo>
                <a:close/>
              </a:path>
              <a:path w="2753995" h="311150">
                <a:moveTo>
                  <a:pt x="2753867" y="0"/>
                </a:moveTo>
                <a:lnTo>
                  <a:pt x="2743199" y="0"/>
                </a:lnTo>
                <a:lnTo>
                  <a:pt x="2743199" y="304800"/>
                </a:lnTo>
                <a:lnTo>
                  <a:pt x="2747771" y="300228"/>
                </a:lnTo>
                <a:lnTo>
                  <a:pt x="2753867" y="300228"/>
                </a:lnTo>
                <a:lnTo>
                  <a:pt x="2753867" y="0"/>
                </a:lnTo>
                <a:close/>
              </a:path>
              <a:path w="2753995" h="311150">
                <a:moveTo>
                  <a:pt x="2753867" y="300228"/>
                </a:moveTo>
                <a:lnTo>
                  <a:pt x="2747771" y="300228"/>
                </a:lnTo>
                <a:lnTo>
                  <a:pt x="2743199" y="304800"/>
                </a:lnTo>
                <a:lnTo>
                  <a:pt x="2753867" y="304800"/>
                </a:lnTo>
                <a:lnTo>
                  <a:pt x="2753867" y="30022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5359" y="3090909"/>
            <a:ext cx="257810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200"/>
              </a:lnSpc>
            </a:pPr>
            <a:r>
              <a:rPr sz="1700" b="1" dirty="0">
                <a:latin typeface="Calibri"/>
                <a:cs typeface="Calibri"/>
              </a:rPr>
              <a:t>P</a:t>
            </a:r>
            <a:r>
              <a:rPr sz="1700" b="1" spc="5" dirty="0">
                <a:latin typeface="Calibri"/>
                <a:cs typeface="Calibri"/>
              </a:rPr>
              <a:t>l</a:t>
            </a:r>
            <a:r>
              <a:rPr sz="1700" b="1" dirty="0">
                <a:latin typeface="Calibri"/>
                <a:cs typeface="Calibri"/>
              </a:rPr>
              <a:t>ug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P</a:t>
            </a:r>
            <a:r>
              <a:rPr sz="1700" b="1" dirty="0">
                <a:latin typeface="Calibri"/>
                <a:cs typeface="Calibri"/>
              </a:rPr>
              <a:t>oi</a:t>
            </a:r>
            <a:r>
              <a:rPr sz="1700" b="1" spc="-2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 i</a:t>
            </a:r>
            <a:r>
              <a:rPr sz="1700" b="1" spc="-20" dirty="0">
                <a:latin typeface="Calibri"/>
                <a:cs typeface="Calibri"/>
              </a:rPr>
              <a:t>n</a:t>
            </a:r>
            <a:r>
              <a:rPr sz="1700" b="1" spc="-3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10" dirty="0">
                <a:latin typeface="Calibri"/>
                <a:cs typeface="Calibri"/>
              </a:rPr>
              <a:t>r</a:t>
            </a:r>
            <a:r>
              <a:rPr sz="1700" b="1" spc="-25" dirty="0">
                <a:latin typeface="Calibri"/>
                <a:cs typeface="Calibri"/>
              </a:rPr>
              <a:t>f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c</a:t>
            </a:r>
            <a:r>
              <a:rPr sz="1700" b="1" dirty="0">
                <a:latin typeface="Calibri"/>
                <a:cs typeface="Calibri"/>
              </a:rPr>
              <a:t>e which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h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dirty="0">
                <a:latin typeface="Calibri"/>
                <a:cs typeface="Calibri"/>
              </a:rPr>
              <a:t>l</a:t>
            </a:r>
            <a:r>
              <a:rPr sz="1700" b="1" spc="-15" dirty="0">
                <a:latin typeface="Calibri"/>
                <a:cs typeface="Calibri"/>
              </a:rPr>
              <a:t>p</a:t>
            </a:r>
            <a:r>
              <a:rPr sz="1700" b="1" dirty="0">
                <a:latin typeface="Calibri"/>
                <a:cs typeface="Calibri"/>
              </a:rPr>
              <a:t>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dif</a:t>
            </a:r>
            <a:r>
              <a:rPr sz="1700" b="1" spc="-25" dirty="0">
                <a:latin typeface="Calibri"/>
                <a:cs typeface="Calibri"/>
              </a:rPr>
              <a:t>f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3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2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t d</a:t>
            </a:r>
            <a:r>
              <a:rPr sz="1700" b="1" spc="-25" dirty="0">
                <a:latin typeface="Calibri"/>
                <a:cs typeface="Calibri"/>
              </a:rPr>
              <a:t>e</a:t>
            </a:r>
            <a:r>
              <a:rPr sz="1700" b="1" dirty="0">
                <a:latin typeface="Calibri"/>
                <a:cs typeface="Calibri"/>
              </a:rPr>
              <a:t>vic</a:t>
            </a:r>
            <a:r>
              <a:rPr sz="1700" b="1" spc="-15" dirty="0">
                <a:latin typeface="Calibri"/>
                <a:cs typeface="Calibri"/>
              </a:rPr>
              <a:t>e</a:t>
            </a:r>
            <a:r>
              <a:rPr sz="1700" b="1" dirty="0">
                <a:latin typeface="Calibri"/>
                <a:cs typeface="Calibri"/>
              </a:rPr>
              <a:t>s</a:t>
            </a:r>
            <a:r>
              <a:rPr sz="1700" b="1" spc="-20" dirty="0">
                <a:latin typeface="Calibri"/>
                <a:cs typeface="Calibri"/>
              </a:rPr>
              <a:t> t</a:t>
            </a:r>
            <a:r>
              <a:rPr sz="1700" b="1" dirty="0">
                <a:latin typeface="Calibri"/>
                <a:cs typeface="Calibri"/>
              </a:rPr>
              <a:t>o </a:t>
            </a:r>
            <a:r>
              <a:rPr sz="1700" b="1" spc="-25" dirty="0">
                <a:latin typeface="Calibri"/>
                <a:cs typeface="Calibri"/>
              </a:rPr>
              <a:t>c</a:t>
            </a:r>
            <a:r>
              <a:rPr sz="1700" b="1" dirty="0">
                <a:latin typeface="Calibri"/>
                <a:cs typeface="Calibri"/>
              </a:rPr>
              <a:t>o</a:t>
            </a:r>
            <a:r>
              <a:rPr sz="1700" b="1" spc="-10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n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dirty="0">
                <a:latin typeface="Calibri"/>
                <a:cs typeface="Calibri"/>
              </a:rPr>
              <a:t>ct </a:t>
            </a:r>
            <a:r>
              <a:rPr sz="1700" b="1" spc="-2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o </a:t>
            </a:r>
            <a:r>
              <a:rPr sz="1700" b="1" spc="-1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he el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10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ri</a:t>
            </a:r>
            <a:r>
              <a:rPr sz="1700" b="1" spc="-25" dirty="0">
                <a:latin typeface="Calibri"/>
                <a:cs typeface="Calibri"/>
              </a:rPr>
              <a:t>c</a:t>
            </a:r>
            <a:r>
              <a:rPr sz="1700" b="1" dirty="0">
                <a:latin typeface="Calibri"/>
                <a:cs typeface="Calibri"/>
              </a:rPr>
              <a:t>al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line</a:t>
            </a:r>
            <a:r>
              <a:rPr sz="1700" b="1" spc="-20" dirty="0">
                <a:latin typeface="Calibri"/>
                <a:cs typeface="Calibri"/>
              </a:rPr>
              <a:t> t</a:t>
            </a:r>
            <a:r>
              <a:rPr sz="1700" b="1" dirty="0">
                <a:latin typeface="Calibri"/>
                <a:cs typeface="Calibri"/>
              </a:rPr>
              <a:t>o </a:t>
            </a:r>
            <a:r>
              <a:rPr sz="1700" b="1" spc="-10" dirty="0">
                <a:latin typeface="Calibri"/>
                <a:cs typeface="Calibri"/>
              </a:rPr>
              <a:t>d</a:t>
            </a:r>
            <a:r>
              <a:rPr sz="1700" b="1" spc="-45" dirty="0">
                <a:latin typeface="Calibri"/>
                <a:cs typeface="Calibri"/>
              </a:rPr>
              <a:t>r</a:t>
            </a:r>
            <a:r>
              <a:rPr sz="1700" b="1" spc="-15" dirty="0">
                <a:latin typeface="Calibri"/>
                <a:cs typeface="Calibri"/>
              </a:rPr>
              <a:t>a</a:t>
            </a:r>
            <a:r>
              <a:rPr sz="1700" b="1" dirty="0">
                <a:latin typeface="Calibri"/>
                <a:cs typeface="Calibri"/>
              </a:rPr>
              <a:t>w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</a:t>
            </a:r>
            <a:r>
              <a:rPr sz="1700" b="1" spc="-10" dirty="0">
                <a:latin typeface="Calibri"/>
                <a:cs typeface="Calibri"/>
              </a:rPr>
              <a:t>ow</a:t>
            </a:r>
            <a:r>
              <a:rPr sz="1700" b="1" dirty="0">
                <a:latin typeface="Calibri"/>
                <a:cs typeface="Calibri"/>
              </a:rPr>
              <a:t>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9829" y="5163149"/>
            <a:ext cx="8341995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So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erface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com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ocol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at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all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ices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adhere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erate.</a:t>
            </a:r>
            <a:endParaRPr sz="1600">
              <a:latin typeface="Arial"/>
              <a:cs typeface="Arial"/>
            </a:endParaRPr>
          </a:p>
          <a:p>
            <a:pPr marL="12700" marR="2667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</a:t>
            </a:r>
            <a:r>
              <a:rPr sz="1600" b="1" spc="-20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are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terminol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erface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ract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een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class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tside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orld,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ract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</a:t>
            </a:r>
            <a:r>
              <a:rPr sz="1600" b="1" spc="-20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orced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ild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time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com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iler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0094" y="4030905"/>
            <a:ext cx="4546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U</a:t>
            </a:r>
            <a:r>
              <a:rPr sz="4400" spc="-10" dirty="0"/>
              <a:t>s</a:t>
            </a:r>
            <a:r>
              <a:rPr sz="4400" dirty="0"/>
              <a:t>ing</a:t>
            </a:r>
            <a:r>
              <a:rPr sz="4400" spc="-30" dirty="0"/>
              <a:t> </a:t>
            </a:r>
            <a:r>
              <a:rPr sz="4400" dirty="0"/>
              <a:t>HAS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45" dirty="0"/>
              <a:t> </a:t>
            </a:r>
            <a:r>
              <a:rPr sz="4400" dirty="0"/>
              <a:t>rel</a:t>
            </a:r>
            <a:r>
              <a:rPr sz="4400" spc="-10" dirty="0"/>
              <a:t>a</a:t>
            </a:r>
            <a:r>
              <a:rPr sz="4400" dirty="0"/>
              <a:t>tion</a:t>
            </a:r>
            <a:r>
              <a:rPr sz="4400" spc="-10" dirty="0"/>
              <a:t>s</a:t>
            </a:r>
            <a:r>
              <a:rPr sz="4400" dirty="0"/>
              <a:t>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502664"/>
          </a:xfrm>
          <a:prstGeom prst="rect">
            <a:avLst/>
          </a:prstGeom>
        </p:spPr>
        <p:txBody>
          <a:bodyPr vert="horz" wrap="square" lIns="0" tIns="8550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+mj-lt"/>
              </a:rPr>
              <a:t>H</a:t>
            </a:r>
            <a:r>
              <a:rPr sz="2400" spc="10" dirty="0">
                <a:latin typeface="+mj-lt"/>
              </a:rPr>
              <a:t>A</a:t>
            </a:r>
            <a:r>
              <a:rPr sz="2400" spc="-5" dirty="0">
                <a:latin typeface="+mj-lt"/>
              </a:rPr>
              <a:t>S</a:t>
            </a:r>
            <a:r>
              <a:rPr sz="2400" dirty="0">
                <a:latin typeface="+mj-lt"/>
              </a:rPr>
              <a:t>-A</a:t>
            </a:r>
            <a:r>
              <a:rPr sz="2400" spc="-95" dirty="0">
                <a:latin typeface="+mj-lt"/>
              </a:rPr>
              <a:t> </a:t>
            </a:r>
            <a:r>
              <a:rPr sz="2400" dirty="0">
                <a:latin typeface="+mj-lt"/>
              </a:rPr>
              <a:t>relationsh</a:t>
            </a:r>
            <a:r>
              <a:rPr sz="2400" spc="-10" dirty="0">
                <a:latin typeface="+mj-lt"/>
              </a:rPr>
              <a:t>i</a:t>
            </a:r>
            <a:r>
              <a:rPr sz="2400" dirty="0">
                <a:latin typeface="+mj-lt"/>
              </a:rPr>
              <a:t>p:</a:t>
            </a:r>
          </a:p>
          <a:p>
            <a:pPr marL="756285" marR="5080" indent="-287020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latin typeface="+mj-lt"/>
                <a:cs typeface="Arial"/>
              </a:rPr>
              <a:t>Wh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n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two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cl</a:t>
            </a:r>
            <a:r>
              <a:rPr sz="2400" b="0" spc="5" dirty="0">
                <a:latin typeface="+mj-lt"/>
                <a:cs typeface="Arial"/>
              </a:rPr>
              <a:t>as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lated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by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not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throu</a:t>
            </a:r>
            <a:r>
              <a:rPr sz="2400" b="0" spc="5" dirty="0">
                <a:latin typeface="+mj-lt"/>
                <a:cs typeface="Arial"/>
              </a:rPr>
              <a:t>g</a:t>
            </a:r>
            <a:r>
              <a:rPr sz="2400" b="0" dirty="0">
                <a:latin typeface="+mj-lt"/>
                <a:cs typeface="Arial"/>
              </a:rPr>
              <a:t>h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inhe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itance,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then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spc="-10" dirty="0">
                <a:latin typeface="+mj-lt"/>
                <a:cs typeface="Arial"/>
              </a:rPr>
              <a:t>y</a:t>
            </a:r>
            <a:r>
              <a:rPr sz="2400" b="0" dirty="0">
                <a:latin typeface="+mj-lt"/>
                <a:cs typeface="Arial"/>
              </a:rPr>
              <a:t>ou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ay that</a:t>
            </a:r>
            <a:r>
              <a:rPr sz="2400" b="0" spc="-3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two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cl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s</a:t>
            </a:r>
            <a:r>
              <a:rPr sz="2400" b="0" spc="10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es</a:t>
            </a:r>
            <a:r>
              <a:rPr sz="2400" b="0" spc="-3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joined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by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</a:t>
            </a:r>
            <a:r>
              <a:rPr sz="2400" b="0" spc="-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-A</a:t>
            </a:r>
            <a:r>
              <a:rPr sz="2400" b="0" spc="-114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relations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ip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+mj-lt"/>
              </a:rPr>
              <a:t>Exa</a:t>
            </a:r>
            <a:r>
              <a:rPr sz="2400" spc="-10" dirty="0">
                <a:latin typeface="+mj-lt"/>
              </a:rPr>
              <a:t>m</a:t>
            </a:r>
            <a:r>
              <a:rPr sz="2400" dirty="0">
                <a:latin typeface="+mj-lt"/>
              </a:rPr>
              <a:t>pl</a:t>
            </a:r>
            <a:r>
              <a:rPr sz="2400" spc="-5" dirty="0">
                <a:latin typeface="+mj-lt"/>
              </a:rPr>
              <a:t>e</a:t>
            </a:r>
            <a:r>
              <a:rPr sz="2400" b="0" dirty="0">
                <a:latin typeface="+mj-lt"/>
                <a:cs typeface="Arial"/>
              </a:rPr>
              <a:t>:</a:t>
            </a:r>
          </a:p>
          <a:p>
            <a:pPr marL="927100" marR="5101590">
              <a:lnSpc>
                <a:spcPct val="150100"/>
              </a:lnSpc>
              <a:spcBef>
                <a:spcPts val="5"/>
              </a:spcBef>
            </a:pPr>
            <a:r>
              <a:rPr sz="2400" b="0" dirty="0">
                <a:latin typeface="+mj-lt"/>
                <a:cs typeface="Arial"/>
              </a:rPr>
              <a:t>Ba</a:t>
            </a:r>
            <a:r>
              <a:rPr sz="2400" b="0" spc="-10" dirty="0">
                <a:latin typeface="+mj-lt"/>
                <a:cs typeface="Arial"/>
              </a:rPr>
              <a:t>t</a:t>
            </a:r>
            <a:r>
              <a:rPr sz="2400" b="0" dirty="0">
                <a:latin typeface="+mj-lt"/>
                <a:cs typeface="Arial"/>
              </a:rPr>
              <a:t>h</a:t>
            </a:r>
            <a:r>
              <a:rPr sz="2400" b="0" spc="5" dirty="0">
                <a:latin typeface="+mj-lt"/>
                <a:cs typeface="Arial"/>
              </a:rPr>
              <a:t>r</a:t>
            </a:r>
            <a:r>
              <a:rPr sz="2400" b="0" dirty="0">
                <a:latin typeface="+mj-lt"/>
                <a:cs typeface="Arial"/>
              </a:rPr>
              <a:t>oom</a:t>
            </a:r>
            <a:r>
              <a:rPr sz="2400" b="0" spc="-40" dirty="0">
                <a:latin typeface="+mj-lt"/>
                <a:cs typeface="Arial"/>
              </a:rPr>
              <a:t> </a:t>
            </a:r>
            <a:r>
              <a:rPr sz="2400" b="0" dirty="0">
                <a:solidFill>
                  <a:srgbClr val="984807"/>
                </a:solidFill>
                <a:latin typeface="+mj-lt"/>
                <a:cs typeface="Arial"/>
              </a:rPr>
              <a:t>HA</a:t>
            </a:r>
            <a:r>
              <a:rPr sz="2400" b="0" spc="-10" dirty="0">
                <a:solidFill>
                  <a:srgbClr val="984807"/>
                </a:solidFill>
                <a:latin typeface="+mj-lt"/>
                <a:cs typeface="Arial"/>
              </a:rPr>
              <a:t>S</a:t>
            </a:r>
            <a:r>
              <a:rPr sz="2400" b="0" spc="5" dirty="0">
                <a:solidFill>
                  <a:srgbClr val="984807"/>
                </a:solidFill>
                <a:latin typeface="+mj-lt"/>
                <a:cs typeface="Arial"/>
              </a:rPr>
              <a:t>-</a:t>
            </a:r>
            <a:r>
              <a:rPr sz="2400" b="0" dirty="0">
                <a:solidFill>
                  <a:srgbClr val="984807"/>
                </a:solidFill>
                <a:latin typeface="+mj-lt"/>
                <a:cs typeface="Arial"/>
              </a:rPr>
              <a:t>A</a:t>
            </a:r>
            <a:r>
              <a:rPr sz="2400" b="0" spc="-120" dirty="0">
                <a:solidFill>
                  <a:srgbClr val="984807"/>
                </a:solidFill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tub </a:t>
            </a:r>
            <a:r>
              <a:rPr sz="2400" b="0" spc="-75" dirty="0">
                <a:latin typeface="+mj-lt"/>
                <a:cs typeface="Arial"/>
              </a:rPr>
              <a:t>T</a:t>
            </a:r>
            <a:r>
              <a:rPr sz="2400" b="0" dirty="0">
                <a:latin typeface="+mj-lt"/>
                <a:cs typeface="Arial"/>
              </a:rPr>
              <a:t>ub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</a:t>
            </a:r>
            <a:r>
              <a:rPr sz="2400" b="0" spc="-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-A</a:t>
            </a:r>
            <a:r>
              <a:rPr sz="2400" b="0" spc="-114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bubble</a:t>
            </a: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400" b="0" dirty="0">
                <a:latin typeface="+mj-lt"/>
                <a:cs typeface="Arial"/>
              </a:rPr>
              <a:t>The</a:t>
            </a:r>
            <a:r>
              <a:rPr sz="2400" b="0" spc="-2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HA</a:t>
            </a:r>
            <a:r>
              <a:rPr sz="2400" b="0" spc="-5" dirty="0">
                <a:latin typeface="+mj-lt"/>
                <a:cs typeface="Arial"/>
              </a:rPr>
              <a:t>S</a:t>
            </a:r>
            <a:r>
              <a:rPr sz="2400" b="0" spc="5" dirty="0">
                <a:latin typeface="+mj-lt"/>
                <a:cs typeface="Arial"/>
              </a:rPr>
              <a:t>-</a:t>
            </a:r>
            <a:r>
              <a:rPr sz="2400" b="0" dirty="0">
                <a:latin typeface="+mj-lt"/>
                <a:cs typeface="Arial"/>
              </a:rPr>
              <a:t>A</a:t>
            </a:r>
            <a:r>
              <a:rPr sz="2400" b="0" spc="-114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relations</a:t>
            </a:r>
            <a:r>
              <a:rPr sz="2400" b="0" spc="5" dirty="0">
                <a:latin typeface="+mj-lt"/>
                <a:cs typeface="Arial"/>
              </a:rPr>
              <a:t>h</a:t>
            </a:r>
            <a:r>
              <a:rPr sz="2400" b="0" dirty="0">
                <a:latin typeface="+mj-lt"/>
                <a:cs typeface="Arial"/>
              </a:rPr>
              <a:t>ip</a:t>
            </a:r>
            <a:r>
              <a:rPr sz="2400" b="0" spc="-3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c</a:t>
            </a:r>
            <a:r>
              <a:rPr sz="2400" b="0" spc="5" dirty="0">
                <a:latin typeface="+mj-lt"/>
                <a:cs typeface="Arial"/>
              </a:rPr>
              <a:t>a</a:t>
            </a:r>
            <a:r>
              <a:rPr sz="2400" b="0" dirty="0">
                <a:latin typeface="+mj-lt"/>
                <a:cs typeface="Arial"/>
              </a:rPr>
              <a:t>n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be</a:t>
            </a:r>
            <a:r>
              <a:rPr sz="2400" b="0" spc="-1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tran</a:t>
            </a:r>
            <a:r>
              <a:rPr sz="2400" b="0" spc="5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lated</a:t>
            </a:r>
            <a:r>
              <a:rPr sz="2400" b="0" spc="-4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into</a:t>
            </a:r>
            <a:r>
              <a:rPr sz="2400" b="0" spc="-10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r</a:t>
            </a:r>
            <a:r>
              <a:rPr sz="2400" b="0" spc="5" dirty="0">
                <a:latin typeface="+mj-lt"/>
                <a:cs typeface="Arial"/>
              </a:rPr>
              <a:t>e</a:t>
            </a:r>
            <a:r>
              <a:rPr sz="2400" b="0" dirty="0">
                <a:latin typeface="+mj-lt"/>
                <a:cs typeface="Arial"/>
              </a:rPr>
              <a:t>feren</a:t>
            </a:r>
            <a:r>
              <a:rPr sz="2400" b="0" spc="10" dirty="0">
                <a:latin typeface="+mj-lt"/>
                <a:cs typeface="Arial"/>
              </a:rPr>
              <a:t>c</a:t>
            </a:r>
            <a:r>
              <a:rPr sz="2400" b="0" dirty="0">
                <a:latin typeface="+mj-lt"/>
                <a:cs typeface="Arial"/>
              </a:rPr>
              <a:t>e</a:t>
            </a:r>
            <a:r>
              <a:rPr sz="2400" b="0" spc="-55" dirty="0">
                <a:latin typeface="+mj-lt"/>
                <a:cs typeface="Arial"/>
              </a:rPr>
              <a:t> </a:t>
            </a:r>
            <a:r>
              <a:rPr sz="2400" b="0" dirty="0">
                <a:latin typeface="+mj-lt"/>
                <a:cs typeface="Arial"/>
              </a:rPr>
              <a:t>variable</a:t>
            </a:r>
            <a:r>
              <a:rPr sz="2400" b="0" spc="10" dirty="0">
                <a:latin typeface="+mj-lt"/>
                <a:cs typeface="Arial"/>
              </a:rPr>
              <a:t>s</a:t>
            </a:r>
            <a:r>
              <a:rPr sz="2400" b="0" dirty="0">
                <a:latin typeface="+mj-lt"/>
                <a:cs typeface="Arial"/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519" y="5257800"/>
            <a:ext cx="33528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7511" y="5334000"/>
            <a:ext cx="493776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676" y="5629655"/>
            <a:ext cx="993775" cy="471170"/>
          </a:xfrm>
          <a:custGeom>
            <a:avLst/>
            <a:gdLst/>
            <a:ahLst/>
            <a:cxnLst/>
            <a:rect l="l" t="t" r="r" b="b"/>
            <a:pathLst>
              <a:path w="993775" h="471170">
                <a:moveTo>
                  <a:pt x="966540" y="16739"/>
                </a:moveTo>
                <a:lnTo>
                  <a:pt x="0" y="463295"/>
                </a:lnTo>
                <a:lnTo>
                  <a:pt x="4571" y="470915"/>
                </a:lnTo>
                <a:lnTo>
                  <a:pt x="969430" y="25942"/>
                </a:lnTo>
                <a:lnTo>
                  <a:pt x="975242" y="17489"/>
                </a:lnTo>
                <a:lnTo>
                  <a:pt x="966540" y="16739"/>
                </a:lnTo>
                <a:close/>
              </a:path>
              <a:path w="993775" h="471170">
                <a:moveTo>
                  <a:pt x="993647" y="9143"/>
                </a:moveTo>
                <a:lnTo>
                  <a:pt x="982979" y="9143"/>
                </a:lnTo>
                <a:lnTo>
                  <a:pt x="986027" y="18287"/>
                </a:lnTo>
                <a:lnTo>
                  <a:pt x="969430" y="25942"/>
                </a:lnTo>
                <a:lnTo>
                  <a:pt x="929639" y="83819"/>
                </a:lnTo>
                <a:lnTo>
                  <a:pt x="929639" y="86867"/>
                </a:lnTo>
                <a:lnTo>
                  <a:pt x="931163" y="89915"/>
                </a:lnTo>
                <a:lnTo>
                  <a:pt x="934211" y="91439"/>
                </a:lnTo>
                <a:lnTo>
                  <a:pt x="937259" y="88391"/>
                </a:lnTo>
                <a:lnTo>
                  <a:pt x="993647" y="9143"/>
                </a:lnTo>
                <a:close/>
              </a:path>
              <a:path w="993775" h="471170">
                <a:moveTo>
                  <a:pt x="975242" y="17489"/>
                </a:moveTo>
                <a:lnTo>
                  <a:pt x="969430" y="25942"/>
                </a:lnTo>
                <a:lnTo>
                  <a:pt x="986027" y="18287"/>
                </a:lnTo>
                <a:lnTo>
                  <a:pt x="984503" y="18287"/>
                </a:lnTo>
                <a:lnTo>
                  <a:pt x="975242" y="17489"/>
                </a:lnTo>
                <a:close/>
              </a:path>
              <a:path w="993775" h="471170">
                <a:moveTo>
                  <a:pt x="979931" y="10667"/>
                </a:moveTo>
                <a:lnTo>
                  <a:pt x="975242" y="17489"/>
                </a:lnTo>
                <a:lnTo>
                  <a:pt x="984503" y="18287"/>
                </a:lnTo>
                <a:lnTo>
                  <a:pt x="979931" y="10667"/>
                </a:lnTo>
                <a:close/>
              </a:path>
              <a:path w="993775" h="471170">
                <a:moveTo>
                  <a:pt x="983487" y="10667"/>
                </a:moveTo>
                <a:lnTo>
                  <a:pt x="979931" y="10667"/>
                </a:lnTo>
                <a:lnTo>
                  <a:pt x="984503" y="18287"/>
                </a:lnTo>
                <a:lnTo>
                  <a:pt x="986027" y="18287"/>
                </a:lnTo>
                <a:lnTo>
                  <a:pt x="983487" y="10667"/>
                </a:lnTo>
                <a:close/>
              </a:path>
              <a:path w="993775" h="471170">
                <a:moveTo>
                  <a:pt x="982979" y="9143"/>
                </a:moveTo>
                <a:lnTo>
                  <a:pt x="966540" y="16739"/>
                </a:lnTo>
                <a:lnTo>
                  <a:pt x="975242" y="17489"/>
                </a:lnTo>
                <a:lnTo>
                  <a:pt x="979931" y="10667"/>
                </a:lnTo>
                <a:lnTo>
                  <a:pt x="983487" y="10667"/>
                </a:lnTo>
                <a:lnTo>
                  <a:pt x="982979" y="9143"/>
                </a:lnTo>
                <a:close/>
              </a:path>
              <a:path w="993775" h="471170">
                <a:moveTo>
                  <a:pt x="897635" y="0"/>
                </a:moveTo>
                <a:lnTo>
                  <a:pt x="893063" y="1523"/>
                </a:lnTo>
                <a:lnTo>
                  <a:pt x="891539" y="4571"/>
                </a:lnTo>
                <a:lnTo>
                  <a:pt x="893063" y="7619"/>
                </a:lnTo>
                <a:lnTo>
                  <a:pt x="896111" y="10667"/>
                </a:lnTo>
                <a:lnTo>
                  <a:pt x="966540" y="16739"/>
                </a:lnTo>
                <a:lnTo>
                  <a:pt x="982979" y="9143"/>
                </a:lnTo>
                <a:lnTo>
                  <a:pt x="993647" y="9143"/>
                </a:lnTo>
                <a:lnTo>
                  <a:pt x="897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IS</a:t>
            </a:r>
            <a:r>
              <a:rPr sz="4400" spc="-80" dirty="0"/>
              <a:t>-</a:t>
            </a:r>
            <a:r>
              <a:rPr sz="4400" dirty="0"/>
              <a:t>A</a:t>
            </a:r>
            <a:r>
              <a:rPr sz="4400" spc="-30" dirty="0"/>
              <a:t> </a:t>
            </a:r>
            <a:r>
              <a:rPr sz="4400" dirty="0"/>
              <a:t>and HAS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55" dirty="0"/>
              <a:t> </a:t>
            </a:r>
            <a:r>
              <a:rPr sz="4400" dirty="0"/>
              <a:t>Game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43800" y="2057400"/>
            <a:ext cx="1676400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00" y="2140330"/>
            <a:ext cx="7559675" cy="424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4810760" indent="-457200">
              <a:lnSpc>
                <a:spcPct val="150000"/>
              </a:lnSpc>
            </a:pPr>
            <a:r>
              <a:rPr sz="2000" b="1" spc="-4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play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game: Rules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game: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slide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756285" marR="64135" indent="-287020">
              <a:lnSpc>
                <a:spcPct val="100499"/>
              </a:lnSpc>
              <a:spcBef>
                <a:spcPts val="1190"/>
              </a:spcBef>
              <a:buFont typeface="Arial"/>
              <a:buAutoNum type="arabicPeriod" startAt="2"/>
              <a:tabLst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Match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either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-A</a:t>
            </a:r>
            <a:r>
              <a:rPr sz="2000" spc="-1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HA</a:t>
            </a:r>
            <a:r>
              <a:rPr sz="2000" spc="-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-A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50000"/>
              </a:lnSpc>
              <a:buFont typeface="Arial"/>
              <a:buAutoNum type="arabicPeriod" startAt="2"/>
              <a:tabLst>
                <a:tab pos="749300" algn="l"/>
                <a:tab pos="1979930" algn="l"/>
                <a:tab pos="2778125" algn="l"/>
              </a:tabLst>
            </a:pP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4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ple le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lations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ar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748665" indent="-2794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2"/>
              <a:tabLst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mbinations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below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mat</a:t>
            </a:r>
            <a:endParaRPr sz="2000">
              <a:latin typeface="Arial"/>
              <a:cs typeface="Arial"/>
            </a:endParaRPr>
          </a:p>
          <a:p>
            <a:pPr marL="1155065" lvl="1" indent="-2279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IS</a:t>
            </a:r>
            <a:r>
              <a:rPr sz="2000" spc="-1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Ba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7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HAS</a:t>
            </a:r>
            <a:r>
              <a:rPr sz="2000" spc="-1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2000" spc="-1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bub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IS</a:t>
            </a:r>
            <a:r>
              <a:rPr sz="4400" spc="-80" dirty="0"/>
              <a:t>-</a:t>
            </a:r>
            <a:r>
              <a:rPr sz="4400" dirty="0"/>
              <a:t>A</a:t>
            </a:r>
            <a:r>
              <a:rPr sz="4400" spc="-30" dirty="0"/>
              <a:t> </a:t>
            </a:r>
            <a:r>
              <a:rPr sz="4400" dirty="0"/>
              <a:t>and HAS</a:t>
            </a:r>
            <a:r>
              <a:rPr sz="4400" spc="-75" dirty="0"/>
              <a:t>-</a:t>
            </a:r>
            <a:r>
              <a:rPr sz="4400" dirty="0"/>
              <a:t>A</a:t>
            </a:r>
            <a:r>
              <a:rPr sz="4400" spc="-55" dirty="0"/>
              <a:t> </a:t>
            </a:r>
            <a:r>
              <a:rPr sz="4400" dirty="0"/>
              <a:t>Game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43800" y="2057400"/>
            <a:ext cx="1676400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2001" y="2673274"/>
            <a:ext cx="800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868" y="2813411"/>
            <a:ext cx="4902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742" y="2965882"/>
            <a:ext cx="851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6205" y="3575553"/>
            <a:ext cx="469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002" y="3346953"/>
            <a:ext cx="4927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5466" y="3651682"/>
            <a:ext cx="781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943" y="3423082"/>
            <a:ext cx="788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Lapt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7400" y="2737281"/>
            <a:ext cx="661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6731" y="4262730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Shape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1389" y="4186602"/>
            <a:ext cx="405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2667" y="5558203"/>
            <a:ext cx="686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Maths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6538" y="4262726"/>
            <a:ext cx="4032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6200" y="5710666"/>
            <a:ext cx="596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9136" y="4872395"/>
            <a:ext cx="799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0601" y="4110465"/>
            <a:ext cx="647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2473" y="5482066"/>
            <a:ext cx="680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1993" y="5177131"/>
            <a:ext cx="724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9531" y="5024873"/>
            <a:ext cx="9423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Bui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2129" y="4796273"/>
            <a:ext cx="16630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Ele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tron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1993" y="4643802"/>
            <a:ext cx="991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abb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400" dirty="0"/>
              <a:t>Time</a:t>
            </a:r>
            <a:r>
              <a:rPr sz="4400" spc="-20" dirty="0"/>
              <a:t> </a:t>
            </a:r>
            <a:r>
              <a:rPr sz="4400" spc="-385" dirty="0"/>
              <a:t>T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80" dirty="0"/>
              <a:t>R</a:t>
            </a:r>
            <a:r>
              <a:rPr sz="4400" dirty="0"/>
              <a:t>ef</a:t>
            </a:r>
            <a:r>
              <a:rPr sz="4400" spc="-10" dirty="0"/>
              <a:t>l</a:t>
            </a:r>
            <a:r>
              <a:rPr sz="44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557272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3533548"/>
            <a:ext cx="8039100" cy="25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reflect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topics before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an In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ace?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to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mplement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inter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ace?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we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faces?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face and abst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act 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asses?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to test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heritance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requ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</a:t>
            </a:r>
          </a:p>
          <a:p>
            <a:r>
              <a:rPr lang="en-US" sz="2400" dirty="0" smtClean="0"/>
              <a:t>Java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000" dirty="0"/>
              <a:t>Inter</a:t>
            </a:r>
            <a:r>
              <a:rPr sz="4000" spc="-15" dirty="0"/>
              <a:t>f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5987" y="2930652"/>
            <a:ext cx="8620125" cy="955675"/>
          </a:xfrm>
          <a:custGeom>
            <a:avLst/>
            <a:gdLst/>
            <a:ahLst/>
            <a:cxnLst/>
            <a:rect l="l" t="t" r="r" b="b"/>
            <a:pathLst>
              <a:path w="8620125" h="95567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5547"/>
                </a:lnTo>
                <a:lnTo>
                  <a:pt x="4572" y="955547"/>
                </a:lnTo>
                <a:lnTo>
                  <a:pt x="4572" y="4571"/>
                </a:lnTo>
                <a:lnTo>
                  <a:pt x="8619743" y="4571"/>
                </a:lnTo>
                <a:lnTo>
                  <a:pt x="8618219" y="1523"/>
                </a:lnTo>
                <a:lnTo>
                  <a:pt x="8615171" y="0"/>
                </a:lnTo>
                <a:close/>
              </a:path>
              <a:path w="8620125" h="955675">
                <a:moveTo>
                  <a:pt x="8615172" y="4571"/>
                </a:moveTo>
                <a:lnTo>
                  <a:pt x="8615172" y="955547"/>
                </a:lnTo>
                <a:lnTo>
                  <a:pt x="8619743" y="955547"/>
                </a:lnTo>
                <a:lnTo>
                  <a:pt x="8619743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59" y="2935224"/>
            <a:ext cx="8610599" cy="9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987" y="2930652"/>
            <a:ext cx="8620125" cy="955675"/>
          </a:xfrm>
          <a:custGeom>
            <a:avLst/>
            <a:gdLst/>
            <a:ahLst/>
            <a:cxnLst/>
            <a:rect l="l" t="t" r="r" b="b"/>
            <a:pathLst>
              <a:path w="8620125" h="95567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5547"/>
                </a:lnTo>
                <a:lnTo>
                  <a:pt x="9143" y="95554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8619743" y="4571"/>
                </a:lnTo>
                <a:lnTo>
                  <a:pt x="8618219" y="1523"/>
                </a:lnTo>
                <a:lnTo>
                  <a:pt x="8615171" y="0"/>
                </a:lnTo>
                <a:close/>
              </a:path>
              <a:path w="8620125" h="955675">
                <a:moveTo>
                  <a:pt x="8610599" y="4571"/>
                </a:moveTo>
                <a:lnTo>
                  <a:pt x="8610599" y="955547"/>
                </a:lnTo>
                <a:lnTo>
                  <a:pt x="8619743" y="955547"/>
                </a:lnTo>
                <a:lnTo>
                  <a:pt x="8619743" y="9143"/>
                </a:lnTo>
                <a:lnTo>
                  <a:pt x="8615171" y="9143"/>
                </a:lnTo>
                <a:lnTo>
                  <a:pt x="8610599" y="4571"/>
                </a:lnTo>
                <a:close/>
              </a:path>
              <a:path w="8620125" h="95567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8620125" h="955675">
                <a:moveTo>
                  <a:pt x="86105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8610599" y="9143"/>
                </a:lnTo>
                <a:lnTo>
                  <a:pt x="8610599" y="4571"/>
                </a:lnTo>
                <a:close/>
              </a:path>
              <a:path w="8620125" h="955675">
                <a:moveTo>
                  <a:pt x="8619743" y="4571"/>
                </a:moveTo>
                <a:lnTo>
                  <a:pt x="8610599" y="4571"/>
                </a:lnTo>
                <a:lnTo>
                  <a:pt x="8615171" y="9143"/>
                </a:lnTo>
                <a:lnTo>
                  <a:pt x="8619743" y="9143"/>
                </a:lnTo>
                <a:lnTo>
                  <a:pt x="8619743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987" y="3886200"/>
            <a:ext cx="8620125" cy="1301750"/>
          </a:xfrm>
          <a:custGeom>
            <a:avLst/>
            <a:gdLst/>
            <a:ahLst/>
            <a:cxnLst/>
            <a:rect l="l" t="t" r="r" b="b"/>
            <a:pathLst>
              <a:path w="8620125" h="1301750">
                <a:moveTo>
                  <a:pt x="4572" y="0"/>
                </a:moveTo>
                <a:lnTo>
                  <a:pt x="0" y="0"/>
                </a:lnTo>
                <a:lnTo>
                  <a:pt x="0" y="1295400"/>
                </a:lnTo>
                <a:lnTo>
                  <a:pt x="1523" y="1299972"/>
                </a:lnTo>
                <a:lnTo>
                  <a:pt x="4571" y="1301496"/>
                </a:lnTo>
                <a:lnTo>
                  <a:pt x="8615171" y="1301496"/>
                </a:lnTo>
                <a:lnTo>
                  <a:pt x="8618219" y="1299972"/>
                </a:lnTo>
                <a:lnTo>
                  <a:pt x="8619743" y="1295400"/>
                </a:lnTo>
                <a:lnTo>
                  <a:pt x="4572" y="1295400"/>
                </a:lnTo>
                <a:lnTo>
                  <a:pt x="4572" y="0"/>
                </a:lnTo>
                <a:close/>
              </a:path>
              <a:path w="8620125" h="1301750">
                <a:moveTo>
                  <a:pt x="8619743" y="0"/>
                </a:moveTo>
                <a:lnTo>
                  <a:pt x="8615172" y="0"/>
                </a:lnTo>
                <a:lnTo>
                  <a:pt x="8615172" y="1295400"/>
                </a:lnTo>
                <a:lnTo>
                  <a:pt x="8619743" y="1295400"/>
                </a:lnTo>
                <a:lnTo>
                  <a:pt x="861974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59" y="3886200"/>
            <a:ext cx="8610599" cy="129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7" y="3886200"/>
            <a:ext cx="8620125" cy="1301750"/>
          </a:xfrm>
          <a:custGeom>
            <a:avLst/>
            <a:gdLst/>
            <a:ahLst/>
            <a:cxnLst/>
            <a:rect l="l" t="t" r="r" b="b"/>
            <a:pathLst>
              <a:path w="8620125" h="1301750">
                <a:moveTo>
                  <a:pt x="9143" y="0"/>
                </a:moveTo>
                <a:lnTo>
                  <a:pt x="0" y="0"/>
                </a:lnTo>
                <a:lnTo>
                  <a:pt x="0" y="1295400"/>
                </a:lnTo>
                <a:lnTo>
                  <a:pt x="1523" y="1299972"/>
                </a:lnTo>
                <a:lnTo>
                  <a:pt x="4571" y="1301496"/>
                </a:lnTo>
                <a:lnTo>
                  <a:pt x="8615171" y="1301496"/>
                </a:lnTo>
                <a:lnTo>
                  <a:pt x="8618219" y="1299972"/>
                </a:lnTo>
                <a:lnTo>
                  <a:pt x="8619743" y="1295400"/>
                </a:lnTo>
                <a:lnTo>
                  <a:pt x="9143" y="1295400"/>
                </a:lnTo>
                <a:lnTo>
                  <a:pt x="4571" y="1290828"/>
                </a:lnTo>
                <a:lnTo>
                  <a:pt x="9143" y="1290828"/>
                </a:lnTo>
                <a:lnTo>
                  <a:pt x="9143" y="0"/>
                </a:lnTo>
                <a:close/>
              </a:path>
              <a:path w="8620125" h="1301750">
                <a:moveTo>
                  <a:pt x="9143" y="1290828"/>
                </a:moveTo>
                <a:lnTo>
                  <a:pt x="4571" y="1290828"/>
                </a:lnTo>
                <a:lnTo>
                  <a:pt x="9143" y="1295400"/>
                </a:lnTo>
                <a:lnTo>
                  <a:pt x="9143" y="1290828"/>
                </a:lnTo>
                <a:close/>
              </a:path>
              <a:path w="8620125" h="1301750">
                <a:moveTo>
                  <a:pt x="8610599" y="1290828"/>
                </a:moveTo>
                <a:lnTo>
                  <a:pt x="9143" y="1290828"/>
                </a:lnTo>
                <a:lnTo>
                  <a:pt x="9143" y="1295400"/>
                </a:lnTo>
                <a:lnTo>
                  <a:pt x="8610599" y="1295400"/>
                </a:lnTo>
                <a:lnTo>
                  <a:pt x="8610599" y="1290828"/>
                </a:lnTo>
                <a:close/>
              </a:path>
              <a:path w="8620125" h="1301750">
                <a:moveTo>
                  <a:pt x="8619743" y="0"/>
                </a:moveTo>
                <a:lnTo>
                  <a:pt x="8610599" y="0"/>
                </a:lnTo>
                <a:lnTo>
                  <a:pt x="8610599" y="1295400"/>
                </a:lnTo>
                <a:lnTo>
                  <a:pt x="8615171" y="1290828"/>
                </a:lnTo>
                <a:lnTo>
                  <a:pt x="8619743" y="1290828"/>
                </a:lnTo>
                <a:lnTo>
                  <a:pt x="8619743" y="0"/>
                </a:lnTo>
                <a:close/>
              </a:path>
              <a:path w="8620125" h="1301750">
                <a:moveTo>
                  <a:pt x="8619743" y="1290828"/>
                </a:moveTo>
                <a:lnTo>
                  <a:pt x="8615171" y="1290828"/>
                </a:lnTo>
                <a:lnTo>
                  <a:pt x="8610599" y="1295400"/>
                </a:lnTo>
                <a:lnTo>
                  <a:pt x="8619743" y="1295400"/>
                </a:lnTo>
                <a:lnTo>
                  <a:pt x="8619743" y="12908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824" y="3008972"/>
            <a:ext cx="8350250" cy="211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nte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  <a:p>
            <a:pPr marL="469265" marR="86360">
              <a:lnSpc>
                <a:spcPct val="100499"/>
              </a:lnSpc>
              <a:spcBef>
                <a:spcPts val="1185"/>
              </a:spcBef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methods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abs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rac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 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io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 similar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plug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aw po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tricity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dirty="0"/>
              <a:t>In</a:t>
            </a:r>
            <a:r>
              <a:rPr sz="4400" spc="-10" dirty="0"/>
              <a:t>t</a:t>
            </a:r>
            <a:r>
              <a:rPr sz="4400" dirty="0"/>
              <a:t>erf</a:t>
            </a:r>
            <a:r>
              <a:rPr sz="4400" spc="-10" dirty="0"/>
              <a:t>a</a:t>
            </a:r>
            <a:r>
              <a:rPr sz="4400" dirty="0"/>
              <a:t>ce</a:t>
            </a:r>
            <a:r>
              <a:rPr sz="4400" spc="-15" dirty="0"/>
              <a:t> </a:t>
            </a:r>
            <a:r>
              <a:rPr sz="4400" dirty="0"/>
              <a:t>in re</a:t>
            </a:r>
            <a:r>
              <a:rPr sz="4400" spc="-10" dirty="0"/>
              <a:t>a</a:t>
            </a:r>
            <a:r>
              <a:rPr sz="4400" dirty="0"/>
              <a:t>l world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74925"/>
            <a:ext cx="843026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Sc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nario: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in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v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rification</a:t>
            </a:r>
            <a:r>
              <a:rPr sz="1800" b="1" i="1" spc="5" dirty="0">
                <a:latin typeface="Arial"/>
                <a:cs typeface="Arial"/>
              </a:rPr>
              <a:t> o</a:t>
            </a:r>
            <a:r>
              <a:rPr sz="1800" b="1" i="1" dirty="0">
                <a:latin typeface="Arial"/>
                <a:cs typeface="Arial"/>
              </a:rPr>
              <a:t>f p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oto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d</a:t>
            </a:r>
            <a:r>
              <a:rPr sz="1800" b="1" i="1" dirty="0">
                <a:latin typeface="Arial"/>
                <a:cs typeface="Arial"/>
              </a:rPr>
              <a:t>entity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fi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al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approv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cal o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fices.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rotoc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l/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tity ver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4038600"/>
            <a:ext cx="914400" cy="1491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5562600"/>
            <a:ext cx="594360" cy="1024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5562600"/>
            <a:ext cx="594360" cy="1024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6708" y="5598288"/>
            <a:ext cx="13392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marR="5080" indent="-502920">
              <a:lnSpc>
                <a:spcPct val="100000"/>
              </a:lnSpc>
            </a:pP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000" b="1" spc="-2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ssport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 Head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fice, Delhi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8121" y="6665124"/>
            <a:ext cx="99504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</a:pP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000" b="1" spc="-2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ssport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 O</a:t>
            </a:r>
            <a:r>
              <a:rPr sz="1000" b="1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fice,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 Che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nnai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7301" y="6588853"/>
            <a:ext cx="99504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 marR="5080" indent="-175895">
              <a:lnSpc>
                <a:spcPct val="100000"/>
              </a:lnSpc>
            </a:pP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000" b="1" spc="-2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ssport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 O</a:t>
            </a:r>
            <a:r>
              <a:rPr sz="1000" b="1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fice,</a:t>
            </a:r>
            <a:r>
              <a:rPr sz="1000" b="1" spc="-10" dirty="0">
                <a:solidFill>
                  <a:srgbClr val="002060"/>
                </a:solidFill>
                <a:latin typeface="Arial"/>
                <a:cs typeface="Arial"/>
              </a:rPr>
              <a:t> Ban</a:t>
            </a:r>
            <a:r>
              <a:rPr sz="1000" b="1" spc="-5" dirty="0">
                <a:solidFill>
                  <a:srgbClr val="002060"/>
                </a:solidFill>
                <a:latin typeface="Arial"/>
                <a:cs typeface="Arial"/>
              </a:rPr>
              <a:t>galore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0200" y="4038600"/>
            <a:ext cx="4114800" cy="914400"/>
          </a:xfrm>
          <a:custGeom>
            <a:avLst/>
            <a:gdLst/>
            <a:ahLst/>
            <a:cxnLst/>
            <a:rect l="l" t="t" r="r" b="b"/>
            <a:pathLst>
              <a:path w="4114800" h="914400">
                <a:moveTo>
                  <a:pt x="396239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3962399" y="914399"/>
                </a:lnTo>
                <a:lnTo>
                  <a:pt x="4005273" y="908497"/>
                </a:lnTo>
                <a:lnTo>
                  <a:pt x="4043562" y="891623"/>
                </a:lnTo>
                <a:lnTo>
                  <a:pt x="4075204" y="865393"/>
                </a:lnTo>
                <a:lnTo>
                  <a:pt x="4098584" y="831424"/>
                </a:lnTo>
                <a:lnTo>
                  <a:pt x="4112085" y="791331"/>
                </a:lnTo>
                <a:lnTo>
                  <a:pt x="4114799" y="761999"/>
                </a:lnTo>
                <a:lnTo>
                  <a:pt x="4114799" y="152399"/>
                </a:lnTo>
                <a:lnTo>
                  <a:pt x="4108897" y="110070"/>
                </a:lnTo>
                <a:lnTo>
                  <a:pt x="4092023" y="71913"/>
                </a:lnTo>
                <a:lnTo>
                  <a:pt x="4065793" y="40132"/>
                </a:lnTo>
                <a:lnTo>
                  <a:pt x="4031824" y="16495"/>
                </a:lnTo>
                <a:lnTo>
                  <a:pt x="3991731" y="2770"/>
                </a:lnTo>
                <a:lnTo>
                  <a:pt x="396239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4638" y="4090298"/>
            <a:ext cx="370205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1400" b="1" spc="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hi</a:t>
            </a:r>
            <a:r>
              <a:rPr sz="14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Office,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/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ocess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all</a:t>
            </a:r>
            <a:r>
              <a:rPr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passport office</a:t>
            </a:r>
            <a:r>
              <a:rPr sz="140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should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w</a:t>
            </a:r>
            <a:r>
              <a:rPr sz="140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or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eri</a:t>
            </a:r>
            <a:r>
              <a:rPr sz="1400" spc="1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ying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 id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&amp; 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final ap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359" y="4419600"/>
            <a:ext cx="3291839" cy="1097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787" y="4416552"/>
            <a:ext cx="3302635" cy="1106805"/>
          </a:xfrm>
          <a:custGeom>
            <a:avLst/>
            <a:gdLst/>
            <a:ahLst/>
            <a:cxnLst/>
            <a:rect l="l" t="t" r="r" b="b"/>
            <a:pathLst>
              <a:path w="3302635" h="1106804">
                <a:moveTo>
                  <a:pt x="3133343" y="0"/>
                </a:moveTo>
                <a:lnTo>
                  <a:pt x="169163" y="0"/>
                </a:lnTo>
                <a:lnTo>
                  <a:pt x="150875" y="3047"/>
                </a:lnTo>
                <a:lnTo>
                  <a:pt x="114299" y="15239"/>
                </a:lnTo>
                <a:lnTo>
                  <a:pt x="68579" y="42671"/>
                </a:lnTo>
                <a:lnTo>
                  <a:pt x="32003" y="82295"/>
                </a:lnTo>
                <a:lnTo>
                  <a:pt x="9143" y="131063"/>
                </a:lnTo>
                <a:lnTo>
                  <a:pt x="0" y="185927"/>
                </a:lnTo>
                <a:lnTo>
                  <a:pt x="0" y="920495"/>
                </a:lnTo>
                <a:lnTo>
                  <a:pt x="9143" y="975359"/>
                </a:lnTo>
                <a:lnTo>
                  <a:pt x="32003" y="1024127"/>
                </a:lnTo>
                <a:lnTo>
                  <a:pt x="68579" y="1063751"/>
                </a:lnTo>
                <a:lnTo>
                  <a:pt x="132587" y="1097279"/>
                </a:lnTo>
                <a:lnTo>
                  <a:pt x="169163" y="1106423"/>
                </a:lnTo>
                <a:lnTo>
                  <a:pt x="3133343" y="1106423"/>
                </a:lnTo>
                <a:lnTo>
                  <a:pt x="3151631" y="1103375"/>
                </a:lnTo>
                <a:lnTo>
                  <a:pt x="3157728" y="1100327"/>
                </a:lnTo>
                <a:lnTo>
                  <a:pt x="166116" y="1100327"/>
                </a:lnTo>
                <a:lnTo>
                  <a:pt x="155448" y="1097279"/>
                </a:lnTo>
                <a:lnTo>
                  <a:pt x="147828" y="1097279"/>
                </a:lnTo>
                <a:lnTo>
                  <a:pt x="135636" y="1094231"/>
                </a:lnTo>
                <a:lnTo>
                  <a:pt x="126492" y="1091183"/>
                </a:lnTo>
                <a:lnTo>
                  <a:pt x="123444" y="1088135"/>
                </a:lnTo>
                <a:lnTo>
                  <a:pt x="118872" y="1088135"/>
                </a:lnTo>
                <a:lnTo>
                  <a:pt x="112776" y="1085087"/>
                </a:lnTo>
                <a:lnTo>
                  <a:pt x="108204" y="1082039"/>
                </a:lnTo>
                <a:lnTo>
                  <a:pt x="99060" y="1078991"/>
                </a:lnTo>
                <a:lnTo>
                  <a:pt x="97536" y="1075943"/>
                </a:lnTo>
                <a:lnTo>
                  <a:pt x="94488" y="1075943"/>
                </a:lnTo>
                <a:lnTo>
                  <a:pt x="92964" y="1072895"/>
                </a:lnTo>
                <a:lnTo>
                  <a:pt x="86868" y="1069847"/>
                </a:lnTo>
                <a:lnTo>
                  <a:pt x="85344" y="1069847"/>
                </a:lnTo>
                <a:lnTo>
                  <a:pt x="79248" y="1063751"/>
                </a:lnTo>
                <a:lnTo>
                  <a:pt x="76200" y="1063751"/>
                </a:lnTo>
                <a:lnTo>
                  <a:pt x="71628" y="1057655"/>
                </a:lnTo>
                <a:lnTo>
                  <a:pt x="68580" y="1057655"/>
                </a:lnTo>
                <a:lnTo>
                  <a:pt x="50292" y="1039367"/>
                </a:lnTo>
                <a:lnTo>
                  <a:pt x="48768" y="1039367"/>
                </a:lnTo>
                <a:lnTo>
                  <a:pt x="48768" y="1036319"/>
                </a:lnTo>
                <a:lnTo>
                  <a:pt x="44196" y="1030223"/>
                </a:lnTo>
                <a:lnTo>
                  <a:pt x="42672" y="1030223"/>
                </a:lnTo>
                <a:lnTo>
                  <a:pt x="42672" y="1027175"/>
                </a:lnTo>
                <a:lnTo>
                  <a:pt x="39624" y="1024127"/>
                </a:lnTo>
                <a:lnTo>
                  <a:pt x="38100" y="1024127"/>
                </a:lnTo>
                <a:lnTo>
                  <a:pt x="38100" y="1021079"/>
                </a:lnTo>
                <a:lnTo>
                  <a:pt x="35052" y="1021079"/>
                </a:lnTo>
                <a:lnTo>
                  <a:pt x="35052" y="1018031"/>
                </a:lnTo>
                <a:lnTo>
                  <a:pt x="33528" y="1018031"/>
                </a:lnTo>
                <a:lnTo>
                  <a:pt x="33528" y="1014983"/>
                </a:lnTo>
                <a:lnTo>
                  <a:pt x="32004" y="1011935"/>
                </a:lnTo>
                <a:lnTo>
                  <a:pt x="30480" y="1011935"/>
                </a:lnTo>
                <a:lnTo>
                  <a:pt x="30480" y="1008887"/>
                </a:lnTo>
                <a:lnTo>
                  <a:pt x="27432" y="1008887"/>
                </a:lnTo>
                <a:lnTo>
                  <a:pt x="27432" y="1005839"/>
                </a:lnTo>
                <a:lnTo>
                  <a:pt x="25908" y="1005839"/>
                </a:lnTo>
                <a:lnTo>
                  <a:pt x="25908" y="1002791"/>
                </a:lnTo>
                <a:lnTo>
                  <a:pt x="24384" y="1002791"/>
                </a:lnTo>
                <a:lnTo>
                  <a:pt x="24384" y="999743"/>
                </a:lnTo>
                <a:lnTo>
                  <a:pt x="22860" y="999743"/>
                </a:lnTo>
                <a:lnTo>
                  <a:pt x="22860" y="993647"/>
                </a:lnTo>
                <a:lnTo>
                  <a:pt x="21336" y="993647"/>
                </a:lnTo>
                <a:lnTo>
                  <a:pt x="21336" y="990599"/>
                </a:lnTo>
                <a:lnTo>
                  <a:pt x="19812" y="990599"/>
                </a:lnTo>
                <a:lnTo>
                  <a:pt x="19812" y="987551"/>
                </a:lnTo>
                <a:lnTo>
                  <a:pt x="18288" y="987551"/>
                </a:lnTo>
                <a:lnTo>
                  <a:pt x="18288" y="984503"/>
                </a:lnTo>
                <a:lnTo>
                  <a:pt x="16764" y="984503"/>
                </a:lnTo>
                <a:lnTo>
                  <a:pt x="16764" y="981455"/>
                </a:lnTo>
                <a:lnTo>
                  <a:pt x="15240" y="981455"/>
                </a:lnTo>
                <a:lnTo>
                  <a:pt x="15240" y="975359"/>
                </a:lnTo>
                <a:lnTo>
                  <a:pt x="13716" y="975359"/>
                </a:lnTo>
                <a:lnTo>
                  <a:pt x="13716" y="972311"/>
                </a:lnTo>
                <a:lnTo>
                  <a:pt x="12192" y="972311"/>
                </a:lnTo>
                <a:lnTo>
                  <a:pt x="12192" y="966215"/>
                </a:lnTo>
                <a:lnTo>
                  <a:pt x="10668" y="966215"/>
                </a:lnTo>
                <a:lnTo>
                  <a:pt x="10668" y="960119"/>
                </a:lnTo>
                <a:lnTo>
                  <a:pt x="9144" y="960119"/>
                </a:lnTo>
                <a:lnTo>
                  <a:pt x="9144" y="950975"/>
                </a:lnTo>
                <a:lnTo>
                  <a:pt x="7620" y="950975"/>
                </a:lnTo>
                <a:lnTo>
                  <a:pt x="7620" y="941831"/>
                </a:lnTo>
                <a:lnTo>
                  <a:pt x="6096" y="941831"/>
                </a:lnTo>
                <a:lnTo>
                  <a:pt x="6096" y="920495"/>
                </a:lnTo>
                <a:lnTo>
                  <a:pt x="4572" y="920495"/>
                </a:lnTo>
                <a:lnTo>
                  <a:pt x="4572" y="188975"/>
                </a:lnTo>
                <a:lnTo>
                  <a:pt x="9144" y="146303"/>
                </a:lnTo>
                <a:lnTo>
                  <a:pt x="21336" y="112775"/>
                </a:lnTo>
                <a:lnTo>
                  <a:pt x="22860" y="106679"/>
                </a:lnTo>
                <a:lnTo>
                  <a:pt x="27432" y="97535"/>
                </a:lnTo>
                <a:lnTo>
                  <a:pt x="28956" y="97535"/>
                </a:lnTo>
                <a:lnTo>
                  <a:pt x="35052" y="85343"/>
                </a:lnTo>
                <a:lnTo>
                  <a:pt x="36576" y="85343"/>
                </a:lnTo>
                <a:lnTo>
                  <a:pt x="38100" y="82295"/>
                </a:lnTo>
                <a:lnTo>
                  <a:pt x="41148" y="79247"/>
                </a:lnTo>
                <a:lnTo>
                  <a:pt x="42672" y="76199"/>
                </a:lnTo>
                <a:lnTo>
                  <a:pt x="47244" y="70103"/>
                </a:lnTo>
                <a:lnTo>
                  <a:pt x="48768" y="67055"/>
                </a:lnTo>
                <a:lnTo>
                  <a:pt x="68580" y="48767"/>
                </a:lnTo>
                <a:lnTo>
                  <a:pt x="71628" y="45719"/>
                </a:lnTo>
                <a:lnTo>
                  <a:pt x="76200" y="42671"/>
                </a:lnTo>
                <a:lnTo>
                  <a:pt x="82296" y="36575"/>
                </a:lnTo>
                <a:lnTo>
                  <a:pt x="85344" y="36575"/>
                </a:lnTo>
                <a:lnTo>
                  <a:pt x="86868" y="33527"/>
                </a:lnTo>
                <a:lnTo>
                  <a:pt x="92964" y="30479"/>
                </a:lnTo>
                <a:lnTo>
                  <a:pt x="94488" y="30479"/>
                </a:lnTo>
                <a:lnTo>
                  <a:pt x="97536" y="27431"/>
                </a:lnTo>
                <a:lnTo>
                  <a:pt x="99060" y="27431"/>
                </a:lnTo>
                <a:lnTo>
                  <a:pt x="108204" y="21335"/>
                </a:lnTo>
                <a:lnTo>
                  <a:pt x="112776" y="21335"/>
                </a:lnTo>
                <a:lnTo>
                  <a:pt x="118872" y="18287"/>
                </a:lnTo>
                <a:lnTo>
                  <a:pt x="123444" y="15239"/>
                </a:lnTo>
                <a:lnTo>
                  <a:pt x="126492" y="15239"/>
                </a:lnTo>
                <a:lnTo>
                  <a:pt x="135636" y="12191"/>
                </a:lnTo>
                <a:lnTo>
                  <a:pt x="147828" y="9143"/>
                </a:lnTo>
                <a:lnTo>
                  <a:pt x="155448" y="6095"/>
                </a:lnTo>
                <a:lnTo>
                  <a:pt x="166116" y="6095"/>
                </a:lnTo>
                <a:lnTo>
                  <a:pt x="188976" y="3047"/>
                </a:lnTo>
                <a:lnTo>
                  <a:pt x="3151630" y="3047"/>
                </a:lnTo>
                <a:lnTo>
                  <a:pt x="3133343" y="0"/>
                </a:lnTo>
                <a:close/>
              </a:path>
              <a:path w="3302635" h="1106804">
                <a:moveTo>
                  <a:pt x="3151631" y="3047"/>
                </a:moveTo>
                <a:lnTo>
                  <a:pt x="3113532" y="3047"/>
                </a:lnTo>
                <a:lnTo>
                  <a:pt x="3136392" y="6095"/>
                </a:lnTo>
                <a:lnTo>
                  <a:pt x="3147060" y="6095"/>
                </a:lnTo>
                <a:lnTo>
                  <a:pt x="3154680" y="9143"/>
                </a:lnTo>
                <a:lnTo>
                  <a:pt x="3166872" y="12191"/>
                </a:lnTo>
                <a:lnTo>
                  <a:pt x="3176016" y="15239"/>
                </a:lnTo>
                <a:lnTo>
                  <a:pt x="3179064" y="15239"/>
                </a:lnTo>
                <a:lnTo>
                  <a:pt x="3183636" y="18287"/>
                </a:lnTo>
                <a:lnTo>
                  <a:pt x="3189732" y="21335"/>
                </a:lnTo>
                <a:lnTo>
                  <a:pt x="3194304" y="21335"/>
                </a:lnTo>
                <a:lnTo>
                  <a:pt x="3203448" y="27431"/>
                </a:lnTo>
                <a:lnTo>
                  <a:pt x="3204972" y="27431"/>
                </a:lnTo>
                <a:lnTo>
                  <a:pt x="3208020" y="30479"/>
                </a:lnTo>
                <a:lnTo>
                  <a:pt x="3209544" y="30479"/>
                </a:lnTo>
                <a:lnTo>
                  <a:pt x="3215640" y="33527"/>
                </a:lnTo>
                <a:lnTo>
                  <a:pt x="3217164" y="36575"/>
                </a:lnTo>
                <a:lnTo>
                  <a:pt x="3220212" y="36575"/>
                </a:lnTo>
                <a:lnTo>
                  <a:pt x="3226308" y="42671"/>
                </a:lnTo>
                <a:lnTo>
                  <a:pt x="3230880" y="45719"/>
                </a:lnTo>
                <a:lnTo>
                  <a:pt x="3233928" y="48767"/>
                </a:lnTo>
                <a:lnTo>
                  <a:pt x="3253740" y="67055"/>
                </a:lnTo>
                <a:lnTo>
                  <a:pt x="3253740" y="70103"/>
                </a:lnTo>
                <a:lnTo>
                  <a:pt x="3255264" y="70103"/>
                </a:lnTo>
                <a:lnTo>
                  <a:pt x="3259836" y="76199"/>
                </a:lnTo>
                <a:lnTo>
                  <a:pt x="3259836" y="79247"/>
                </a:lnTo>
                <a:lnTo>
                  <a:pt x="3261360" y="79247"/>
                </a:lnTo>
                <a:lnTo>
                  <a:pt x="3264408" y="82295"/>
                </a:lnTo>
                <a:lnTo>
                  <a:pt x="3264408" y="85343"/>
                </a:lnTo>
                <a:lnTo>
                  <a:pt x="3267456" y="85343"/>
                </a:lnTo>
                <a:lnTo>
                  <a:pt x="3267456" y="88391"/>
                </a:lnTo>
                <a:lnTo>
                  <a:pt x="3268980" y="88391"/>
                </a:lnTo>
                <a:lnTo>
                  <a:pt x="3268980" y="91439"/>
                </a:lnTo>
                <a:lnTo>
                  <a:pt x="3270504" y="91439"/>
                </a:lnTo>
                <a:lnTo>
                  <a:pt x="3272028" y="94487"/>
                </a:lnTo>
                <a:lnTo>
                  <a:pt x="3272028" y="97535"/>
                </a:lnTo>
                <a:lnTo>
                  <a:pt x="3275076" y="97535"/>
                </a:lnTo>
                <a:lnTo>
                  <a:pt x="3275076" y="100583"/>
                </a:lnTo>
                <a:lnTo>
                  <a:pt x="3276600" y="100583"/>
                </a:lnTo>
                <a:lnTo>
                  <a:pt x="3276600" y="103631"/>
                </a:lnTo>
                <a:lnTo>
                  <a:pt x="3278124" y="103631"/>
                </a:lnTo>
                <a:lnTo>
                  <a:pt x="3278124" y="106679"/>
                </a:lnTo>
                <a:lnTo>
                  <a:pt x="3279648" y="106679"/>
                </a:lnTo>
                <a:lnTo>
                  <a:pt x="3279648" y="112775"/>
                </a:lnTo>
                <a:lnTo>
                  <a:pt x="3281172" y="112775"/>
                </a:lnTo>
                <a:lnTo>
                  <a:pt x="3281172" y="115823"/>
                </a:lnTo>
                <a:lnTo>
                  <a:pt x="3282696" y="115823"/>
                </a:lnTo>
                <a:lnTo>
                  <a:pt x="3282696" y="118871"/>
                </a:lnTo>
                <a:lnTo>
                  <a:pt x="3284220" y="118871"/>
                </a:lnTo>
                <a:lnTo>
                  <a:pt x="3284220" y="121919"/>
                </a:lnTo>
                <a:lnTo>
                  <a:pt x="3285744" y="121919"/>
                </a:lnTo>
                <a:lnTo>
                  <a:pt x="3285744" y="124967"/>
                </a:lnTo>
                <a:lnTo>
                  <a:pt x="3287268" y="124967"/>
                </a:lnTo>
                <a:lnTo>
                  <a:pt x="3287268" y="131063"/>
                </a:lnTo>
                <a:lnTo>
                  <a:pt x="3288792" y="131063"/>
                </a:lnTo>
                <a:lnTo>
                  <a:pt x="3288792" y="134111"/>
                </a:lnTo>
                <a:lnTo>
                  <a:pt x="3290316" y="134111"/>
                </a:lnTo>
                <a:lnTo>
                  <a:pt x="3290316" y="140207"/>
                </a:lnTo>
                <a:lnTo>
                  <a:pt x="3291840" y="140207"/>
                </a:lnTo>
                <a:lnTo>
                  <a:pt x="3291840" y="146303"/>
                </a:lnTo>
                <a:lnTo>
                  <a:pt x="3293364" y="146303"/>
                </a:lnTo>
                <a:lnTo>
                  <a:pt x="3293364" y="155447"/>
                </a:lnTo>
                <a:lnTo>
                  <a:pt x="3294888" y="155447"/>
                </a:lnTo>
                <a:lnTo>
                  <a:pt x="3294888" y="164591"/>
                </a:lnTo>
                <a:lnTo>
                  <a:pt x="3296412" y="164591"/>
                </a:lnTo>
                <a:lnTo>
                  <a:pt x="3294888" y="941831"/>
                </a:lnTo>
                <a:lnTo>
                  <a:pt x="3291840" y="960119"/>
                </a:lnTo>
                <a:lnTo>
                  <a:pt x="3288792" y="972311"/>
                </a:lnTo>
                <a:lnTo>
                  <a:pt x="3285744" y="981455"/>
                </a:lnTo>
                <a:lnTo>
                  <a:pt x="3279648" y="993647"/>
                </a:lnTo>
                <a:lnTo>
                  <a:pt x="3278124" y="999743"/>
                </a:lnTo>
                <a:lnTo>
                  <a:pt x="3273552" y="1008887"/>
                </a:lnTo>
                <a:lnTo>
                  <a:pt x="3272028" y="1008887"/>
                </a:lnTo>
                <a:lnTo>
                  <a:pt x="3265932" y="1021079"/>
                </a:lnTo>
                <a:lnTo>
                  <a:pt x="3264408" y="1021079"/>
                </a:lnTo>
                <a:lnTo>
                  <a:pt x="3262884" y="1024127"/>
                </a:lnTo>
                <a:lnTo>
                  <a:pt x="3259836" y="1027175"/>
                </a:lnTo>
                <a:lnTo>
                  <a:pt x="3258312" y="1030223"/>
                </a:lnTo>
                <a:lnTo>
                  <a:pt x="3255264" y="1033271"/>
                </a:lnTo>
                <a:lnTo>
                  <a:pt x="3253740" y="1036319"/>
                </a:lnTo>
                <a:lnTo>
                  <a:pt x="3226308" y="1063751"/>
                </a:lnTo>
                <a:lnTo>
                  <a:pt x="3223260" y="1063751"/>
                </a:lnTo>
                <a:lnTo>
                  <a:pt x="3217164" y="1069847"/>
                </a:lnTo>
                <a:lnTo>
                  <a:pt x="3215640" y="1069847"/>
                </a:lnTo>
                <a:lnTo>
                  <a:pt x="3209544" y="1072895"/>
                </a:lnTo>
                <a:lnTo>
                  <a:pt x="3208020" y="1075943"/>
                </a:lnTo>
                <a:lnTo>
                  <a:pt x="3204972" y="1075943"/>
                </a:lnTo>
                <a:lnTo>
                  <a:pt x="3203448" y="1078991"/>
                </a:lnTo>
                <a:lnTo>
                  <a:pt x="3194304" y="1082039"/>
                </a:lnTo>
                <a:lnTo>
                  <a:pt x="3189732" y="1085087"/>
                </a:lnTo>
                <a:lnTo>
                  <a:pt x="3183636" y="1088135"/>
                </a:lnTo>
                <a:lnTo>
                  <a:pt x="3179064" y="1088135"/>
                </a:lnTo>
                <a:lnTo>
                  <a:pt x="3176016" y="1091183"/>
                </a:lnTo>
                <a:lnTo>
                  <a:pt x="3166872" y="1094231"/>
                </a:lnTo>
                <a:lnTo>
                  <a:pt x="3154680" y="1097279"/>
                </a:lnTo>
                <a:lnTo>
                  <a:pt x="3147060" y="1097279"/>
                </a:lnTo>
                <a:lnTo>
                  <a:pt x="3136392" y="1100327"/>
                </a:lnTo>
                <a:lnTo>
                  <a:pt x="3157728" y="1100327"/>
                </a:lnTo>
                <a:lnTo>
                  <a:pt x="3169919" y="1097279"/>
                </a:lnTo>
                <a:lnTo>
                  <a:pt x="3233927" y="1063751"/>
                </a:lnTo>
                <a:lnTo>
                  <a:pt x="3270503" y="1024127"/>
                </a:lnTo>
                <a:lnTo>
                  <a:pt x="3293363" y="975359"/>
                </a:lnTo>
                <a:lnTo>
                  <a:pt x="3302507" y="917447"/>
                </a:lnTo>
                <a:lnTo>
                  <a:pt x="3302507" y="185927"/>
                </a:lnTo>
                <a:lnTo>
                  <a:pt x="3293363" y="131063"/>
                </a:lnTo>
                <a:lnTo>
                  <a:pt x="3258311" y="67055"/>
                </a:lnTo>
                <a:lnTo>
                  <a:pt x="3218687" y="30479"/>
                </a:lnTo>
                <a:lnTo>
                  <a:pt x="3169919" y="9143"/>
                </a:lnTo>
                <a:lnTo>
                  <a:pt x="3151631" y="304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359" y="4419600"/>
            <a:ext cx="3291839" cy="1097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787" y="4415028"/>
            <a:ext cx="3302635" cy="1108075"/>
          </a:xfrm>
          <a:custGeom>
            <a:avLst/>
            <a:gdLst/>
            <a:ahLst/>
            <a:cxnLst/>
            <a:rect l="l" t="t" r="r" b="b"/>
            <a:pathLst>
              <a:path w="3302635" h="1108075">
                <a:moveTo>
                  <a:pt x="3113531" y="0"/>
                </a:moveTo>
                <a:lnTo>
                  <a:pt x="187451" y="0"/>
                </a:lnTo>
                <a:lnTo>
                  <a:pt x="169163" y="1523"/>
                </a:lnTo>
                <a:lnTo>
                  <a:pt x="114299" y="15239"/>
                </a:lnTo>
                <a:lnTo>
                  <a:pt x="68579" y="44195"/>
                </a:lnTo>
                <a:lnTo>
                  <a:pt x="32003" y="83819"/>
                </a:lnTo>
                <a:lnTo>
                  <a:pt x="9143" y="132587"/>
                </a:lnTo>
                <a:lnTo>
                  <a:pt x="0" y="187451"/>
                </a:lnTo>
                <a:lnTo>
                  <a:pt x="0" y="920495"/>
                </a:lnTo>
                <a:lnTo>
                  <a:pt x="9143" y="975359"/>
                </a:lnTo>
                <a:lnTo>
                  <a:pt x="32003" y="1024127"/>
                </a:lnTo>
                <a:lnTo>
                  <a:pt x="68579" y="1065275"/>
                </a:lnTo>
                <a:lnTo>
                  <a:pt x="115823" y="1092707"/>
                </a:lnTo>
                <a:lnTo>
                  <a:pt x="169163" y="1106423"/>
                </a:lnTo>
                <a:lnTo>
                  <a:pt x="188975" y="1107947"/>
                </a:lnTo>
                <a:lnTo>
                  <a:pt x="3115055" y="1107947"/>
                </a:lnTo>
                <a:lnTo>
                  <a:pt x="3133343" y="1106423"/>
                </a:lnTo>
                <a:lnTo>
                  <a:pt x="3151631" y="1103375"/>
                </a:lnTo>
                <a:lnTo>
                  <a:pt x="3169919" y="1098803"/>
                </a:lnTo>
                <a:lnTo>
                  <a:pt x="3174491" y="1097279"/>
                </a:lnTo>
                <a:lnTo>
                  <a:pt x="169163" y="1097279"/>
                </a:lnTo>
                <a:lnTo>
                  <a:pt x="152399" y="1094231"/>
                </a:lnTo>
                <a:lnTo>
                  <a:pt x="103631" y="1075943"/>
                </a:lnTo>
                <a:lnTo>
                  <a:pt x="50291" y="1033271"/>
                </a:lnTo>
                <a:lnTo>
                  <a:pt x="24383" y="989075"/>
                </a:lnTo>
                <a:lnTo>
                  <a:pt x="10667" y="937259"/>
                </a:lnTo>
                <a:lnTo>
                  <a:pt x="10667" y="169163"/>
                </a:lnTo>
                <a:lnTo>
                  <a:pt x="24383" y="118871"/>
                </a:lnTo>
                <a:lnTo>
                  <a:pt x="50291" y="74675"/>
                </a:lnTo>
                <a:lnTo>
                  <a:pt x="88391" y="39623"/>
                </a:lnTo>
                <a:lnTo>
                  <a:pt x="135635" y="18287"/>
                </a:lnTo>
                <a:lnTo>
                  <a:pt x="170687" y="10667"/>
                </a:lnTo>
                <a:lnTo>
                  <a:pt x="3174110" y="10667"/>
                </a:lnTo>
                <a:lnTo>
                  <a:pt x="3169919" y="9143"/>
                </a:lnTo>
                <a:lnTo>
                  <a:pt x="3151631" y="4571"/>
                </a:lnTo>
                <a:lnTo>
                  <a:pt x="3133343" y="1523"/>
                </a:lnTo>
                <a:lnTo>
                  <a:pt x="3113531" y="0"/>
                </a:lnTo>
                <a:close/>
              </a:path>
              <a:path w="3302635" h="1108075">
                <a:moveTo>
                  <a:pt x="3174110" y="10667"/>
                </a:moveTo>
                <a:lnTo>
                  <a:pt x="3133343" y="10667"/>
                </a:lnTo>
                <a:lnTo>
                  <a:pt x="3150107" y="13715"/>
                </a:lnTo>
                <a:lnTo>
                  <a:pt x="3166871" y="18287"/>
                </a:lnTo>
                <a:lnTo>
                  <a:pt x="3214115" y="41147"/>
                </a:lnTo>
                <a:lnTo>
                  <a:pt x="3252215" y="74675"/>
                </a:lnTo>
                <a:lnTo>
                  <a:pt x="3278123" y="118871"/>
                </a:lnTo>
                <a:lnTo>
                  <a:pt x="3291839" y="170687"/>
                </a:lnTo>
                <a:lnTo>
                  <a:pt x="3291839" y="938783"/>
                </a:lnTo>
                <a:lnTo>
                  <a:pt x="3278123" y="989075"/>
                </a:lnTo>
                <a:lnTo>
                  <a:pt x="3252215" y="1033271"/>
                </a:lnTo>
                <a:lnTo>
                  <a:pt x="3214115" y="1066799"/>
                </a:lnTo>
                <a:lnTo>
                  <a:pt x="3166871" y="1089659"/>
                </a:lnTo>
                <a:lnTo>
                  <a:pt x="3131819" y="1097279"/>
                </a:lnTo>
                <a:lnTo>
                  <a:pt x="3174491" y="1097279"/>
                </a:lnTo>
                <a:lnTo>
                  <a:pt x="3233927" y="1063751"/>
                </a:lnTo>
                <a:lnTo>
                  <a:pt x="3270503" y="1024127"/>
                </a:lnTo>
                <a:lnTo>
                  <a:pt x="3293363" y="975359"/>
                </a:lnTo>
                <a:lnTo>
                  <a:pt x="3302507" y="918971"/>
                </a:lnTo>
                <a:lnTo>
                  <a:pt x="3302507" y="187451"/>
                </a:lnTo>
                <a:lnTo>
                  <a:pt x="3293363" y="132587"/>
                </a:lnTo>
                <a:lnTo>
                  <a:pt x="3258311" y="68579"/>
                </a:lnTo>
                <a:lnTo>
                  <a:pt x="3218687" y="32003"/>
                </a:lnTo>
                <a:lnTo>
                  <a:pt x="3186683" y="15239"/>
                </a:lnTo>
                <a:lnTo>
                  <a:pt x="3174110" y="1066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7988" y="4456008"/>
            <a:ext cx="28714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14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b="1" spc="-30" dirty="0">
                <a:solidFill>
                  <a:srgbClr val="002060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alor</a:t>
            </a:r>
            <a:r>
              <a:rPr sz="1400" b="1" spc="-1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Ad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es 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 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ol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ms p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ide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tif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tion</a:t>
            </a:r>
            <a:r>
              <a:rPr sz="1400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using 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tion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  <a:p>
            <a:pPr marL="12700" marR="116205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Ap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es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 doc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 as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sl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ed</a:t>
            </a:r>
            <a:r>
              <a:rPr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y 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4600" y="5334000"/>
            <a:ext cx="3200399" cy="1005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0027" y="5329428"/>
            <a:ext cx="3211195" cy="1016635"/>
          </a:xfrm>
          <a:custGeom>
            <a:avLst/>
            <a:gdLst/>
            <a:ahLst/>
            <a:cxnLst/>
            <a:rect l="l" t="t" r="r" b="b"/>
            <a:pathLst>
              <a:path w="3211195" h="1016635">
                <a:moveTo>
                  <a:pt x="3037331" y="0"/>
                </a:moveTo>
                <a:lnTo>
                  <a:pt x="172211" y="0"/>
                </a:lnTo>
                <a:lnTo>
                  <a:pt x="155447" y="1523"/>
                </a:lnTo>
                <a:lnTo>
                  <a:pt x="105155" y="13715"/>
                </a:lnTo>
                <a:lnTo>
                  <a:pt x="62483" y="39623"/>
                </a:lnTo>
                <a:lnTo>
                  <a:pt x="30479" y="76199"/>
                </a:lnTo>
                <a:lnTo>
                  <a:pt x="7619" y="121919"/>
                </a:lnTo>
                <a:lnTo>
                  <a:pt x="0" y="172211"/>
                </a:lnTo>
                <a:lnTo>
                  <a:pt x="0" y="844295"/>
                </a:lnTo>
                <a:lnTo>
                  <a:pt x="7619" y="894587"/>
                </a:lnTo>
                <a:lnTo>
                  <a:pt x="39623" y="954023"/>
                </a:lnTo>
                <a:lnTo>
                  <a:pt x="76199" y="986027"/>
                </a:lnTo>
                <a:lnTo>
                  <a:pt x="121919" y="1008887"/>
                </a:lnTo>
                <a:lnTo>
                  <a:pt x="172211" y="1016507"/>
                </a:lnTo>
                <a:lnTo>
                  <a:pt x="3038855" y="1016507"/>
                </a:lnTo>
                <a:lnTo>
                  <a:pt x="3055619" y="1014983"/>
                </a:lnTo>
                <a:lnTo>
                  <a:pt x="3072383" y="1011935"/>
                </a:lnTo>
                <a:lnTo>
                  <a:pt x="3077972" y="1010411"/>
                </a:lnTo>
                <a:lnTo>
                  <a:pt x="3060192" y="1010411"/>
                </a:lnTo>
                <a:lnTo>
                  <a:pt x="150876" y="1008887"/>
                </a:lnTo>
                <a:lnTo>
                  <a:pt x="109728" y="998219"/>
                </a:lnTo>
                <a:lnTo>
                  <a:pt x="86868" y="986027"/>
                </a:lnTo>
                <a:lnTo>
                  <a:pt x="80772" y="982979"/>
                </a:lnTo>
                <a:lnTo>
                  <a:pt x="79248" y="981455"/>
                </a:lnTo>
                <a:lnTo>
                  <a:pt x="76200" y="979931"/>
                </a:lnTo>
                <a:lnTo>
                  <a:pt x="73152" y="976883"/>
                </a:lnTo>
                <a:lnTo>
                  <a:pt x="70104" y="975359"/>
                </a:lnTo>
                <a:lnTo>
                  <a:pt x="65532" y="970787"/>
                </a:lnTo>
                <a:lnTo>
                  <a:pt x="62484" y="969263"/>
                </a:lnTo>
                <a:lnTo>
                  <a:pt x="47244" y="954023"/>
                </a:lnTo>
                <a:lnTo>
                  <a:pt x="45720" y="954023"/>
                </a:lnTo>
                <a:lnTo>
                  <a:pt x="45720" y="950975"/>
                </a:lnTo>
                <a:lnTo>
                  <a:pt x="41148" y="946403"/>
                </a:lnTo>
                <a:lnTo>
                  <a:pt x="39624" y="946403"/>
                </a:lnTo>
                <a:lnTo>
                  <a:pt x="39624" y="943355"/>
                </a:lnTo>
                <a:lnTo>
                  <a:pt x="36576" y="940307"/>
                </a:lnTo>
                <a:lnTo>
                  <a:pt x="35052" y="940307"/>
                </a:lnTo>
                <a:lnTo>
                  <a:pt x="35052" y="937259"/>
                </a:lnTo>
                <a:lnTo>
                  <a:pt x="33528" y="935735"/>
                </a:lnTo>
                <a:lnTo>
                  <a:pt x="32004" y="935735"/>
                </a:lnTo>
                <a:lnTo>
                  <a:pt x="32004" y="932687"/>
                </a:lnTo>
                <a:lnTo>
                  <a:pt x="30480" y="932687"/>
                </a:lnTo>
                <a:lnTo>
                  <a:pt x="30480" y="929639"/>
                </a:lnTo>
                <a:lnTo>
                  <a:pt x="28956" y="928115"/>
                </a:lnTo>
                <a:lnTo>
                  <a:pt x="27432" y="928115"/>
                </a:lnTo>
                <a:lnTo>
                  <a:pt x="27432" y="925067"/>
                </a:lnTo>
                <a:lnTo>
                  <a:pt x="25908" y="925067"/>
                </a:lnTo>
                <a:lnTo>
                  <a:pt x="25908" y="922019"/>
                </a:lnTo>
                <a:lnTo>
                  <a:pt x="24384" y="922019"/>
                </a:lnTo>
                <a:lnTo>
                  <a:pt x="24384" y="918971"/>
                </a:lnTo>
                <a:lnTo>
                  <a:pt x="22860" y="918971"/>
                </a:lnTo>
                <a:lnTo>
                  <a:pt x="22860" y="915923"/>
                </a:lnTo>
                <a:lnTo>
                  <a:pt x="21336" y="915923"/>
                </a:lnTo>
                <a:lnTo>
                  <a:pt x="21336" y="912875"/>
                </a:lnTo>
                <a:lnTo>
                  <a:pt x="19812" y="912875"/>
                </a:lnTo>
                <a:lnTo>
                  <a:pt x="19812" y="909827"/>
                </a:lnTo>
                <a:lnTo>
                  <a:pt x="18288" y="909827"/>
                </a:lnTo>
                <a:lnTo>
                  <a:pt x="18288" y="906779"/>
                </a:lnTo>
                <a:lnTo>
                  <a:pt x="16764" y="906779"/>
                </a:lnTo>
                <a:lnTo>
                  <a:pt x="16764" y="902207"/>
                </a:lnTo>
                <a:lnTo>
                  <a:pt x="15240" y="902207"/>
                </a:lnTo>
                <a:lnTo>
                  <a:pt x="15240" y="897635"/>
                </a:lnTo>
                <a:lnTo>
                  <a:pt x="13716" y="897635"/>
                </a:lnTo>
                <a:lnTo>
                  <a:pt x="13716" y="893063"/>
                </a:lnTo>
                <a:lnTo>
                  <a:pt x="12192" y="893063"/>
                </a:lnTo>
                <a:lnTo>
                  <a:pt x="12192" y="888491"/>
                </a:lnTo>
                <a:lnTo>
                  <a:pt x="10668" y="888491"/>
                </a:lnTo>
                <a:lnTo>
                  <a:pt x="10668" y="882395"/>
                </a:lnTo>
                <a:lnTo>
                  <a:pt x="9144" y="882395"/>
                </a:lnTo>
                <a:lnTo>
                  <a:pt x="9144" y="874775"/>
                </a:lnTo>
                <a:lnTo>
                  <a:pt x="7620" y="874775"/>
                </a:lnTo>
                <a:lnTo>
                  <a:pt x="7620" y="865631"/>
                </a:lnTo>
                <a:lnTo>
                  <a:pt x="6096" y="865631"/>
                </a:lnTo>
                <a:lnTo>
                  <a:pt x="6096" y="844295"/>
                </a:lnTo>
                <a:lnTo>
                  <a:pt x="4572" y="844295"/>
                </a:lnTo>
                <a:lnTo>
                  <a:pt x="4572" y="173735"/>
                </a:lnTo>
                <a:lnTo>
                  <a:pt x="9144" y="134111"/>
                </a:lnTo>
                <a:lnTo>
                  <a:pt x="27432" y="88391"/>
                </a:lnTo>
                <a:lnTo>
                  <a:pt x="28956" y="86867"/>
                </a:lnTo>
                <a:lnTo>
                  <a:pt x="32004" y="80771"/>
                </a:lnTo>
                <a:lnTo>
                  <a:pt x="33528" y="79247"/>
                </a:lnTo>
                <a:lnTo>
                  <a:pt x="35052" y="76199"/>
                </a:lnTo>
                <a:lnTo>
                  <a:pt x="38100" y="73151"/>
                </a:lnTo>
                <a:lnTo>
                  <a:pt x="39624" y="70103"/>
                </a:lnTo>
                <a:lnTo>
                  <a:pt x="45720" y="64007"/>
                </a:lnTo>
                <a:lnTo>
                  <a:pt x="47244" y="60959"/>
                </a:lnTo>
                <a:lnTo>
                  <a:pt x="60960" y="47243"/>
                </a:lnTo>
                <a:lnTo>
                  <a:pt x="64008" y="45719"/>
                </a:lnTo>
                <a:lnTo>
                  <a:pt x="70104" y="39623"/>
                </a:lnTo>
                <a:lnTo>
                  <a:pt x="73152" y="38099"/>
                </a:lnTo>
                <a:lnTo>
                  <a:pt x="76200" y="35051"/>
                </a:lnTo>
                <a:lnTo>
                  <a:pt x="79248" y="33527"/>
                </a:lnTo>
                <a:lnTo>
                  <a:pt x="80772" y="32003"/>
                </a:lnTo>
                <a:lnTo>
                  <a:pt x="86868" y="28955"/>
                </a:lnTo>
                <a:lnTo>
                  <a:pt x="88392" y="27431"/>
                </a:lnTo>
                <a:lnTo>
                  <a:pt x="128016" y="10667"/>
                </a:lnTo>
                <a:lnTo>
                  <a:pt x="173736" y="4571"/>
                </a:lnTo>
                <a:lnTo>
                  <a:pt x="3072383" y="4571"/>
                </a:lnTo>
                <a:lnTo>
                  <a:pt x="3055619" y="1523"/>
                </a:lnTo>
                <a:lnTo>
                  <a:pt x="3037331" y="0"/>
                </a:lnTo>
                <a:close/>
              </a:path>
              <a:path w="3211195" h="1016635">
                <a:moveTo>
                  <a:pt x="3072383" y="4571"/>
                </a:moveTo>
                <a:lnTo>
                  <a:pt x="3037332" y="4571"/>
                </a:lnTo>
                <a:lnTo>
                  <a:pt x="3060192" y="6095"/>
                </a:lnTo>
                <a:lnTo>
                  <a:pt x="3069337" y="7619"/>
                </a:lnTo>
                <a:lnTo>
                  <a:pt x="3122676" y="27431"/>
                </a:lnTo>
                <a:lnTo>
                  <a:pt x="3124200" y="28955"/>
                </a:lnTo>
                <a:lnTo>
                  <a:pt x="3130296" y="32003"/>
                </a:lnTo>
                <a:lnTo>
                  <a:pt x="3131820" y="33527"/>
                </a:lnTo>
                <a:lnTo>
                  <a:pt x="3134868" y="35051"/>
                </a:lnTo>
                <a:lnTo>
                  <a:pt x="3137916" y="38099"/>
                </a:lnTo>
                <a:lnTo>
                  <a:pt x="3140964" y="39623"/>
                </a:lnTo>
                <a:lnTo>
                  <a:pt x="3145536" y="44195"/>
                </a:lnTo>
                <a:lnTo>
                  <a:pt x="3148584" y="45719"/>
                </a:lnTo>
                <a:lnTo>
                  <a:pt x="3165348" y="62483"/>
                </a:lnTo>
                <a:lnTo>
                  <a:pt x="3165348" y="65531"/>
                </a:lnTo>
                <a:lnTo>
                  <a:pt x="3166872" y="65531"/>
                </a:lnTo>
                <a:lnTo>
                  <a:pt x="3171444" y="70103"/>
                </a:lnTo>
                <a:lnTo>
                  <a:pt x="3171444" y="73151"/>
                </a:lnTo>
                <a:lnTo>
                  <a:pt x="3172968" y="73151"/>
                </a:lnTo>
                <a:lnTo>
                  <a:pt x="3176016" y="76199"/>
                </a:lnTo>
                <a:lnTo>
                  <a:pt x="3176016" y="79247"/>
                </a:lnTo>
                <a:lnTo>
                  <a:pt x="3177540" y="79247"/>
                </a:lnTo>
                <a:lnTo>
                  <a:pt x="3179064" y="80771"/>
                </a:lnTo>
                <a:lnTo>
                  <a:pt x="3179064" y="83819"/>
                </a:lnTo>
                <a:lnTo>
                  <a:pt x="3180588" y="83819"/>
                </a:lnTo>
                <a:lnTo>
                  <a:pt x="3180588" y="86867"/>
                </a:lnTo>
                <a:lnTo>
                  <a:pt x="3182112" y="86867"/>
                </a:lnTo>
                <a:lnTo>
                  <a:pt x="3183636" y="88391"/>
                </a:lnTo>
                <a:lnTo>
                  <a:pt x="3183636" y="91439"/>
                </a:lnTo>
                <a:lnTo>
                  <a:pt x="3185160" y="91439"/>
                </a:lnTo>
                <a:lnTo>
                  <a:pt x="3185160" y="94487"/>
                </a:lnTo>
                <a:lnTo>
                  <a:pt x="3186684" y="94487"/>
                </a:lnTo>
                <a:lnTo>
                  <a:pt x="3186684" y="97535"/>
                </a:lnTo>
                <a:lnTo>
                  <a:pt x="3188208" y="97535"/>
                </a:lnTo>
                <a:lnTo>
                  <a:pt x="3188208" y="100583"/>
                </a:lnTo>
                <a:lnTo>
                  <a:pt x="3189732" y="100583"/>
                </a:lnTo>
                <a:lnTo>
                  <a:pt x="3189732" y="103631"/>
                </a:lnTo>
                <a:lnTo>
                  <a:pt x="3191256" y="103631"/>
                </a:lnTo>
                <a:lnTo>
                  <a:pt x="3191256" y="106679"/>
                </a:lnTo>
                <a:lnTo>
                  <a:pt x="3192780" y="106679"/>
                </a:lnTo>
                <a:lnTo>
                  <a:pt x="3192780" y="109727"/>
                </a:lnTo>
                <a:lnTo>
                  <a:pt x="3194304" y="109727"/>
                </a:lnTo>
                <a:lnTo>
                  <a:pt x="3194304" y="114299"/>
                </a:lnTo>
                <a:lnTo>
                  <a:pt x="3195828" y="114299"/>
                </a:lnTo>
                <a:lnTo>
                  <a:pt x="3195828" y="118871"/>
                </a:lnTo>
                <a:lnTo>
                  <a:pt x="3197352" y="118871"/>
                </a:lnTo>
                <a:lnTo>
                  <a:pt x="3197352" y="123443"/>
                </a:lnTo>
                <a:lnTo>
                  <a:pt x="3198876" y="123443"/>
                </a:lnTo>
                <a:lnTo>
                  <a:pt x="3198876" y="128015"/>
                </a:lnTo>
                <a:lnTo>
                  <a:pt x="3200400" y="128015"/>
                </a:lnTo>
                <a:lnTo>
                  <a:pt x="3200400" y="134111"/>
                </a:lnTo>
                <a:lnTo>
                  <a:pt x="3201924" y="134111"/>
                </a:lnTo>
                <a:lnTo>
                  <a:pt x="3201924" y="141731"/>
                </a:lnTo>
                <a:lnTo>
                  <a:pt x="3203448" y="141731"/>
                </a:lnTo>
                <a:lnTo>
                  <a:pt x="3203448" y="150875"/>
                </a:lnTo>
                <a:lnTo>
                  <a:pt x="3204972" y="150875"/>
                </a:lnTo>
                <a:lnTo>
                  <a:pt x="3203448" y="865631"/>
                </a:lnTo>
                <a:lnTo>
                  <a:pt x="3192780" y="906779"/>
                </a:lnTo>
                <a:lnTo>
                  <a:pt x="3180588" y="929639"/>
                </a:lnTo>
                <a:lnTo>
                  <a:pt x="3177540" y="935735"/>
                </a:lnTo>
                <a:lnTo>
                  <a:pt x="3176016" y="937259"/>
                </a:lnTo>
                <a:lnTo>
                  <a:pt x="3174492" y="940307"/>
                </a:lnTo>
                <a:lnTo>
                  <a:pt x="3171444" y="943355"/>
                </a:lnTo>
                <a:lnTo>
                  <a:pt x="3169920" y="946403"/>
                </a:lnTo>
                <a:lnTo>
                  <a:pt x="3165348" y="950975"/>
                </a:lnTo>
                <a:lnTo>
                  <a:pt x="3163824" y="954023"/>
                </a:lnTo>
                <a:lnTo>
                  <a:pt x="3148584" y="969263"/>
                </a:lnTo>
                <a:lnTo>
                  <a:pt x="3145536" y="970787"/>
                </a:lnTo>
                <a:lnTo>
                  <a:pt x="3140964" y="975359"/>
                </a:lnTo>
                <a:lnTo>
                  <a:pt x="3137916" y="976883"/>
                </a:lnTo>
                <a:lnTo>
                  <a:pt x="3134868" y="979931"/>
                </a:lnTo>
                <a:lnTo>
                  <a:pt x="3131820" y="981455"/>
                </a:lnTo>
                <a:lnTo>
                  <a:pt x="3130296" y="982979"/>
                </a:lnTo>
                <a:lnTo>
                  <a:pt x="3124200" y="986027"/>
                </a:lnTo>
                <a:lnTo>
                  <a:pt x="3122676" y="987551"/>
                </a:lnTo>
                <a:lnTo>
                  <a:pt x="3083052" y="1004315"/>
                </a:lnTo>
                <a:lnTo>
                  <a:pt x="3060192" y="1008887"/>
                </a:lnTo>
                <a:lnTo>
                  <a:pt x="3060192" y="1010411"/>
                </a:lnTo>
                <a:lnTo>
                  <a:pt x="3077972" y="1010411"/>
                </a:lnTo>
                <a:lnTo>
                  <a:pt x="3105911" y="1002791"/>
                </a:lnTo>
                <a:lnTo>
                  <a:pt x="3148584" y="976883"/>
                </a:lnTo>
                <a:lnTo>
                  <a:pt x="3180587" y="940307"/>
                </a:lnTo>
                <a:lnTo>
                  <a:pt x="3203447" y="894587"/>
                </a:lnTo>
                <a:lnTo>
                  <a:pt x="3211067" y="842771"/>
                </a:lnTo>
                <a:lnTo>
                  <a:pt x="3211067" y="172211"/>
                </a:lnTo>
                <a:lnTo>
                  <a:pt x="3197351" y="105155"/>
                </a:lnTo>
                <a:lnTo>
                  <a:pt x="3171443" y="62483"/>
                </a:lnTo>
                <a:lnTo>
                  <a:pt x="3134867" y="30479"/>
                </a:lnTo>
                <a:lnTo>
                  <a:pt x="3089147" y="7619"/>
                </a:lnTo>
                <a:lnTo>
                  <a:pt x="3072383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4600" y="5334000"/>
            <a:ext cx="3200399" cy="1005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0027" y="5329428"/>
            <a:ext cx="3211195" cy="1016635"/>
          </a:xfrm>
          <a:custGeom>
            <a:avLst/>
            <a:gdLst/>
            <a:ahLst/>
            <a:cxnLst/>
            <a:rect l="l" t="t" r="r" b="b"/>
            <a:pathLst>
              <a:path w="3211195" h="1016635">
                <a:moveTo>
                  <a:pt x="3037331" y="0"/>
                </a:moveTo>
                <a:lnTo>
                  <a:pt x="172211" y="0"/>
                </a:lnTo>
                <a:lnTo>
                  <a:pt x="155447" y="1523"/>
                </a:lnTo>
                <a:lnTo>
                  <a:pt x="105155" y="13715"/>
                </a:lnTo>
                <a:lnTo>
                  <a:pt x="62483" y="39623"/>
                </a:lnTo>
                <a:lnTo>
                  <a:pt x="30479" y="76199"/>
                </a:lnTo>
                <a:lnTo>
                  <a:pt x="7619" y="121919"/>
                </a:lnTo>
                <a:lnTo>
                  <a:pt x="0" y="172211"/>
                </a:lnTo>
                <a:lnTo>
                  <a:pt x="0" y="844295"/>
                </a:lnTo>
                <a:lnTo>
                  <a:pt x="7619" y="894587"/>
                </a:lnTo>
                <a:lnTo>
                  <a:pt x="39623" y="954023"/>
                </a:lnTo>
                <a:lnTo>
                  <a:pt x="76199" y="986027"/>
                </a:lnTo>
                <a:lnTo>
                  <a:pt x="121919" y="1008887"/>
                </a:lnTo>
                <a:lnTo>
                  <a:pt x="172211" y="1016507"/>
                </a:lnTo>
                <a:lnTo>
                  <a:pt x="3038855" y="1016507"/>
                </a:lnTo>
                <a:lnTo>
                  <a:pt x="3055619" y="1014983"/>
                </a:lnTo>
                <a:lnTo>
                  <a:pt x="3072383" y="1011935"/>
                </a:lnTo>
                <a:lnTo>
                  <a:pt x="3094735" y="1005839"/>
                </a:lnTo>
                <a:lnTo>
                  <a:pt x="155447" y="1005839"/>
                </a:lnTo>
                <a:lnTo>
                  <a:pt x="124967" y="999743"/>
                </a:lnTo>
                <a:lnTo>
                  <a:pt x="82295" y="978407"/>
                </a:lnTo>
                <a:lnTo>
                  <a:pt x="47243" y="946403"/>
                </a:lnTo>
                <a:lnTo>
                  <a:pt x="22859" y="906779"/>
                </a:lnTo>
                <a:lnTo>
                  <a:pt x="10667" y="859535"/>
                </a:lnTo>
                <a:lnTo>
                  <a:pt x="10667" y="155447"/>
                </a:lnTo>
                <a:lnTo>
                  <a:pt x="22859" y="109727"/>
                </a:lnTo>
                <a:lnTo>
                  <a:pt x="47243" y="68579"/>
                </a:lnTo>
                <a:lnTo>
                  <a:pt x="82295" y="38099"/>
                </a:lnTo>
                <a:lnTo>
                  <a:pt x="124967" y="16763"/>
                </a:lnTo>
                <a:lnTo>
                  <a:pt x="156971" y="10667"/>
                </a:lnTo>
                <a:lnTo>
                  <a:pt x="3096767" y="10667"/>
                </a:lnTo>
                <a:lnTo>
                  <a:pt x="3089147" y="7619"/>
                </a:lnTo>
                <a:lnTo>
                  <a:pt x="3055619" y="1523"/>
                </a:lnTo>
                <a:lnTo>
                  <a:pt x="3037331" y="0"/>
                </a:lnTo>
                <a:close/>
              </a:path>
              <a:path w="3211195" h="1016635">
                <a:moveTo>
                  <a:pt x="3096767" y="10667"/>
                </a:moveTo>
                <a:lnTo>
                  <a:pt x="3055619" y="10667"/>
                </a:lnTo>
                <a:lnTo>
                  <a:pt x="3086099" y="16763"/>
                </a:lnTo>
                <a:lnTo>
                  <a:pt x="3101339" y="22859"/>
                </a:lnTo>
                <a:lnTo>
                  <a:pt x="3142487" y="47243"/>
                </a:lnTo>
                <a:lnTo>
                  <a:pt x="3172967" y="82295"/>
                </a:lnTo>
                <a:lnTo>
                  <a:pt x="3194303" y="124967"/>
                </a:lnTo>
                <a:lnTo>
                  <a:pt x="3200399" y="156971"/>
                </a:lnTo>
                <a:lnTo>
                  <a:pt x="3200399" y="861059"/>
                </a:lnTo>
                <a:lnTo>
                  <a:pt x="3188207" y="906779"/>
                </a:lnTo>
                <a:lnTo>
                  <a:pt x="3163823" y="947927"/>
                </a:lnTo>
                <a:lnTo>
                  <a:pt x="3128771" y="978407"/>
                </a:lnTo>
                <a:lnTo>
                  <a:pt x="3086099" y="999743"/>
                </a:lnTo>
                <a:lnTo>
                  <a:pt x="3054095" y="1005839"/>
                </a:lnTo>
                <a:lnTo>
                  <a:pt x="3094735" y="1005839"/>
                </a:lnTo>
                <a:lnTo>
                  <a:pt x="3148583" y="976883"/>
                </a:lnTo>
                <a:lnTo>
                  <a:pt x="3180587" y="940307"/>
                </a:lnTo>
                <a:lnTo>
                  <a:pt x="3203447" y="894587"/>
                </a:lnTo>
                <a:lnTo>
                  <a:pt x="3211067" y="842771"/>
                </a:lnTo>
                <a:lnTo>
                  <a:pt x="3211067" y="172211"/>
                </a:lnTo>
                <a:lnTo>
                  <a:pt x="3197351" y="105155"/>
                </a:lnTo>
                <a:lnTo>
                  <a:pt x="3171443" y="62483"/>
                </a:lnTo>
                <a:lnTo>
                  <a:pt x="3134867" y="30479"/>
                </a:lnTo>
                <a:lnTo>
                  <a:pt x="3104387" y="13715"/>
                </a:lnTo>
                <a:lnTo>
                  <a:pt x="3096767" y="10667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53649" y="5324726"/>
            <a:ext cx="292671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Che</a:t>
            </a:r>
            <a:r>
              <a:rPr sz="1400" b="1" spc="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na</a:t>
            </a:r>
            <a:r>
              <a:rPr sz="1400" b="1" spc="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Ad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es 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 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ol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ms p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ide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tif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tion</a:t>
            </a:r>
            <a:r>
              <a:rPr sz="1400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using dri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er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lice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se.</a:t>
            </a:r>
            <a:endParaRPr sz="1400">
              <a:latin typeface="Calibri"/>
              <a:cs typeface="Calibri"/>
            </a:endParaRPr>
          </a:p>
          <a:p>
            <a:pPr marL="12700" marR="171450">
              <a:lnSpc>
                <a:spcPct val="100000"/>
              </a:lnSpc>
              <a:buClr>
                <a:srgbClr val="002060"/>
              </a:buClr>
              <a:buFont typeface="Arial"/>
              <a:buChar char="•"/>
              <a:tabLst>
                <a:tab pos="124460" algn="l"/>
              </a:tabLst>
            </a:pP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Ap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es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 doc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t as</a:t>
            </a:r>
            <a:r>
              <a:rPr sz="14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sl</a:t>
            </a:r>
            <a:r>
              <a:rPr sz="1400" spc="-15" dirty="0">
                <a:solidFill>
                  <a:srgbClr val="002060"/>
                </a:solidFill>
                <a:latin typeface="Calibri"/>
                <a:cs typeface="Calibri"/>
              </a:rPr>
              <a:t>at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ed</a:t>
            </a:r>
            <a:r>
              <a:rPr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y t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400" spc="-3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8559" y="4765547"/>
            <a:ext cx="548640" cy="1395095"/>
          </a:xfrm>
          <a:custGeom>
            <a:avLst/>
            <a:gdLst/>
            <a:ahLst/>
            <a:cxnLst/>
            <a:rect l="l" t="t" r="r" b="b"/>
            <a:pathLst>
              <a:path w="548639" h="1395095">
                <a:moveTo>
                  <a:pt x="153499" y="1223699"/>
                </a:moveTo>
                <a:lnTo>
                  <a:pt x="141731" y="1226819"/>
                </a:lnTo>
                <a:lnTo>
                  <a:pt x="0" y="1309115"/>
                </a:lnTo>
                <a:lnTo>
                  <a:pt x="141731" y="1392935"/>
                </a:lnTo>
                <a:lnTo>
                  <a:pt x="150522" y="1394885"/>
                </a:lnTo>
                <a:lnTo>
                  <a:pt x="161183" y="1391090"/>
                </a:lnTo>
                <a:lnTo>
                  <a:pt x="170217" y="1379722"/>
                </a:lnTo>
                <a:lnTo>
                  <a:pt x="169401" y="1368540"/>
                </a:lnTo>
                <a:lnTo>
                  <a:pt x="161543" y="1359407"/>
                </a:lnTo>
                <a:lnTo>
                  <a:pt x="108381" y="1328927"/>
                </a:lnTo>
                <a:lnTo>
                  <a:pt x="38099" y="1328927"/>
                </a:lnTo>
                <a:lnTo>
                  <a:pt x="38099" y="1290827"/>
                </a:lnTo>
                <a:lnTo>
                  <a:pt x="104805" y="1290827"/>
                </a:lnTo>
                <a:lnTo>
                  <a:pt x="168296" y="1252165"/>
                </a:lnTo>
                <a:lnTo>
                  <a:pt x="169772" y="1241441"/>
                </a:lnTo>
                <a:lnTo>
                  <a:pt x="164088" y="1228204"/>
                </a:lnTo>
                <a:lnTo>
                  <a:pt x="153499" y="1223699"/>
                </a:lnTo>
                <a:close/>
              </a:path>
              <a:path w="548639" h="1395095">
                <a:moveTo>
                  <a:pt x="104805" y="1290827"/>
                </a:moveTo>
                <a:lnTo>
                  <a:pt x="38099" y="1290827"/>
                </a:lnTo>
                <a:lnTo>
                  <a:pt x="38099" y="1328927"/>
                </a:lnTo>
                <a:lnTo>
                  <a:pt x="108261" y="1328859"/>
                </a:lnTo>
                <a:lnTo>
                  <a:pt x="103064" y="1325879"/>
                </a:lnTo>
                <a:lnTo>
                  <a:pt x="47243" y="1325879"/>
                </a:lnTo>
                <a:lnTo>
                  <a:pt x="47243" y="1293875"/>
                </a:lnTo>
                <a:lnTo>
                  <a:pt x="99800" y="1293875"/>
                </a:lnTo>
                <a:lnTo>
                  <a:pt x="104805" y="1290827"/>
                </a:lnTo>
                <a:close/>
              </a:path>
              <a:path w="548639" h="1395095">
                <a:moveTo>
                  <a:pt x="108261" y="1328859"/>
                </a:moveTo>
                <a:lnTo>
                  <a:pt x="38099" y="1328927"/>
                </a:lnTo>
                <a:lnTo>
                  <a:pt x="108381" y="1328927"/>
                </a:lnTo>
                <a:close/>
              </a:path>
              <a:path w="548639" h="1395095">
                <a:moveTo>
                  <a:pt x="256031" y="1290827"/>
                </a:moveTo>
                <a:lnTo>
                  <a:pt x="104805" y="1290827"/>
                </a:lnTo>
                <a:lnTo>
                  <a:pt x="74313" y="1309395"/>
                </a:lnTo>
                <a:lnTo>
                  <a:pt x="108261" y="1328859"/>
                </a:lnTo>
                <a:lnTo>
                  <a:pt x="277264" y="1328694"/>
                </a:lnTo>
                <a:lnTo>
                  <a:pt x="289205" y="1321973"/>
                </a:lnTo>
                <a:lnTo>
                  <a:pt x="294131" y="1309115"/>
                </a:lnTo>
                <a:lnTo>
                  <a:pt x="256031" y="1309115"/>
                </a:lnTo>
                <a:lnTo>
                  <a:pt x="256031" y="1290827"/>
                </a:lnTo>
                <a:close/>
              </a:path>
              <a:path w="548639" h="1395095">
                <a:moveTo>
                  <a:pt x="47243" y="1293875"/>
                </a:moveTo>
                <a:lnTo>
                  <a:pt x="47243" y="1325879"/>
                </a:lnTo>
                <a:lnTo>
                  <a:pt x="74313" y="1309395"/>
                </a:lnTo>
                <a:lnTo>
                  <a:pt x="47243" y="1293875"/>
                </a:lnTo>
                <a:close/>
              </a:path>
              <a:path w="548639" h="1395095">
                <a:moveTo>
                  <a:pt x="74313" y="1309395"/>
                </a:moveTo>
                <a:lnTo>
                  <a:pt x="47243" y="1325879"/>
                </a:lnTo>
                <a:lnTo>
                  <a:pt x="103064" y="1325879"/>
                </a:lnTo>
                <a:lnTo>
                  <a:pt x="74313" y="1309395"/>
                </a:lnTo>
                <a:close/>
              </a:path>
              <a:path w="548639" h="1395095">
                <a:moveTo>
                  <a:pt x="99800" y="1293875"/>
                </a:moveTo>
                <a:lnTo>
                  <a:pt x="47243" y="1293875"/>
                </a:lnTo>
                <a:lnTo>
                  <a:pt x="74313" y="1309395"/>
                </a:lnTo>
                <a:lnTo>
                  <a:pt x="99800" y="1293875"/>
                </a:lnTo>
                <a:close/>
              </a:path>
              <a:path w="548639" h="1395095">
                <a:moveTo>
                  <a:pt x="548639" y="0"/>
                </a:moveTo>
                <a:lnTo>
                  <a:pt x="272497" y="90"/>
                </a:lnTo>
                <a:lnTo>
                  <a:pt x="260626" y="6547"/>
                </a:lnTo>
                <a:lnTo>
                  <a:pt x="256031" y="19811"/>
                </a:lnTo>
                <a:lnTo>
                  <a:pt x="256031" y="1309115"/>
                </a:lnTo>
                <a:lnTo>
                  <a:pt x="274319" y="1290827"/>
                </a:lnTo>
                <a:lnTo>
                  <a:pt x="294131" y="1290827"/>
                </a:lnTo>
                <a:lnTo>
                  <a:pt x="294131" y="38099"/>
                </a:lnTo>
                <a:lnTo>
                  <a:pt x="274319" y="38099"/>
                </a:lnTo>
                <a:lnTo>
                  <a:pt x="294131" y="19811"/>
                </a:lnTo>
                <a:lnTo>
                  <a:pt x="548639" y="19811"/>
                </a:lnTo>
                <a:lnTo>
                  <a:pt x="548639" y="0"/>
                </a:lnTo>
                <a:close/>
              </a:path>
              <a:path w="548639" h="1395095">
                <a:moveTo>
                  <a:pt x="294131" y="1290827"/>
                </a:moveTo>
                <a:lnTo>
                  <a:pt x="274319" y="1290827"/>
                </a:lnTo>
                <a:lnTo>
                  <a:pt x="256031" y="1309115"/>
                </a:lnTo>
                <a:lnTo>
                  <a:pt x="294131" y="1309115"/>
                </a:lnTo>
                <a:lnTo>
                  <a:pt x="294131" y="1290827"/>
                </a:lnTo>
                <a:close/>
              </a:path>
              <a:path w="548639" h="1395095">
                <a:moveTo>
                  <a:pt x="294131" y="19811"/>
                </a:moveTo>
                <a:lnTo>
                  <a:pt x="274319" y="38099"/>
                </a:lnTo>
                <a:lnTo>
                  <a:pt x="294131" y="38099"/>
                </a:lnTo>
                <a:lnTo>
                  <a:pt x="294131" y="19811"/>
                </a:lnTo>
                <a:close/>
              </a:path>
              <a:path w="548639" h="1395095">
                <a:moveTo>
                  <a:pt x="548639" y="19811"/>
                </a:moveTo>
                <a:lnTo>
                  <a:pt x="294131" y="19811"/>
                </a:lnTo>
                <a:lnTo>
                  <a:pt x="294131" y="38099"/>
                </a:lnTo>
                <a:lnTo>
                  <a:pt x="548639" y="38099"/>
                </a:lnTo>
                <a:lnTo>
                  <a:pt x="548639" y="1981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8559" y="4765547"/>
            <a:ext cx="548640" cy="1395095"/>
          </a:xfrm>
          <a:custGeom>
            <a:avLst/>
            <a:gdLst/>
            <a:ahLst/>
            <a:cxnLst/>
            <a:rect l="l" t="t" r="r" b="b"/>
            <a:pathLst>
              <a:path w="548639" h="1395095">
                <a:moveTo>
                  <a:pt x="153499" y="1223699"/>
                </a:moveTo>
                <a:lnTo>
                  <a:pt x="141731" y="1226819"/>
                </a:lnTo>
                <a:lnTo>
                  <a:pt x="0" y="1309115"/>
                </a:lnTo>
                <a:lnTo>
                  <a:pt x="141731" y="1392935"/>
                </a:lnTo>
                <a:lnTo>
                  <a:pt x="150522" y="1394885"/>
                </a:lnTo>
                <a:lnTo>
                  <a:pt x="161183" y="1391090"/>
                </a:lnTo>
                <a:lnTo>
                  <a:pt x="170217" y="1379722"/>
                </a:lnTo>
                <a:lnTo>
                  <a:pt x="169401" y="1368540"/>
                </a:lnTo>
                <a:lnTo>
                  <a:pt x="161543" y="1359407"/>
                </a:lnTo>
                <a:lnTo>
                  <a:pt x="108381" y="1328927"/>
                </a:lnTo>
                <a:lnTo>
                  <a:pt x="38099" y="1328927"/>
                </a:lnTo>
                <a:lnTo>
                  <a:pt x="38099" y="1290827"/>
                </a:lnTo>
                <a:lnTo>
                  <a:pt x="104805" y="1290827"/>
                </a:lnTo>
                <a:lnTo>
                  <a:pt x="168296" y="1252165"/>
                </a:lnTo>
                <a:lnTo>
                  <a:pt x="169772" y="1241441"/>
                </a:lnTo>
                <a:lnTo>
                  <a:pt x="164088" y="1228204"/>
                </a:lnTo>
                <a:lnTo>
                  <a:pt x="153499" y="1223699"/>
                </a:lnTo>
                <a:close/>
              </a:path>
              <a:path w="548639" h="1395095">
                <a:moveTo>
                  <a:pt x="104805" y="1290827"/>
                </a:moveTo>
                <a:lnTo>
                  <a:pt x="38099" y="1290827"/>
                </a:lnTo>
                <a:lnTo>
                  <a:pt x="38099" y="1328927"/>
                </a:lnTo>
                <a:lnTo>
                  <a:pt x="108261" y="1328859"/>
                </a:lnTo>
                <a:lnTo>
                  <a:pt x="103064" y="1325879"/>
                </a:lnTo>
                <a:lnTo>
                  <a:pt x="47243" y="1325879"/>
                </a:lnTo>
                <a:lnTo>
                  <a:pt x="47243" y="1293875"/>
                </a:lnTo>
                <a:lnTo>
                  <a:pt x="99800" y="1293875"/>
                </a:lnTo>
                <a:lnTo>
                  <a:pt x="104805" y="1290827"/>
                </a:lnTo>
                <a:close/>
              </a:path>
              <a:path w="548639" h="1395095">
                <a:moveTo>
                  <a:pt x="108261" y="1328859"/>
                </a:moveTo>
                <a:lnTo>
                  <a:pt x="38099" y="1328927"/>
                </a:lnTo>
                <a:lnTo>
                  <a:pt x="108381" y="1328927"/>
                </a:lnTo>
                <a:close/>
              </a:path>
              <a:path w="548639" h="1395095">
                <a:moveTo>
                  <a:pt x="256031" y="1290827"/>
                </a:moveTo>
                <a:lnTo>
                  <a:pt x="104805" y="1290827"/>
                </a:lnTo>
                <a:lnTo>
                  <a:pt x="74313" y="1309395"/>
                </a:lnTo>
                <a:lnTo>
                  <a:pt x="108261" y="1328859"/>
                </a:lnTo>
                <a:lnTo>
                  <a:pt x="277264" y="1328694"/>
                </a:lnTo>
                <a:lnTo>
                  <a:pt x="289205" y="1321973"/>
                </a:lnTo>
                <a:lnTo>
                  <a:pt x="294131" y="1309115"/>
                </a:lnTo>
                <a:lnTo>
                  <a:pt x="256031" y="1309115"/>
                </a:lnTo>
                <a:lnTo>
                  <a:pt x="256031" y="1290827"/>
                </a:lnTo>
                <a:close/>
              </a:path>
              <a:path w="548639" h="1395095">
                <a:moveTo>
                  <a:pt x="47243" y="1293875"/>
                </a:moveTo>
                <a:lnTo>
                  <a:pt x="47243" y="1325879"/>
                </a:lnTo>
                <a:lnTo>
                  <a:pt x="74313" y="1309395"/>
                </a:lnTo>
                <a:lnTo>
                  <a:pt x="47243" y="1293875"/>
                </a:lnTo>
                <a:close/>
              </a:path>
              <a:path w="548639" h="1395095">
                <a:moveTo>
                  <a:pt x="74313" y="1309395"/>
                </a:moveTo>
                <a:lnTo>
                  <a:pt x="47243" y="1325879"/>
                </a:lnTo>
                <a:lnTo>
                  <a:pt x="103064" y="1325879"/>
                </a:lnTo>
                <a:lnTo>
                  <a:pt x="74313" y="1309395"/>
                </a:lnTo>
                <a:close/>
              </a:path>
              <a:path w="548639" h="1395095">
                <a:moveTo>
                  <a:pt x="99800" y="1293875"/>
                </a:moveTo>
                <a:lnTo>
                  <a:pt x="47243" y="1293875"/>
                </a:lnTo>
                <a:lnTo>
                  <a:pt x="74313" y="1309395"/>
                </a:lnTo>
                <a:lnTo>
                  <a:pt x="99800" y="1293875"/>
                </a:lnTo>
                <a:close/>
              </a:path>
              <a:path w="548639" h="1395095">
                <a:moveTo>
                  <a:pt x="548639" y="0"/>
                </a:moveTo>
                <a:lnTo>
                  <a:pt x="272497" y="90"/>
                </a:lnTo>
                <a:lnTo>
                  <a:pt x="260626" y="6547"/>
                </a:lnTo>
                <a:lnTo>
                  <a:pt x="256031" y="19811"/>
                </a:lnTo>
                <a:lnTo>
                  <a:pt x="256031" y="1309115"/>
                </a:lnTo>
                <a:lnTo>
                  <a:pt x="274319" y="1290827"/>
                </a:lnTo>
                <a:lnTo>
                  <a:pt x="294131" y="1290827"/>
                </a:lnTo>
                <a:lnTo>
                  <a:pt x="294131" y="38099"/>
                </a:lnTo>
                <a:lnTo>
                  <a:pt x="274319" y="38099"/>
                </a:lnTo>
                <a:lnTo>
                  <a:pt x="294131" y="19811"/>
                </a:lnTo>
                <a:lnTo>
                  <a:pt x="548639" y="19811"/>
                </a:lnTo>
                <a:lnTo>
                  <a:pt x="548639" y="0"/>
                </a:lnTo>
                <a:close/>
              </a:path>
              <a:path w="548639" h="1395095">
                <a:moveTo>
                  <a:pt x="294131" y="1290827"/>
                </a:moveTo>
                <a:lnTo>
                  <a:pt x="274319" y="1290827"/>
                </a:lnTo>
                <a:lnTo>
                  <a:pt x="256031" y="1309115"/>
                </a:lnTo>
                <a:lnTo>
                  <a:pt x="294131" y="1309115"/>
                </a:lnTo>
                <a:lnTo>
                  <a:pt x="294131" y="1290827"/>
                </a:lnTo>
                <a:close/>
              </a:path>
              <a:path w="548639" h="1395095">
                <a:moveTo>
                  <a:pt x="294131" y="19811"/>
                </a:moveTo>
                <a:lnTo>
                  <a:pt x="274319" y="38099"/>
                </a:lnTo>
                <a:lnTo>
                  <a:pt x="294131" y="38099"/>
                </a:lnTo>
                <a:lnTo>
                  <a:pt x="294131" y="19811"/>
                </a:lnTo>
                <a:close/>
              </a:path>
              <a:path w="548639" h="1395095">
                <a:moveTo>
                  <a:pt x="548639" y="19811"/>
                </a:moveTo>
                <a:lnTo>
                  <a:pt x="294131" y="19811"/>
                </a:lnTo>
                <a:lnTo>
                  <a:pt x="294131" y="38099"/>
                </a:lnTo>
                <a:lnTo>
                  <a:pt x="548639" y="38099"/>
                </a:lnTo>
                <a:lnTo>
                  <a:pt x="548639" y="1981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4765547"/>
            <a:ext cx="382905" cy="1395095"/>
          </a:xfrm>
          <a:custGeom>
            <a:avLst/>
            <a:gdLst/>
            <a:ahLst/>
            <a:cxnLst/>
            <a:rect l="l" t="t" r="r" b="b"/>
            <a:pathLst>
              <a:path w="382904" h="1395095">
                <a:moveTo>
                  <a:pt x="306786" y="1310058"/>
                </a:moveTo>
                <a:lnTo>
                  <a:pt x="212847" y="1366423"/>
                </a:lnTo>
                <a:lnTo>
                  <a:pt x="211063" y="1376811"/>
                </a:lnTo>
                <a:lnTo>
                  <a:pt x="216442" y="1389587"/>
                </a:lnTo>
                <a:lnTo>
                  <a:pt x="227173" y="1394815"/>
                </a:lnTo>
                <a:lnTo>
                  <a:pt x="239267" y="1392935"/>
                </a:lnTo>
                <a:lnTo>
                  <a:pt x="348663" y="1328927"/>
                </a:lnTo>
                <a:lnTo>
                  <a:pt x="344423" y="1328927"/>
                </a:lnTo>
                <a:lnTo>
                  <a:pt x="344423" y="1325879"/>
                </a:lnTo>
                <a:lnTo>
                  <a:pt x="333755" y="1325879"/>
                </a:lnTo>
                <a:lnTo>
                  <a:pt x="306786" y="1310058"/>
                </a:lnTo>
                <a:close/>
              </a:path>
              <a:path w="382904" h="1395095">
                <a:moveTo>
                  <a:pt x="210079" y="19811"/>
                </a:moveTo>
                <a:lnTo>
                  <a:pt x="172211" y="19811"/>
                </a:lnTo>
                <a:lnTo>
                  <a:pt x="190499" y="38099"/>
                </a:lnTo>
                <a:lnTo>
                  <a:pt x="172213" y="38099"/>
                </a:lnTo>
                <a:lnTo>
                  <a:pt x="172302" y="1310953"/>
                </a:lnTo>
                <a:lnTo>
                  <a:pt x="178534" y="1323638"/>
                </a:lnTo>
                <a:lnTo>
                  <a:pt x="190499" y="1328927"/>
                </a:lnTo>
                <a:lnTo>
                  <a:pt x="275338" y="1328927"/>
                </a:lnTo>
                <a:lnTo>
                  <a:pt x="306786" y="1310058"/>
                </a:lnTo>
                <a:lnTo>
                  <a:pt x="305180" y="1309115"/>
                </a:lnTo>
                <a:lnTo>
                  <a:pt x="210311" y="1309115"/>
                </a:lnTo>
                <a:lnTo>
                  <a:pt x="190499" y="1290827"/>
                </a:lnTo>
                <a:lnTo>
                  <a:pt x="210308" y="1290827"/>
                </a:lnTo>
                <a:lnTo>
                  <a:pt x="210082" y="38099"/>
                </a:lnTo>
                <a:lnTo>
                  <a:pt x="190499" y="38099"/>
                </a:lnTo>
                <a:lnTo>
                  <a:pt x="172211" y="19811"/>
                </a:lnTo>
                <a:lnTo>
                  <a:pt x="210079" y="19811"/>
                </a:lnTo>
                <a:close/>
              </a:path>
              <a:path w="382904" h="1395095">
                <a:moveTo>
                  <a:pt x="350689" y="1290827"/>
                </a:moveTo>
                <a:lnTo>
                  <a:pt x="344423" y="1290827"/>
                </a:lnTo>
                <a:lnTo>
                  <a:pt x="344423" y="1328927"/>
                </a:lnTo>
                <a:lnTo>
                  <a:pt x="348663" y="1328927"/>
                </a:lnTo>
                <a:lnTo>
                  <a:pt x="382523" y="1309115"/>
                </a:lnTo>
                <a:lnTo>
                  <a:pt x="350689" y="1290827"/>
                </a:lnTo>
                <a:close/>
              </a:path>
              <a:path w="382904" h="1395095">
                <a:moveTo>
                  <a:pt x="333755" y="1293875"/>
                </a:moveTo>
                <a:lnTo>
                  <a:pt x="306786" y="1310058"/>
                </a:lnTo>
                <a:lnTo>
                  <a:pt x="333755" y="1325879"/>
                </a:lnTo>
                <a:lnTo>
                  <a:pt x="333755" y="1293875"/>
                </a:lnTo>
                <a:close/>
              </a:path>
              <a:path w="382904" h="1395095">
                <a:moveTo>
                  <a:pt x="344423" y="1293875"/>
                </a:moveTo>
                <a:lnTo>
                  <a:pt x="333755" y="1293875"/>
                </a:lnTo>
                <a:lnTo>
                  <a:pt x="333755" y="1325879"/>
                </a:lnTo>
                <a:lnTo>
                  <a:pt x="344423" y="1325879"/>
                </a:lnTo>
                <a:lnTo>
                  <a:pt x="344423" y="1293875"/>
                </a:lnTo>
                <a:close/>
              </a:path>
              <a:path w="382904" h="1395095">
                <a:moveTo>
                  <a:pt x="229867" y="1223864"/>
                </a:moveTo>
                <a:lnTo>
                  <a:pt x="219528" y="1227455"/>
                </a:lnTo>
                <a:lnTo>
                  <a:pt x="210782" y="1238654"/>
                </a:lnTo>
                <a:lnTo>
                  <a:pt x="211598" y="1250349"/>
                </a:lnTo>
                <a:lnTo>
                  <a:pt x="219455" y="1258823"/>
                </a:lnTo>
                <a:lnTo>
                  <a:pt x="306786" y="1310058"/>
                </a:lnTo>
                <a:lnTo>
                  <a:pt x="333755" y="1293875"/>
                </a:lnTo>
                <a:lnTo>
                  <a:pt x="344423" y="1293875"/>
                </a:lnTo>
                <a:lnTo>
                  <a:pt x="344423" y="1290827"/>
                </a:lnTo>
                <a:lnTo>
                  <a:pt x="350689" y="1290827"/>
                </a:lnTo>
                <a:lnTo>
                  <a:pt x="239267" y="1226819"/>
                </a:lnTo>
                <a:lnTo>
                  <a:pt x="229867" y="1223864"/>
                </a:lnTo>
                <a:close/>
              </a:path>
              <a:path w="382904" h="1395095">
                <a:moveTo>
                  <a:pt x="210308" y="1290827"/>
                </a:moveTo>
                <a:lnTo>
                  <a:pt x="190499" y="1290827"/>
                </a:lnTo>
                <a:lnTo>
                  <a:pt x="210311" y="1309115"/>
                </a:lnTo>
                <a:lnTo>
                  <a:pt x="210308" y="1290827"/>
                </a:lnTo>
                <a:close/>
              </a:path>
              <a:path w="382904" h="1395095">
                <a:moveTo>
                  <a:pt x="274008" y="1290827"/>
                </a:moveTo>
                <a:lnTo>
                  <a:pt x="210308" y="1290827"/>
                </a:lnTo>
                <a:lnTo>
                  <a:pt x="210311" y="1309115"/>
                </a:lnTo>
                <a:lnTo>
                  <a:pt x="305180" y="1309115"/>
                </a:lnTo>
                <a:lnTo>
                  <a:pt x="274008" y="1290827"/>
                </a:lnTo>
                <a:close/>
              </a:path>
              <a:path w="382904" h="1395095">
                <a:moveTo>
                  <a:pt x="190499" y="0"/>
                </a:moveTo>
                <a:lnTo>
                  <a:pt x="0" y="0"/>
                </a:lnTo>
                <a:lnTo>
                  <a:pt x="0" y="38099"/>
                </a:lnTo>
                <a:lnTo>
                  <a:pt x="172213" y="38099"/>
                </a:lnTo>
                <a:lnTo>
                  <a:pt x="172211" y="19811"/>
                </a:lnTo>
                <a:lnTo>
                  <a:pt x="210079" y="19811"/>
                </a:lnTo>
                <a:lnTo>
                  <a:pt x="210078" y="16867"/>
                </a:lnTo>
                <a:lnTo>
                  <a:pt x="203357" y="4926"/>
                </a:lnTo>
                <a:lnTo>
                  <a:pt x="1904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600" y="4765547"/>
            <a:ext cx="382905" cy="1395095"/>
          </a:xfrm>
          <a:custGeom>
            <a:avLst/>
            <a:gdLst/>
            <a:ahLst/>
            <a:cxnLst/>
            <a:rect l="l" t="t" r="r" b="b"/>
            <a:pathLst>
              <a:path w="382904" h="1395095">
                <a:moveTo>
                  <a:pt x="306786" y="1310058"/>
                </a:moveTo>
                <a:lnTo>
                  <a:pt x="212847" y="1366423"/>
                </a:lnTo>
                <a:lnTo>
                  <a:pt x="211063" y="1376811"/>
                </a:lnTo>
                <a:lnTo>
                  <a:pt x="216442" y="1389587"/>
                </a:lnTo>
                <a:lnTo>
                  <a:pt x="227173" y="1394815"/>
                </a:lnTo>
                <a:lnTo>
                  <a:pt x="239267" y="1392935"/>
                </a:lnTo>
                <a:lnTo>
                  <a:pt x="348663" y="1328927"/>
                </a:lnTo>
                <a:lnTo>
                  <a:pt x="344423" y="1328927"/>
                </a:lnTo>
                <a:lnTo>
                  <a:pt x="344423" y="1325879"/>
                </a:lnTo>
                <a:lnTo>
                  <a:pt x="333755" y="1325879"/>
                </a:lnTo>
                <a:lnTo>
                  <a:pt x="306786" y="1310058"/>
                </a:lnTo>
                <a:close/>
              </a:path>
              <a:path w="382904" h="1395095">
                <a:moveTo>
                  <a:pt x="210079" y="19811"/>
                </a:moveTo>
                <a:lnTo>
                  <a:pt x="172211" y="19811"/>
                </a:lnTo>
                <a:lnTo>
                  <a:pt x="190499" y="38099"/>
                </a:lnTo>
                <a:lnTo>
                  <a:pt x="172213" y="38099"/>
                </a:lnTo>
                <a:lnTo>
                  <a:pt x="172302" y="1310953"/>
                </a:lnTo>
                <a:lnTo>
                  <a:pt x="178534" y="1323638"/>
                </a:lnTo>
                <a:lnTo>
                  <a:pt x="190499" y="1328927"/>
                </a:lnTo>
                <a:lnTo>
                  <a:pt x="275338" y="1328927"/>
                </a:lnTo>
                <a:lnTo>
                  <a:pt x="306786" y="1310058"/>
                </a:lnTo>
                <a:lnTo>
                  <a:pt x="305180" y="1309115"/>
                </a:lnTo>
                <a:lnTo>
                  <a:pt x="210311" y="1309115"/>
                </a:lnTo>
                <a:lnTo>
                  <a:pt x="190499" y="1290827"/>
                </a:lnTo>
                <a:lnTo>
                  <a:pt x="210308" y="1290827"/>
                </a:lnTo>
                <a:lnTo>
                  <a:pt x="210082" y="38099"/>
                </a:lnTo>
                <a:lnTo>
                  <a:pt x="190499" y="38099"/>
                </a:lnTo>
                <a:lnTo>
                  <a:pt x="172211" y="19811"/>
                </a:lnTo>
                <a:lnTo>
                  <a:pt x="210079" y="19811"/>
                </a:lnTo>
                <a:close/>
              </a:path>
              <a:path w="382904" h="1395095">
                <a:moveTo>
                  <a:pt x="350689" y="1290827"/>
                </a:moveTo>
                <a:lnTo>
                  <a:pt x="344423" y="1290827"/>
                </a:lnTo>
                <a:lnTo>
                  <a:pt x="344423" y="1328927"/>
                </a:lnTo>
                <a:lnTo>
                  <a:pt x="348663" y="1328927"/>
                </a:lnTo>
                <a:lnTo>
                  <a:pt x="382523" y="1309115"/>
                </a:lnTo>
                <a:lnTo>
                  <a:pt x="350689" y="1290827"/>
                </a:lnTo>
                <a:close/>
              </a:path>
              <a:path w="382904" h="1395095">
                <a:moveTo>
                  <a:pt x="333755" y="1293875"/>
                </a:moveTo>
                <a:lnTo>
                  <a:pt x="306786" y="1310058"/>
                </a:lnTo>
                <a:lnTo>
                  <a:pt x="333755" y="1325879"/>
                </a:lnTo>
                <a:lnTo>
                  <a:pt x="333755" y="1293875"/>
                </a:lnTo>
                <a:close/>
              </a:path>
              <a:path w="382904" h="1395095">
                <a:moveTo>
                  <a:pt x="344423" y="1293875"/>
                </a:moveTo>
                <a:lnTo>
                  <a:pt x="333755" y="1293875"/>
                </a:lnTo>
                <a:lnTo>
                  <a:pt x="333755" y="1325879"/>
                </a:lnTo>
                <a:lnTo>
                  <a:pt x="344423" y="1325879"/>
                </a:lnTo>
                <a:lnTo>
                  <a:pt x="344423" y="1293875"/>
                </a:lnTo>
                <a:close/>
              </a:path>
              <a:path w="382904" h="1395095">
                <a:moveTo>
                  <a:pt x="229867" y="1223864"/>
                </a:moveTo>
                <a:lnTo>
                  <a:pt x="219528" y="1227455"/>
                </a:lnTo>
                <a:lnTo>
                  <a:pt x="210782" y="1238654"/>
                </a:lnTo>
                <a:lnTo>
                  <a:pt x="211598" y="1250349"/>
                </a:lnTo>
                <a:lnTo>
                  <a:pt x="219455" y="1258823"/>
                </a:lnTo>
                <a:lnTo>
                  <a:pt x="306786" y="1310058"/>
                </a:lnTo>
                <a:lnTo>
                  <a:pt x="333755" y="1293875"/>
                </a:lnTo>
                <a:lnTo>
                  <a:pt x="344423" y="1293875"/>
                </a:lnTo>
                <a:lnTo>
                  <a:pt x="344423" y="1290827"/>
                </a:lnTo>
                <a:lnTo>
                  <a:pt x="350689" y="1290827"/>
                </a:lnTo>
                <a:lnTo>
                  <a:pt x="239267" y="1226819"/>
                </a:lnTo>
                <a:lnTo>
                  <a:pt x="229867" y="1223864"/>
                </a:lnTo>
                <a:close/>
              </a:path>
              <a:path w="382904" h="1395095">
                <a:moveTo>
                  <a:pt x="210308" y="1290827"/>
                </a:moveTo>
                <a:lnTo>
                  <a:pt x="190499" y="1290827"/>
                </a:lnTo>
                <a:lnTo>
                  <a:pt x="210311" y="1309115"/>
                </a:lnTo>
                <a:lnTo>
                  <a:pt x="210308" y="1290827"/>
                </a:lnTo>
                <a:close/>
              </a:path>
              <a:path w="382904" h="1395095">
                <a:moveTo>
                  <a:pt x="274008" y="1290827"/>
                </a:moveTo>
                <a:lnTo>
                  <a:pt x="210308" y="1290827"/>
                </a:lnTo>
                <a:lnTo>
                  <a:pt x="210311" y="1309115"/>
                </a:lnTo>
                <a:lnTo>
                  <a:pt x="305180" y="1309115"/>
                </a:lnTo>
                <a:lnTo>
                  <a:pt x="274008" y="1290827"/>
                </a:lnTo>
                <a:close/>
              </a:path>
              <a:path w="382904" h="1395095">
                <a:moveTo>
                  <a:pt x="190499" y="0"/>
                </a:moveTo>
                <a:lnTo>
                  <a:pt x="0" y="0"/>
                </a:lnTo>
                <a:lnTo>
                  <a:pt x="0" y="38099"/>
                </a:lnTo>
                <a:lnTo>
                  <a:pt x="172213" y="38099"/>
                </a:lnTo>
                <a:lnTo>
                  <a:pt x="172211" y="19811"/>
                </a:lnTo>
                <a:lnTo>
                  <a:pt x="210079" y="19811"/>
                </a:lnTo>
                <a:lnTo>
                  <a:pt x="210078" y="16867"/>
                </a:lnTo>
                <a:lnTo>
                  <a:pt x="203357" y="4926"/>
                </a:lnTo>
                <a:lnTo>
                  <a:pt x="19049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7640" y="904451"/>
            <a:ext cx="10458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Ana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00" y="663044"/>
            <a:ext cx="9067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latin typeface="+mj-lt"/>
                <a:cs typeface="Verdana"/>
              </a:rPr>
              <a:t>Inte</a:t>
            </a:r>
            <a:r>
              <a:rPr sz="4400" spc="-10" dirty="0" smtClean="0">
                <a:latin typeface="+mj-lt"/>
                <a:cs typeface="Verdana"/>
              </a:rPr>
              <a:t>r</a:t>
            </a:r>
            <a:r>
              <a:rPr sz="4400" dirty="0" smtClean="0">
                <a:latin typeface="+mj-lt"/>
                <a:cs typeface="Verdana"/>
              </a:rPr>
              <a:t>face</a:t>
            </a:r>
            <a:r>
              <a:rPr sz="4400" spc="-45" dirty="0" smtClean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and</a:t>
            </a:r>
            <a:r>
              <a:rPr sz="4400" spc="-25" dirty="0">
                <a:latin typeface="+mj-lt"/>
                <a:cs typeface="Verdana"/>
              </a:rPr>
              <a:t> </a:t>
            </a:r>
            <a:r>
              <a:rPr sz="4400" spc="-45" dirty="0">
                <a:latin typeface="+mj-lt"/>
                <a:cs typeface="Verdana"/>
              </a:rPr>
              <a:t>P</a:t>
            </a:r>
            <a:r>
              <a:rPr sz="4400" dirty="0">
                <a:latin typeface="+mj-lt"/>
                <a:cs typeface="Verdana"/>
              </a:rPr>
              <a:t>assp</a:t>
            </a:r>
            <a:r>
              <a:rPr sz="4400" spc="-10" dirty="0">
                <a:latin typeface="+mj-lt"/>
                <a:cs typeface="Verdana"/>
              </a:rPr>
              <a:t>o</a:t>
            </a:r>
            <a:r>
              <a:rPr sz="4400" dirty="0">
                <a:latin typeface="+mj-lt"/>
                <a:cs typeface="Verdana"/>
              </a:rPr>
              <a:t>rt</a:t>
            </a:r>
            <a:r>
              <a:rPr sz="4400" spc="-35" dirty="0">
                <a:latin typeface="+mj-lt"/>
                <a:cs typeface="Verdana"/>
              </a:rPr>
              <a:t> </a:t>
            </a:r>
            <a:r>
              <a:rPr sz="4400" dirty="0">
                <a:latin typeface="+mj-lt"/>
                <a:cs typeface="Verdana"/>
              </a:rPr>
              <a:t>off</a:t>
            </a:r>
            <a:r>
              <a:rPr sz="4400" spc="-10" dirty="0">
                <a:latin typeface="+mj-lt"/>
                <a:cs typeface="Verdana"/>
              </a:rPr>
              <a:t>i</a:t>
            </a:r>
            <a:r>
              <a:rPr sz="4400" dirty="0">
                <a:latin typeface="+mj-lt"/>
                <a:cs typeface="Verdana"/>
              </a:rPr>
              <a:t>ce</a:t>
            </a:r>
          </a:p>
        </p:txBody>
      </p:sp>
      <p:sp>
        <p:nvSpPr>
          <p:cNvPr id="4" name="object 4"/>
          <p:cNvSpPr/>
          <p:nvPr/>
        </p:nvSpPr>
        <p:spPr>
          <a:xfrm>
            <a:off x="1792223" y="2194560"/>
            <a:ext cx="1709927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7833" y="2216145"/>
            <a:ext cx="138938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ad 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2223" y="3186683"/>
            <a:ext cx="1709927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0805" y="3206670"/>
            <a:ext cx="13843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marR="5080" indent="-35115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pas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rt 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fic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400" y="22860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609599" y="0"/>
                </a:moveTo>
                <a:lnTo>
                  <a:pt x="609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09599" y="228599"/>
                </a:lnTo>
                <a:lnTo>
                  <a:pt x="609599" y="304799"/>
                </a:lnTo>
                <a:lnTo>
                  <a:pt x="761999" y="152399"/>
                </a:lnTo>
                <a:lnTo>
                  <a:pt x="609599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207" y="2255520"/>
            <a:ext cx="792480" cy="367665"/>
          </a:xfrm>
          <a:custGeom>
            <a:avLst/>
            <a:gdLst/>
            <a:ahLst/>
            <a:cxnLst/>
            <a:rect l="l" t="t" r="r" b="b"/>
            <a:pathLst>
              <a:path w="792479" h="367664">
                <a:moveTo>
                  <a:pt x="609599" y="259079"/>
                </a:moveTo>
                <a:lnTo>
                  <a:pt x="609599" y="367283"/>
                </a:lnTo>
                <a:lnTo>
                  <a:pt x="641339" y="335279"/>
                </a:lnTo>
                <a:lnTo>
                  <a:pt x="635507" y="335279"/>
                </a:lnTo>
                <a:lnTo>
                  <a:pt x="614171" y="327659"/>
                </a:lnTo>
                <a:lnTo>
                  <a:pt x="635507" y="306323"/>
                </a:lnTo>
                <a:lnTo>
                  <a:pt x="635507" y="272795"/>
                </a:lnTo>
                <a:lnTo>
                  <a:pt x="621791" y="272795"/>
                </a:lnTo>
                <a:lnTo>
                  <a:pt x="609599" y="259079"/>
                </a:lnTo>
                <a:close/>
              </a:path>
              <a:path w="792479" h="367664">
                <a:moveTo>
                  <a:pt x="635507" y="306323"/>
                </a:moveTo>
                <a:lnTo>
                  <a:pt x="614171" y="327659"/>
                </a:lnTo>
                <a:lnTo>
                  <a:pt x="635507" y="335279"/>
                </a:lnTo>
                <a:lnTo>
                  <a:pt x="635507" y="306323"/>
                </a:lnTo>
                <a:close/>
              </a:path>
              <a:path w="792479" h="367664">
                <a:moveTo>
                  <a:pt x="758189" y="183641"/>
                </a:moveTo>
                <a:lnTo>
                  <a:pt x="635507" y="306323"/>
                </a:lnTo>
                <a:lnTo>
                  <a:pt x="635507" y="335279"/>
                </a:lnTo>
                <a:lnTo>
                  <a:pt x="641339" y="335279"/>
                </a:lnTo>
                <a:lnTo>
                  <a:pt x="783411" y="192023"/>
                </a:lnTo>
                <a:lnTo>
                  <a:pt x="766571" y="192023"/>
                </a:lnTo>
                <a:lnTo>
                  <a:pt x="758189" y="183641"/>
                </a:lnTo>
                <a:close/>
              </a:path>
              <a:path w="792479" h="367664">
                <a:moveTo>
                  <a:pt x="609599" y="94487"/>
                </a:moveTo>
                <a:lnTo>
                  <a:pt x="0" y="94487"/>
                </a:lnTo>
                <a:lnTo>
                  <a:pt x="0" y="272795"/>
                </a:lnTo>
                <a:lnTo>
                  <a:pt x="609599" y="272795"/>
                </a:lnTo>
                <a:lnTo>
                  <a:pt x="609599" y="259079"/>
                </a:lnTo>
                <a:lnTo>
                  <a:pt x="25907" y="259079"/>
                </a:lnTo>
                <a:lnTo>
                  <a:pt x="12191" y="246887"/>
                </a:lnTo>
                <a:lnTo>
                  <a:pt x="25907" y="246887"/>
                </a:lnTo>
                <a:lnTo>
                  <a:pt x="25907" y="120395"/>
                </a:lnTo>
                <a:lnTo>
                  <a:pt x="12191" y="120395"/>
                </a:lnTo>
                <a:lnTo>
                  <a:pt x="25907" y="106679"/>
                </a:lnTo>
                <a:lnTo>
                  <a:pt x="609599" y="106679"/>
                </a:lnTo>
                <a:lnTo>
                  <a:pt x="609599" y="94487"/>
                </a:lnTo>
                <a:close/>
              </a:path>
              <a:path w="792479" h="367664">
                <a:moveTo>
                  <a:pt x="635507" y="246887"/>
                </a:moveTo>
                <a:lnTo>
                  <a:pt x="25907" y="246887"/>
                </a:lnTo>
                <a:lnTo>
                  <a:pt x="25907" y="259079"/>
                </a:lnTo>
                <a:lnTo>
                  <a:pt x="609599" y="259079"/>
                </a:lnTo>
                <a:lnTo>
                  <a:pt x="621791" y="272795"/>
                </a:lnTo>
                <a:lnTo>
                  <a:pt x="635507" y="272795"/>
                </a:lnTo>
                <a:lnTo>
                  <a:pt x="635507" y="246887"/>
                </a:lnTo>
                <a:close/>
              </a:path>
              <a:path w="792479" h="367664">
                <a:moveTo>
                  <a:pt x="25907" y="246887"/>
                </a:moveTo>
                <a:lnTo>
                  <a:pt x="12191" y="246887"/>
                </a:lnTo>
                <a:lnTo>
                  <a:pt x="25907" y="259079"/>
                </a:lnTo>
                <a:lnTo>
                  <a:pt x="25907" y="246887"/>
                </a:lnTo>
                <a:close/>
              </a:path>
              <a:path w="792479" h="367664">
                <a:moveTo>
                  <a:pt x="766571" y="175259"/>
                </a:moveTo>
                <a:lnTo>
                  <a:pt x="758189" y="183641"/>
                </a:lnTo>
                <a:lnTo>
                  <a:pt x="766571" y="192023"/>
                </a:lnTo>
                <a:lnTo>
                  <a:pt x="766571" y="175259"/>
                </a:lnTo>
                <a:close/>
              </a:path>
              <a:path w="792479" h="367664">
                <a:moveTo>
                  <a:pt x="784859" y="175259"/>
                </a:moveTo>
                <a:lnTo>
                  <a:pt x="766571" y="175259"/>
                </a:lnTo>
                <a:lnTo>
                  <a:pt x="766571" y="192023"/>
                </a:lnTo>
                <a:lnTo>
                  <a:pt x="783411" y="192023"/>
                </a:lnTo>
                <a:lnTo>
                  <a:pt x="792479" y="182879"/>
                </a:lnTo>
                <a:lnTo>
                  <a:pt x="784859" y="175259"/>
                </a:lnTo>
                <a:close/>
              </a:path>
              <a:path w="792479" h="367664">
                <a:moveTo>
                  <a:pt x="640079" y="30479"/>
                </a:moveTo>
                <a:lnTo>
                  <a:pt x="635507" y="30479"/>
                </a:lnTo>
                <a:lnTo>
                  <a:pt x="635507" y="60959"/>
                </a:lnTo>
                <a:lnTo>
                  <a:pt x="758189" y="183641"/>
                </a:lnTo>
                <a:lnTo>
                  <a:pt x="766571" y="175259"/>
                </a:lnTo>
                <a:lnTo>
                  <a:pt x="784859" y="175259"/>
                </a:lnTo>
                <a:lnTo>
                  <a:pt x="640079" y="30479"/>
                </a:lnTo>
                <a:close/>
              </a:path>
              <a:path w="792479" h="367664">
                <a:moveTo>
                  <a:pt x="25907" y="106679"/>
                </a:moveTo>
                <a:lnTo>
                  <a:pt x="12191" y="120395"/>
                </a:lnTo>
                <a:lnTo>
                  <a:pt x="25907" y="120395"/>
                </a:lnTo>
                <a:lnTo>
                  <a:pt x="25907" y="106679"/>
                </a:lnTo>
                <a:close/>
              </a:path>
              <a:path w="792479" h="367664">
                <a:moveTo>
                  <a:pt x="635507" y="94487"/>
                </a:moveTo>
                <a:lnTo>
                  <a:pt x="621791" y="94487"/>
                </a:lnTo>
                <a:lnTo>
                  <a:pt x="609599" y="106679"/>
                </a:lnTo>
                <a:lnTo>
                  <a:pt x="25907" y="106679"/>
                </a:lnTo>
                <a:lnTo>
                  <a:pt x="25907" y="120395"/>
                </a:lnTo>
                <a:lnTo>
                  <a:pt x="635507" y="120395"/>
                </a:lnTo>
                <a:lnTo>
                  <a:pt x="635507" y="94487"/>
                </a:lnTo>
                <a:close/>
              </a:path>
              <a:path w="792479" h="367664">
                <a:moveTo>
                  <a:pt x="609599" y="0"/>
                </a:moveTo>
                <a:lnTo>
                  <a:pt x="609599" y="106679"/>
                </a:lnTo>
                <a:lnTo>
                  <a:pt x="621791" y="94487"/>
                </a:lnTo>
                <a:lnTo>
                  <a:pt x="635507" y="94487"/>
                </a:lnTo>
                <a:lnTo>
                  <a:pt x="635507" y="60959"/>
                </a:lnTo>
                <a:lnTo>
                  <a:pt x="614171" y="39623"/>
                </a:lnTo>
                <a:lnTo>
                  <a:pt x="635507" y="30479"/>
                </a:lnTo>
                <a:lnTo>
                  <a:pt x="640079" y="30479"/>
                </a:lnTo>
                <a:lnTo>
                  <a:pt x="609599" y="0"/>
                </a:lnTo>
                <a:close/>
              </a:path>
              <a:path w="792479" h="367664">
                <a:moveTo>
                  <a:pt x="635507" y="30479"/>
                </a:moveTo>
                <a:lnTo>
                  <a:pt x="614171" y="39623"/>
                </a:lnTo>
                <a:lnTo>
                  <a:pt x="635507" y="60959"/>
                </a:lnTo>
                <a:lnTo>
                  <a:pt x="635507" y="30479"/>
                </a:lnTo>
                <a:close/>
              </a:path>
            </a:pathLst>
          </a:custGeom>
          <a:solidFill>
            <a:srgbClr val="357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3276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609599" y="0"/>
                </a:moveTo>
                <a:lnTo>
                  <a:pt x="609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09599" y="228599"/>
                </a:lnTo>
                <a:lnTo>
                  <a:pt x="609599" y="304799"/>
                </a:lnTo>
                <a:lnTo>
                  <a:pt x="761999" y="152399"/>
                </a:lnTo>
                <a:lnTo>
                  <a:pt x="609599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0207" y="3246120"/>
            <a:ext cx="792480" cy="367665"/>
          </a:xfrm>
          <a:custGeom>
            <a:avLst/>
            <a:gdLst/>
            <a:ahLst/>
            <a:cxnLst/>
            <a:rect l="l" t="t" r="r" b="b"/>
            <a:pathLst>
              <a:path w="792479" h="367664">
                <a:moveTo>
                  <a:pt x="609599" y="259079"/>
                </a:moveTo>
                <a:lnTo>
                  <a:pt x="609599" y="367283"/>
                </a:lnTo>
                <a:lnTo>
                  <a:pt x="641339" y="335279"/>
                </a:lnTo>
                <a:lnTo>
                  <a:pt x="635507" y="335279"/>
                </a:lnTo>
                <a:lnTo>
                  <a:pt x="614171" y="327659"/>
                </a:lnTo>
                <a:lnTo>
                  <a:pt x="635507" y="306323"/>
                </a:lnTo>
                <a:lnTo>
                  <a:pt x="635507" y="272795"/>
                </a:lnTo>
                <a:lnTo>
                  <a:pt x="621791" y="272795"/>
                </a:lnTo>
                <a:lnTo>
                  <a:pt x="609599" y="259079"/>
                </a:lnTo>
                <a:close/>
              </a:path>
              <a:path w="792479" h="367664">
                <a:moveTo>
                  <a:pt x="635507" y="306323"/>
                </a:moveTo>
                <a:lnTo>
                  <a:pt x="614171" y="327659"/>
                </a:lnTo>
                <a:lnTo>
                  <a:pt x="635507" y="335279"/>
                </a:lnTo>
                <a:lnTo>
                  <a:pt x="635507" y="306323"/>
                </a:lnTo>
                <a:close/>
              </a:path>
              <a:path w="792479" h="367664">
                <a:moveTo>
                  <a:pt x="758189" y="183641"/>
                </a:moveTo>
                <a:lnTo>
                  <a:pt x="635507" y="306323"/>
                </a:lnTo>
                <a:lnTo>
                  <a:pt x="635507" y="335279"/>
                </a:lnTo>
                <a:lnTo>
                  <a:pt x="641339" y="335279"/>
                </a:lnTo>
                <a:lnTo>
                  <a:pt x="783411" y="192023"/>
                </a:lnTo>
                <a:lnTo>
                  <a:pt x="766571" y="192023"/>
                </a:lnTo>
                <a:lnTo>
                  <a:pt x="758189" y="183641"/>
                </a:lnTo>
                <a:close/>
              </a:path>
              <a:path w="792479" h="367664">
                <a:moveTo>
                  <a:pt x="609599" y="94487"/>
                </a:moveTo>
                <a:lnTo>
                  <a:pt x="0" y="94487"/>
                </a:lnTo>
                <a:lnTo>
                  <a:pt x="0" y="272795"/>
                </a:lnTo>
                <a:lnTo>
                  <a:pt x="609599" y="272795"/>
                </a:lnTo>
                <a:lnTo>
                  <a:pt x="609599" y="259079"/>
                </a:lnTo>
                <a:lnTo>
                  <a:pt x="25907" y="259079"/>
                </a:lnTo>
                <a:lnTo>
                  <a:pt x="12191" y="246887"/>
                </a:lnTo>
                <a:lnTo>
                  <a:pt x="25907" y="246887"/>
                </a:lnTo>
                <a:lnTo>
                  <a:pt x="25907" y="120395"/>
                </a:lnTo>
                <a:lnTo>
                  <a:pt x="12191" y="120395"/>
                </a:lnTo>
                <a:lnTo>
                  <a:pt x="25907" y="106679"/>
                </a:lnTo>
                <a:lnTo>
                  <a:pt x="609599" y="106679"/>
                </a:lnTo>
                <a:lnTo>
                  <a:pt x="609599" y="94487"/>
                </a:lnTo>
                <a:close/>
              </a:path>
              <a:path w="792479" h="367664">
                <a:moveTo>
                  <a:pt x="635507" y="246887"/>
                </a:moveTo>
                <a:lnTo>
                  <a:pt x="25907" y="246887"/>
                </a:lnTo>
                <a:lnTo>
                  <a:pt x="25907" y="259079"/>
                </a:lnTo>
                <a:lnTo>
                  <a:pt x="609599" y="259079"/>
                </a:lnTo>
                <a:lnTo>
                  <a:pt x="621791" y="272795"/>
                </a:lnTo>
                <a:lnTo>
                  <a:pt x="635507" y="272795"/>
                </a:lnTo>
                <a:lnTo>
                  <a:pt x="635507" y="246887"/>
                </a:lnTo>
                <a:close/>
              </a:path>
              <a:path w="792479" h="367664">
                <a:moveTo>
                  <a:pt x="25907" y="246887"/>
                </a:moveTo>
                <a:lnTo>
                  <a:pt x="12191" y="246887"/>
                </a:lnTo>
                <a:lnTo>
                  <a:pt x="25907" y="259079"/>
                </a:lnTo>
                <a:lnTo>
                  <a:pt x="25907" y="246887"/>
                </a:lnTo>
                <a:close/>
              </a:path>
              <a:path w="792479" h="367664">
                <a:moveTo>
                  <a:pt x="766571" y="175259"/>
                </a:moveTo>
                <a:lnTo>
                  <a:pt x="758189" y="183641"/>
                </a:lnTo>
                <a:lnTo>
                  <a:pt x="766571" y="192023"/>
                </a:lnTo>
                <a:lnTo>
                  <a:pt x="766571" y="175259"/>
                </a:lnTo>
                <a:close/>
              </a:path>
              <a:path w="792479" h="367664">
                <a:moveTo>
                  <a:pt x="784859" y="175259"/>
                </a:moveTo>
                <a:lnTo>
                  <a:pt x="766571" y="175259"/>
                </a:lnTo>
                <a:lnTo>
                  <a:pt x="766571" y="192023"/>
                </a:lnTo>
                <a:lnTo>
                  <a:pt x="783411" y="192023"/>
                </a:lnTo>
                <a:lnTo>
                  <a:pt x="792479" y="182879"/>
                </a:lnTo>
                <a:lnTo>
                  <a:pt x="784859" y="175259"/>
                </a:lnTo>
                <a:close/>
              </a:path>
              <a:path w="792479" h="367664">
                <a:moveTo>
                  <a:pt x="640079" y="30479"/>
                </a:moveTo>
                <a:lnTo>
                  <a:pt x="635507" y="30479"/>
                </a:lnTo>
                <a:lnTo>
                  <a:pt x="635507" y="60959"/>
                </a:lnTo>
                <a:lnTo>
                  <a:pt x="758189" y="183641"/>
                </a:lnTo>
                <a:lnTo>
                  <a:pt x="766571" y="175259"/>
                </a:lnTo>
                <a:lnTo>
                  <a:pt x="784859" y="175259"/>
                </a:lnTo>
                <a:lnTo>
                  <a:pt x="640079" y="30479"/>
                </a:lnTo>
                <a:close/>
              </a:path>
              <a:path w="792479" h="367664">
                <a:moveTo>
                  <a:pt x="25907" y="106679"/>
                </a:moveTo>
                <a:lnTo>
                  <a:pt x="12191" y="120395"/>
                </a:lnTo>
                <a:lnTo>
                  <a:pt x="25907" y="120395"/>
                </a:lnTo>
                <a:lnTo>
                  <a:pt x="25907" y="106679"/>
                </a:lnTo>
                <a:close/>
              </a:path>
              <a:path w="792479" h="367664">
                <a:moveTo>
                  <a:pt x="635507" y="94487"/>
                </a:moveTo>
                <a:lnTo>
                  <a:pt x="621791" y="94487"/>
                </a:lnTo>
                <a:lnTo>
                  <a:pt x="609599" y="106679"/>
                </a:lnTo>
                <a:lnTo>
                  <a:pt x="25907" y="106679"/>
                </a:lnTo>
                <a:lnTo>
                  <a:pt x="25907" y="120395"/>
                </a:lnTo>
                <a:lnTo>
                  <a:pt x="635507" y="120395"/>
                </a:lnTo>
                <a:lnTo>
                  <a:pt x="635507" y="94487"/>
                </a:lnTo>
                <a:close/>
              </a:path>
              <a:path w="792479" h="367664">
                <a:moveTo>
                  <a:pt x="609599" y="0"/>
                </a:moveTo>
                <a:lnTo>
                  <a:pt x="609599" y="106679"/>
                </a:lnTo>
                <a:lnTo>
                  <a:pt x="621791" y="94487"/>
                </a:lnTo>
                <a:lnTo>
                  <a:pt x="635507" y="94487"/>
                </a:lnTo>
                <a:lnTo>
                  <a:pt x="635507" y="60959"/>
                </a:lnTo>
                <a:lnTo>
                  <a:pt x="614171" y="39623"/>
                </a:lnTo>
                <a:lnTo>
                  <a:pt x="635507" y="30479"/>
                </a:lnTo>
                <a:lnTo>
                  <a:pt x="640079" y="30479"/>
                </a:lnTo>
                <a:lnTo>
                  <a:pt x="609599" y="0"/>
                </a:lnTo>
                <a:close/>
              </a:path>
              <a:path w="792479" h="367664">
                <a:moveTo>
                  <a:pt x="635507" y="30479"/>
                </a:moveTo>
                <a:lnTo>
                  <a:pt x="614171" y="39623"/>
                </a:lnTo>
                <a:lnTo>
                  <a:pt x="635507" y="60959"/>
                </a:lnTo>
                <a:lnTo>
                  <a:pt x="635507" y="30479"/>
                </a:lnTo>
                <a:close/>
              </a:path>
            </a:pathLst>
          </a:custGeom>
          <a:solidFill>
            <a:srgbClr val="357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0" y="21336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1969007" y="0"/>
                </a:moveTo>
                <a:lnTo>
                  <a:pt x="89731" y="0"/>
                </a:lnTo>
                <a:lnTo>
                  <a:pt x="48878" y="10262"/>
                </a:lnTo>
                <a:lnTo>
                  <a:pt x="17563" y="37254"/>
                </a:lnTo>
                <a:lnTo>
                  <a:pt x="1197" y="75565"/>
                </a:lnTo>
                <a:lnTo>
                  <a:pt x="0" y="89915"/>
                </a:lnTo>
                <a:lnTo>
                  <a:pt x="0" y="445007"/>
                </a:lnTo>
                <a:lnTo>
                  <a:pt x="9877" y="484989"/>
                </a:lnTo>
                <a:lnTo>
                  <a:pt x="36874" y="516097"/>
                </a:lnTo>
                <a:lnTo>
                  <a:pt x="75445" y="532225"/>
                </a:lnTo>
                <a:lnTo>
                  <a:pt x="89915" y="533399"/>
                </a:lnTo>
                <a:lnTo>
                  <a:pt x="1969007" y="533399"/>
                </a:lnTo>
                <a:lnTo>
                  <a:pt x="2008241" y="524217"/>
                </a:lnTo>
                <a:lnTo>
                  <a:pt x="2039814" y="497887"/>
                </a:lnTo>
                <a:lnTo>
                  <a:pt x="2056204" y="459556"/>
                </a:lnTo>
                <a:lnTo>
                  <a:pt x="2057399" y="445007"/>
                </a:lnTo>
                <a:lnTo>
                  <a:pt x="2057399" y="89915"/>
                </a:lnTo>
                <a:lnTo>
                  <a:pt x="2047841" y="49614"/>
                </a:lnTo>
                <a:lnTo>
                  <a:pt x="2021506" y="17845"/>
                </a:lnTo>
                <a:lnTo>
                  <a:pt x="1983434" y="1218"/>
                </a:lnTo>
                <a:lnTo>
                  <a:pt x="1969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9132" y="2292269"/>
            <a:ext cx="8731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6800" y="32004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1969007" y="0"/>
                </a:moveTo>
                <a:lnTo>
                  <a:pt x="89731" y="0"/>
                </a:lnTo>
                <a:lnTo>
                  <a:pt x="48878" y="10262"/>
                </a:lnTo>
                <a:lnTo>
                  <a:pt x="17563" y="37254"/>
                </a:lnTo>
                <a:lnTo>
                  <a:pt x="1197" y="75565"/>
                </a:lnTo>
                <a:lnTo>
                  <a:pt x="0" y="89915"/>
                </a:lnTo>
                <a:lnTo>
                  <a:pt x="0" y="445007"/>
                </a:lnTo>
                <a:lnTo>
                  <a:pt x="9877" y="484989"/>
                </a:lnTo>
                <a:lnTo>
                  <a:pt x="36874" y="516097"/>
                </a:lnTo>
                <a:lnTo>
                  <a:pt x="75445" y="532225"/>
                </a:lnTo>
                <a:lnTo>
                  <a:pt x="89915" y="533399"/>
                </a:lnTo>
                <a:lnTo>
                  <a:pt x="1969007" y="533399"/>
                </a:lnTo>
                <a:lnTo>
                  <a:pt x="2008241" y="524217"/>
                </a:lnTo>
                <a:lnTo>
                  <a:pt x="2039814" y="497887"/>
                </a:lnTo>
                <a:lnTo>
                  <a:pt x="2056204" y="459556"/>
                </a:lnTo>
                <a:lnTo>
                  <a:pt x="2057399" y="445007"/>
                </a:lnTo>
                <a:lnTo>
                  <a:pt x="2057399" y="89915"/>
                </a:lnTo>
                <a:lnTo>
                  <a:pt x="2047841" y="49614"/>
                </a:lnTo>
                <a:lnTo>
                  <a:pt x="2021506" y="17845"/>
                </a:lnTo>
                <a:lnTo>
                  <a:pt x="1983434" y="1218"/>
                </a:lnTo>
                <a:lnTo>
                  <a:pt x="1969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5416" y="3359146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1800" b="1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12113" y="4153074"/>
            <a:ext cx="138811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tity 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41910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609599" y="0"/>
                </a:moveTo>
                <a:lnTo>
                  <a:pt x="609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09599" y="228599"/>
                </a:lnTo>
                <a:lnTo>
                  <a:pt x="609599" y="304799"/>
                </a:lnTo>
                <a:lnTo>
                  <a:pt x="761999" y="152399"/>
                </a:lnTo>
                <a:lnTo>
                  <a:pt x="609599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0207" y="4160520"/>
            <a:ext cx="792480" cy="367665"/>
          </a:xfrm>
          <a:custGeom>
            <a:avLst/>
            <a:gdLst/>
            <a:ahLst/>
            <a:cxnLst/>
            <a:rect l="l" t="t" r="r" b="b"/>
            <a:pathLst>
              <a:path w="792479" h="367664">
                <a:moveTo>
                  <a:pt x="609599" y="259079"/>
                </a:moveTo>
                <a:lnTo>
                  <a:pt x="609599" y="367283"/>
                </a:lnTo>
                <a:lnTo>
                  <a:pt x="641339" y="335279"/>
                </a:lnTo>
                <a:lnTo>
                  <a:pt x="635507" y="335279"/>
                </a:lnTo>
                <a:lnTo>
                  <a:pt x="614171" y="327659"/>
                </a:lnTo>
                <a:lnTo>
                  <a:pt x="635507" y="306323"/>
                </a:lnTo>
                <a:lnTo>
                  <a:pt x="635507" y="272795"/>
                </a:lnTo>
                <a:lnTo>
                  <a:pt x="621791" y="272795"/>
                </a:lnTo>
                <a:lnTo>
                  <a:pt x="609599" y="259079"/>
                </a:lnTo>
                <a:close/>
              </a:path>
              <a:path w="792479" h="367664">
                <a:moveTo>
                  <a:pt x="635507" y="306323"/>
                </a:moveTo>
                <a:lnTo>
                  <a:pt x="614171" y="327659"/>
                </a:lnTo>
                <a:lnTo>
                  <a:pt x="635507" y="335279"/>
                </a:lnTo>
                <a:lnTo>
                  <a:pt x="635507" y="306323"/>
                </a:lnTo>
                <a:close/>
              </a:path>
              <a:path w="792479" h="367664">
                <a:moveTo>
                  <a:pt x="758189" y="183641"/>
                </a:moveTo>
                <a:lnTo>
                  <a:pt x="635507" y="306323"/>
                </a:lnTo>
                <a:lnTo>
                  <a:pt x="635507" y="335279"/>
                </a:lnTo>
                <a:lnTo>
                  <a:pt x="641339" y="335279"/>
                </a:lnTo>
                <a:lnTo>
                  <a:pt x="783411" y="192023"/>
                </a:lnTo>
                <a:lnTo>
                  <a:pt x="766571" y="192023"/>
                </a:lnTo>
                <a:lnTo>
                  <a:pt x="758189" y="183641"/>
                </a:lnTo>
                <a:close/>
              </a:path>
              <a:path w="792479" h="367664">
                <a:moveTo>
                  <a:pt x="609599" y="94487"/>
                </a:moveTo>
                <a:lnTo>
                  <a:pt x="0" y="94487"/>
                </a:lnTo>
                <a:lnTo>
                  <a:pt x="0" y="272795"/>
                </a:lnTo>
                <a:lnTo>
                  <a:pt x="609599" y="272795"/>
                </a:lnTo>
                <a:lnTo>
                  <a:pt x="609599" y="259079"/>
                </a:lnTo>
                <a:lnTo>
                  <a:pt x="25907" y="259079"/>
                </a:lnTo>
                <a:lnTo>
                  <a:pt x="12191" y="246887"/>
                </a:lnTo>
                <a:lnTo>
                  <a:pt x="25907" y="246887"/>
                </a:lnTo>
                <a:lnTo>
                  <a:pt x="25907" y="120395"/>
                </a:lnTo>
                <a:lnTo>
                  <a:pt x="12191" y="120395"/>
                </a:lnTo>
                <a:lnTo>
                  <a:pt x="25907" y="106679"/>
                </a:lnTo>
                <a:lnTo>
                  <a:pt x="609599" y="106679"/>
                </a:lnTo>
                <a:lnTo>
                  <a:pt x="609599" y="94487"/>
                </a:lnTo>
                <a:close/>
              </a:path>
              <a:path w="792479" h="367664">
                <a:moveTo>
                  <a:pt x="635507" y="246887"/>
                </a:moveTo>
                <a:lnTo>
                  <a:pt x="25907" y="246887"/>
                </a:lnTo>
                <a:lnTo>
                  <a:pt x="25907" y="259079"/>
                </a:lnTo>
                <a:lnTo>
                  <a:pt x="609599" y="259079"/>
                </a:lnTo>
                <a:lnTo>
                  <a:pt x="621791" y="272795"/>
                </a:lnTo>
                <a:lnTo>
                  <a:pt x="635507" y="272795"/>
                </a:lnTo>
                <a:lnTo>
                  <a:pt x="635507" y="246887"/>
                </a:lnTo>
                <a:close/>
              </a:path>
              <a:path w="792479" h="367664">
                <a:moveTo>
                  <a:pt x="25907" y="246887"/>
                </a:moveTo>
                <a:lnTo>
                  <a:pt x="12191" y="246887"/>
                </a:lnTo>
                <a:lnTo>
                  <a:pt x="25907" y="259079"/>
                </a:lnTo>
                <a:lnTo>
                  <a:pt x="25907" y="246887"/>
                </a:lnTo>
                <a:close/>
              </a:path>
              <a:path w="792479" h="367664">
                <a:moveTo>
                  <a:pt x="766571" y="175259"/>
                </a:moveTo>
                <a:lnTo>
                  <a:pt x="758189" y="183641"/>
                </a:lnTo>
                <a:lnTo>
                  <a:pt x="766571" y="192023"/>
                </a:lnTo>
                <a:lnTo>
                  <a:pt x="766571" y="175259"/>
                </a:lnTo>
                <a:close/>
              </a:path>
              <a:path w="792479" h="367664">
                <a:moveTo>
                  <a:pt x="784859" y="175259"/>
                </a:moveTo>
                <a:lnTo>
                  <a:pt x="766571" y="175259"/>
                </a:lnTo>
                <a:lnTo>
                  <a:pt x="766571" y="192023"/>
                </a:lnTo>
                <a:lnTo>
                  <a:pt x="783411" y="192023"/>
                </a:lnTo>
                <a:lnTo>
                  <a:pt x="792479" y="182879"/>
                </a:lnTo>
                <a:lnTo>
                  <a:pt x="784859" y="175259"/>
                </a:lnTo>
                <a:close/>
              </a:path>
              <a:path w="792479" h="367664">
                <a:moveTo>
                  <a:pt x="640079" y="30479"/>
                </a:moveTo>
                <a:lnTo>
                  <a:pt x="635507" y="30479"/>
                </a:lnTo>
                <a:lnTo>
                  <a:pt x="635507" y="60959"/>
                </a:lnTo>
                <a:lnTo>
                  <a:pt x="758189" y="183641"/>
                </a:lnTo>
                <a:lnTo>
                  <a:pt x="766571" y="175259"/>
                </a:lnTo>
                <a:lnTo>
                  <a:pt x="784859" y="175259"/>
                </a:lnTo>
                <a:lnTo>
                  <a:pt x="640079" y="30479"/>
                </a:lnTo>
                <a:close/>
              </a:path>
              <a:path w="792479" h="367664">
                <a:moveTo>
                  <a:pt x="25907" y="106679"/>
                </a:moveTo>
                <a:lnTo>
                  <a:pt x="12191" y="120395"/>
                </a:lnTo>
                <a:lnTo>
                  <a:pt x="25907" y="120395"/>
                </a:lnTo>
                <a:lnTo>
                  <a:pt x="25907" y="106679"/>
                </a:lnTo>
                <a:close/>
              </a:path>
              <a:path w="792479" h="367664">
                <a:moveTo>
                  <a:pt x="635507" y="94487"/>
                </a:moveTo>
                <a:lnTo>
                  <a:pt x="621791" y="94487"/>
                </a:lnTo>
                <a:lnTo>
                  <a:pt x="609599" y="106679"/>
                </a:lnTo>
                <a:lnTo>
                  <a:pt x="25907" y="106679"/>
                </a:lnTo>
                <a:lnTo>
                  <a:pt x="25907" y="120395"/>
                </a:lnTo>
                <a:lnTo>
                  <a:pt x="635507" y="120395"/>
                </a:lnTo>
                <a:lnTo>
                  <a:pt x="635507" y="94487"/>
                </a:lnTo>
                <a:close/>
              </a:path>
              <a:path w="792479" h="367664">
                <a:moveTo>
                  <a:pt x="609599" y="0"/>
                </a:moveTo>
                <a:lnTo>
                  <a:pt x="609599" y="106679"/>
                </a:lnTo>
                <a:lnTo>
                  <a:pt x="621791" y="94487"/>
                </a:lnTo>
                <a:lnTo>
                  <a:pt x="635507" y="94487"/>
                </a:lnTo>
                <a:lnTo>
                  <a:pt x="635507" y="60959"/>
                </a:lnTo>
                <a:lnTo>
                  <a:pt x="614171" y="39623"/>
                </a:lnTo>
                <a:lnTo>
                  <a:pt x="635507" y="30479"/>
                </a:lnTo>
                <a:lnTo>
                  <a:pt x="640079" y="30479"/>
                </a:lnTo>
                <a:lnTo>
                  <a:pt x="609599" y="0"/>
                </a:lnTo>
                <a:close/>
              </a:path>
              <a:path w="792479" h="367664">
                <a:moveTo>
                  <a:pt x="635507" y="30479"/>
                </a:moveTo>
                <a:lnTo>
                  <a:pt x="614171" y="39623"/>
                </a:lnTo>
                <a:lnTo>
                  <a:pt x="635507" y="60959"/>
                </a:lnTo>
                <a:lnTo>
                  <a:pt x="635507" y="30479"/>
                </a:lnTo>
                <a:close/>
              </a:path>
            </a:pathLst>
          </a:custGeom>
          <a:solidFill>
            <a:srgbClr val="357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6800" y="4114800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2883407" y="0"/>
                </a:moveTo>
                <a:lnTo>
                  <a:pt x="89731" y="0"/>
                </a:lnTo>
                <a:lnTo>
                  <a:pt x="48878" y="10262"/>
                </a:lnTo>
                <a:lnTo>
                  <a:pt x="17563" y="37254"/>
                </a:lnTo>
                <a:lnTo>
                  <a:pt x="1197" y="75565"/>
                </a:lnTo>
                <a:lnTo>
                  <a:pt x="0" y="89915"/>
                </a:lnTo>
                <a:lnTo>
                  <a:pt x="0" y="445007"/>
                </a:lnTo>
                <a:lnTo>
                  <a:pt x="9877" y="484989"/>
                </a:lnTo>
                <a:lnTo>
                  <a:pt x="36874" y="516097"/>
                </a:lnTo>
                <a:lnTo>
                  <a:pt x="75445" y="532225"/>
                </a:lnTo>
                <a:lnTo>
                  <a:pt x="89915" y="533399"/>
                </a:lnTo>
                <a:lnTo>
                  <a:pt x="2883407" y="533399"/>
                </a:lnTo>
                <a:lnTo>
                  <a:pt x="2922641" y="524217"/>
                </a:lnTo>
                <a:lnTo>
                  <a:pt x="2954214" y="497887"/>
                </a:lnTo>
                <a:lnTo>
                  <a:pt x="2970604" y="459556"/>
                </a:lnTo>
                <a:lnTo>
                  <a:pt x="2971799" y="445007"/>
                </a:lnTo>
                <a:lnTo>
                  <a:pt x="2971799" y="89915"/>
                </a:lnTo>
                <a:lnTo>
                  <a:pt x="2962241" y="49614"/>
                </a:lnTo>
                <a:lnTo>
                  <a:pt x="2935906" y="17845"/>
                </a:lnTo>
                <a:lnTo>
                  <a:pt x="2897834" y="1218"/>
                </a:lnTo>
                <a:lnTo>
                  <a:pt x="2883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0220" y="4275147"/>
            <a:ext cx="2666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ocol: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in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ace</a:t>
            </a:r>
            <a:r>
              <a:rPr sz="1800" b="1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metho</a:t>
            </a: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918500" y="5174844"/>
            <a:ext cx="8152765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b="1" dirty="0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sz="17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700" b="1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17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No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people can d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rec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ly reach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head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7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fice</a:t>
            </a:r>
            <a:r>
              <a:rPr sz="17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for</a:t>
            </a:r>
            <a:r>
              <a:rPr sz="17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passport app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ic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tion 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ather they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shou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spc="-2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700" spc="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go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to the 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ocal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700" spc="-5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fices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app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opriate c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ties </a:t>
            </a:r>
            <a:r>
              <a:rPr sz="1700" spc="-25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ch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fol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ow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the process</a:t>
            </a:r>
            <a:r>
              <a:rPr sz="17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defined</a:t>
            </a:r>
            <a:r>
              <a:rPr sz="17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by</a:t>
            </a:r>
            <a:r>
              <a:rPr sz="17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head</a:t>
            </a:r>
            <a:r>
              <a:rPr sz="17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700" spc="-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fice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iss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7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passpor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08940">
              <a:lnSpc>
                <a:spcPct val="100000"/>
              </a:lnSpc>
            </a:pP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mi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arly</a:t>
            </a:r>
            <a:r>
              <a:rPr sz="17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er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ace</a:t>
            </a:r>
            <a:r>
              <a:rPr sz="1700" spc="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cannot be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stan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ted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on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7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the c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asses implementing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it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can be 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stan</a:t>
            </a:r>
            <a:r>
              <a:rPr sz="1700" spc="-1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ted and</a:t>
            </a:r>
            <a:r>
              <a:rPr sz="17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mplemented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me</a:t>
            </a:r>
            <a:r>
              <a:rPr sz="1700" spc="-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hods</a:t>
            </a:r>
            <a:r>
              <a:rPr sz="17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700" spc="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002060"/>
                </a:solidFill>
                <a:latin typeface="Arial"/>
                <a:cs typeface="Arial"/>
              </a:rPr>
              <a:t>voked.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285" algn="l">
              <a:lnSpc>
                <a:spcPct val="100000"/>
              </a:lnSpc>
            </a:pPr>
            <a:r>
              <a:rPr sz="4000" dirty="0"/>
              <a:t>De</a:t>
            </a:r>
            <a:r>
              <a:rPr sz="4000" spc="-35" dirty="0"/>
              <a:t>v</a:t>
            </a:r>
            <a:r>
              <a:rPr sz="4000" dirty="0"/>
              <a:t>elop</a:t>
            </a:r>
            <a:r>
              <a:rPr sz="4000" spc="-20" dirty="0"/>
              <a:t> </a:t>
            </a:r>
            <a:r>
              <a:rPr sz="4000" dirty="0"/>
              <a:t>an</a:t>
            </a:r>
            <a:r>
              <a:rPr sz="4000" spc="-10" dirty="0"/>
              <a:t> </a:t>
            </a:r>
            <a:r>
              <a:rPr sz="4000" dirty="0"/>
              <a:t>Inter</a:t>
            </a:r>
            <a:r>
              <a:rPr sz="4000" spc="-15" dirty="0"/>
              <a:t>f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3407" y="3675888"/>
            <a:ext cx="757555" cy="210820"/>
          </a:xfrm>
          <a:custGeom>
            <a:avLst/>
            <a:gdLst/>
            <a:ahLst/>
            <a:cxnLst/>
            <a:rect l="l" t="t" r="r" b="b"/>
            <a:pathLst>
              <a:path w="757554" h="210820">
                <a:moveTo>
                  <a:pt x="733043" y="10667"/>
                </a:moveTo>
                <a:lnTo>
                  <a:pt x="24383" y="1066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6095" y="35051"/>
                </a:lnTo>
                <a:lnTo>
                  <a:pt x="4571" y="35051"/>
                </a:lnTo>
                <a:lnTo>
                  <a:pt x="4571" y="36575"/>
                </a:lnTo>
                <a:lnTo>
                  <a:pt x="1523" y="45719"/>
                </a:lnTo>
                <a:lnTo>
                  <a:pt x="1523" y="48767"/>
                </a:lnTo>
                <a:lnTo>
                  <a:pt x="0" y="57911"/>
                </a:lnTo>
                <a:lnTo>
                  <a:pt x="0" y="210311"/>
                </a:lnTo>
                <a:lnTo>
                  <a:pt x="25907" y="210311"/>
                </a:lnTo>
                <a:lnTo>
                  <a:pt x="25907" y="53339"/>
                </a:lnTo>
                <a:lnTo>
                  <a:pt x="27939" y="47243"/>
                </a:lnTo>
                <a:lnTo>
                  <a:pt x="27431" y="47243"/>
                </a:lnTo>
                <a:lnTo>
                  <a:pt x="28955" y="44195"/>
                </a:lnTo>
                <a:lnTo>
                  <a:pt x="29260" y="44195"/>
                </a:lnTo>
                <a:lnTo>
                  <a:pt x="32003" y="39623"/>
                </a:lnTo>
                <a:lnTo>
                  <a:pt x="39623" y="32003"/>
                </a:lnTo>
                <a:lnTo>
                  <a:pt x="44703" y="28955"/>
                </a:lnTo>
                <a:lnTo>
                  <a:pt x="44195" y="28955"/>
                </a:lnTo>
                <a:lnTo>
                  <a:pt x="47243" y="27431"/>
                </a:lnTo>
                <a:lnTo>
                  <a:pt x="48767" y="27431"/>
                </a:lnTo>
                <a:lnTo>
                  <a:pt x="53339" y="25907"/>
                </a:lnTo>
                <a:lnTo>
                  <a:pt x="746759" y="25907"/>
                </a:lnTo>
                <a:lnTo>
                  <a:pt x="746759" y="24383"/>
                </a:lnTo>
                <a:lnTo>
                  <a:pt x="733043" y="10667"/>
                </a:lnTo>
                <a:close/>
              </a:path>
              <a:path w="757554" h="210820">
                <a:moveTo>
                  <a:pt x="728852" y="45338"/>
                </a:moveTo>
                <a:lnTo>
                  <a:pt x="731519" y="53339"/>
                </a:lnTo>
                <a:lnTo>
                  <a:pt x="731519" y="210311"/>
                </a:lnTo>
                <a:lnTo>
                  <a:pt x="757427" y="210311"/>
                </a:lnTo>
                <a:lnTo>
                  <a:pt x="757427" y="57911"/>
                </a:lnTo>
                <a:lnTo>
                  <a:pt x="755903" y="48767"/>
                </a:lnTo>
                <a:lnTo>
                  <a:pt x="755903" y="47243"/>
                </a:lnTo>
                <a:lnTo>
                  <a:pt x="729995" y="47243"/>
                </a:lnTo>
                <a:lnTo>
                  <a:pt x="728852" y="45338"/>
                </a:lnTo>
                <a:close/>
              </a:path>
              <a:path w="757554" h="210820">
                <a:moveTo>
                  <a:pt x="28955" y="44195"/>
                </a:moveTo>
                <a:lnTo>
                  <a:pt x="27431" y="47243"/>
                </a:lnTo>
                <a:lnTo>
                  <a:pt x="28574" y="45338"/>
                </a:lnTo>
                <a:lnTo>
                  <a:pt x="28955" y="44195"/>
                </a:lnTo>
                <a:close/>
              </a:path>
              <a:path w="757554" h="210820">
                <a:moveTo>
                  <a:pt x="28574" y="45338"/>
                </a:moveTo>
                <a:lnTo>
                  <a:pt x="27431" y="47243"/>
                </a:lnTo>
                <a:lnTo>
                  <a:pt x="27939" y="47243"/>
                </a:lnTo>
                <a:lnTo>
                  <a:pt x="28574" y="45338"/>
                </a:lnTo>
                <a:close/>
              </a:path>
              <a:path w="757554" h="210820">
                <a:moveTo>
                  <a:pt x="728471" y="44195"/>
                </a:moveTo>
                <a:lnTo>
                  <a:pt x="728852" y="45338"/>
                </a:lnTo>
                <a:lnTo>
                  <a:pt x="729995" y="47243"/>
                </a:lnTo>
                <a:lnTo>
                  <a:pt x="728471" y="44195"/>
                </a:lnTo>
                <a:close/>
              </a:path>
              <a:path w="757554" h="210820">
                <a:moveTo>
                  <a:pt x="755395" y="44195"/>
                </a:moveTo>
                <a:lnTo>
                  <a:pt x="728471" y="44195"/>
                </a:lnTo>
                <a:lnTo>
                  <a:pt x="729995" y="47243"/>
                </a:lnTo>
                <a:lnTo>
                  <a:pt x="755903" y="47243"/>
                </a:lnTo>
                <a:lnTo>
                  <a:pt x="755903" y="45719"/>
                </a:lnTo>
                <a:lnTo>
                  <a:pt x="755395" y="44195"/>
                </a:lnTo>
                <a:close/>
              </a:path>
              <a:path w="757554" h="210820">
                <a:moveTo>
                  <a:pt x="29260" y="44195"/>
                </a:moveTo>
                <a:lnTo>
                  <a:pt x="28955" y="44195"/>
                </a:lnTo>
                <a:lnTo>
                  <a:pt x="28574" y="45338"/>
                </a:lnTo>
                <a:lnTo>
                  <a:pt x="29260" y="44195"/>
                </a:lnTo>
                <a:close/>
              </a:path>
              <a:path w="757554" h="210820">
                <a:moveTo>
                  <a:pt x="712088" y="28574"/>
                </a:moveTo>
                <a:lnTo>
                  <a:pt x="717803" y="32003"/>
                </a:lnTo>
                <a:lnTo>
                  <a:pt x="725423" y="39623"/>
                </a:lnTo>
                <a:lnTo>
                  <a:pt x="728852" y="45338"/>
                </a:lnTo>
                <a:lnTo>
                  <a:pt x="728471" y="44195"/>
                </a:lnTo>
                <a:lnTo>
                  <a:pt x="755395" y="44195"/>
                </a:lnTo>
                <a:lnTo>
                  <a:pt x="752855" y="36575"/>
                </a:lnTo>
                <a:lnTo>
                  <a:pt x="752855" y="35051"/>
                </a:lnTo>
                <a:lnTo>
                  <a:pt x="751331" y="35051"/>
                </a:lnTo>
                <a:lnTo>
                  <a:pt x="748893" y="28955"/>
                </a:lnTo>
                <a:lnTo>
                  <a:pt x="713231" y="28955"/>
                </a:lnTo>
                <a:lnTo>
                  <a:pt x="712088" y="28574"/>
                </a:lnTo>
                <a:close/>
              </a:path>
              <a:path w="757554" h="210820">
                <a:moveTo>
                  <a:pt x="47243" y="27431"/>
                </a:moveTo>
                <a:lnTo>
                  <a:pt x="44195" y="28955"/>
                </a:lnTo>
                <a:lnTo>
                  <a:pt x="45338" y="28574"/>
                </a:lnTo>
                <a:lnTo>
                  <a:pt x="47243" y="27431"/>
                </a:lnTo>
                <a:close/>
              </a:path>
              <a:path w="757554" h="210820">
                <a:moveTo>
                  <a:pt x="45338" y="28574"/>
                </a:moveTo>
                <a:lnTo>
                  <a:pt x="44195" y="28955"/>
                </a:lnTo>
                <a:lnTo>
                  <a:pt x="44703" y="28955"/>
                </a:lnTo>
                <a:lnTo>
                  <a:pt x="45338" y="28574"/>
                </a:lnTo>
                <a:close/>
              </a:path>
              <a:path w="757554" h="210820">
                <a:moveTo>
                  <a:pt x="710183" y="27431"/>
                </a:moveTo>
                <a:lnTo>
                  <a:pt x="712088" y="28574"/>
                </a:lnTo>
                <a:lnTo>
                  <a:pt x="713231" y="28955"/>
                </a:lnTo>
                <a:lnTo>
                  <a:pt x="710183" y="27431"/>
                </a:lnTo>
                <a:close/>
              </a:path>
              <a:path w="757554" h="210820">
                <a:moveTo>
                  <a:pt x="748283" y="27431"/>
                </a:moveTo>
                <a:lnTo>
                  <a:pt x="710183" y="27431"/>
                </a:lnTo>
                <a:lnTo>
                  <a:pt x="713231" y="28955"/>
                </a:lnTo>
                <a:lnTo>
                  <a:pt x="748893" y="28955"/>
                </a:lnTo>
                <a:lnTo>
                  <a:pt x="748283" y="27431"/>
                </a:lnTo>
                <a:close/>
              </a:path>
              <a:path w="757554" h="210820">
                <a:moveTo>
                  <a:pt x="48767" y="27431"/>
                </a:moveTo>
                <a:lnTo>
                  <a:pt x="47243" y="27431"/>
                </a:lnTo>
                <a:lnTo>
                  <a:pt x="45338" y="28574"/>
                </a:lnTo>
                <a:lnTo>
                  <a:pt x="48767" y="27431"/>
                </a:lnTo>
                <a:close/>
              </a:path>
              <a:path w="757554" h="210820">
                <a:moveTo>
                  <a:pt x="746759" y="25907"/>
                </a:moveTo>
                <a:lnTo>
                  <a:pt x="704087" y="25907"/>
                </a:lnTo>
                <a:lnTo>
                  <a:pt x="712088" y="28574"/>
                </a:lnTo>
                <a:lnTo>
                  <a:pt x="710183" y="27431"/>
                </a:lnTo>
                <a:lnTo>
                  <a:pt x="748283" y="27431"/>
                </a:lnTo>
                <a:lnTo>
                  <a:pt x="746759" y="25907"/>
                </a:lnTo>
                <a:close/>
              </a:path>
              <a:path w="757554" h="210820">
                <a:moveTo>
                  <a:pt x="722375" y="4571"/>
                </a:moveTo>
                <a:lnTo>
                  <a:pt x="35051" y="4571"/>
                </a:lnTo>
                <a:lnTo>
                  <a:pt x="35051" y="6095"/>
                </a:lnTo>
                <a:lnTo>
                  <a:pt x="27431" y="9143"/>
                </a:lnTo>
                <a:lnTo>
                  <a:pt x="25907" y="10667"/>
                </a:lnTo>
                <a:lnTo>
                  <a:pt x="731519" y="10667"/>
                </a:lnTo>
                <a:lnTo>
                  <a:pt x="729995" y="9143"/>
                </a:lnTo>
                <a:lnTo>
                  <a:pt x="722375" y="6095"/>
                </a:lnTo>
                <a:lnTo>
                  <a:pt x="722375" y="4571"/>
                </a:lnTo>
                <a:close/>
              </a:path>
              <a:path w="757554" h="210820">
                <a:moveTo>
                  <a:pt x="711707" y="1523"/>
                </a:moveTo>
                <a:lnTo>
                  <a:pt x="45719" y="1523"/>
                </a:lnTo>
                <a:lnTo>
                  <a:pt x="36575" y="4571"/>
                </a:lnTo>
                <a:lnTo>
                  <a:pt x="720851" y="4571"/>
                </a:lnTo>
                <a:lnTo>
                  <a:pt x="711707" y="1523"/>
                </a:lnTo>
                <a:close/>
              </a:path>
              <a:path w="757554" h="210820">
                <a:moveTo>
                  <a:pt x="697991" y="0"/>
                </a:moveTo>
                <a:lnTo>
                  <a:pt x="57911" y="0"/>
                </a:lnTo>
                <a:lnTo>
                  <a:pt x="48767" y="1523"/>
                </a:lnTo>
                <a:lnTo>
                  <a:pt x="708659" y="1523"/>
                </a:lnTo>
                <a:lnTo>
                  <a:pt x="6979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5358384"/>
            <a:ext cx="4572000" cy="1652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6776" y="2131173"/>
            <a:ext cx="8015605" cy="31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  <a:p>
            <a:pPr marL="12700" marR="5080" indent="63500">
              <a:lnSpc>
                <a:spcPct val="100000"/>
              </a:lnSpc>
              <a:spcBef>
                <a:spcPts val="995"/>
              </a:spcBef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interface,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b="1" dirty="0">
                <a:latin typeface="Arial"/>
                <a:cs typeface="Arial"/>
              </a:rPr>
              <a:t>class’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eywo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hould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b="1" dirty="0">
                <a:latin typeface="Arial"/>
                <a:cs typeface="Arial"/>
              </a:rPr>
              <a:t>interf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yword</a:t>
            </a:r>
            <a:endParaRPr sz="2000">
              <a:latin typeface="Arial"/>
              <a:cs typeface="Arial"/>
            </a:endParaRPr>
          </a:p>
          <a:p>
            <a:pPr marL="649605" indent="-18034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650240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hape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tead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383665" marR="3916045">
              <a:lnSpc>
                <a:spcPts val="3410"/>
              </a:lnSpc>
              <a:spcBef>
                <a:spcPts val="265"/>
              </a:spcBef>
            </a:pPr>
            <a:r>
              <a:rPr sz="2000" b="1" dirty="0">
                <a:latin typeface="Arial"/>
                <a:cs typeface="Arial"/>
              </a:rPr>
              <a:t>pub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class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Shape pub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interf</a:t>
            </a:r>
            <a:r>
              <a:rPr sz="2000" b="1" spc="5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ce</a:t>
            </a:r>
            <a:r>
              <a:rPr sz="2000" b="1" spc="-4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Shape</a:t>
            </a:r>
            <a:endParaRPr sz="2000">
              <a:latin typeface="Arial"/>
              <a:cs typeface="Arial"/>
            </a:endParaRPr>
          </a:p>
          <a:p>
            <a:pPr marL="638810" indent="-17970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639445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nterface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SDE,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373505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Fi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Wingdings"/>
                <a:cs typeface="Wingdings"/>
              </a:rPr>
              <a:t></a:t>
            </a:r>
            <a:r>
              <a:rPr sz="2000" b="1" spc="55" dirty="0">
                <a:solidFill>
                  <a:srgbClr val="9848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New</a:t>
            </a:r>
            <a:r>
              <a:rPr sz="2000" b="1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Wingdings"/>
                <a:cs typeface="Wingdings"/>
              </a:rPr>
              <a:t></a:t>
            </a:r>
            <a:r>
              <a:rPr sz="2000" b="1" spc="55" dirty="0">
                <a:solidFill>
                  <a:srgbClr val="9848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Inter</a:t>
            </a:r>
            <a:r>
              <a:rPr sz="2000" b="1" spc="5" dirty="0">
                <a:solidFill>
                  <a:srgbClr val="984807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3407" y="3886200"/>
            <a:ext cx="757555" cy="90170"/>
          </a:xfrm>
          <a:custGeom>
            <a:avLst/>
            <a:gdLst/>
            <a:ahLst/>
            <a:cxnLst/>
            <a:rect l="l" t="t" r="r" b="b"/>
            <a:pathLst>
              <a:path w="757554" h="90170">
                <a:moveTo>
                  <a:pt x="708659" y="88392"/>
                </a:moveTo>
                <a:lnTo>
                  <a:pt x="48767" y="88392"/>
                </a:lnTo>
                <a:lnTo>
                  <a:pt x="57911" y="89916"/>
                </a:lnTo>
                <a:lnTo>
                  <a:pt x="699515" y="89916"/>
                </a:lnTo>
                <a:lnTo>
                  <a:pt x="708659" y="88392"/>
                </a:lnTo>
                <a:close/>
              </a:path>
              <a:path w="757554" h="90170">
                <a:moveTo>
                  <a:pt x="720851" y="85344"/>
                </a:moveTo>
                <a:lnTo>
                  <a:pt x="36575" y="85344"/>
                </a:lnTo>
                <a:lnTo>
                  <a:pt x="45719" y="88392"/>
                </a:lnTo>
                <a:lnTo>
                  <a:pt x="711707" y="88392"/>
                </a:lnTo>
                <a:lnTo>
                  <a:pt x="720851" y="85344"/>
                </a:lnTo>
                <a:close/>
              </a:path>
              <a:path w="757554" h="90170">
                <a:moveTo>
                  <a:pt x="731519" y="79248"/>
                </a:moveTo>
                <a:lnTo>
                  <a:pt x="25907" y="79248"/>
                </a:lnTo>
                <a:lnTo>
                  <a:pt x="27431" y="80772"/>
                </a:lnTo>
                <a:lnTo>
                  <a:pt x="35051" y="83820"/>
                </a:lnTo>
                <a:lnTo>
                  <a:pt x="35051" y="85344"/>
                </a:lnTo>
                <a:lnTo>
                  <a:pt x="722375" y="85344"/>
                </a:lnTo>
                <a:lnTo>
                  <a:pt x="722375" y="83820"/>
                </a:lnTo>
                <a:lnTo>
                  <a:pt x="729995" y="80772"/>
                </a:lnTo>
                <a:lnTo>
                  <a:pt x="731519" y="79248"/>
                </a:lnTo>
                <a:close/>
              </a:path>
              <a:path w="757554" h="90170">
                <a:moveTo>
                  <a:pt x="25907" y="0"/>
                </a:moveTo>
                <a:lnTo>
                  <a:pt x="0" y="0"/>
                </a:lnTo>
                <a:lnTo>
                  <a:pt x="0" y="32004"/>
                </a:lnTo>
                <a:lnTo>
                  <a:pt x="1523" y="41148"/>
                </a:lnTo>
                <a:lnTo>
                  <a:pt x="1523" y="44196"/>
                </a:lnTo>
                <a:lnTo>
                  <a:pt x="4571" y="53340"/>
                </a:lnTo>
                <a:lnTo>
                  <a:pt x="4571" y="54864"/>
                </a:lnTo>
                <a:lnTo>
                  <a:pt x="6095" y="54864"/>
                </a:lnTo>
                <a:lnTo>
                  <a:pt x="9143" y="62484"/>
                </a:lnTo>
                <a:lnTo>
                  <a:pt x="10667" y="64008"/>
                </a:lnTo>
                <a:lnTo>
                  <a:pt x="10667" y="65532"/>
                </a:lnTo>
                <a:lnTo>
                  <a:pt x="24383" y="79248"/>
                </a:lnTo>
                <a:lnTo>
                  <a:pt x="733043" y="79248"/>
                </a:lnTo>
                <a:lnTo>
                  <a:pt x="746759" y="65532"/>
                </a:lnTo>
                <a:lnTo>
                  <a:pt x="746759" y="64008"/>
                </a:lnTo>
                <a:lnTo>
                  <a:pt x="53339" y="64008"/>
                </a:lnTo>
                <a:lnTo>
                  <a:pt x="48767" y="62484"/>
                </a:lnTo>
                <a:lnTo>
                  <a:pt x="47243" y="62484"/>
                </a:lnTo>
                <a:lnTo>
                  <a:pt x="44195" y="60960"/>
                </a:lnTo>
                <a:lnTo>
                  <a:pt x="44703" y="60960"/>
                </a:lnTo>
                <a:lnTo>
                  <a:pt x="39623" y="57912"/>
                </a:lnTo>
                <a:lnTo>
                  <a:pt x="32003" y="50292"/>
                </a:lnTo>
                <a:lnTo>
                  <a:pt x="29260" y="45720"/>
                </a:lnTo>
                <a:lnTo>
                  <a:pt x="28955" y="45720"/>
                </a:lnTo>
                <a:lnTo>
                  <a:pt x="27431" y="42672"/>
                </a:lnTo>
                <a:lnTo>
                  <a:pt x="27939" y="42672"/>
                </a:lnTo>
                <a:lnTo>
                  <a:pt x="25907" y="36576"/>
                </a:lnTo>
                <a:lnTo>
                  <a:pt x="25907" y="0"/>
                </a:lnTo>
                <a:close/>
              </a:path>
              <a:path w="757554" h="90170">
                <a:moveTo>
                  <a:pt x="712088" y="61341"/>
                </a:moveTo>
                <a:lnTo>
                  <a:pt x="704087" y="64008"/>
                </a:lnTo>
                <a:lnTo>
                  <a:pt x="746759" y="64008"/>
                </a:lnTo>
                <a:lnTo>
                  <a:pt x="748283" y="62484"/>
                </a:lnTo>
                <a:lnTo>
                  <a:pt x="710183" y="62484"/>
                </a:lnTo>
                <a:lnTo>
                  <a:pt x="712088" y="61341"/>
                </a:lnTo>
                <a:close/>
              </a:path>
              <a:path w="757554" h="90170">
                <a:moveTo>
                  <a:pt x="44195" y="60960"/>
                </a:moveTo>
                <a:lnTo>
                  <a:pt x="47243" y="62484"/>
                </a:lnTo>
                <a:lnTo>
                  <a:pt x="45338" y="61341"/>
                </a:lnTo>
                <a:lnTo>
                  <a:pt x="44195" y="60960"/>
                </a:lnTo>
                <a:close/>
              </a:path>
              <a:path w="757554" h="90170">
                <a:moveTo>
                  <a:pt x="45338" y="61341"/>
                </a:moveTo>
                <a:lnTo>
                  <a:pt x="47243" y="62484"/>
                </a:lnTo>
                <a:lnTo>
                  <a:pt x="48767" y="62484"/>
                </a:lnTo>
                <a:lnTo>
                  <a:pt x="45338" y="61341"/>
                </a:lnTo>
                <a:close/>
              </a:path>
              <a:path w="757554" h="90170">
                <a:moveTo>
                  <a:pt x="713231" y="60960"/>
                </a:moveTo>
                <a:lnTo>
                  <a:pt x="712088" y="61341"/>
                </a:lnTo>
                <a:lnTo>
                  <a:pt x="710183" y="62484"/>
                </a:lnTo>
                <a:lnTo>
                  <a:pt x="713231" y="60960"/>
                </a:lnTo>
                <a:close/>
              </a:path>
              <a:path w="757554" h="90170">
                <a:moveTo>
                  <a:pt x="748893" y="60960"/>
                </a:moveTo>
                <a:lnTo>
                  <a:pt x="713231" y="60960"/>
                </a:lnTo>
                <a:lnTo>
                  <a:pt x="710183" y="62484"/>
                </a:lnTo>
                <a:lnTo>
                  <a:pt x="748283" y="62484"/>
                </a:lnTo>
                <a:lnTo>
                  <a:pt x="748893" y="60960"/>
                </a:lnTo>
                <a:close/>
              </a:path>
              <a:path w="757554" h="90170">
                <a:moveTo>
                  <a:pt x="44703" y="60960"/>
                </a:moveTo>
                <a:lnTo>
                  <a:pt x="44195" y="60960"/>
                </a:lnTo>
                <a:lnTo>
                  <a:pt x="45338" y="61341"/>
                </a:lnTo>
                <a:lnTo>
                  <a:pt x="44703" y="60960"/>
                </a:lnTo>
                <a:close/>
              </a:path>
              <a:path w="757554" h="90170">
                <a:moveTo>
                  <a:pt x="728852" y="44577"/>
                </a:moveTo>
                <a:lnTo>
                  <a:pt x="725423" y="50292"/>
                </a:lnTo>
                <a:lnTo>
                  <a:pt x="717803" y="57912"/>
                </a:lnTo>
                <a:lnTo>
                  <a:pt x="712088" y="61341"/>
                </a:lnTo>
                <a:lnTo>
                  <a:pt x="713231" y="60960"/>
                </a:lnTo>
                <a:lnTo>
                  <a:pt x="748893" y="60960"/>
                </a:lnTo>
                <a:lnTo>
                  <a:pt x="751331" y="54864"/>
                </a:lnTo>
                <a:lnTo>
                  <a:pt x="752855" y="54864"/>
                </a:lnTo>
                <a:lnTo>
                  <a:pt x="752855" y="53340"/>
                </a:lnTo>
                <a:lnTo>
                  <a:pt x="755395" y="45720"/>
                </a:lnTo>
                <a:lnTo>
                  <a:pt x="728471" y="45720"/>
                </a:lnTo>
                <a:lnTo>
                  <a:pt x="728852" y="44577"/>
                </a:lnTo>
                <a:close/>
              </a:path>
              <a:path w="757554" h="90170">
                <a:moveTo>
                  <a:pt x="27431" y="42672"/>
                </a:moveTo>
                <a:lnTo>
                  <a:pt x="28955" y="45720"/>
                </a:lnTo>
                <a:lnTo>
                  <a:pt x="28574" y="44577"/>
                </a:lnTo>
                <a:lnTo>
                  <a:pt x="27431" y="42672"/>
                </a:lnTo>
                <a:close/>
              </a:path>
              <a:path w="757554" h="90170">
                <a:moveTo>
                  <a:pt x="28574" y="44577"/>
                </a:moveTo>
                <a:lnTo>
                  <a:pt x="28955" y="45720"/>
                </a:lnTo>
                <a:lnTo>
                  <a:pt x="29260" y="45720"/>
                </a:lnTo>
                <a:lnTo>
                  <a:pt x="28574" y="44577"/>
                </a:lnTo>
                <a:close/>
              </a:path>
              <a:path w="757554" h="90170">
                <a:moveTo>
                  <a:pt x="729995" y="42672"/>
                </a:moveTo>
                <a:lnTo>
                  <a:pt x="728852" y="44577"/>
                </a:lnTo>
                <a:lnTo>
                  <a:pt x="728471" y="45720"/>
                </a:lnTo>
                <a:lnTo>
                  <a:pt x="729995" y="42672"/>
                </a:lnTo>
                <a:close/>
              </a:path>
              <a:path w="757554" h="90170">
                <a:moveTo>
                  <a:pt x="755903" y="42672"/>
                </a:moveTo>
                <a:lnTo>
                  <a:pt x="729995" y="42672"/>
                </a:lnTo>
                <a:lnTo>
                  <a:pt x="728471" y="45720"/>
                </a:lnTo>
                <a:lnTo>
                  <a:pt x="755395" y="45720"/>
                </a:lnTo>
                <a:lnTo>
                  <a:pt x="755903" y="44196"/>
                </a:lnTo>
                <a:lnTo>
                  <a:pt x="755903" y="42672"/>
                </a:lnTo>
                <a:close/>
              </a:path>
              <a:path w="757554" h="90170">
                <a:moveTo>
                  <a:pt x="27939" y="42672"/>
                </a:moveTo>
                <a:lnTo>
                  <a:pt x="27431" y="42672"/>
                </a:lnTo>
                <a:lnTo>
                  <a:pt x="28574" y="44577"/>
                </a:lnTo>
                <a:lnTo>
                  <a:pt x="27939" y="42672"/>
                </a:lnTo>
                <a:close/>
              </a:path>
              <a:path w="757554" h="90170">
                <a:moveTo>
                  <a:pt x="757427" y="0"/>
                </a:moveTo>
                <a:lnTo>
                  <a:pt x="731519" y="0"/>
                </a:lnTo>
                <a:lnTo>
                  <a:pt x="731519" y="36576"/>
                </a:lnTo>
                <a:lnTo>
                  <a:pt x="728852" y="44577"/>
                </a:lnTo>
                <a:lnTo>
                  <a:pt x="729995" y="42672"/>
                </a:lnTo>
                <a:lnTo>
                  <a:pt x="755903" y="42672"/>
                </a:lnTo>
                <a:lnTo>
                  <a:pt x="755903" y="41148"/>
                </a:lnTo>
                <a:lnTo>
                  <a:pt x="757427" y="30480"/>
                </a:lnTo>
                <a:lnTo>
                  <a:pt x="75742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3407" y="4119372"/>
            <a:ext cx="1169035" cy="314325"/>
          </a:xfrm>
          <a:custGeom>
            <a:avLst/>
            <a:gdLst/>
            <a:ahLst/>
            <a:cxnLst/>
            <a:rect l="l" t="t" r="r" b="b"/>
            <a:pathLst>
              <a:path w="1169035" h="314325">
                <a:moveTo>
                  <a:pt x="1118615" y="312419"/>
                </a:moveTo>
                <a:lnTo>
                  <a:pt x="50291" y="312419"/>
                </a:lnTo>
                <a:lnTo>
                  <a:pt x="60959" y="313943"/>
                </a:lnTo>
                <a:lnTo>
                  <a:pt x="1109471" y="313943"/>
                </a:lnTo>
                <a:lnTo>
                  <a:pt x="1118615" y="312419"/>
                </a:lnTo>
                <a:close/>
              </a:path>
              <a:path w="1169035" h="314325">
                <a:moveTo>
                  <a:pt x="1130807" y="309371"/>
                </a:moveTo>
                <a:lnTo>
                  <a:pt x="38099" y="309371"/>
                </a:lnTo>
                <a:lnTo>
                  <a:pt x="47243" y="312419"/>
                </a:lnTo>
                <a:lnTo>
                  <a:pt x="1121663" y="312419"/>
                </a:lnTo>
                <a:lnTo>
                  <a:pt x="1130807" y="309371"/>
                </a:lnTo>
                <a:close/>
              </a:path>
              <a:path w="1169035" h="314325">
                <a:moveTo>
                  <a:pt x="1139951" y="303275"/>
                </a:moveTo>
                <a:lnTo>
                  <a:pt x="27431" y="303275"/>
                </a:lnTo>
                <a:lnTo>
                  <a:pt x="36575" y="307847"/>
                </a:lnTo>
                <a:lnTo>
                  <a:pt x="36575" y="309371"/>
                </a:lnTo>
                <a:lnTo>
                  <a:pt x="1132331" y="309371"/>
                </a:lnTo>
                <a:lnTo>
                  <a:pt x="1132331" y="307847"/>
                </a:lnTo>
                <a:lnTo>
                  <a:pt x="1139951" y="303275"/>
                </a:lnTo>
                <a:close/>
              </a:path>
              <a:path w="1169035" h="314325">
                <a:moveTo>
                  <a:pt x="35051" y="277367"/>
                </a:moveTo>
                <a:lnTo>
                  <a:pt x="6095" y="277367"/>
                </a:lnTo>
                <a:lnTo>
                  <a:pt x="10667" y="286511"/>
                </a:lnTo>
                <a:lnTo>
                  <a:pt x="10667" y="288035"/>
                </a:lnTo>
                <a:lnTo>
                  <a:pt x="18287" y="295655"/>
                </a:lnTo>
                <a:lnTo>
                  <a:pt x="18287" y="297179"/>
                </a:lnTo>
                <a:lnTo>
                  <a:pt x="25907" y="303275"/>
                </a:lnTo>
                <a:lnTo>
                  <a:pt x="1142999" y="303275"/>
                </a:lnTo>
                <a:lnTo>
                  <a:pt x="1150619" y="297179"/>
                </a:lnTo>
                <a:lnTo>
                  <a:pt x="1150619" y="295655"/>
                </a:lnTo>
                <a:lnTo>
                  <a:pt x="1152143" y="295655"/>
                </a:lnTo>
                <a:lnTo>
                  <a:pt x="1158239" y="288035"/>
                </a:lnTo>
                <a:lnTo>
                  <a:pt x="54863" y="288035"/>
                </a:lnTo>
                <a:lnTo>
                  <a:pt x="45719" y="284987"/>
                </a:lnTo>
                <a:lnTo>
                  <a:pt x="42671" y="283463"/>
                </a:lnTo>
                <a:lnTo>
                  <a:pt x="36956" y="278891"/>
                </a:lnTo>
                <a:lnTo>
                  <a:pt x="36575" y="278891"/>
                </a:lnTo>
                <a:lnTo>
                  <a:pt x="35051" y="277367"/>
                </a:lnTo>
                <a:close/>
              </a:path>
              <a:path w="1169035" h="314325">
                <a:moveTo>
                  <a:pt x="1133009" y="278045"/>
                </a:moveTo>
                <a:lnTo>
                  <a:pt x="1126235" y="283463"/>
                </a:lnTo>
                <a:lnTo>
                  <a:pt x="1123187" y="284987"/>
                </a:lnTo>
                <a:lnTo>
                  <a:pt x="1114043" y="288035"/>
                </a:lnTo>
                <a:lnTo>
                  <a:pt x="1158239" y="288035"/>
                </a:lnTo>
                <a:lnTo>
                  <a:pt x="1158239" y="284987"/>
                </a:lnTo>
                <a:lnTo>
                  <a:pt x="1161897" y="278891"/>
                </a:lnTo>
                <a:lnTo>
                  <a:pt x="1132331" y="278891"/>
                </a:lnTo>
                <a:lnTo>
                  <a:pt x="1133009" y="278045"/>
                </a:lnTo>
                <a:close/>
              </a:path>
              <a:path w="1169035" h="314325">
                <a:moveTo>
                  <a:pt x="35051" y="277367"/>
                </a:moveTo>
                <a:lnTo>
                  <a:pt x="36575" y="278891"/>
                </a:lnTo>
                <a:lnTo>
                  <a:pt x="35898" y="278045"/>
                </a:lnTo>
                <a:lnTo>
                  <a:pt x="35051" y="277367"/>
                </a:lnTo>
                <a:close/>
              </a:path>
              <a:path w="1169035" h="314325">
                <a:moveTo>
                  <a:pt x="35898" y="278045"/>
                </a:moveTo>
                <a:lnTo>
                  <a:pt x="36575" y="278891"/>
                </a:lnTo>
                <a:lnTo>
                  <a:pt x="36956" y="278891"/>
                </a:lnTo>
                <a:lnTo>
                  <a:pt x="35898" y="278045"/>
                </a:lnTo>
                <a:close/>
              </a:path>
              <a:path w="1169035" h="314325">
                <a:moveTo>
                  <a:pt x="1133855" y="277367"/>
                </a:moveTo>
                <a:lnTo>
                  <a:pt x="1133009" y="278045"/>
                </a:lnTo>
                <a:lnTo>
                  <a:pt x="1132331" y="278891"/>
                </a:lnTo>
                <a:lnTo>
                  <a:pt x="1133855" y="277367"/>
                </a:lnTo>
                <a:close/>
              </a:path>
              <a:path w="1169035" h="314325">
                <a:moveTo>
                  <a:pt x="1162811" y="277367"/>
                </a:moveTo>
                <a:lnTo>
                  <a:pt x="1133855" y="277367"/>
                </a:lnTo>
                <a:lnTo>
                  <a:pt x="1132331" y="278891"/>
                </a:lnTo>
                <a:lnTo>
                  <a:pt x="1161897" y="278891"/>
                </a:lnTo>
                <a:lnTo>
                  <a:pt x="1162811" y="277367"/>
                </a:lnTo>
                <a:close/>
              </a:path>
              <a:path w="1169035" h="314325">
                <a:moveTo>
                  <a:pt x="1132331" y="4571"/>
                </a:moveTo>
                <a:lnTo>
                  <a:pt x="36575" y="4571"/>
                </a:lnTo>
                <a:lnTo>
                  <a:pt x="27431" y="9143"/>
                </a:lnTo>
                <a:lnTo>
                  <a:pt x="25907" y="10667"/>
                </a:lnTo>
                <a:lnTo>
                  <a:pt x="18287" y="16763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7431"/>
                </a:lnTo>
                <a:lnTo>
                  <a:pt x="6095" y="35051"/>
                </a:lnTo>
                <a:lnTo>
                  <a:pt x="4571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48767"/>
                </a:lnTo>
                <a:lnTo>
                  <a:pt x="0" y="59435"/>
                </a:lnTo>
                <a:lnTo>
                  <a:pt x="0" y="254507"/>
                </a:lnTo>
                <a:lnTo>
                  <a:pt x="1523" y="263651"/>
                </a:lnTo>
                <a:lnTo>
                  <a:pt x="1523" y="266699"/>
                </a:lnTo>
                <a:lnTo>
                  <a:pt x="4571" y="275843"/>
                </a:lnTo>
                <a:lnTo>
                  <a:pt x="4571" y="277367"/>
                </a:lnTo>
                <a:lnTo>
                  <a:pt x="35051" y="277367"/>
                </a:lnTo>
                <a:lnTo>
                  <a:pt x="35898" y="278045"/>
                </a:lnTo>
                <a:lnTo>
                  <a:pt x="30479" y="271271"/>
                </a:lnTo>
                <a:lnTo>
                  <a:pt x="31089" y="271271"/>
                </a:lnTo>
                <a:lnTo>
                  <a:pt x="29260" y="268223"/>
                </a:lnTo>
                <a:lnTo>
                  <a:pt x="28955" y="268223"/>
                </a:lnTo>
                <a:lnTo>
                  <a:pt x="27431" y="265175"/>
                </a:lnTo>
                <a:lnTo>
                  <a:pt x="27939" y="265175"/>
                </a:lnTo>
                <a:lnTo>
                  <a:pt x="25907" y="259079"/>
                </a:lnTo>
                <a:lnTo>
                  <a:pt x="25907" y="54863"/>
                </a:lnTo>
                <a:lnTo>
                  <a:pt x="28447" y="47243"/>
                </a:lnTo>
                <a:lnTo>
                  <a:pt x="27431" y="47243"/>
                </a:lnTo>
                <a:lnTo>
                  <a:pt x="31089" y="41147"/>
                </a:lnTo>
                <a:lnTo>
                  <a:pt x="30479" y="41147"/>
                </a:lnTo>
                <a:lnTo>
                  <a:pt x="36575" y="33527"/>
                </a:lnTo>
                <a:lnTo>
                  <a:pt x="38861" y="33527"/>
                </a:lnTo>
                <a:lnTo>
                  <a:pt x="42671" y="30479"/>
                </a:lnTo>
                <a:lnTo>
                  <a:pt x="48767" y="27431"/>
                </a:lnTo>
                <a:lnTo>
                  <a:pt x="45719" y="27431"/>
                </a:lnTo>
                <a:lnTo>
                  <a:pt x="54863" y="24383"/>
                </a:lnTo>
                <a:lnTo>
                  <a:pt x="1158239" y="24383"/>
                </a:lnTo>
                <a:lnTo>
                  <a:pt x="1150619" y="16763"/>
                </a:lnTo>
                <a:lnTo>
                  <a:pt x="1142999" y="10667"/>
                </a:lnTo>
                <a:lnTo>
                  <a:pt x="1141475" y="9143"/>
                </a:lnTo>
                <a:lnTo>
                  <a:pt x="1139951" y="9143"/>
                </a:lnTo>
                <a:lnTo>
                  <a:pt x="1132331" y="4571"/>
                </a:lnTo>
                <a:close/>
              </a:path>
              <a:path w="1169035" h="314325">
                <a:moveTo>
                  <a:pt x="1139951" y="45719"/>
                </a:moveTo>
                <a:lnTo>
                  <a:pt x="1142999" y="54863"/>
                </a:lnTo>
                <a:lnTo>
                  <a:pt x="1142999" y="259079"/>
                </a:lnTo>
                <a:lnTo>
                  <a:pt x="1139951" y="268223"/>
                </a:lnTo>
                <a:lnTo>
                  <a:pt x="1138427" y="271271"/>
                </a:lnTo>
                <a:lnTo>
                  <a:pt x="1133009" y="278045"/>
                </a:lnTo>
                <a:lnTo>
                  <a:pt x="1133855" y="277367"/>
                </a:lnTo>
                <a:lnTo>
                  <a:pt x="1164335" y="277367"/>
                </a:lnTo>
                <a:lnTo>
                  <a:pt x="1164335" y="275843"/>
                </a:lnTo>
                <a:lnTo>
                  <a:pt x="1167383" y="266699"/>
                </a:lnTo>
                <a:lnTo>
                  <a:pt x="1167383" y="263651"/>
                </a:lnTo>
                <a:lnTo>
                  <a:pt x="1168907" y="252983"/>
                </a:lnTo>
                <a:lnTo>
                  <a:pt x="1168907" y="59435"/>
                </a:lnTo>
                <a:lnTo>
                  <a:pt x="1167383" y="48767"/>
                </a:lnTo>
                <a:lnTo>
                  <a:pt x="1167383" y="47243"/>
                </a:lnTo>
                <a:lnTo>
                  <a:pt x="1141475" y="47243"/>
                </a:lnTo>
                <a:lnTo>
                  <a:pt x="1139951" y="45719"/>
                </a:lnTo>
                <a:close/>
              </a:path>
              <a:path w="1169035" h="314325">
                <a:moveTo>
                  <a:pt x="31089" y="271271"/>
                </a:moveTo>
                <a:lnTo>
                  <a:pt x="30479" y="271271"/>
                </a:lnTo>
                <a:lnTo>
                  <a:pt x="32003" y="272795"/>
                </a:lnTo>
                <a:lnTo>
                  <a:pt x="31089" y="271271"/>
                </a:lnTo>
                <a:close/>
              </a:path>
              <a:path w="1169035" h="314325">
                <a:moveTo>
                  <a:pt x="27431" y="265175"/>
                </a:moveTo>
                <a:lnTo>
                  <a:pt x="28955" y="268223"/>
                </a:lnTo>
                <a:lnTo>
                  <a:pt x="28574" y="267080"/>
                </a:lnTo>
                <a:lnTo>
                  <a:pt x="27431" y="265175"/>
                </a:lnTo>
                <a:close/>
              </a:path>
              <a:path w="1169035" h="314325">
                <a:moveTo>
                  <a:pt x="28574" y="267080"/>
                </a:moveTo>
                <a:lnTo>
                  <a:pt x="28955" y="268223"/>
                </a:lnTo>
                <a:lnTo>
                  <a:pt x="29260" y="268223"/>
                </a:lnTo>
                <a:lnTo>
                  <a:pt x="28574" y="267080"/>
                </a:lnTo>
                <a:close/>
              </a:path>
              <a:path w="1169035" h="314325">
                <a:moveTo>
                  <a:pt x="27939" y="265175"/>
                </a:moveTo>
                <a:lnTo>
                  <a:pt x="27431" y="265175"/>
                </a:lnTo>
                <a:lnTo>
                  <a:pt x="28574" y="267080"/>
                </a:lnTo>
                <a:lnTo>
                  <a:pt x="27939" y="265175"/>
                </a:lnTo>
                <a:close/>
              </a:path>
              <a:path w="1169035" h="314325">
                <a:moveTo>
                  <a:pt x="28955" y="45719"/>
                </a:moveTo>
                <a:lnTo>
                  <a:pt x="27431" y="47243"/>
                </a:lnTo>
                <a:lnTo>
                  <a:pt x="28447" y="47243"/>
                </a:lnTo>
                <a:lnTo>
                  <a:pt x="28955" y="45719"/>
                </a:lnTo>
                <a:close/>
              </a:path>
              <a:path w="1169035" h="314325">
                <a:moveTo>
                  <a:pt x="1136903" y="39623"/>
                </a:moveTo>
                <a:lnTo>
                  <a:pt x="1141475" y="47243"/>
                </a:lnTo>
                <a:lnTo>
                  <a:pt x="1167383" y="47243"/>
                </a:lnTo>
                <a:lnTo>
                  <a:pt x="1165351" y="41147"/>
                </a:lnTo>
                <a:lnTo>
                  <a:pt x="1138427" y="41147"/>
                </a:lnTo>
                <a:lnTo>
                  <a:pt x="1136903" y="39623"/>
                </a:lnTo>
                <a:close/>
              </a:path>
              <a:path w="1169035" h="314325">
                <a:moveTo>
                  <a:pt x="32003" y="39623"/>
                </a:moveTo>
                <a:lnTo>
                  <a:pt x="30479" y="41147"/>
                </a:lnTo>
                <a:lnTo>
                  <a:pt x="31089" y="41147"/>
                </a:lnTo>
                <a:lnTo>
                  <a:pt x="32003" y="39623"/>
                </a:lnTo>
                <a:close/>
              </a:path>
              <a:path w="1169035" h="314325">
                <a:moveTo>
                  <a:pt x="1161897" y="33527"/>
                </a:moveTo>
                <a:lnTo>
                  <a:pt x="1132331" y="33527"/>
                </a:lnTo>
                <a:lnTo>
                  <a:pt x="1138427" y="41147"/>
                </a:lnTo>
                <a:lnTo>
                  <a:pt x="1165351" y="41147"/>
                </a:lnTo>
                <a:lnTo>
                  <a:pt x="1164335" y="38099"/>
                </a:lnTo>
                <a:lnTo>
                  <a:pt x="1164335" y="36575"/>
                </a:lnTo>
                <a:lnTo>
                  <a:pt x="1162811" y="35051"/>
                </a:lnTo>
                <a:lnTo>
                  <a:pt x="1161897" y="33527"/>
                </a:lnTo>
                <a:close/>
              </a:path>
              <a:path w="1169035" h="314325">
                <a:moveTo>
                  <a:pt x="38861" y="33527"/>
                </a:moveTo>
                <a:lnTo>
                  <a:pt x="36575" y="33527"/>
                </a:lnTo>
                <a:lnTo>
                  <a:pt x="35051" y="36575"/>
                </a:lnTo>
                <a:lnTo>
                  <a:pt x="38861" y="33527"/>
                </a:lnTo>
                <a:close/>
              </a:path>
              <a:path w="1169035" h="314325">
                <a:moveTo>
                  <a:pt x="1158239" y="24383"/>
                </a:moveTo>
                <a:lnTo>
                  <a:pt x="1114043" y="24383"/>
                </a:lnTo>
                <a:lnTo>
                  <a:pt x="1123187" y="27431"/>
                </a:lnTo>
                <a:lnTo>
                  <a:pt x="1120139" y="27431"/>
                </a:lnTo>
                <a:lnTo>
                  <a:pt x="1126235" y="30479"/>
                </a:lnTo>
                <a:lnTo>
                  <a:pt x="1133855" y="36575"/>
                </a:lnTo>
                <a:lnTo>
                  <a:pt x="1132331" y="33527"/>
                </a:lnTo>
                <a:lnTo>
                  <a:pt x="1161897" y="33527"/>
                </a:lnTo>
                <a:lnTo>
                  <a:pt x="1158239" y="27431"/>
                </a:lnTo>
                <a:lnTo>
                  <a:pt x="1158239" y="24383"/>
                </a:lnTo>
                <a:close/>
              </a:path>
              <a:path w="1169035" h="314325">
                <a:moveTo>
                  <a:pt x="62483" y="24383"/>
                </a:moveTo>
                <a:lnTo>
                  <a:pt x="54863" y="24383"/>
                </a:lnTo>
                <a:lnTo>
                  <a:pt x="53339" y="25907"/>
                </a:lnTo>
                <a:lnTo>
                  <a:pt x="62483" y="24383"/>
                </a:lnTo>
                <a:close/>
              </a:path>
              <a:path w="1169035" h="314325">
                <a:moveTo>
                  <a:pt x="1114043" y="24383"/>
                </a:moveTo>
                <a:lnTo>
                  <a:pt x="1107947" y="24383"/>
                </a:lnTo>
                <a:lnTo>
                  <a:pt x="1115567" y="25907"/>
                </a:lnTo>
                <a:lnTo>
                  <a:pt x="1114043" y="24383"/>
                </a:lnTo>
                <a:close/>
              </a:path>
              <a:path w="1169035" h="314325">
                <a:moveTo>
                  <a:pt x="1120139" y="0"/>
                </a:moveTo>
                <a:lnTo>
                  <a:pt x="48767" y="0"/>
                </a:lnTo>
                <a:lnTo>
                  <a:pt x="47243" y="1523"/>
                </a:lnTo>
                <a:lnTo>
                  <a:pt x="38099" y="3047"/>
                </a:lnTo>
                <a:lnTo>
                  <a:pt x="38099" y="4571"/>
                </a:lnTo>
                <a:lnTo>
                  <a:pt x="1130807" y="4571"/>
                </a:lnTo>
                <a:lnTo>
                  <a:pt x="1130807" y="3047"/>
                </a:lnTo>
                <a:lnTo>
                  <a:pt x="1121663" y="1523"/>
                </a:lnTo>
                <a:lnTo>
                  <a:pt x="112013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38777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spc="-30" dirty="0"/>
              <a:t>H</a:t>
            </a:r>
            <a:r>
              <a:rPr sz="4400" spc="-20" dirty="0"/>
              <a:t>o</a:t>
            </a:r>
            <a:r>
              <a:rPr sz="4400" spc="-30" dirty="0"/>
              <a:t>w</a:t>
            </a:r>
            <a:r>
              <a:rPr sz="4400" spc="-5" dirty="0"/>
              <a:t> </a:t>
            </a:r>
            <a:r>
              <a:rPr sz="4400" spc="-20" dirty="0"/>
              <a:t>to</a:t>
            </a:r>
            <a:r>
              <a:rPr sz="4400" spc="-5" dirty="0"/>
              <a:t> </a:t>
            </a:r>
            <a:r>
              <a:rPr sz="4400" spc="-20" dirty="0"/>
              <a:t>imple</a:t>
            </a:r>
            <a:r>
              <a:rPr sz="4400" spc="-25" dirty="0"/>
              <a:t>ment</a:t>
            </a:r>
            <a:r>
              <a:rPr sz="4400" spc="30" dirty="0"/>
              <a:t> </a:t>
            </a:r>
            <a:r>
              <a:rPr sz="4400" spc="-25" dirty="0"/>
              <a:t>an</a:t>
            </a:r>
            <a:r>
              <a:rPr sz="4400" spc="-15" dirty="0"/>
              <a:t> </a:t>
            </a:r>
            <a:r>
              <a:rPr sz="4400" spc="-20" dirty="0"/>
              <a:t>Inte</a:t>
            </a:r>
            <a:r>
              <a:rPr sz="4400" spc="-15" dirty="0"/>
              <a:t>rf</a:t>
            </a:r>
            <a:r>
              <a:rPr sz="4400" spc="-35" dirty="0"/>
              <a:t>a</a:t>
            </a:r>
            <a:r>
              <a:rPr sz="4400" spc="-20" dirty="0"/>
              <a:t>ce?</a:t>
            </a:r>
            <a:endParaRPr sz="440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0824" y="2131173"/>
            <a:ext cx="3862704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nte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  <a:tabLst>
                <a:tab pos="1454150" algn="l"/>
              </a:tabLst>
            </a:pPr>
            <a:r>
              <a:rPr sz="2000" b="1" dirty="0">
                <a:latin typeface="Arial"/>
                <a:cs typeface="Arial"/>
              </a:rPr>
              <a:t>Step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1:	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124200"/>
            <a:ext cx="51054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3729228"/>
            <a:ext cx="172720" cy="157480"/>
          </a:xfrm>
          <a:custGeom>
            <a:avLst/>
            <a:gdLst/>
            <a:ahLst/>
            <a:cxnLst/>
            <a:rect l="l" t="t" r="r" b="b"/>
            <a:pathLst>
              <a:path w="172720" h="157479">
                <a:moveTo>
                  <a:pt x="134111" y="51434"/>
                </a:moveTo>
                <a:lnTo>
                  <a:pt x="134111" y="156971"/>
                </a:lnTo>
                <a:lnTo>
                  <a:pt x="172211" y="156971"/>
                </a:lnTo>
                <a:lnTo>
                  <a:pt x="172211" y="54863"/>
                </a:lnTo>
                <a:lnTo>
                  <a:pt x="140207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172720" h="157479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8683" y="53339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172720" h="157479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8683" y="53339"/>
                </a:lnTo>
                <a:lnTo>
                  <a:pt x="134111" y="47243"/>
                </a:lnTo>
                <a:close/>
              </a:path>
              <a:path w="172720" h="157479">
                <a:moveTo>
                  <a:pt x="47243" y="0"/>
                </a:moveTo>
                <a:lnTo>
                  <a:pt x="1523" y="0"/>
                </a:lnTo>
                <a:lnTo>
                  <a:pt x="0" y="38099"/>
                </a:lnTo>
                <a:lnTo>
                  <a:pt x="45719" y="38099"/>
                </a:lnTo>
                <a:lnTo>
                  <a:pt x="59435" y="39623"/>
                </a:lnTo>
                <a:lnTo>
                  <a:pt x="71627" y="41147"/>
                </a:lnTo>
                <a:lnTo>
                  <a:pt x="83819" y="41147"/>
                </a:lnTo>
                <a:lnTo>
                  <a:pt x="96011" y="42671"/>
                </a:lnTo>
                <a:lnTo>
                  <a:pt x="114299" y="45719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39623"/>
                </a:lnTo>
                <a:lnTo>
                  <a:pt x="170687" y="38099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0479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1543" y="22859"/>
                </a:lnTo>
                <a:lnTo>
                  <a:pt x="160019" y="22859"/>
                </a:lnTo>
                <a:lnTo>
                  <a:pt x="153923" y="19811"/>
                </a:lnTo>
                <a:lnTo>
                  <a:pt x="147827" y="15239"/>
                </a:lnTo>
                <a:lnTo>
                  <a:pt x="140207" y="13715"/>
                </a:lnTo>
                <a:lnTo>
                  <a:pt x="131063" y="10667"/>
                </a:lnTo>
                <a:lnTo>
                  <a:pt x="121919" y="9143"/>
                </a:lnTo>
                <a:lnTo>
                  <a:pt x="111251" y="7619"/>
                </a:lnTo>
                <a:lnTo>
                  <a:pt x="100583" y="4571"/>
                </a:lnTo>
                <a:lnTo>
                  <a:pt x="88391" y="4571"/>
                </a:lnTo>
                <a:lnTo>
                  <a:pt x="4724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7228" y="3653028"/>
            <a:ext cx="1153795" cy="233679"/>
          </a:xfrm>
          <a:custGeom>
            <a:avLst/>
            <a:gdLst/>
            <a:ahLst/>
            <a:cxnLst/>
            <a:rect l="l" t="t" r="r" b="b"/>
            <a:pathLst>
              <a:path w="1153795" h="233679">
                <a:moveTo>
                  <a:pt x="114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1153667" y="4571"/>
                </a:lnTo>
                <a:lnTo>
                  <a:pt x="1152143" y="1523"/>
                </a:lnTo>
                <a:lnTo>
                  <a:pt x="1147571" y="0"/>
                </a:lnTo>
                <a:close/>
              </a:path>
              <a:path w="1153795" h="233679">
                <a:moveTo>
                  <a:pt x="1147572" y="4571"/>
                </a:moveTo>
                <a:lnTo>
                  <a:pt x="1147572" y="233171"/>
                </a:lnTo>
                <a:lnTo>
                  <a:pt x="1153667" y="233171"/>
                </a:lnTo>
                <a:lnTo>
                  <a:pt x="1153667" y="4571"/>
                </a:lnTo>
                <a:lnTo>
                  <a:pt x="114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0" y="3657600"/>
            <a:ext cx="11429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7228" y="3653028"/>
            <a:ext cx="1153795" cy="233679"/>
          </a:xfrm>
          <a:custGeom>
            <a:avLst/>
            <a:gdLst/>
            <a:ahLst/>
            <a:cxnLst/>
            <a:rect l="l" t="t" r="r" b="b"/>
            <a:pathLst>
              <a:path w="1153795" h="233679">
                <a:moveTo>
                  <a:pt x="114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153667" y="4571"/>
                </a:lnTo>
                <a:lnTo>
                  <a:pt x="1152143" y="1523"/>
                </a:lnTo>
                <a:lnTo>
                  <a:pt x="1147571" y="0"/>
                </a:lnTo>
                <a:close/>
              </a:path>
              <a:path w="1153795" h="233679">
                <a:moveTo>
                  <a:pt x="1142999" y="4571"/>
                </a:moveTo>
                <a:lnTo>
                  <a:pt x="1142999" y="233171"/>
                </a:lnTo>
                <a:lnTo>
                  <a:pt x="1153667" y="233171"/>
                </a:lnTo>
                <a:lnTo>
                  <a:pt x="1153667" y="10667"/>
                </a:lnTo>
                <a:lnTo>
                  <a:pt x="1147571" y="10667"/>
                </a:lnTo>
                <a:lnTo>
                  <a:pt x="1142999" y="4571"/>
                </a:lnTo>
                <a:close/>
              </a:path>
              <a:path w="11537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153795" h="233679">
                <a:moveTo>
                  <a:pt x="114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142999" y="10667"/>
                </a:lnTo>
                <a:lnTo>
                  <a:pt x="1142999" y="4571"/>
                </a:lnTo>
                <a:close/>
              </a:path>
              <a:path w="1153795" h="233679">
                <a:moveTo>
                  <a:pt x="1153667" y="4571"/>
                </a:moveTo>
                <a:lnTo>
                  <a:pt x="1142999" y="4571"/>
                </a:lnTo>
                <a:lnTo>
                  <a:pt x="1147571" y="10667"/>
                </a:lnTo>
                <a:lnTo>
                  <a:pt x="1153667" y="10667"/>
                </a:lnTo>
                <a:lnTo>
                  <a:pt x="115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3411" y="3051048"/>
            <a:ext cx="1396365" cy="559435"/>
          </a:xfrm>
          <a:custGeom>
            <a:avLst/>
            <a:gdLst/>
            <a:ahLst/>
            <a:cxnLst/>
            <a:rect l="l" t="t" r="r" b="b"/>
            <a:pathLst>
              <a:path w="1396364" h="559435">
                <a:moveTo>
                  <a:pt x="1391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553211"/>
                </a:lnTo>
                <a:lnTo>
                  <a:pt x="6095" y="559307"/>
                </a:lnTo>
                <a:lnTo>
                  <a:pt x="1391411" y="559307"/>
                </a:lnTo>
                <a:lnTo>
                  <a:pt x="1395983" y="553211"/>
                </a:lnTo>
                <a:lnTo>
                  <a:pt x="1395983" y="547115"/>
                </a:lnTo>
                <a:lnTo>
                  <a:pt x="24383" y="547115"/>
                </a:lnTo>
                <a:lnTo>
                  <a:pt x="12191" y="533399"/>
                </a:lnTo>
                <a:lnTo>
                  <a:pt x="24383" y="533399"/>
                </a:lnTo>
                <a:lnTo>
                  <a:pt x="24383" y="25907"/>
                </a:lnTo>
                <a:lnTo>
                  <a:pt x="12191" y="25907"/>
                </a:lnTo>
                <a:lnTo>
                  <a:pt x="24383" y="13715"/>
                </a:lnTo>
                <a:lnTo>
                  <a:pt x="1395983" y="13715"/>
                </a:lnTo>
                <a:lnTo>
                  <a:pt x="1395983" y="6095"/>
                </a:lnTo>
                <a:lnTo>
                  <a:pt x="1391411" y="0"/>
                </a:lnTo>
                <a:close/>
              </a:path>
              <a:path w="1396364" h="559435">
                <a:moveTo>
                  <a:pt x="24383" y="533399"/>
                </a:moveTo>
                <a:lnTo>
                  <a:pt x="12191" y="533399"/>
                </a:lnTo>
                <a:lnTo>
                  <a:pt x="24383" y="547115"/>
                </a:lnTo>
                <a:lnTo>
                  <a:pt x="24383" y="533399"/>
                </a:lnTo>
                <a:close/>
              </a:path>
              <a:path w="1396364" h="559435">
                <a:moveTo>
                  <a:pt x="1371599" y="533399"/>
                </a:moveTo>
                <a:lnTo>
                  <a:pt x="24383" y="533399"/>
                </a:lnTo>
                <a:lnTo>
                  <a:pt x="24383" y="547115"/>
                </a:lnTo>
                <a:lnTo>
                  <a:pt x="1371599" y="547115"/>
                </a:lnTo>
                <a:lnTo>
                  <a:pt x="1371599" y="533399"/>
                </a:lnTo>
                <a:close/>
              </a:path>
              <a:path w="1396364" h="559435">
                <a:moveTo>
                  <a:pt x="1371599" y="13715"/>
                </a:moveTo>
                <a:lnTo>
                  <a:pt x="1371599" y="547115"/>
                </a:lnTo>
                <a:lnTo>
                  <a:pt x="1383791" y="533399"/>
                </a:lnTo>
                <a:lnTo>
                  <a:pt x="1395983" y="533399"/>
                </a:lnTo>
                <a:lnTo>
                  <a:pt x="1395983" y="25907"/>
                </a:lnTo>
                <a:lnTo>
                  <a:pt x="1383791" y="25907"/>
                </a:lnTo>
                <a:lnTo>
                  <a:pt x="1371599" y="13715"/>
                </a:lnTo>
                <a:close/>
              </a:path>
              <a:path w="1396364" h="559435">
                <a:moveTo>
                  <a:pt x="1395983" y="533399"/>
                </a:moveTo>
                <a:lnTo>
                  <a:pt x="1383791" y="533399"/>
                </a:lnTo>
                <a:lnTo>
                  <a:pt x="1371599" y="547115"/>
                </a:lnTo>
                <a:lnTo>
                  <a:pt x="1395983" y="547115"/>
                </a:lnTo>
                <a:lnTo>
                  <a:pt x="1395983" y="533399"/>
                </a:lnTo>
                <a:close/>
              </a:path>
              <a:path w="1396364" h="559435">
                <a:moveTo>
                  <a:pt x="24383" y="13715"/>
                </a:moveTo>
                <a:lnTo>
                  <a:pt x="12191" y="25907"/>
                </a:lnTo>
                <a:lnTo>
                  <a:pt x="24383" y="25907"/>
                </a:lnTo>
                <a:lnTo>
                  <a:pt x="24383" y="13715"/>
                </a:lnTo>
                <a:close/>
              </a:path>
              <a:path w="1396364" h="559435">
                <a:moveTo>
                  <a:pt x="1371599" y="13715"/>
                </a:moveTo>
                <a:lnTo>
                  <a:pt x="24383" y="13715"/>
                </a:lnTo>
                <a:lnTo>
                  <a:pt x="24383" y="25907"/>
                </a:lnTo>
                <a:lnTo>
                  <a:pt x="1371599" y="25907"/>
                </a:lnTo>
                <a:lnTo>
                  <a:pt x="1371599" y="13715"/>
                </a:lnTo>
                <a:close/>
              </a:path>
              <a:path w="1396364" h="559435">
                <a:moveTo>
                  <a:pt x="1395983" y="13715"/>
                </a:moveTo>
                <a:lnTo>
                  <a:pt x="1371599" y="13715"/>
                </a:lnTo>
                <a:lnTo>
                  <a:pt x="1383791" y="25907"/>
                </a:lnTo>
                <a:lnTo>
                  <a:pt x="1395983" y="25907"/>
                </a:lnTo>
                <a:lnTo>
                  <a:pt x="1395983" y="13715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25" y="2743200"/>
            <a:ext cx="2362174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2227" y="2738628"/>
            <a:ext cx="2372995" cy="772795"/>
          </a:xfrm>
          <a:custGeom>
            <a:avLst/>
            <a:gdLst/>
            <a:ahLst/>
            <a:cxnLst/>
            <a:rect l="l" t="t" r="r" b="b"/>
            <a:pathLst>
              <a:path w="2372995" h="772795">
                <a:moveTo>
                  <a:pt x="2240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2240279" y="772667"/>
                </a:lnTo>
                <a:lnTo>
                  <a:pt x="2267711" y="769619"/>
                </a:lnTo>
                <a:lnTo>
                  <a:pt x="22799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2273044" y="4571"/>
                </a:lnTo>
                <a:lnTo>
                  <a:pt x="2266187" y="3047"/>
                </a:lnTo>
                <a:lnTo>
                  <a:pt x="2253995" y="1523"/>
                </a:lnTo>
                <a:lnTo>
                  <a:pt x="2240279" y="0"/>
                </a:lnTo>
                <a:close/>
              </a:path>
              <a:path w="2372995" h="772795">
                <a:moveTo>
                  <a:pt x="2273044" y="4571"/>
                </a:moveTo>
                <a:lnTo>
                  <a:pt x="2240280" y="4571"/>
                </a:lnTo>
                <a:lnTo>
                  <a:pt x="2258569" y="6095"/>
                </a:lnTo>
                <a:lnTo>
                  <a:pt x="2267712" y="7619"/>
                </a:lnTo>
                <a:lnTo>
                  <a:pt x="2279904" y="10667"/>
                </a:lnTo>
                <a:lnTo>
                  <a:pt x="2282952" y="12191"/>
                </a:lnTo>
                <a:lnTo>
                  <a:pt x="2292096" y="15239"/>
                </a:lnTo>
                <a:lnTo>
                  <a:pt x="2301240" y="19811"/>
                </a:lnTo>
                <a:lnTo>
                  <a:pt x="2302764" y="21335"/>
                </a:lnTo>
                <a:lnTo>
                  <a:pt x="2308860" y="24383"/>
                </a:lnTo>
                <a:lnTo>
                  <a:pt x="2310384" y="25907"/>
                </a:lnTo>
                <a:lnTo>
                  <a:pt x="2313432" y="27431"/>
                </a:lnTo>
                <a:lnTo>
                  <a:pt x="2316480" y="30479"/>
                </a:lnTo>
                <a:lnTo>
                  <a:pt x="2319528" y="32003"/>
                </a:lnTo>
                <a:lnTo>
                  <a:pt x="2327148" y="39623"/>
                </a:lnTo>
                <a:lnTo>
                  <a:pt x="2330196" y="41147"/>
                </a:lnTo>
                <a:lnTo>
                  <a:pt x="2333244" y="44195"/>
                </a:lnTo>
                <a:lnTo>
                  <a:pt x="2333244" y="47243"/>
                </a:lnTo>
                <a:lnTo>
                  <a:pt x="2334768" y="47243"/>
                </a:lnTo>
                <a:lnTo>
                  <a:pt x="2340864" y="53339"/>
                </a:lnTo>
                <a:lnTo>
                  <a:pt x="2340864" y="56387"/>
                </a:lnTo>
                <a:lnTo>
                  <a:pt x="2342388" y="56387"/>
                </a:lnTo>
                <a:lnTo>
                  <a:pt x="2345436" y="59435"/>
                </a:lnTo>
                <a:lnTo>
                  <a:pt x="2345436" y="62483"/>
                </a:lnTo>
                <a:lnTo>
                  <a:pt x="2346960" y="62483"/>
                </a:lnTo>
                <a:lnTo>
                  <a:pt x="2348484" y="64007"/>
                </a:lnTo>
                <a:lnTo>
                  <a:pt x="2348484" y="67055"/>
                </a:lnTo>
                <a:lnTo>
                  <a:pt x="2350008" y="67055"/>
                </a:lnTo>
                <a:lnTo>
                  <a:pt x="2350008" y="70103"/>
                </a:lnTo>
                <a:lnTo>
                  <a:pt x="2351532" y="70103"/>
                </a:lnTo>
                <a:lnTo>
                  <a:pt x="2353056" y="71627"/>
                </a:lnTo>
                <a:lnTo>
                  <a:pt x="2353056" y="74675"/>
                </a:lnTo>
                <a:lnTo>
                  <a:pt x="2354580" y="74675"/>
                </a:lnTo>
                <a:lnTo>
                  <a:pt x="2354580" y="77723"/>
                </a:lnTo>
                <a:lnTo>
                  <a:pt x="2356104" y="77723"/>
                </a:lnTo>
                <a:lnTo>
                  <a:pt x="2356104" y="82295"/>
                </a:lnTo>
                <a:lnTo>
                  <a:pt x="2357628" y="82295"/>
                </a:lnTo>
                <a:lnTo>
                  <a:pt x="2357628" y="85343"/>
                </a:lnTo>
                <a:lnTo>
                  <a:pt x="2359152" y="85343"/>
                </a:lnTo>
                <a:lnTo>
                  <a:pt x="2359152" y="89915"/>
                </a:lnTo>
                <a:lnTo>
                  <a:pt x="2360676" y="89915"/>
                </a:lnTo>
                <a:lnTo>
                  <a:pt x="2360676" y="92963"/>
                </a:lnTo>
                <a:lnTo>
                  <a:pt x="2362200" y="92963"/>
                </a:lnTo>
                <a:lnTo>
                  <a:pt x="2362200" y="99059"/>
                </a:lnTo>
                <a:lnTo>
                  <a:pt x="2363724" y="99059"/>
                </a:lnTo>
                <a:lnTo>
                  <a:pt x="2363724" y="105155"/>
                </a:lnTo>
                <a:lnTo>
                  <a:pt x="2365248" y="105155"/>
                </a:lnTo>
                <a:lnTo>
                  <a:pt x="2365248" y="114299"/>
                </a:lnTo>
                <a:lnTo>
                  <a:pt x="2366772" y="114299"/>
                </a:lnTo>
                <a:lnTo>
                  <a:pt x="2365248" y="658367"/>
                </a:lnTo>
                <a:lnTo>
                  <a:pt x="2363724" y="667511"/>
                </a:lnTo>
                <a:lnTo>
                  <a:pt x="2360676" y="679703"/>
                </a:lnTo>
                <a:lnTo>
                  <a:pt x="2359152" y="682751"/>
                </a:lnTo>
                <a:lnTo>
                  <a:pt x="2356104" y="691895"/>
                </a:lnTo>
                <a:lnTo>
                  <a:pt x="2351532" y="701039"/>
                </a:lnTo>
                <a:lnTo>
                  <a:pt x="2350008" y="702563"/>
                </a:lnTo>
                <a:lnTo>
                  <a:pt x="2346960" y="708659"/>
                </a:lnTo>
                <a:lnTo>
                  <a:pt x="2345436" y="710183"/>
                </a:lnTo>
                <a:lnTo>
                  <a:pt x="2343912" y="713231"/>
                </a:lnTo>
                <a:lnTo>
                  <a:pt x="2342388" y="714755"/>
                </a:lnTo>
                <a:lnTo>
                  <a:pt x="2340864" y="717803"/>
                </a:lnTo>
                <a:lnTo>
                  <a:pt x="2334768" y="723899"/>
                </a:lnTo>
                <a:lnTo>
                  <a:pt x="2333244" y="726947"/>
                </a:lnTo>
                <a:lnTo>
                  <a:pt x="2327148" y="733043"/>
                </a:lnTo>
                <a:lnTo>
                  <a:pt x="2324100" y="734567"/>
                </a:lnTo>
                <a:lnTo>
                  <a:pt x="2318004" y="740663"/>
                </a:lnTo>
                <a:lnTo>
                  <a:pt x="2314956" y="742187"/>
                </a:lnTo>
                <a:lnTo>
                  <a:pt x="2313432" y="743711"/>
                </a:lnTo>
                <a:lnTo>
                  <a:pt x="2310384" y="745235"/>
                </a:lnTo>
                <a:lnTo>
                  <a:pt x="2308860" y="746759"/>
                </a:lnTo>
                <a:lnTo>
                  <a:pt x="2302764" y="749807"/>
                </a:lnTo>
                <a:lnTo>
                  <a:pt x="2301240" y="751331"/>
                </a:lnTo>
                <a:lnTo>
                  <a:pt x="2292095" y="755903"/>
                </a:lnTo>
                <a:lnTo>
                  <a:pt x="2282952" y="758951"/>
                </a:lnTo>
                <a:lnTo>
                  <a:pt x="2279904" y="760475"/>
                </a:lnTo>
                <a:lnTo>
                  <a:pt x="2267712" y="763523"/>
                </a:lnTo>
                <a:lnTo>
                  <a:pt x="2258568" y="765047"/>
                </a:lnTo>
                <a:lnTo>
                  <a:pt x="2258568" y="766571"/>
                </a:lnTo>
                <a:lnTo>
                  <a:pt x="2279904" y="766571"/>
                </a:lnTo>
                <a:lnTo>
                  <a:pt x="2292095" y="761999"/>
                </a:lnTo>
                <a:lnTo>
                  <a:pt x="2302764" y="755903"/>
                </a:lnTo>
                <a:lnTo>
                  <a:pt x="2314956" y="749807"/>
                </a:lnTo>
                <a:lnTo>
                  <a:pt x="2350008" y="713231"/>
                </a:lnTo>
                <a:lnTo>
                  <a:pt x="2369819" y="665987"/>
                </a:lnTo>
                <a:lnTo>
                  <a:pt x="2372867" y="640079"/>
                </a:lnTo>
                <a:lnTo>
                  <a:pt x="2372867" y="132587"/>
                </a:lnTo>
                <a:lnTo>
                  <a:pt x="2366771" y="92963"/>
                </a:lnTo>
                <a:lnTo>
                  <a:pt x="2350007" y="57911"/>
                </a:lnTo>
                <a:lnTo>
                  <a:pt x="2313431" y="22859"/>
                </a:lnTo>
                <a:lnTo>
                  <a:pt x="2279902" y="6095"/>
                </a:lnTo>
                <a:lnTo>
                  <a:pt x="227304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25" y="2743200"/>
            <a:ext cx="2362174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2227" y="2738628"/>
            <a:ext cx="2372995" cy="772795"/>
          </a:xfrm>
          <a:custGeom>
            <a:avLst/>
            <a:gdLst/>
            <a:ahLst/>
            <a:cxnLst/>
            <a:rect l="l" t="t" r="r" b="b"/>
            <a:pathLst>
              <a:path w="2372995" h="772795">
                <a:moveTo>
                  <a:pt x="22402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2240279" y="772667"/>
                </a:lnTo>
                <a:lnTo>
                  <a:pt x="2267711" y="769619"/>
                </a:lnTo>
                <a:lnTo>
                  <a:pt x="2279903" y="766571"/>
                </a:lnTo>
                <a:lnTo>
                  <a:pt x="22920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2292095" y="10667"/>
                </a:lnTo>
                <a:lnTo>
                  <a:pt x="2279903" y="6095"/>
                </a:lnTo>
                <a:lnTo>
                  <a:pt x="2266187" y="3047"/>
                </a:lnTo>
                <a:lnTo>
                  <a:pt x="2253995" y="1523"/>
                </a:lnTo>
                <a:lnTo>
                  <a:pt x="2240279" y="0"/>
                </a:lnTo>
                <a:close/>
              </a:path>
              <a:path w="2372995" h="772795">
                <a:moveTo>
                  <a:pt x="2292095" y="10667"/>
                </a:moveTo>
                <a:lnTo>
                  <a:pt x="2252471" y="10667"/>
                </a:lnTo>
                <a:lnTo>
                  <a:pt x="2266187" y="12191"/>
                </a:lnTo>
                <a:lnTo>
                  <a:pt x="2276855" y="15239"/>
                </a:lnTo>
                <a:lnTo>
                  <a:pt x="2327147" y="45719"/>
                </a:lnTo>
                <a:lnTo>
                  <a:pt x="2357627" y="96011"/>
                </a:lnTo>
                <a:lnTo>
                  <a:pt x="2362199" y="120395"/>
                </a:lnTo>
                <a:lnTo>
                  <a:pt x="2362199" y="652271"/>
                </a:lnTo>
                <a:lnTo>
                  <a:pt x="2348483" y="697991"/>
                </a:lnTo>
                <a:lnTo>
                  <a:pt x="2308859" y="742187"/>
                </a:lnTo>
                <a:lnTo>
                  <a:pt x="2264663" y="760475"/>
                </a:lnTo>
                <a:lnTo>
                  <a:pt x="2252471" y="761999"/>
                </a:lnTo>
                <a:lnTo>
                  <a:pt x="2292095" y="761999"/>
                </a:lnTo>
                <a:lnTo>
                  <a:pt x="2302763" y="755903"/>
                </a:lnTo>
                <a:lnTo>
                  <a:pt x="2314955" y="749807"/>
                </a:lnTo>
                <a:lnTo>
                  <a:pt x="2324099" y="742187"/>
                </a:lnTo>
                <a:lnTo>
                  <a:pt x="2350007" y="713231"/>
                </a:lnTo>
                <a:lnTo>
                  <a:pt x="2369819" y="665987"/>
                </a:lnTo>
                <a:lnTo>
                  <a:pt x="2372867" y="640079"/>
                </a:lnTo>
                <a:lnTo>
                  <a:pt x="2372867" y="132587"/>
                </a:lnTo>
                <a:lnTo>
                  <a:pt x="2366771" y="92963"/>
                </a:lnTo>
                <a:lnTo>
                  <a:pt x="2350007" y="57911"/>
                </a:lnTo>
                <a:lnTo>
                  <a:pt x="2313431" y="22859"/>
                </a:lnTo>
                <a:lnTo>
                  <a:pt x="229209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3886200"/>
            <a:ext cx="5105400" cy="1062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3886200"/>
            <a:ext cx="325120" cy="414655"/>
          </a:xfrm>
          <a:custGeom>
            <a:avLst/>
            <a:gdLst/>
            <a:ahLst/>
            <a:cxnLst/>
            <a:rect l="l" t="t" r="r" b="b"/>
            <a:pathLst>
              <a:path w="325120" h="414654">
                <a:moveTo>
                  <a:pt x="134111" y="361950"/>
                </a:moveTo>
                <a:lnTo>
                  <a:pt x="83819" y="371856"/>
                </a:lnTo>
                <a:lnTo>
                  <a:pt x="71627" y="373380"/>
                </a:lnTo>
                <a:lnTo>
                  <a:pt x="57911" y="373380"/>
                </a:lnTo>
                <a:lnTo>
                  <a:pt x="44195" y="374904"/>
                </a:lnTo>
                <a:lnTo>
                  <a:pt x="30479" y="374904"/>
                </a:lnTo>
                <a:lnTo>
                  <a:pt x="0" y="376428"/>
                </a:lnTo>
                <a:lnTo>
                  <a:pt x="1523" y="414528"/>
                </a:lnTo>
                <a:lnTo>
                  <a:pt x="32003" y="413004"/>
                </a:lnTo>
                <a:lnTo>
                  <a:pt x="47243" y="413004"/>
                </a:lnTo>
                <a:lnTo>
                  <a:pt x="60959" y="411480"/>
                </a:lnTo>
                <a:lnTo>
                  <a:pt x="74675" y="411480"/>
                </a:lnTo>
                <a:lnTo>
                  <a:pt x="88391" y="409956"/>
                </a:lnTo>
                <a:lnTo>
                  <a:pt x="100583" y="408432"/>
                </a:lnTo>
                <a:lnTo>
                  <a:pt x="111251" y="406908"/>
                </a:lnTo>
                <a:lnTo>
                  <a:pt x="121919" y="403860"/>
                </a:lnTo>
                <a:lnTo>
                  <a:pt x="132587" y="402336"/>
                </a:lnTo>
                <a:lnTo>
                  <a:pt x="140207" y="399288"/>
                </a:lnTo>
                <a:lnTo>
                  <a:pt x="149351" y="396240"/>
                </a:lnTo>
                <a:lnTo>
                  <a:pt x="156971" y="393192"/>
                </a:lnTo>
                <a:lnTo>
                  <a:pt x="160019" y="390144"/>
                </a:lnTo>
                <a:lnTo>
                  <a:pt x="161543" y="390144"/>
                </a:lnTo>
                <a:lnTo>
                  <a:pt x="164591" y="387096"/>
                </a:lnTo>
                <a:lnTo>
                  <a:pt x="166115" y="384048"/>
                </a:lnTo>
                <a:lnTo>
                  <a:pt x="169163" y="382524"/>
                </a:lnTo>
                <a:lnTo>
                  <a:pt x="169163" y="379476"/>
                </a:lnTo>
                <a:lnTo>
                  <a:pt x="170687" y="377952"/>
                </a:lnTo>
                <a:lnTo>
                  <a:pt x="170687" y="374904"/>
                </a:lnTo>
                <a:lnTo>
                  <a:pt x="172211" y="373380"/>
                </a:lnTo>
                <a:lnTo>
                  <a:pt x="172211" y="367284"/>
                </a:lnTo>
                <a:lnTo>
                  <a:pt x="134111" y="367284"/>
                </a:lnTo>
                <a:lnTo>
                  <a:pt x="134111" y="361950"/>
                </a:lnTo>
                <a:close/>
              </a:path>
              <a:path w="325120" h="414654">
                <a:moveTo>
                  <a:pt x="140207" y="358140"/>
                </a:moveTo>
                <a:lnTo>
                  <a:pt x="135635" y="361188"/>
                </a:lnTo>
                <a:lnTo>
                  <a:pt x="134111" y="361950"/>
                </a:lnTo>
                <a:lnTo>
                  <a:pt x="134111" y="367284"/>
                </a:lnTo>
                <a:lnTo>
                  <a:pt x="138683" y="359664"/>
                </a:lnTo>
                <a:lnTo>
                  <a:pt x="140207" y="358140"/>
                </a:lnTo>
                <a:close/>
              </a:path>
              <a:path w="325120" h="414654">
                <a:moveTo>
                  <a:pt x="172211" y="358140"/>
                </a:moveTo>
                <a:lnTo>
                  <a:pt x="140207" y="358140"/>
                </a:lnTo>
                <a:lnTo>
                  <a:pt x="138683" y="359664"/>
                </a:lnTo>
                <a:lnTo>
                  <a:pt x="134111" y="367284"/>
                </a:lnTo>
                <a:lnTo>
                  <a:pt x="172211" y="367284"/>
                </a:lnTo>
                <a:lnTo>
                  <a:pt x="172211" y="358140"/>
                </a:lnTo>
                <a:close/>
              </a:path>
              <a:path w="325120" h="414654">
                <a:moveTo>
                  <a:pt x="153990" y="128347"/>
                </a:moveTo>
                <a:lnTo>
                  <a:pt x="152399" y="129540"/>
                </a:lnTo>
                <a:lnTo>
                  <a:pt x="146303" y="132588"/>
                </a:lnTo>
                <a:lnTo>
                  <a:pt x="144779" y="132588"/>
                </a:lnTo>
                <a:lnTo>
                  <a:pt x="141731" y="135636"/>
                </a:lnTo>
                <a:lnTo>
                  <a:pt x="140207" y="138684"/>
                </a:lnTo>
                <a:lnTo>
                  <a:pt x="137159" y="140208"/>
                </a:lnTo>
                <a:lnTo>
                  <a:pt x="137159" y="143256"/>
                </a:lnTo>
                <a:lnTo>
                  <a:pt x="135635" y="146304"/>
                </a:lnTo>
                <a:lnTo>
                  <a:pt x="134111" y="147828"/>
                </a:lnTo>
                <a:lnTo>
                  <a:pt x="134111" y="361950"/>
                </a:lnTo>
                <a:lnTo>
                  <a:pt x="135635" y="361188"/>
                </a:lnTo>
                <a:lnTo>
                  <a:pt x="140207" y="358140"/>
                </a:lnTo>
                <a:lnTo>
                  <a:pt x="172211" y="358140"/>
                </a:lnTo>
                <a:lnTo>
                  <a:pt x="172211" y="164592"/>
                </a:lnTo>
                <a:lnTo>
                  <a:pt x="166115" y="164592"/>
                </a:lnTo>
                <a:lnTo>
                  <a:pt x="167639" y="163068"/>
                </a:lnTo>
                <a:lnTo>
                  <a:pt x="168946" y="162415"/>
                </a:lnTo>
                <a:lnTo>
                  <a:pt x="171297" y="158496"/>
                </a:lnTo>
                <a:lnTo>
                  <a:pt x="170687" y="158496"/>
                </a:lnTo>
                <a:lnTo>
                  <a:pt x="172211" y="153924"/>
                </a:lnTo>
                <a:lnTo>
                  <a:pt x="201167" y="153924"/>
                </a:lnTo>
                <a:lnTo>
                  <a:pt x="210311" y="152400"/>
                </a:lnTo>
                <a:lnTo>
                  <a:pt x="222503" y="150876"/>
                </a:lnTo>
                <a:lnTo>
                  <a:pt x="234695" y="150876"/>
                </a:lnTo>
                <a:lnTo>
                  <a:pt x="246887" y="149352"/>
                </a:lnTo>
                <a:lnTo>
                  <a:pt x="260603" y="147828"/>
                </a:lnTo>
                <a:lnTo>
                  <a:pt x="298080" y="147492"/>
                </a:lnTo>
                <a:lnTo>
                  <a:pt x="274319" y="146304"/>
                </a:lnTo>
                <a:lnTo>
                  <a:pt x="259079" y="146304"/>
                </a:lnTo>
                <a:lnTo>
                  <a:pt x="245363" y="144780"/>
                </a:lnTo>
                <a:lnTo>
                  <a:pt x="231647" y="144780"/>
                </a:lnTo>
                <a:lnTo>
                  <a:pt x="217931" y="143256"/>
                </a:lnTo>
                <a:lnTo>
                  <a:pt x="205739" y="141732"/>
                </a:lnTo>
                <a:lnTo>
                  <a:pt x="195071" y="140208"/>
                </a:lnTo>
                <a:lnTo>
                  <a:pt x="184403" y="137160"/>
                </a:lnTo>
                <a:lnTo>
                  <a:pt x="173735" y="135636"/>
                </a:lnTo>
                <a:lnTo>
                  <a:pt x="164591" y="132588"/>
                </a:lnTo>
                <a:lnTo>
                  <a:pt x="153990" y="128347"/>
                </a:lnTo>
                <a:close/>
              </a:path>
              <a:path w="325120" h="414654">
                <a:moveTo>
                  <a:pt x="168655" y="162898"/>
                </a:moveTo>
                <a:lnTo>
                  <a:pt x="166115" y="164592"/>
                </a:lnTo>
                <a:lnTo>
                  <a:pt x="167639" y="164592"/>
                </a:lnTo>
                <a:lnTo>
                  <a:pt x="168655" y="162898"/>
                </a:lnTo>
                <a:close/>
              </a:path>
              <a:path w="325120" h="414654">
                <a:moveTo>
                  <a:pt x="170687" y="161544"/>
                </a:moveTo>
                <a:lnTo>
                  <a:pt x="168655" y="162898"/>
                </a:lnTo>
                <a:lnTo>
                  <a:pt x="167639" y="164592"/>
                </a:lnTo>
                <a:lnTo>
                  <a:pt x="170687" y="161544"/>
                </a:lnTo>
                <a:close/>
              </a:path>
              <a:path w="325120" h="414654">
                <a:moveTo>
                  <a:pt x="172211" y="161163"/>
                </a:moveTo>
                <a:lnTo>
                  <a:pt x="170687" y="161544"/>
                </a:lnTo>
                <a:lnTo>
                  <a:pt x="167639" y="164592"/>
                </a:lnTo>
                <a:lnTo>
                  <a:pt x="172211" y="164592"/>
                </a:lnTo>
                <a:lnTo>
                  <a:pt x="172211" y="161163"/>
                </a:lnTo>
                <a:close/>
              </a:path>
              <a:path w="325120" h="414654">
                <a:moveTo>
                  <a:pt x="170687" y="161544"/>
                </a:moveTo>
                <a:lnTo>
                  <a:pt x="168946" y="162415"/>
                </a:lnTo>
                <a:lnTo>
                  <a:pt x="168655" y="162898"/>
                </a:lnTo>
                <a:lnTo>
                  <a:pt x="170687" y="161544"/>
                </a:lnTo>
                <a:close/>
              </a:path>
              <a:path w="325120" h="414654">
                <a:moveTo>
                  <a:pt x="172211" y="156972"/>
                </a:moveTo>
                <a:lnTo>
                  <a:pt x="168946" y="162415"/>
                </a:lnTo>
                <a:lnTo>
                  <a:pt x="170687" y="161544"/>
                </a:lnTo>
                <a:lnTo>
                  <a:pt x="172211" y="161163"/>
                </a:lnTo>
                <a:lnTo>
                  <a:pt x="172211" y="156972"/>
                </a:lnTo>
                <a:close/>
              </a:path>
              <a:path w="325120" h="414654">
                <a:moveTo>
                  <a:pt x="201167" y="153924"/>
                </a:moveTo>
                <a:lnTo>
                  <a:pt x="172211" y="153924"/>
                </a:lnTo>
                <a:lnTo>
                  <a:pt x="172211" y="161163"/>
                </a:lnTo>
                <a:lnTo>
                  <a:pt x="182879" y="158496"/>
                </a:lnTo>
                <a:lnTo>
                  <a:pt x="192023" y="155448"/>
                </a:lnTo>
                <a:lnTo>
                  <a:pt x="201167" y="153924"/>
                </a:lnTo>
                <a:close/>
              </a:path>
              <a:path w="325120" h="414654">
                <a:moveTo>
                  <a:pt x="172211" y="153924"/>
                </a:moveTo>
                <a:lnTo>
                  <a:pt x="170687" y="158496"/>
                </a:lnTo>
                <a:lnTo>
                  <a:pt x="172211" y="156972"/>
                </a:lnTo>
                <a:lnTo>
                  <a:pt x="172211" y="153924"/>
                </a:lnTo>
                <a:close/>
              </a:path>
              <a:path w="325120" h="414654">
                <a:moveTo>
                  <a:pt x="172211" y="156972"/>
                </a:moveTo>
                <a:lnTo>
                  <a:pt x="170687" y="158496"/>
                </a:lnTo>
                <a:lnTo>
                  <a:pt x="171297" y="158496"/>
                </a:lnTo>
                <a:lnTo>
                  <a:pt x="172211" y="156972"/>
                </a:lnTo>
                <a:close/>
              </a:path>
              <a:path w="325120" h="414654">
                <a:moveTo>
                  <a:pt x="304799" y="147431"/>
                </a:moveTo>
                <a:lnTo>
                  <a:pt x="298080" y="147492"/>
                </a:lnTo>
                <a:lnTo>
                  <a:pt x="304799" y="147828"/>
                </a:lnTo>
                <a:lnTo>
                  <a:pt x="304799" y="147431"/>
                </a:lnTo>
                <a:close/>
              </a:path>
              <a:path w="325120" h="414654">
                <a:moveTo>
                  <a:pt x="304799" y="109728"/>
                </a:moveTo>
                <a:lnTo>
                  <a:pt x="259079" y="109728"/>
                </a:lnTo>
                <a:lnTo>
                  <a:pt x="217931" y="114300"/>
                </a:lnTo>
                <a:lnTo>
                  <a:pt x="205739" y="114300"/>
                </a:lnTo>
                <a:lnTo>
                  <a:pt x="195071" y="117348"/>
                </a:lnTo>
                <a:lnTo>
                  <a:pt x="184403" y="118872"/>
                </a:lnTo>
                <a:lnTo>
                  <a:pt x="175259" y="120396"/>
                </a:lnTo>
                <a:lnTo>
                  <a:pt x="166115" y="123444"/>
                </a:lnTo>
                <a:lnTo>
                  <a:pt x="158495" y="124968"/>
                </a:lnTo>
                <a:lnTo>
                  <a:pt x="153990" y="128347"/>
                </a:lnTo>
                <a:lnTo>
                  <a:pt x="164591" y="132588"/>
                </a:lnTo>
                <a:lnTo>
                  <a:pt x="173735" y="135636"/>
                </a:lnTo>
                <a:lnTo>
                  <a:pt x="184403" y="137160"/>
                </a:lnTo>
                <a:lnTo>
                  <a:pt x="195071" y="140208"/>
                </a:lnTo>
                <a:lnTo>
                  <a:pt x="205739" y="141732"/>
                </a:lnTo>
                <a:lnTo>
                  <a:pt x="217931" y="143256"/>
                </a:lnTo>
                <a:lnTo>
                  <a:pt x="231647" y="144780"/>
                </a:lnTo>
                <a:lnTo>
                  <a:pt x="245363" y="144780"/>
                </a:lnTo>
                <a:lnTo>
                  <a:pt x="259079" y="146304"/>
                </a:lnTo>
                <a:lnTo>
                  <a:pt x="274319" y="146304"/>
                </a:lnTo>
                <a:lnTo>
                  <a:pt x="298080" y="147492"/>
                </a:lnTo>
                <a:lnTo>
                  <a:pt x="304799" y="147431"/>
                </a:lnTo>
                <a:lnTo>
                  <a:pt x="304799" y="109728"/>
                </a:lnTo>
                <a:close/>
              </a:path>
              <a:path w="325120" h="414654">
                <a:moveTo>
                  <a:pt x="306323" y="109728"/>
                </a:moveTo>
                <a:lnTo>
                  <a:pt x="304799" y="109728"/>
                </a:lnTo>
                <a:lnTo>
                  <a:pt x="304799" y="147431"/>
                </a:lnTo>
                <a:lnTo>
                  <a:pt x="308313" y="147400"/>
                </a:lnTo>
                <a:lnTo>
                  <a:pt x="319624" y="140497"/>
                </a:lnTo>
                <a:lnTo>
                  <a:pt x="324603" y="127446"/>
                </a:lnTo>
                <a:lnTo>
                  <a:pt x="318711" y="114699"/>
                </a:lnTo>
                <a:lnTo>
                  <a:pt x="306323" y="109728"/>
                </a:lnTo>
                <a:close/>
              </a:path>
              <a:path w="325120" h="414654">
                <a:moveTo>
                  <a:pt x="172211" y="0"/>
                </a:moveTo>
                <a:lnTo>
                  <a:pt x="134111" y="0"/>
                </a:lnTo>
                <a:lnTo>
                  <a:pt x="134111" y="108204"/>
                </a:lnTo>
                <a:lnTo>
                  <a:pt x="137159" y="114300"/>
                </a:lnTo>
                <a:lnTo>
                  <a:pt x="137159" y="115824"/>
                </a:lnTo>
                <a:lnTo>
                  <a:pt x="144779" y="123444"/>
                </a:lnTo>
                <a:lnTo>
                  <a:pt x="146303" y="123444"/>
                </a:lnTo>
                <a:lnTo>
                  <a:pt x="149351" y="126492"/>
                </a:lnTo>
                <a:lnTo>
                  <a:pt x="153990" y="128347"/>
                </a:lnTo>
                <a:lnTo>
                  <a:pt x="158495" y="124968"/>
                </a:lnTo>
                <a:lnTo>
                  <a:pt x="166115" y="123444"/>
                </a:lnTo>
                <a:lnTo>
                  <a:pt x="175259" y="120396"/>
                </a:lnTo>
                <a:lnTo>
                  <a:pt x="184403" y="118872"/>
                </a:lnTo>
                <a:lnTo>
                  <a:pt x="195071" y="117348"/>
                </a:lnTo>
                <a:lnTo>
                  <a:pt x="205739" y="114300"/>
                </a:lnTo>
                <a:lnTo>
                  <a:pt x="217931" y="114300"/>
                </a:lnTo>
                <a:lnTo>
                  <a:pt x="259079" y="109728"/>
                </a:lnTo>
                <a:lnTo>
                  <a:pt x="306323" y="109728"/>
                </a:lnTo>
                <a:lnTo>
                  <a:pt x="275843" y="108204"/>
                </a:lnTo>
                <a:lnTo>
                  <a:pt x="260603" y="108204"/>
                </a:lnTo>
                <a:lnTo>
                  <a:pt x="248411" y="106680"/>
                </a:lnTo>
                <a:lnTo>
                  <a:pt x="234695" y="106680"/>
                </a:lnTo>
                <a:lnTo>
                  <a:pt x="222503" y="105156"/>
                </a:lnTo>
                <a:lnTo>
                  <a:pt x="201167" y="102108"/>
                </a:lnTo>
                <a:lnTo>
                  <a:pt x="172211" y="102108"/>
                </a:lnTo>
                <a:lnTo>
                  <a:pt x="171068" y="98679"/>
                </a:lnTo>
                <a:lnTo>
                  <a:pt x="167639" y="92964"/>
                </a:lnTo>
                <a:lnTo>
                  <a:pt x="172211" y="92964"/>
                </a:lnTo>
                <a:lnTo>
                  <a:pt x="172211" y="0"/>
                </a:lnTo>
                <a:close/>
              </a:path>
              <a:path w="325120" h="414654">
                <a:moveTo>
                  <a:pt x="171068" y="98679"/>
                </a:moveTo>
                <a:lnTo>
                  <a:pt x="172211" y="102108"/>
                </a:lnTo>
                <a:lnTo>
                  <a:pt x="172211" y="100584"/>
                </a:lnTo>
                <a:lnTo>
                  <a:pt x="171068" y="98679"/>
                </a:lnTo>
                <a:close/>
              </a:path>
              <a:path w="325120" h="414654">
                <a:moveTo>
                  <a:pt x="172211" y="95250"/>
                </a:moveTo>
                <a:lnTo>
                  <a:pt x="172211" y="102108"/>
                </a:lnTo>
                <a:lnTo>
                  <a:pt x="201167" y="102108"/>
                </a:lnTo>
                <a:lnTo>
                  <a:pt x="192023" y="100584"/>
                </a:lnTo>
                <a:lnTo>
                  <a:pt x="184403" y="99060"/>
                </a:lnTo>
                <a:lnTo>
                  <a:pt x="178307" y="97536"/>
                </a:lnTo>
                <a:lnTo>
                  <a:pt x="173735" y="96012"/>
                </a:lnTo>
                <a:lnTo>
                  <a:pt x="172211" y="95250"/>
                </a:lnTo>
                <a:close/>
              </a:path>
              <a:path w="325120" h="414654">
                <a:moveTo>
                  <a:pt x="170687" y="97536"/>
                </a:moveTo>
                <a:lnTo>
                  <a:pt x="171068" y="98679"/>
                </a:lnTo>
                <a:lnTo>
                  <a:pt x="172211" y="100584"/>
                </a:lnTo>
                <a:lnTo>
                  <a:pt x="170687" y="97536"/>
                </a:lnTo>
                <a:close/>
              </a:path>
              <a:path w="325120" h="414654">
                <a:moveTo>
                  <a:pt x="172211" y="97536"/>
                </a:moveTo>
                <a:lnTo>
                  <a:pt x="170687" y="97536"/>
                </a:lnTo>
                <a:lnTo>
                  <a:pt x="172211" y="100584"/>
                </a:lnTo>
                <a:lnTo>
                  <a:pt x="172211" y="97536"/>
                </a:lnTo>
                <a:close/>
              </a:path>
              <a:path w="325120" h="414654">
                <a:moveTo>
                  <a:pt x="167639" y="92964"/>
                </a:moveTo>
                <a:lnTo>
                  <a:pt x="171068" y="98679"/>
                </a:lnTo>
                <a:lnTo>
                  <a:pt x="170687" y="97536"/>
                </a:lnTo>
                <a:lnTo>
                  <a:pt x="172211" y="97536"/>
                </a:lnTo>
                <a:lnTo>
                  <a:pt x="172211" y="95250"/>
                </a:lnTo>
                <a:lnTo>
                  <a:pt x="167639" y="92964"/>
                </a:lnTo>
                <a:close/>
              </a:path>
              <a:path w="325120" h="414654">
                <a:moveTo>
                  <a:pt x="172211" y="92964"/>
                </a:moveTo>
                <a:lnTo>
                  <a:pt x="167639" y="92964"/>
                </a:lnTo>
                <a:lnTo>
                  <a:pt x="172211" y="95250"/>
                </a:lnTo>
                <a:lnTo>
                  <a:pt x="172211" y="929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7228" y="3886200"/>
            <a:ext cx="1153795" cy="387350"/>
          </a:xfrm>
          <a:custGeom>
            <a:avLst/>
            <a:gdLst/>
            <a:ahLst/>
            <a:cxnLst/>
            <a:rect l="l" t="t" r="r" b="b"/>
            <a:pathLst>
              <a:path w="1153795" h="387350">
                <a:moveTo>
                  <a:pt x="4572" y="0"/>
                </a:moveTo>
                <a:lnTo>
                  <a:pt x="0" y="0"/>
                </a:lnTo>
                <a:lnTo>
                  <a:pt x="0" y="381000"/>
                </a:lnTo>
                <a:lnTo>
                  <a:pt x="1523" y="385572"/>
                </a:lnTo>
                <a:lnTo>
                  <a:pt x="4571" y="387096"/>
                </a:lnTo>
                <a:lnTo>
                  <a:pt x="1147571" y="387096"/>
                </a:lnTo>
                <a:lnTo>
                  <a:pt x="1152143" y="385572"/>
                </a:lnTo>
                <a:lnTo>
                  <a:pt x="1153667" y="381000"/>
                </a:lnTo>
                <a:lnTo>
                  <a:pt x="4572" y="381000"/>
                </a:lnTo>
                <a:lnTo>
                  <a:pt x="4572" y="0"/>
                </a:lnTo>
                <a:close/>
              </a:path>
              <a:path w="1153795" h="387350">
                <a:moveTo>
                  <a:pt x="1153667" y="0"/>
                </a:moveTo>
                <a:lnTo>
                  <a:pt x="1147572" y="0"/>
                </a:lnTo>
                <a:lnTo>
                  <a:pt x="1147572" y="381000"/>
                </a:lnTo>
                <a:lnTo>
                  <a:pt x="1153667" y="381000"/>
                </a:lnTo>
                <a:lnTo>
                  <a:pt x="1153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1800" y="3886200"/>
            <a:ext cx="1142999" cy="380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7228" y="3886200"/>
            <a:ext cx="1153795" cy="387350"/>
          </a:xfrm>
          <a:custGeom>
            <a:avLst/>
            <a:gdLst/>
            <a:ahLst/>
            <a:cxnLst/>
            <a:rect l="l" t="t" r="r" b="b"/>
            <a:pathLst>
              <a:path w="1153795" h="387350">
                <a:moveTo>
                  <a:pt x="10667" y="0"/>
                </a:moveTo>
                <a:lnTo>
                  <a:pt x="0" y="0"/>
                </a:lnTo>
                <a:lnTo>
                  <a:pt x="0" y="381000"/>
                </a:lnTo>
                <a:lnTo>
                  <a:pt x="1523" y="385572"/>
                </a:lnTo>
                <a:lnTo>
                  <a:pt x="4571" y="387096"/>
                </a:lnTo>
                <a:lnTo>
                  <a:pt x="1147571" y="387096"/>
                </a:lnTo>
                <a:lnTo>
                  <a:pt x="1152143" y="385572"/>
                </a:lnTo>
                <a:lnTo>
                  <a:pt x="1153667" y="381000"/>
                </a:lnTo>
                <a:lnTo>
                  <a:pt x="10667" y="381000"/>
                </a:lnTo>
                <a:lnTo>
                  <a:pt x="4571" y="376428"/>
                </a:lnTo>
                <a:lnTo>
                  <a:pt x="10667" y="376428"/>
                </a:lnTo>
                <a:lnTo>
                  <a:pt x="10667" y="0"/>
                </a:lnTo>
                <a:close/>
              </a:path>
              <a:path w="1153795" h="387350">
                <a:moveTo>
                  <a:pt x="10667" y="376428"/>
                </a:moveTo>
                <a:lnTo>
                  <a:pt x="4571" y="376428"/>
                </a:lnTo>
                <a:lnTo>
                  <a:pt x="10667" y="381000"/>
                </a:lnTo>
                <a:lnTo>
                  <a:pt x="10667" y="376428"/>
                </a:lnTo>
                <a:close/>
              </a:path>
              <a:path w="1153795" h="387350">
                <a:moveTo>
                  <a:pt x="1142999" y="376428"/>
                </a:moveTo>
                <a:lnTo>
                  <a:pt x="10667" y="376428"/>
                </a:lnTo>
                <a:lnTo>
                  <a:pt x="10667" y="381000"/>
                </a:lnTo>
                <a:lnTo>
                  <a:pt x="1142999" y="381000"/>
                </a:lnTo>
                <a:lnTo>
                  <a:pt x="1142999" y="376428"/>
                </a:lnTo>
                <a:close/>
              </a:path>
              <a:path w="1153795" h="387350">
                <a:moveTo>
                  <a:pt x="1153667" y="0"/>
                </a:moveTo>
                <a:lnTo>
                  <a:pt x="1142999" y="0"/>
                </a:lnTo>
                <a:lnTo>
                  <a:pt x="1142999" y="381000"/>
                </a:lnTo>
                <a:lnTo>
                  <a:pt x="1147571" y="376428"/>
                </a:lnTo>
                <a:lnTo>
                  <a:pt x="1153667" y="376428"/>
                </a:lnTo>
                <a:lnTo>
                  <a:pt x="1153667" y="0"/>
                </a:lnTo>
                <a:close/>
              </a:path>
              <a:path w="1153795" h="387350">
                <a:moveTo>
                  <a:pt x="1153667" y="376428"/>
                </a:moveTo>
                <a:lnTo>
                  <a:pt x="1147571" y="376428"/>
                </a:lnTo>
                <a:lnTo>
                  <a:pt x="1142999" y="381000"/>
                </a:lnTo>
                <a:lnTo>
                  <a:pt x="1153667" y="381000"/>
                </a:lnTo>
                <a:lnTo>
                  <a:pt x="1153667" y="3764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56216" y="2784217"/>
            <a:ext cx="273748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6600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‘</a:t>
            </a:r>
            <a:r>
              <a:rPr sz="1600" b="1" spc="-5" dirty="0">
                <a:solidFill>
                  <a:srgbClr val="984807"/>
                </a:solidFill>
                <a:latin typeface="Calibri"/>
                <a:cs typeface="Calibri"/>
              </a:rPr>
              <a:t>i</a:t>
            </a:r>
            <a:r>
              <a:rPr sz="1600" b="1" spc="-25" dirty="0">
                <a:solidFill>
                  <a:srgbClr val="984807"/>
                </a:solidFill>
                <a:latin typeface="Calibri"/>
                <a:cs typeface="Calibri"/>
              </a:rPr>
              <a:t>n</a:t>
            </a:r>
            <a:r>
              <a:rPr sz="1600" b="1" spc="-40" dirty="0">
                <a:solidFill>
                  <a:srgbClr val="984807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er</a:t>
            </a:r>
            <a:r>
              <a:rPr sz="1600" b="1" spc="-35" dirty="0">
                <a:solidFill>
                  <a:srgbClr val="984807"/>
                </a:solidFill>
                <a:latin typeface="Calibri"/>
                <a:cs typeface="Calibri"/>
              </a:rPr>
              <a:t>f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984807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’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60" dirty="0">
                <a:latin typeface="Calibri"/>
                <a:cs typeface="Calibri"/>
              </a:rPr>
              <a:t>k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30" dirty="0">
                <a:latin typeface="Calibri"/>
                <a:cs typeface="Calibri"/>
              </a:rPr>
              <a:t>w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 is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used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</a:t>
            </a:r>
            <a:r>
              <a:rPr sz="1600" b="1" spc="-25" dirty="0">
                <a:latin typeface="Calibri"/>
                <a:cs typeface="Calibri"/>
              </a:rPr>
              <a:t>s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of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85" dirty="0">
                <a:latin typeface="Calibri"/>
                <a:cs typeface="Calibri"/>
              </a:rPr>
              <a:t>‘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ass’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60" dirty="0">
                <a:latin typeface="Calibri"/>
                <a:cs typeface="Calibri"/>
              </a:rPr>
              <a:t>k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30" dirty="0">
                <a:latin typeface="Calibri"/>
                <a:cs typeface="Calibri"/>
              </a:rPr>
              <a:t>w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300">
              <a:latin typeface="Times New Roman"/>
              <a:cs typeface="Times New Roman"/>
            </a:endParaRPr>
          </a:p>
          <a:p>
            <a:pPr marL="1870075" marR="5080" indent="29845" algn="r">
              <a:lnSpc>
                <a:spcPct val="100499"/>
              </a:lnSpc>
            </a:pPr>
            <a:r>
              <a:rPr sz="1800" b="1" dirty="0">
                <a:latin typeface="Calibri"/>
                <a:cs typeface="Calibri"/>
              </a:rPr>
              <a:t>Ab</a:t>
            </a: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act 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th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493987"/>
            <a:ext cx="101650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4920" algn="l">
              <a:lnSpc>
                <a:spcPct val="100000"/>
              </a:lnSpc>
            </a:pPr>
            <a:r>
              <a:rPr sz="4400" spc="-25" dirty="0"/>
              <a:t>How</a:t>
            </a:r>
            <a:r>
              <a:rPr sz="4400" spc="-5" dirty="0"/>
              <a:t> </a:t>
            </a:r>
            <a:r>
              <a:rPr sz="4400" spc="-15" dirty="0"/>
              <a:t>to</a:t>
            </a:r>
            <a:r>
              <a:rPr sz="4400" spc="-5" dirty="0"/>
              <a:t> </a:t>
            </a:r>
            <a:r>
              <a:rPr sz="4400" spc="-20" dirty="0"/>
              <a:t>imple</a:t>
            </a:r>
            <a:r>
              <a:rPr sz="4400" spc="-25" dirty="0"/>
              <a:t>m</a:t>
            </a:r>
            <a:r>
              <a:rPr sz="4400" spc="-20" dirty="0"/>
              <a:t>ent</a:t>
            </a:r>
            <a:r>
              <a:rPr sz="4400" spc="-5" dirty="0"/>
              <a:t> </a:t>
            </a:r>
            <a:r>
              <a:rPr sz="4400" spc="-20" dirty="0"/>
              <a:t>an</a:t>
            </a:r>
            <a:r>
              <a:rPr sz="4400" spc="10" dirty="0"/>
              <a:t> </a:t>
            </a:r>
            <a:r>
              <a:rPr sz="4400" spc="-15" dirty="0"/>
              <a:t>I</a:t>
            </a:r>
            <a:r>
              <a:rPr sz="4400" spc="-30" dirty="0"/>
              <a:t>n</a:t>
            </a:r>
            <a:r>
              <a:rPr sz="4400" spc="-15" dirty="0"/>
              <a:t>terfa</a:t>
            </a:r>
            <a:r>
              <a:rPr sz="4400" spc="-25" dirty="0"/>
              <a:t>c</a:t>
            </a:r>
            <a:r>
              <a:rPr sz="4400" spc="-20" dirty="0"/>
              <a:t>e?</a:t>
            </a:r>
            <a:r>
              <a:rPr sz="4400" spc="35" dirty="0"/>
              <a:t> </a:t>
            </a:r>
            <a:r>
              <a:rPr sz="4400" spc="-15" dirty="0"/>
              <a:t>(c</a:t>
            </a:r>
            <a:r>
              <a:rPr sz="4400" spc="-30" dirty="0"/>
              <a:t>o</a:t>
            </a:r>
            <a:r>
              <a:rPr sz="4400" spc="-15" dirty="0"/>
              <a:t>nt)</a:t>
            </a:r>
            <a:endParaRPr sz="44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0600" y="3081527"/>
            <a:ext cx="6316980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3105912"/>
            <a:ext cx="248920" cy="342900"/>
          </a:xfrm>
          <a:custGeom>
            <a:avLst/>
            <a:gdLst/>
            <a:ahLst/>
            <a:cxnLst/>
            <a:rect l="l" t="t" r="r" b="b"/>
            <a:pathLst>
              <a:path w="248920" h="342900">
                <a:moveTo>
                  <a:pt x="96011" y="294893"/>
                </a:moveTo>
                <a:lnTo>
                  <a:pt x="94487" y="295655"/>
                </a:lnTo>
                <a:lnTo>
                  <a:pt x="85343" y="298703"/>
                </a:lnTo>
                <a:lnTo>
                  <a:pt x="77723" y="300227"/>
                </a:lnTo>
                <a:lnTo>
                  <a:pt x="70103" y="300227"/>
                </a:lnTo>
                <a:lnTo>
                  <a:pt x="62483" y="301751"/>
                </a:lnTo>
                <a:lnTo>
                  <a:pt x="53339" y="303275"/>
                </a:lnTo>
                <a:lnTo>
                  <a:pt x="44195" y="303275"/>
                </a:lnTo>
                <a:lnTo>
                  <a:pt x="22859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24383" y="342899"/>
                </a:lnTo>
                <a:lnTo>
                  <a:pt x="47243" y="341375"/>
                </a:lnTo>
                <a:lnTo>
                  <a:pt x="56387" y="339851"/>
                </a:lnTo>
                <a:lnTo>
                  <a:pt x="67055" y="339851"/>
                </a:lnTo>
                <a:lnTo>
                  <a:pt x="85343" y="336803"/>
                </a:lnTo>
                <a:lnTo>
                  <a:pt x="108203" y="332231"/>
                </a:lnTo>
                <a:lnTo>
                  <a:pt x="117347" y="327659"/>
                </a:lnTo>
                <a:lnTo>
                  <a:pt x="118871" y="327659"/>
                </a:lnTo>
                <a:lnTo>
                  <a:pt x="120395" y="326135"/>
                </a:lnTo>
                <a:lnTo>
                  <a:pt x="123443" y="324611"/>
                </a:lnTo>
                <a:lnTo>
                  <a:pt x="132587" y="315467"/>
                </a:lnTo>
                <a:lnTo>
                  <a:pt x="132587" y="309371"/>
                </a:lnTo>
                <a:lnTo>
                  <a:pt x="134111" y="307847"/>
                </a:lnTo>
                <a:lnTo>
                  <a:pt x="134111" y="301751"/>
                </a:lnTo>
                <a:lnTo>
                  <a:pt x="96011" y="301751"/>
                </a:lnTo>
                <a:lnTo>
                  <a:pt x="96011" y="294893"/>
                </a:lnTo>
                <a:close/>
              </a:path>
              <a:path w="248920" h="342900">
                <a:moveTo>
                  <a:pt x="102107" y="292607"/>
                </a:moveTo>
                <a:lnTo>
                  <a:pt x="97535" y="294131"/>
                </a:lnTo>
                <a:lnTo>
                  <a:pt x="96011" y="294893"/>
                </a:lnTo>
                <a:lnTo>
                  <a:pt x="96011" y="301751"/>
                </a:lnTo>
                <a:lnTo>
                  <a:pt x="100583" y="294131"/>
                </a:lnTo>
                <a:lnTo>
                  <a:pt x="102107" y="292607"/>
                </a:lnTo>
                <a:close/>
              </a:path>
              <a:path w="248920" h="342900">
                <a:moveTo>
                  <a:pt x="134111" y="292607"/>
                </a:moveTo>
                <a:lnTo>
                  <a:pt x="102107" y="292607"/>
                </a:lnTo>
                <a:lnTo>
                  <a:pt x="100583" y="294131"/>
                </a:lnTo>
                <a:lnTo>
                  <a:pt x="96011" y="301751"/>
                </a:lnTo>
                <a:lnTo>
                  <a:pt x="134111" y="301751"/>
                </a:lnTo>
                <a:lnTo>
                  <a:pt x="134111" y="292607"/>
                </a:lnTo>
                <a:close/>
              </a:path>
              <a:path w="248920" h="342900">
                <a:moveTo>
                  <a:pt x="105917" y="171449"/>
                </a:moveTo>
                <a:lnTo>
                  <a:pt x="105155" y="172211"/>
                </a:lnTo>
                <a:lnTo>
                  <a:pt x="103631" y="172211"/>
                </a:lnTo>
                <a:lnTo>
                  <a:pt x="103631" y="173735"/>
                </a:lnTo>
                <a:lnTo>
                  <a:pt x="97535" y="179831"/>
                </a:lnTo>
                <a:lnTo>
                  <a:pt x="97535" y="182879"/>
                </a:lnTo>
                <a:lnTo>
                  <a:pt x="96011" y="184403"/>
                </a:lnTo>
                <a:lnTo>
                  <a:pt x="96011" y="294893"/>
                </a:lnTo>
                <a:lnTo>
                  <a:pt x="97535" y="294131"/>
                </a:lnTo>
                <a:lnTo>
                  <a:pt x="102107" y="292607"/>
                </a:lnTo>
                <a:lnTo>
                  <a:pt x="134111" y="292607"/>
                </a:lnTo>
                <a:lnTo>
                  <a:pt x="134111" y="201167"/>
                </a:lnTo>
                <a:lnTo>
                  <a:pt x="129539" y="201167"/>
                </a:lnTo>
                <a:lnTo>
                  <a:pt x="132805" y="195725"/>
                </a:lnTo>
                <a:lnTo>
                  <a:pt x="134111" y="190499"/>
                </a:lnTo>
                <a:lnTo>
                  <a:pt x="205739" y="190499"/>
                </a:lnTo>
                <a:lnTo>
                  <a:pt x="182879" y="188975"/>
                </a:lnTo>
                <a:lnTo>
                  <a:pt x="172211" y="187451"/>
                </a:lnTo>
                <a:lnTo>
                  <a:pt x="163067" y="187451"/>
                </a:lnTo>
                <a:lnTo>
                  <a:pt x="144779" y="184403"/>
                </a:lnTo>
                <a:lnTo>
                  <a:pt x="121919" y="179831"/>
                </a:lnTo>
                <a:lnTo>
                  <a:pt x="112775" y="175259"/>
                </a:lnTo>
                <a:lnTo>
                  <a:pt x="109727" y="175259"/>
                </a:lnTo>
                <a:lnTo>
                  <a:pt x="109727" y="173735"/>
                </a:lnTo>
                <a:lnTo>
                  <a:pt x="106679" y="172211"/>
                </a:lnTo>
                <a:lnTo>
                  <a:pt x="105917" y="171449"/>
                </a:lnTo>
                <a:close/>
              </a:path>
              <a:path w="248920" h="342900">
                <a:moveTo>
                  <a:pt x="132805" y="195725"/>
                </a:moveTo>
                <a:lnTo>
                  <a:pt x="129539" y="201167"/>
                </a:lnTo>
                <a:lnTo>
                  <a:pt x="134111" y="199643"/>
                </a:lnTo>
                <a:lnTo>
                  <a:pt x="134111" y="196595"/>
                </a:lnTo>
                <a:lnTo>
                  <a:pt x="132587" y="196595"/>
                </a:lnTo>
                <a:lnTo>
                  <a:pt x="132805" y="195725"/>
                </a:lnTo>
                <a:close/>
              </a:path>
              <a:path w="248920" h="342900">
                <a:moveTo>
                  <a:pt x="134111" y="199643"/>
                </a:moveTo>
                <a:lnTo>
                  <a:pt x="129539" y="201167"/>
                </a:lnTo>
                <a:lnTo>
                  <a:pt x="134111" y="201167"/>
                </a:lnTo>
                <a:lnTo>
                  <a:pt x="134111" y="199643"/>
                </a:lnTo>
                <a:close/>
              </a:path>
              <a:path w="248920" h="342900">
                <a:moveTo>
                  <a:pt x="228599" y="152399"/>
                </a:moveTo>
                <a:lnTo>
                  <a:pt x="205739" y="152399"/>
                </a:lnTo>
                <a:lnTo>
                  <a:pt x="184403" y="153923"/>
                </a:lnTo>
                <a:lnTo>
                  <a:pt x="173735" y="155447"/>
                </a:lnTo>
                <a:lnTo>
                  <a:pt x="163067" y="155447"/>
                </a:lnTo>
                <a:lnTo>
                  <a:pt x="153923" y="156971"/>
                </a:lnTo>
                <a:lnTo>
                  <a:pt x="146303" y="158495"/>
                </a:lnTo>
                <a:lnTo>
                  <a:pt x="137159" y="160019"/>
                </a:lnTo>
                <a:lnTo>
                  <a:pt x="131063" y="161543"/>
                </a:lnTo>
                <a:lnTo>
                  <a:pt x="123443" y="163067"/>
                </a:lnTo>
                <a:lnTo>
                  <a:pt x="117347" y="164591"/>
                </a:lnTo>
                <a:lnTo>
                  <a:pt x="111251" y="167639"/>
                </a:lnTo>
                <a:lnTo>
                  <a:pt x="106679" y="170687"/>
                </a:lnTo>
                <a:lnTo>
                  <a:pt x="105917" y="171449"/>
                </a:lnTo>
                <a:lnTo>
                  <a:pt x="106679" y="172211"/>
                </a:lnTo>
                <a:lnTo>
                  <a:pt x="109727" y="173735"/>
                </a:lnTo>
                <a:lnTo>
                  <a:pt x="109727" y="175259"/>
                </a:lnTo>
                <a:lnTo>
                  <a:pt x="112775" y="175259"/>
                </a:lnTo>
                <a:lnTo>
                  <a:pt x="121919" y="179831"/>
                </a:lnTo>
                <a:lnTo>
                  <a:pt x="144779" y="184403"/>
                </a:lnTo>
                <a:lnTo>
                  <a:pt x="163067" y="187451"/>
                </a:lnTo>
                <a:lnTo>
                  <a:pt x="172211" y="187451"/>
                </a:lnTo>
                <a:lnTo>
                  <a:pt x="182879" y="188975"/>
                </a:lnTo>
                <a:lnTo>
                  <a:pt x="205739" y="190499"/>
                </a:lnTo>
                <a:lnTo>
                  <a:pt x="134111" y="190499"/>
                </a:lnTo>
                <a:lnTo>
                  <a:pt x="134111" y="199643"/>
                </a:lnTo>
                <a:lnTo>
                  <a:pt x="138683" y="198119"/>
                </a:lnTo>
                <a:lnTo>
                  <a:pt x="144779" y="196595"/>
                </a:lnTo>
                <a:lnTo>
                  <a:pt x="150875" y="196595"/>
                </a:lnTo>
                <a:lnTo>
                  <a:pt x="158495" y="195071"/>
                </a:lnTo>
                <a:lnTo>
                  <a:pt x="176783" y="192023"/>
                </a:lnTo>
                <a:lnTo>
                  <a:pt x="185927" y="192023"/>
                </a:lnTo>
                <a:lnTo>
                  <a:pt x="207263" y="190499"/>
                </a:lnTo>
                <a:lnTo>
                  <a:pt x="228599" y="190384"/>
                </a:lnTo>
                <a:lnTo>
                  <a:pt x="228599" y="152399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805" y="195725"/>
                </a:lnTo>
                <a:lnTo>
                  <a:pt x="132587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587" y="196595"/>
                </a:lnTo>
                <a:lnTo>
                  <a:pt x="134111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0499"/>
                </a:moveTo>
                <a:lnTo>
                  <a:pt x="132805" y="195725"/>
                </a:lnTo>
                <a:lnTo>
                  <a:pt x="134111" y="193547"/>
                </a:lnTo>
                <a:lnTo>
                  <a:pt x="134111" y="190499"/>
                </a:lnTo>
                <a:close/>
              </a:path>
              <a:path w="248920" h="342900">
                <a:moveTo>
                  <a:pt x="228599" y="190384"/>
                </a:moveTo>
                <a:lnTo>
                  <a:pt x="207263" y="190499"/>
                </a:lnTo>
                <a:lnTo>
                  <a:pt x="228599" y="190499"/>
                </a:lnTo>
                <a:close/>
              </a:path>
              <a:path w="248920" h="342900">
                <a:moveTo>
                  <a:pt x="230123" y="152399"/>
                </a:moveTo>
                <a:lnTo>
                  <a:pt x="228599" y="152399"/>
                </a:lnTo>
                <a:lnTo>
                  <a:pt x="228599" y="190384"/>
                </a:lnTo>
                <a:lnTo>
                  <a:pt x="232059" y="190365"/>
                </a:lnTo>
                <a:lnTo>
                  <a:pt x="243404" y="183732"/>
                </a:lnTo>
                <a:lnTo>
                  <a:pt x="248403" y="170196"/>
                </a:lnTo>
                <a:lnTo>
                  <a:pt x="242511" y="157931"/>
                </a:lnTo>
                <a:lnTo>
                  <a:pt x="230123" y="152399"/>
                </a:lnTo>
                <a:close/>
              </a:path>
              <a:path w="248920" h="342900">
                <a:moveTo>
                  <a:pt x="96011" y="47243"/>
                </a:moveTo>
                <a:lnTo>
                  <a:pt x="96011" y="156971"/>
                </a:lnTo>
                <a:lnTo>
                  <a:pt x="97535" y="160019"/>
                </a:lnTo>
                <a:lnTo>
                  <a:pt x="97535" y="163067"/>
                </a:lnTo>
                <a:lnTo>
                  <a:pt x="105917" y="171449"/>
                </a:lnTo>
                <a:lnTo>
                  <a:pt x="106679" y="170687"/>
                </a:lnTo>
                <a:lnTo>
                  <a:pt x="111251" y="167639"/>
                </a:lnTo>
                <a:lnTo>
                  <a:pt x="117347" y="164591"/>
                </a:lnTo>
                <a:lnTo>
                  <a:pt x="123443" y="163067"/>
                </a:lnTo>
                <a:lnTo>
                  <a:pt x="131063" y="161543"/>
                </a:lnTo>
                <a:lnTo>
                  <a:pt x="137159" y="160019"/>
                </a:lnTo>
                <a:lnTo>
                  <a:pt x="146303" y="158495"/>
                </a:lnTo>
                <a:lnTo>
                  <a:pt x="153923" y="156971"/>
                </a:lnTo>
                <a:lnTo>
                  <a:pt x="163067" y="155447"/>
                </a:lnTo>
                <a:lnTo>
                  <a:pt x="173735" y="155447"/>
                </a:lnTo>
                <a:lnTo>
                  <a:pt x="184403" y="153923"/>
                </a:lnTo>
                <a:lnTo>
                  <a:pt x="205739" y="152399"/>
                </a:lnTo>
                <a:lnTo>
                  <a:pt x="134111" y="152399"/>
                </a:lnTo>
                <a:lnTo>
                  <a:pt x="132587" y="147827"/>
                </a:lnTo>
                <a:lnTo>
                  <a:pt x="133197" y="147827"/>
                </a:lnTo>
                <a:lnTo>
                  <a:pt x="129539" y="141731"/>
                </a:lnTo>
                <a:lnTo>
                  <a:pt x="128015" y="140207"/>
                </a:lnTo>
                <a:lnTo>
                  <a:pt x="134111" y="1402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342900">
                <a:moveTo>
                  <a:pt x="132587" y="147827"/>
                </a:moveTo>
                <a:lnTo>
                  <a:pt x="134111" y="152399"/>
                </a:lnTo>
                <a:lnTo>
                  <a:pt x="134111" y="149351"/>
                </a:lnTo>
                <a:lnTo>
                  <a:pt x="132587" y="147827"/>
                </a:lnTo>
                <a:close/>
              </a:path>
              <a:path w="248920" h="342900">
                <a:moveTo>
                  <a:pt x="134111" y="142747"/>
                </a:moveTo>
                <a:lnTo>
                  <a:pt x="134111" y="152399"/>
                </a:lnTo>
                <a:lnTo>
                  <a:pt x="207263" y="152399"/>
                </a:lnTo>
                <a:lnTo>
                  <a:pt x="185927" y="150875"/>
                </a:lnTo>
                <a:lnTo>
                  <a:pt x="176783" y="150875"/>
                </a:lnTo>
                <a:lnTo>
                  <a:pt x="167639" y="149351"/>
                </a:lnTo>
                <a:lnTo>
                  <a:pt x="160019" y="147827"/>
                </a:lnTo>
                <a:lnTo>
                  <a:pt x="152399" y="147827"/>
                </a:lnTo>
                <a:lnTo>
                  <a:pt x="144779" y="146303"/>
                </a:lnTo>
                <a:lnTo>
                  <a:pt x="134111" y="142747"/>
                </a:lnTo>
                <a:close/>
              </a:path>
              <a:path w="248920" h="342900">
                <a:moveTo>
                  <a:pt x="133197" y="147827"/>
                </a:moveTo>
                <a:lnTo>
                  <a:pt x="132587" y="147827"/>
                </a:lnTo>
                <a:lnTo>
                  <a:pt x="134111" y="149351"/>
                </a:lnTo>
                <a:lnTo>
                  <a:pt x="133197" y="147827"/>
                </a:lnTo>
                <a:close/>
              </a:path>
              <a:path w="248920" h="342900">
                <a:moveTo>
                  <a:pt x="128015" y="140207"/>
                </a:moveTo>
                <a:lnTo>
                  <a:pt x="129539" y="141731"/>
                </a:lnTo>
                <a:lnTo>
                  <a:pt x="134111" y="149351"/>
                </a:lnTo>
                <a:lnTo>
                  <a:pt x="134111" y="142747"/>
                </a:lnTo>
                <a:lnTo>
                  <a:pt x="131063" y="141731"/>
                </a:lnTo>
                <a:lnTo>
                  <a:pt x="128015" y="140207"/>
                </a:lnTo>
                <a:close/>
              </a:path>
              <a:path w="248920" h="342900">
                <a:moveTo>
                  <a:pt x="134111" y="140207"/>
                </a:moveTo>
                <a:lnTo>
                  <a:pt x="128015" y="140207"/>
                </a:lnTo>
                <a:lnTo>
                  <a:pt x="131063" y="141731"/>
                </a:lnTo>
                <a:lnTo>
                  <a:pt x="134111" y="142747"/>
                </a:lnTo>
                <a:lnTo>
                  <a:pt x="134111" y="140207"/>
                </a:lnTo>
                <a:close/>
              </a:path>
              <a:path w="248920" h="3429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3429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3429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25" y="2895600"/>
            <a:ext cx="3657574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9427" y="2891028"/>
            <a:ext cx="3668395" cy="772795"/>
          </a:xfrm>
          <a:custGeom>
            <a:avLst/>
            <a:gdLst/>
            <a:ahLst/>
            <a:cxnLst/>
            <a:rect l="l" t="t" r="r" b="b"/>
            <a:pathLst>
              <a:path w="3668395" h="772795">
                <a:moveTo>
                  <a:pt x="35356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3535679" y="772667"/>
                </a:lnTo>
                <a:lnTo>
                  <a:pt x="3563111" y="769619"/>
                </a:lnTo>
                <a:lnTo>
                  <a:pt x="35753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3568444" y="4571"/>
                </a:lnTo>
                <a:lnTo>
                  <a:pt x="3561587" y="3047"/>
                </a:lnTo>
                <a:lnTo>
                  <a:pt x="3549395" y="1523"/>
                </a:lnTo>
                <a:lnTo>
                  <a:pt x="3535679" y="0"/>
                </a:lnTo>
                <a:close/>
              </a:path>
              <a:path w="3668395" h="772795">
                <a:moveTo>
                  <a:pt x="3568444" y="4571"/>
                </a:moveTo>
                <a:lnTo>
                  <a:pt x="3535680" y="4571"/>
                </a:lnTo>
                <a:lnTo>
                  <a:pt x="3553969" y="6095"/>
                </a:lnTo>
                <a:lnTo>
                  <a:pt x="3563112" y="7619"/>
                </a:lnTo>
                <a:lnTo>
                  <a:pt x="3575304" y="10667"/>
                </a:lnTo>
                <a:lnTo>
                  <a:pt x="3578352" y="12191"/>
                </a:lnTo>
                <a:lnTo>
                  <a:pt x="3587496" y="15239"/>
                </a:lnTo>
                <a:lnTo>
                  <a:pt x="3596640" y="19811"/>
                </a:lnTo>
                <a:lnTo>
                  <a:pt x="3598164" y="21335"/>
                </a:lnTo>
                <a:lnTo>
                  <a:pt x="3604260" y="24383"/>
                </a:lnTo>
                <a:lnTo>
                  <a:pt x="3605784" y="25907"/>
                </a:lnTo>
                <a:lnTo>
                  <a:pt x="3608832" y="27431"/>
                </a:lnTo>
                <a:lnTo>
                  <a:pt x="3611880" y="30479"/>
                </a:lnTo>
                <a:lnTo>
                  <a:pt x="3614928" y="32003"/>
                </a:lnTo>
                <a:lnTo>
                  <a:pt x="3622548" y="39623"/>
                </a:lnTo>
                <a:lnTo>
                  <a:pt x="3625596" y="41147"/>
                </a:lnTo>
                <a:lnTo>
                  <a:pt x="3628644" y="44195"/>
                </a:lnTo>
                <a:lnTo>
                  <a:pt x="3628644" y="47243"/>
                </a:lnTo>
                <a:lnTo>
                  <a:pt x="3630168" y="47243"/>
                </a:lnTo>
                <a:lnTo>
                  <a:pt x="3636264" y="53339"/>
                </a:lnTo>
                <a:lnTo>
                  <a:pt x="3636264" y="56387"/>
                </a:lnTo>
                <a:lnTo>
                  <a:pt x="3637788" y="56387"/>
                </a:lnTo>
                <a:lnTo>
                  <a:pt x="3640836" y="59435"/>
                </a:lnTo>
                <a:lnTo>
                  <a:pt x="3640836" y="62483"/>
                </a:lnTo>
                <a:lnTo>
                  <a:pt x="3642360" y="62483"/>
                </a:lnTo>
                <a:lnTo>
                  <a:pt x="3643884" y="64007"/>
                </a:lnTo>
                <a:lnTo>
                  <a:pt x="3643884" y="67055"/>
                </a:lnTo>
                <a:lnTo>
                  <a:pt x="3645408" y="67055"/>
                </a:lnTo>
                <a:lnTo>
                  <a:pt x="3645408" y="70103"/>
                </a:lnTo>
                <a:lnTo>
                  <a:pt x="3646932" y="70103"/>
                </a:lnTo>
                <a:lnTo>
                  <a:pt x="3648456" y="71627"/>
                </a:lnTo>
                <a:lnTo>
                  <a:pt x="3648456" y="74675"/>
                </a:lnTo>
                <a:lnTo>
                  <a:pt x="3649980" y="74675"/>
                </a:lnTo>
                <a:lnTo>
                  <a:pt x="3649980" y="77723"/>
                </a:lnTo>
                <a:lnTo>
                  <a:pt x="3651504" y="77723"/>
                </a:lnTo>
                <a:lnTo>
                  <a:pt x="3651504" y="82295"/>
                </a:lnTo>
                <a:lnTo>
                  <a:pt x="3653028" y="82295"/>
                </a:lnTo>
                <a:lnTo>
                  <a:pt x="3653028" y="85343"/>
                </a:lnTo>
                <a:lnTo>
                  <a:pt x="3654552" y="85343"/>
                </a:lnTo>
                <a:lnTo>
                  <a:pt x="3654552" y="89915"/>
                </a:lnTo>
                <a:lnTo>
                  <a:pt x="3656076" y="89915"/>
                </a:lnTo>
                <a:lnTo>
                  <a:pt x="3656076" y="92963"/>
                </a:lnTo>
                <a:lnTo>
                  <a:pt x="3657600" y="92963"/>
                </a:lnTo>
                <a:lnTo>
                  <a:pt x="3657600" y="99059"/>
                </a:lnTo>
                <a:lnTo>
                  <a:pt x="3659124" y="99059"/>
                </a:lnTo>
                <a:lnTo>
                  <a:pt x="3659124" y="105155"/>
                </a:lnTo>
                <a:lnTo>
                  <a:pt x="3660648" y="105155"/>
                </a:lnTo>
                <a:lnTo>
                  <a:pt x="3660648" y="114299"/>
                </a:lnTo>
                <a:lnTo>
                  <a:pt x="3662172" y="114299"/>
                </a:lnTo>
                <a:lnTo>
                  <a:pt x="3660648" y="658367"/>
                </a:lnTo>
                <a:lnTo>
                  <a:pt x="3659124" y="667511"/>
                </a:lnTo>
                <a:lnTo>
                  <a:pt x="3656076" y="679703"/>
                </a:lnTo>
                <a:lnTo>
                  <a:pt x="3654552" y="682751"/>
                </a:lnTo>
                <a:lnTo>
                  <a:pt x="3651504" y="691895"/>
                </a:lnTo>
                <a:lnTo>
                  <a:pt x="3646932" y="701039"/>
                </a:lnTo>
                <a:lnTo>
                  <a:pt x="3645408" y="702563"/>
                </a:lnTo>
                <a:lnTo>
                  <a:pt x="3642360" y="708659"/>
                </a:lnTo>
                <a:lnTo>
                  <a:pt x="3640836" y="710183"/>
                </a:lnTo>
                <a:lnTo>
                  <a:pt x="3639312" y="713231"/>
                </a:lnTo>
                <a:lnTo>
                  <a:pt x="3637788" y="714755"/>
                </a:lnTo>
                <a:lnTo>
                  <a:pt x="3636264" y="717803"/>
                </a:lnTo>
                <a:lnTo>
                  <a:pt x="3630168" y="723899"/>
                </a:lnTo>
                <a:lnTo>
                  <a:pt x="3628644" y="726947"/>
                </a:lnTo>
                <a:lnTo>
                  <a:pt x="3622548" y="733043"/>
                </a:lnTo>
                <a:lnTo>
                  <a:pt x="3619500" y="734567"/>
                </a:lnTo>
                <a:lnTo>
                  <a:pt x="3613404" y="740663"/>
                </a:lnTo>
                <a:lnTo>
                  <a:pt x="3610356" y="742187"/>
                </a:lnTo>
                <a:lnTo>
                  <a:pt x="3608832" y="743711"/>
                </a:lnTo>
                <a:lnTo>
                  <a:pt x="3605784" y="745235"/>
                </a:lnTo>
                <a:lnTo>
                  <a:pt x="3604260" y="746759"/>
                </a:lnTo>
                <a:lnTo>
                  <a:pt x="3598164" y="749807"/>
                </a:lnTo>
                <a:lnTo>
                  <a:pt x="3596640" y="751331"/>
                </a:lnTo>
                <a:lnTo>
                  <a:pt x="3587495" y="755903"/>
                </a:lnTo>
                <a:lnTo>
                  <a:pt x="3578352" y="758951"/>
                </a:lnTo>
                <a:lnTo>
                  <a:pt x="3575304" y="760475"/>
                </a:lnTo>
                <a:lnTo>
                  <a:pt x="3563112" y="763523"/>
                </a:lnTo>
                <a:lnTo>
                  <a:pt x="3553968" y="765047"/>
                </a:lnTo>
                <a:lnTo>
                  <a:pt x="3553968" y="766571"/>
                </a:lnTo>
                <a:lnTo>
                  <a:pt x="3575304" y="766571"/>
                </a:lnTo>
                <a:lnTo>
                  <a:pt x="3587495" y="761999"/>
                </a:lnTo>
                <a:lnTo>
                  <a:pt x="3598164" y="755903"/>
                </a:lnTo>
                <a:lnTo>
                  <a:pt x="3610356" y="749807"/>
                </a:lnTo>
                <a:lnTo>
                  <a:pt x="3645408" y="713231"/>
                </a:lnTo>
                <a:lnTo>
                  <a:pt x="3665219" y="665987"/>
                </a:lnTo>
                <a:lnTo>
                  <a:pt x="3668267" y="640079"/>
                </a:lnTo>
                <a:lnTo>
                  <a:pt x="3668267" y="132587"/>
                </a:lnTo>
                <a:lnTo>
                  <a:pt x="3662171" y="92963"/>
                </a:lnTo>
                <a:lnTo>
                  <a:pt x="3645407" y="57911"/>
                </a:lnTo>
                <a:lnTo>
                  <a:pt x="3608831" y="22859"/>
                </a:lnTo>
                <a:lnTo>
                  <a:pt x="3575302" y="6095"/>
                </a:lnTo>
                <a:lnTo>
                  <a:pt x="356844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25" y="2895600"/>
            <a:ext cx="3657574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9427" y="2891028"/>
            <a:ext cx="3668395" cy="772795"/>
          </a:xfrm>
          <a:custGeom>
            <a:avLst/>
            <a:gdLst/>
            <a:ahLst/>
            <a:cxnLst/>
            <a:rect l="l" t="t" r="r" b="b"/>
            <a:pathLst>
              <a:path w="3668395" h="772795">
                <a:moveTo>
                  <a:pt x="35356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3535679" y="772667"/>
                </a:lnTo>
                <a:lnTo>
                  <a:pt x="3563111" y="769619"/>
                </a:lnTo>
                <a:lnTo>
                  <a:pt x="3575303" y="766571"/>
                </a:lnTo>
                <a:lnTo>
                  <a:pt x="35874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3587495" y="10667"/>
                </a:lnTo>
                <a:lnTo>
                  <a:pt x="3575303" y="6095"/>
                </a:lnTo>
                <a:lnTo>
                  <a:pt x="3561587" y="3047"/>
                </a:lnTo>
                <a:lnTo>
                  <a:pt x="3549395" y="1523"/>
                </a:lnTo>
                <a:lnTo>
                  <a:pt x="3535679" y="0"/>
                </a:lnTo>
                <a:close/>
              </a:path>
              <a:path w="3668395" h="772795">
                <a:moveTo>
                  <a:pt x="3587495" y="10667"/>
                </a:moveTo>
                <a:lnTo>
                  <a:pt x="3547871" y="10667"/>
                </a:lnTo>
                <a:lnTo>
                  <a:pt x="3561587" y="12191"/>
                </a:lnTo>
                <a:lnTo>
                  <a:pt x="3572255" y="15239"/>
                </a:lnTo>
                <a:lnTo>
                  <a:pt x="3622547" y="45719"/>
                </a:lnTo>
                <a:lnTo>
                  <a:pt x="3653027" y="96011"/>
                </a:lnTo>
                <a:lnTo>
                  <a:pt x="3657599" y="120395"/>
                </a:lnTo>
                <a:lnTo>
                  <a:pt x="3657599" y="652271"/>
                </a:lnTo>
                <a:lnTo>
                  <a:pt x="3643883" y="697991"/>
                </a:lnTo>
                <a:lnTo>
                  <a:pt x="3604259" y="742187"/>
                </a:lnTo>
                <a:lnTo>
                  <a:pt x="3560063" y="760475"/>
                </a:lnTo>
                <a:lnTo>
                  <a:pt x="3547871" y="761999"/>
                </a:lnTo>
                <a:lnTo>
                  <a:pt x="3587495" y="761999"/>
                </a:lnTo>
                <a:lnTo>
                  <a:pt x="3598163" y="755903"/>
                </a:lnTo>
                <a:lnTo>
                  <a:pt x="3610355" y="749807"/>
                </a:lnTo>
                <a:lnTo>
                  <a:pt x="3619499" y="742187"/>
                </a:lnTo>
                <a:lnTo>
                  <a:pt x="3645407" y="713231"/>
                </a:lnTo>
                <a:lnTo>
                  <a:pt x="3665219" y="665987"/>
                </a:lnTo>
                <a:lnTo>
                  <a:pt x="3668267" y="640079"/>
                </a:lnTo>
                <a:lnTo>
                  <a:pt x="3668267" y="132587"/>
                </a:lnTo>
                <a:lnTo>
                  <a:pt x="3662171" y="92963"/>
                </a:lnTo>
                <a:lnTo>
                  <a:pt x="3645407" y="57911"/>
                </a:lnTo>
                <a:lnTo>
                  <a:pt x="3608831" y="22859"/>
                </a:lnTo>
                <a:lnTo>
                  <a:pt x="358749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3886200"/>
            <a:ext cx="6316980" cy="2438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4096511"/>
            <a:ext cx="248920" cy="723900"/>
          </a:xfrm>
          <a:custGeom>
            <a:avLst/>
            <a:gdLst/>
            <a:ahLst/>
            <a:cxnLst/>
            <a:rect l="l" t="t" r="r" b="b"/>
            <a:pathLst>
              <a:path w="248920" h="723900">
                <a:moveTo>
                  <a:pt x="96011" y="675893"/>
                </a:moveTo>
                <a:lnTo>
                  <a:pt x="94487" y="676655"/>
                </a:lnTo>
                <a:lnTo>
                  <a:pt x="85343" y="679703"/>
                </a:lnTo>
                <a:lnTo>
                  <a:pt x="77723" y="681227"/>
                </a:lnTo>
                <a:lnTo>
                  <a:pt x="70103" y="681227"/>
                </a:lnTo>
                <a:lnTo>
                  <a:pt x="62483" y="682751"/>
                </a:lnTo>
                <a:lnTo>
                  <a:pt x="53339" y="684275"/>
                </a:lnTo>
                <a:lnTo>
                  <a:pt x="44195" y="684275"/>
                </a:lnTo>
                <a:lnTo>
                  <a:pt x="22859" y="685799"/>
                </a:lnTo>
                <a:lnTo>
                  <a:pt x="0" y="685799"/>
                </a:lnTo>
                <a:lnTo>
                  <a:pt x="1523" y="723899"/>
                </a:lnTo>
                <a:lnTo>
                  <a:pt x="24383" y="723899"/>
                </a:lnTo>
                <a:lnTo>
                  <a:pt x="47243" y="722375"/>
                </a:lnTo>
                <a:lnTo>
                  <a:pt x="56387" y="720851"/>
                </a:lnTo>
                <a:lnTo>
                  <a:pt x="67055" y="720851"/>
                </a:lnTo>
                <a:lnTo>
                  <a:pt x="85343" y="717803"/>
                </a:lnTo>
                <a:lnTo>
                  <a:pt x="108203" y="713231"/>
                </a:lnTo>
                <a:lnTo>
                  <a:pt x="117347" y="708659"/>
                </a:lnTo>
                <a:lnTo>
                  <a:pt x="118871" y="708659"/>
                </a:lnTo>
                <a:lnTo>
                  <a:pt x="118871" y="707135"/>
                </a:lnTo>
                <a:lnTo>
                  <a:pt x="120395" y="707135"/>
                </a:lnTo>
                <a:lnTo>
                  <a:pt x="123443" y="705611"/>
                </a:lnTo>
                <a:lnTo>
                  <a:pt x="132587" y="696467"/>
                </a:lnTo>
                <a:lnTo>
                  <a:pt x="132587" y="690371"/>
                </a:lnTo>
                <a:lnTo>
                  <a:pt x="134111" y="688847"/>
                </a:lnTo>
                <a:lnTo>
                  <a:pt x="134111" y="682751"/>
                </a:lnTo>
                <a:lnTo>
                  <a:pt x="96011" y="682751"/>
                </a:lnTo>
                <a:lnTo>
                  <a:pt x="96011" y="675893"/>
                </a:lnTo>
                <a:close/>
              </a:path>
              <a:path w="248920" h="723900">
                <a:moveTo>
                  <a:pt x="102107" y="673607"/>
                </a:moveTo>
                <a:lnTo>
                  <a:pt x="97535" y="675131"/>
                </a:lnTo>
                <a:lnTo>
                  <a:pt x="96011" y="675893"/>
                </a:lnTo>
                <a:lnTo>
                  <a:pt x="96011" y="682751"/>
                </a:lnTo>
                <a:lnTo>
                  <a:pt x="100583" y="675131"/>
                </a:lnTo>
                <a:lnTo>
                  <a:pt x="102107" y="673607"/>
                </a:lnTo>
                <a:close/>
              </a:path>
              <a:path w="248920" h="723900">
                <a:moveTo>
                  <a:pt x="134111" y="673607"/>
                </a:moveTo>
                <a:lnTo>
                  <a:pt x="102107" y="673607"/>
                </a:lnTo>
                <a:lnTo>
                  <a:pt x="100583" y="675131"/>
                </a:lnTo>
                <a:lnTo>
                  <a:pt x="96011" y="682751"/>
                </a:lnTo>
                <a:lnTo>
                  <a:pt x="134111" y="682751"/>
                </a:lnTo>
                <a:lnTo>
                  <a:pt x="134111" y="673607"/>
                </a:lnTo>
                <a:close/>
              </a:path>
              <a:path w="248920" h="723900">
                <a:moveTo>
                  <a:pt x="105917" y="361949"/>
                </a:moveTo>
                <a:lnTo>
                  <a:pt x="105155" y="362711"/>
                </a:lnTo>
                <a:lnTo>
                  <a:pt x="103631" y="362711"/>
                </a:lnTo>
                <a:lnTo>
                  <a:pt x="103631" y="364235"/>
                </a:lnTo>
                <a:lnTo>
                  <a:pt x="97535" y="370331"/>
                </a:lnTo>
                <a:lnTo>
                  <a:pt x="97535" y="373379"/>
                </a:lnTo>
                <a:lnTo>
                  <a:pt x="96011" y="374903"/>
                </a:lnTo>
                <a:lnTo>
                  <a:pt x="96011" y="675893"/>
                </a:lnTo>
                <a:lnTo>
                  <a:pt x="97535" y="675131"/>
                </a:lnTo>
                <a:lnTo>
                  <a:pt x="102107" y="673607"/>
                </a:lnTo>
                <a:lnTo>
                  <a:pt x="134111" y="673607"/>
                </a:lnTo>
                <a:lnTo>
                  <a:pt x="134111" y="391667"/>
                </a:lnTo>
                <a:lnTo>
                  <a:pt x="129539" y="391667"/>
                </a:lnTo>
                <a:lnTo>
                  <a:pt x="132805" y="386225"/>
                </a:lnTo>
                <a:lnTo>
                  <a:pt x="134111" y="380999"/>
                </a:lnTo>
                <a:lnTo>
                  <a:pt x="205739" y="380999"/>
                </a:lnTo>
                <a:lnTo>
                  <a:pt x="182879" y="379475"/>
                </a:lnTo>
                <a:lnTo>
                  <a:pt x="172211" y="377951"/>
                </a:lnTo>
                <a:lnTo>
                  <a:pt x="163067" y="377951"/>
                </a:lnTo>
                <a:lnTo>
                  <a:pt x="144779" y="374903"/>
                </a:lnTo>
                <a:lnTo>
                  <a:pt x="121919" y="370331"/>
                </a:lnTo>
                <a:lnTo>
                  <a:pt x="112775" y="365759"/>
                </a:lnTo>
                <a:lnTo>
                  <a:pt x="109727" y="365759"/>
                </a:lnTo>
                <a:lnTo>
                  <a:pt x="109727" y="364235"/>
                </a:lnTo>
                <a:lnTo>
                  <a:pt x="106679" y="362711"/>
                </a:lnTo>
                <a:lnTo>
                  <a:pt x="105917" y="361949"/>
                </a:lnTo>
                <a:close/>
              </a:path>
              <a:path w="248920" h="723900">
                <a:moveTo>
                  <a:pt x="132805" y="386225"/>
                </a:moveTo>
                <a:lnTo>
                  <a:pt x="129539" y="391667"/>
                </a:lnTo>
                <a:lnTo>
                  <a:pt x="134111" y="390143"/>
                </a:lnTo>
                <a:lnTo>
                  <a:pt x="134111" y="387095"/>
                </a:lnTo>
                <a:lnTo>
                  <a:pt x="132587" y="387095"/>
                </a:lnTo>
                <a:lnTo>
                  <a:pt x="132805" y="386225"/>
                </a:lnTo>
                <a:close/>
              </a:path>
              <a:path w="248920" h="723900">
                <a:moveTo>
                  <a:pt x="134111" y="390143"/>
                </a:moveTo>
                <a:lnTo>
                  <a:pt x="129539" y="391667"/>
                </a:lnTo>
                <a:lnTo>
                  <a:pt x="134111" y="391667"/>
                </a:lnTo>
                <a:lnTo>
                  <a:pt x="134111" y="390143"/>
                </a:lnTo>
                <a:close/>
              </a:path>
              <a:path w="248920" h="723900">
                <a:moveTo>
                  <a:pt x="228599" y="342899"/>
                </a:moveTo>
                <a:lnTo>
                  <a:pt x="205739" y="342899"/>
                </a:lnTo>
                <a:lnTo>
                  <a:pt x="184403" y="344423"/>
                </a:lnTo>
                <a:lnTo>
                  <a:pt x="173735" y="345947"/>
                </a:lnTo>
                <a:lnTo>
                  <a:pt x="163067" y="345947"/>
                </a:lnTo>
                <a:lnTo>
                  <a:pt x="153923" y="347471"/>
                </a:lnTo>
                <a:lnTo>
                  <a:pt x="146303" y="348995"/>
                </a:lnTo>
                <a:lnTo>
                  <a:pt x="137159" y="350519"/>
                </a:lnTo>
                <a:lnTo>
                  <a:pt x="131063" y="352043"/>
                </a:lnTo>
                <a:lnTo>
                  <a:pt x="123443" y="353567"/>
                </a:lnTo>
                <a:lnTo>
                  <a:pt x="117347" y="355091"/>
                </a:lnTo>
                <a:lnTo>
                  <a:pt x="111251" y="358139"/>
                </a:lnTo>
                <a:lnTo>
                  <a:pt x="106679" y="361187"/>
                </a:lnTo>
                <a:lnTo>
                  <a:pt x="105917" y="361949"/>
                </a:lnTo>
                <a:lnTo>
                  <a:pt x="106679" y="362711"/>
                </a:lnTo>
                <a:lnTo>
                  <a:pt x="109727" y="364235"/>
                </a:lnTo>
                <a:lnTo>
                  <a:pt x="109727" y="365759"/>
                </a:lnTo>
                <a:lnTo>
                  <a:pt x="112775" y="365759"/>
                </a:lnTo>
                <a:lnTo>
                  <a:pt x="121919" y="370331"/>
                </a:lnTo>
                <a:lnTo>
                  <a:pt x="144779" y="374903"/>
                </a:lnTo>
                <a:lnTo>
                  <a:pt x="163067" y="377951"/>
                </a:lnTo>
                <a:lnTo>
                  <a:pt x="172211" y="377951"/>
                </a:lnTo>
                <a:lnTo>
                  <a:pt x="182879" y="379475"/>
                </a:lnTo>
                <a:lnTo>
                  <a:pt x="205739" y="380999"/>
                </a:lnTo>
                <a:lnTo>
                  <a:pt x="134111" y="380999"/>
                </a:lnTo>
                <a:lnTo>
                  <a:pt x="134111" y="390143"/>
                </a:lnTo>
                <a:lnTo>
                  <a:pt x="138683" y="388619"/>
                </a:lnTo>
                <a:lnTo>
                  <a:pt x="144779" y="387095"/>
                </a:lnTo>
                <a:lnTo>
                  <a:pt x="150875" y="387095"/>
                </a:lnTo>
                <a:lnTo>
                  <a:pt x="158495" y="385571"/>
                </a:lnTo>
                <a:lnTo>
                  <a:pt x="176783" y="382523"/>
                </a:lnTo>
                <a:lnTo>
                  <a:pt x="185927" y="382523"/>
                </a:lnTo>
                <a:lnTo>
                  <a:pt x="207263" y="380999"/>
                </a:lnTo>
                <a:lnTo>
                  <a:pt x="228599" y="380884"/>
                </a:lnTo>
                <a:lnTo>
                  <a:pt x="228599" y="342899"/>
                </a:lnTo>
                <a:close/>
              </a:path>
              <a:path w="248920" h="723900">
                <a:moveTo>
                  <a:pt x="134111" y="384047"/>
                </a:moveTo>
                <a:lnTo>
                  <a:pt x="132805" y="386225"/>
                </a:lnTo>
                <a:lnTo>
                  <a:pt x="132587" y="387095"/>
                </a:lnTo>
                <a:lnTo>
                  <a:pt x="134111" y="384047"/>
                </a:lnTo>
                <a:close/>
              </a:path>
              <a:path w="248920" h="723900">
                <a:moveTo>
                  <a:pt x="134111" y="384047"/>
                </a:moveTo>
                <a:lnTo>
                  <a:pt x="132587" y="387095"/>
                </a:lnTo>
                <a:lnTo>
                  <a:pt x="134111" y="387095"/>
                </a:lnTo>
                <a:lnTo>
                  <a:pt x="134111" y="384047"/>
                </a:lnTo>
                <a:close/>
              </a:path>
              <a:path w="248920" h="723900">
                <a:moveTo>
                  <a:pt x="134111" y="380999"/>
                </a:moveTo>
                <a:lnTo>
                  <a:pt x="132805" y="386225"/>
                </a:lnTo>
                <a:lnTo>
                  <a:pt x="134111" y="384047"/>
                </a:lnTo>
                <a:lnTo>
                  <a:pt x="134111" y="380999"/>
                </a:lnTo>
                <a:close/>
              </a:path>
              <a:path w="248920" h="723900">
                <a:moveTo>
                  <a:pt x="228599" y="380884"/>
                </a:moveTo>
                <a:lnTo>
                  <a:pt x="207263" y="380999"/>
                </a:lnTo>
                <a:lnTo>
                  <a:pt x="228599" y="380999"/>
                </a:lnTo>
                <a:close/>
              </a:path>
              <a:path w="248920" h="723900">
                <a:moveTo>
                  <a:pt x="230123" y="342899"/>
                </a:moveTo>
                <a:lnTo>
                  <a:pt x="228599" y="342899"/>
                </a:lnTo>
                <a:lnTo>
                  <a:pt x="228599" y="380884"/>
                </a:lnTo>
                <a:lnTo>
                  <a:pt x="232059" y="380865"/>
                </a:lnTo>
                <a:lnTo>
                  <a:pt x="243404" y="374232"/>
                </a:lnTo>
                <a:lnTo>
                  <a:pt x="248403" y="360696"/>
                </a:lnTo>
                <a:lnTo>
                  <a:pt x="242511" y="348431"/>
                </a:lnTo>
                <a:lnTo>
                  <a:pt x="230123" y="342899"/>
                </a:lnTo>
                <a:close/>
              </a:path>
              <a:path w="248920" h="723900">
                <a:moveTo>
                  <a:pt x="96011" y="47243"/>
                </a:moveTo>
                <a:lnTo>
                  <a:pt x="96011" y="347471"/>
                </a:lnTo>
                <a:lnTo>
                  <a:pt x="97535" y="350519"/>
                </a:lnTo>
                <a:lnTo>
                  <a:pt x="97535" y="353567"/>
                </a:lnTo>
                <a:lnTo>
                  <a:pt x="105917" y="361949"/>
                </a:lnTo>
                <a:lnTo>
                  <a:pt x="106679" y="361187"/>
                </a:lnTo>
                <a:lnTo>
                  <a:pt x="111251" y="358139"/>
                </a:lnTo>
                <a:lnTo>
                  <a:pt x="117347" y="355091"/>
                </a:lnTo>
                <a:lnTo>
                  <a:pt x="123443" y="353567"/>
                </a:lnTo>
                <a:lnTo>
                  <a:pt x="131063" y="352043"/>
                </a:lnTo>
                <a:lnTo>
                  <a:pt x="137159" y="350519"/>
                </a:lnTo>
                <a:lnTo>
                  <a:pt x="146303" y="348995"/>
                </a:lnTo>
                <a:lnTo>
                  <a:pt x="153923" y="347471"/>
                </a:lnTo>
                <a:lnTo>
                  <a:pt x="163067" y="345947"/>
                </a:lnTo>
                <a:lnTo>
                  <a:pt x="173735" y="345947"/>
                </a:lnTo>
                <a:lnTo>
                  <a:pt x="184403" y="344423"/>
                </a:lnTo>
                <a:lnTo>
                  <a:pt x="205739" y="342899"/>
                </a:lnTo>
                <a:lnTo>
                  <a:pt x="134111" y="342899"/>
                </a:lnTo>
                <a:lnTo>
                  <a:pt x="132587" y="338327"/>
                </a:lnTo>
                <a:lnTo>
                  <a:pt x="133197" y="338327"/>
                </a:lnTo>
                <a:lnTo>
                  <a:pt x="129539" y="332231"/>
                </a:lnTo>
                <a:lnTo>
                  <a:pt x="128015" y="330707"/>
                </a:lnTo>
                <a:lnTo>
                  <a:pt x="134111" y="3307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723900">
                <a:moveTo>
                  <a:pt x="132587" y="338327"/>
                </a:moveTo>
                <a:lnTo>
                  <a:pt x="134111" y="342899"/>
                </a:lnTo>
                <a:lnTo>
                  <a:pt x="134111" y="339851"/>
                </a:lnTo>
                <a:lnTo>
                  <a:pt x="132587" y="338327"/>
                </a:lnTo>
                <a:close/>
              </a:path>
              <a:path w="248920" h="723900">
                <a:moveTo>
                  <a:pt x="134111" y="333247"/>
                </a:moveTo>
                <a:lnTo>
                  <a:pt x="134111" y="342899"/>
                </a:lnTo>
                <a:lnTo>
                  <a:pt x="207263" y="342899"/>
                </a:lnTo>
                <a:lnTo>
                  <a:pt x="185927" y="341375"/>
                </a:lnTo>
                <a:lnTo>
                  <a:pt x="176783" y="341375"/>
                </a:lnTo>
                <a:lnTo>
                  <a:pt x="167639" y="339851"/>
                </a:lnTo>
                <a:lnTo>
                  <a:pt x="160019" y="338327"/>
                </a:lnTo>
                <a:lnTo>
                  <a:pt x="152399" y="338327"/>
                </a:lnTo>
                <a:lnTo>
                  <a:pt x="144779" y="336803"/>
                </a:lnTo>
                <a:lnTo>
                  <a:pt x="134111" y="333247"/>
                </a:lnTo>
                <a:close/>
              </a:path>
              <a:path w="248920" h="723900">
                <a:moveTo>
                  <a:pt x="133197" y="338327"/>
                </a:moveTo>
                <a:lnTo>
                  <a:pt x="132587" y="338327"/>
                </a:lnTo>
                <a:lnTo>
                  <a:pt x="134111" y="339851"/>
                </a:lnTo>
                <a:lnTo>
                  <a:pt x="133197" y="338327"/>
                </a:lnTo>
                <a:close/>
              </a:path>
              <a:path w="248920" h="723900">
                <a:moveTo>
                  <a:pt x="128015" y="330707"/>
                </a:moveTo>
                <a:lnTo>
                  <a:pt x="129539" y="332231"/>
                </a:lnTo>
                <a:lnTo>
                  <a:pt x="134111" y="339851"/>
                </a:lnTo>
                <a:lnTo>
                  <a:pt x="134111" y="333247"/>
                </a:lnTo>
                <a:lnTo>
                  <a:pt x="131063" y="332231"/>
                </a:lnTo>
                <a:lnTo>
                  <a:pt x="128015" y="330707"/>
                </a:lnTo>
                <a:close/>
              </a:path>
              <a:path w="248920" h="723900">
                <a:moveTo>
                  <a:pt x="134111" y="330707"/>
                </a:moveTo>
                <a:lnTo>
                  <a:pt x="128015" y="330707"/>
                </a:lnTo>
                <a:lnTo>
                  <a:pt x="131063" y="332231"/>
                </a:lnTo>
                <a:lnTo>
                  <a:pt x="134111" y="333247"/>
                </a:lnTo>
                <a:lnTo>
                  <a:pt x="134111" y="330707"/>
                </a:lnTo>
                <a:close/>
              </a:path>
              <a:path w="248920" h="7239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7239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7239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24" y="4038600"/>
            <a:ext cx="2971774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5227" y="4034028"/>
            <a:ext cx="2982595" cy="772795"/>
          </a:xfrm>
          <a:custGeom>
            <a:avLst/>
            <a:gdLst/>
            <a:ahLst/>
            <a:cxnLst/>
            <a:rect l="l" t="t" r="r" b="b"/>
            <a:pathLst>
              <a:path w="2982595" h="772795">
                <a:moveTo>
                  <a:pt x="28498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2849879" y="772667"/>
                </a:lnTo>
                <a:lnTo>
                  <a:pt x="2877311" y="769619"/>
                </a:lnTo>
                <a:lnTo>
                  <a:pt x="2889503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7912" y="742187"/>
                </a:lnTo>
                <a:lnTo>
                  <a:pt x="54864" y="740663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4943"/>
                </a:lnTo>
                <a:lnTo>
                  <a:pt x="16764" y="694943"/>
                </a:lnTo>
                <a:lnTo>
                  <a:pt x="16764" y="691895"/>
                </a:lnTo>
                <a:lnTo>
                  <a:pt x="15240" y="691895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640079"/>
                </a:lnTo>
                <a:lnTo>
                  <a:pt x="4572" y="640079"/>
                </a:lnTo>
                <a:lnTo>
                  <a:pt x="4572" y="132587"/>
                </a:lnTo>
                <a:lnTo>
                  <a:pt x="6096" y="114299"/>
                </a:lnTo>
                <a:lnTo>
                  <a:pt x="7620" y="105155"/>
                </a:lnTo>
                <a:lnTo>
                  <a:pt x="10668" y="92963"/>
                </a:lnTo>
                <a:lnTo>
                  <a:pt x="12192" y="89915"/>
                </a:lnTo>
                <a:lnTo>
                  <a:pt x="13716" y="85343"/>
                </a:lnTo>
                <a:lnTo>
                  <a:pt x="15240" y="82295"/>
                </a:lnTo>
                <a:lnTo>
                  <a:pt x="16764" y="77723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2882645" y="4571"/>
                </a:lnTo>
                <a:lnTo>
                  <a:pt x="2875787" y="3047"/>
                </a:lnTo>
                <a:lnTo>
                  <a:pt x="2863595" y="1523"/>
                </a:lnTo>
                <a:lnTo>
                  <a:pt x="2849879" y="0"/>
                </a:lnTo>
                <a:close/>
              </a:path>
              <a:path w="2982595" h="772795">
                <a:moveTo>
                  <a:pt x="2882645" y="4571"/>
                </a:moveTo>
                <a:lnTo>
                  <a:pt x="2849880" y="4571"/>
                </a:lnTo>
                <a:lnTo>
                  <a:pt x="2868169" y="6095"/>
                </a:lnTo>
                <a:lnTo>
                  <a:pt x="2877312" y="7619"/>
                </a:lnTo>
                <a:lnTo>
                  <a:pt x="2889504" y="10667"/>
                </a:lnTo>
                <a:lnTo>
                  <a:pt x="2892552" y="12191"/>
                </a:lnTo>
                <a:lnTo>
                  <a:pt x="2901696" y="15239"/>
                </a:lnTo>
                <a:lnTo>
                  <a:pt x="2910840" y="19811"/>
                </a:lnTo>
                <a:lnTo>
                  <a:pt x="2912364" y="21335"/>
                </a:lnTo>
                <a:lnTo>
                  <a:pt x="2918460" y="24383"/>
                </a:lnTo>
                <a:lnTo>
                  <a:pt x="2919984" y="25907"/>
                </a:lnTo>
                <a:lnTo>
                  <a:pt x="2923032" y="27431"/>
                </a:lnTo>
                <a:lnTo>
                  <a:pt x="2926080" y="30479"/>
                </a:lnTo>
                <a:lnTo>
                  <a:pt x="2929128" y="32003"/>
                </a:lnTo>
                <a:lnTo>
                  <a:pt x="2936748" y="39623"/>
                </a:lnTo>
                <a:lnTo>
                  <a:pt x="2939796" y="41147"/>
                </a:lnTo>
                <a:lnTo>
                  <a:pt x="2942844" y="44195"/>
                </a:lnTo>
                <a:lnTo>
                  <a:pt x="2942844" y="47243"/>
                </a:lnTo>
                <a:lnTo>
                  <a:pt x="2944368" y="47243"/>
                </a:lnTo>
                <a:lnTo>
                  <a:pt x="2950464" y="53339"/>
                </a:lnTo>
                <a:lnTo>
                  <a:pt x="2950464" y="56387"/>
                </a:lnTo>
                <a:lnTo>
                  <a:pt x="2951988" y="56387"/>
                </a:lnTo>
                <a:lnTo>
                  <a:pt x="2955036" y="59435"/>
                </a:lnTo>
                <a:lnTo>
                  <a:pt x="2955036" y="62483"/>
                </a:lnTo>
                <a:lnTo>
                  <a:pt x="2956560" y="62483"/>
                </a:lnTo>
                <a:lnTo>
                  <a:pt x="2958084" y="64007"/>
                </a:lnTo>
                <a:lnTo>
                  <a:pt x="2958084" y="67055"/>
                </a:lnTo>
                <a:lnTo>
                  <a:pt x="2959608" y="67055"/>
                </a:lnTo>
                <a:lnTo>
                  <a:pt x="2959608" y="70103"/>
                </a:lnTo>
                <a:lnTo>
                  <a:pt x="2961132" y="70103"/>
                </a:lnTo>
                <a:lnTo>
                  <a:pt x="2962656" y="71627"/>
                </a:lnTo>
                <a:lnTo>
                  <a:pt x="2962656" y="74675"/>
                </a:lnTo>
                <a:lnTo>
                  <a:pt x="2964180" y="74675"/>
                </a:lnTo>
                <a:lnTo>
                  <a:pt x="2964180" y="77723"/>
                </a:lnTo>
                <a:lnTo>
                  <a:pt x="2965704" y="77723"/>
                </a:lnTo>
                <a:lnTo>
                  <a:pt x="2965704" y="82295"/>
                </a:lnTo>
                <a:lnTo>
                  <a:pt x="2967228" y="82295"/>
                </a:lnTo>
                <a:lnTo>
                  <a:pt x="2967228" y="85343"/>
                </a:lnTo>
                <a:lnTo>
                  <a:pt x="2968752" y="85343"/>
                </a:lnTo>
                <a:lnTo>
                  <a:pt x="2968752" y="89915"/>
                </a:lnTo>
                <a:lnTo>
                  <a:pt x="2970276" y="89915"/>
                </a:lnTo>
                <a:lnTo>
                  <a:pt x="2970276" y="92963"/>
                </a:lnTo>
                <a:lnTo>
                  <a:pt x="2971800" y="92963"/>
                </a:lnTo>
                <a:lnTo>
                  <a:pt x="2971800" y="99059"/>
                </a:lnTo>
                <a:lnTo>
                  <a:pt x="2973324" y="99059"/>
                </a:lnTo>
                <a:lnTo>
                  <a:pt x="2973324" y="105155"/>
                </a:lnTo>
                <a:lnTo>
                  <a:pt x="2974848" y="105155"/>
                </a:lnTo>
                <a:lnTo>
                  <a:pt x="2974848" y="114299"/>
                </a:lnTo>
                <a:lnTo>
                  <a:pt x="2976372" y="114299"/>
                </a:lnTo>
                <a:lnTo>
                  <a:pt x="2974848" y="658367"/>
                </a:lnTo>
                <a:lnTo>
                  <a:pt x="2973324" y="667511"/>
                </a:lnTo>
                <a:lnTo>
                  <a:pt x="2970276" y="679703"/>
                </a:lnTo>
                <a:lnTo>
                  <a:pt x="2968752" y="682751"/>
                </a:lnTo>
                <a:lnTo>
                  <a:pt x="2965704" y="691895"/>
                </a:lnTo>
                <a:lnTo>
                  <a:pt x="2961132" y="701039"/>
                </a:lnTo>
                <a:lnTo>
                  <a:pt x="2959608" y="702563"/>
                </a:lnTo>
                <a:lnTo>
                  <a:pt x="2956560" y="708659"/>
                </a:lnTo>
                <a:lnTo>
                  <a:pt x="2955036" y="710183"/>
                </a:lnTo>
                <a:lnTo>
                  <a:pt x="2953512" y="713231"/>
                </a:lnTo>
                <a:lnTo>
                  <a:pt x="2951988" y="714755"/>
                </a:lnTo>
                <a:lnTo>
                  <a:pt x="2950464" y="717803"/>
                </a:lnTo>
                <a:lnTo>
                  <a:pt x="2944368" y="723899"/>
                </a:lnTo>
                <a:lnTo>
                  <a:pt x="2942844" y="726947"/>
                </a:lnTo>
                <a:lnTo>
                  <a:pt x="2936748" y="733043"/>
                </a:lnTo>
                <a:lnTo>
                  <a:pt x="2933700" y="734567"/>
                </a:lnTo>
                <a:lnTo>
                  <a:pt x="2927604" y="740663"/>
                </a:lnTo>
                <a:lnTo>
                  <a:pt x="2924556" y="742187"/>
                </a:lnTo>
                <a:lnTo>
                  <a:pt x="2923032" y="743711"/>
                </a:lnTo>
                <a:lnTo>
                  <a:pt x="2919984" y="745235"/>
                </a:lnTo>
                <a:lnTo>
                  <a:pt x="2918460" y="746759"/>
                </a:lnTo>
                <a:lnTo>
                  <a:pt x="2912364" y="749807"/>
                </a:lnTo>
                <a:lnTo>
                  <a:pt x="2910840" y="751331"/>
                </a:lnTo>
                <a:lnTo>
                  <a:pt x="2901695" y="755903"/>
                </a:lnTo>
                <a:lnTo>
                  <a:pt x="2892552" y="758951"/>
                </a:lnTo>
                <a:lnTo>
                  <a:pt x="2889504" y="760475"/>
                </a:lnTo>
                <a:lnTo>
                  <a:pt x="2877312" y="763523"/>
                </a:lnTo>
                <a:lnTo>
                  <a:pt x="2868168" y="765047"/>
                </a:lnTo>
                <a:lnTo>
                  <a:pt x="2868168" y="766571"/>
                </a:lnTo>
                <a:lnTo>
                  <a:pt x="2889504" y="766571"/>
                </a:lnTo>
                <a:lnTo>
                  <a:pt x="2901695" y="761999"/>
                </a:lnTo>
                <a:lnTo>
                  <a:pt x="2912364" y="755903"/>
                </a:lnTo>
                <a:lnTo>
                  <a:pt x="2924556" y="749807"/>
                </a:lnTo>
                <a:lnTo>
                  <a:pt x="2959608" y="713231"/>
                </a:lnTo>
                <a:lnTo>
                  <a:pt x="2979419" y="665987"/>
                </a:lnTo>
                <a:lnTo>
                  <a:pt x="2982467" y="640079"/>
                </a:lnTo>
                <a:lnTo>
                  <a:pt x="2982467" y="132587"/>
                </a:lnTo>
                <a:lnTo>
                  <a:pt x="2976371" y="92963"/>
                </a:lnTo>
                <a:lnTo>
                  <a:pt x="2959607" y="57911"/>
                </a:lnTo>
                <a:lnTo>
                  <a:pt x="2923031" y="22859"/>
                </a:lnTo>
                <a:lnTo>
                  <a:pt x="2889503" y="6095"/>
                </a:lnTo>
                <a:lnTo>
                  <a:pt x="288264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24" y="4038600"/>
            <a:ext cx="2971774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5227" y="4034028"/>
            <a:ext cx="2982595" cy="772795"/>
          </a:xfrm>
          <a:custGeom>
            <a:avLst/>
            <a:gdLst/>
            <a:ahLst/>
            <a:cxnLst/>
            <a:rect l="l" t="t" r="r" b="b"/>
            <a:pathLst>
              <a:path w="2982595" h="772795">
                <a:moveTo>
                  <a:pt x="2849879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68579" y="16763"/>
                </a:lnTo>
                <a:lnTo>
                  <a:pt x="30479" y="48767"/>
                </a:lnTo>
                <a:lnTo>
                  <a:pt x="6095" y="92963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2849879" y="772667"/>
                </a:lnTo>
                <a:lnTo>
                  <a:pt x="2877311" y="769619"/>
                </a:lnTo>
                <a:lnTo>
                  <a:pt x="2889503" y="766571"/>
                </a:lnTo>
                <a:lnTo>
                  <a:pt x="2901695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2901695" y="10667"/>
                </a:lnTo>
                <a:lnTo>
                  <a:pt x="2889503" y="6095"/>
                </a:lnTo>
                <a:lnTo>
                  <a:pt x="2875787" y="3047"/>
                </a:lnTo>
                <a:lnTo>
                  <a:pt x="2863595" y="1523"/>
                </a:lnTo>
                <a:lnTo>
                  <a:pt x="2849879" y="0"/>
                </a:lnTo>
                <a:close/>
              </a:path>
              <a:path w="2982595" h="772795">
                <a:moveTo>
                  <a:pt x="2901695" y="10667"/>
                </a:moveTo>
                <a:lnTo>
                  <a:pt x="2862071" y="10667"/>
                </a:lnTo>
                <a:lnTo>
                  <a:pt x="2875787" y="12191"/>
                </a:lnTo>
                <a:lnTo>
                  <a:pt x="2886455" y="15239"/>
                </a:lnTo>
                <a:lnTo>
                  <a:pt x="2936747" y="45719"/>
                </a:lnTo>
                <a:lnTo>
                  <a:pt x="2967227" y="96011"/>
                </a:lnTo>
                <a:lnTo>
                  <a:pt x="2971799" y="120395"/>
                </a:lnTo>
                <a:lnTo>
                  <a:pt x="2971799" y="652271"/>
                </a:lnTo>
                <a:lnTo>
                  <a:pt x="2958083" y="697991"/>
                </a:lnTo>
                <a:lnTo>
                  <a:pt x="2918459" y="742187"/>
                </a:lnTo>
                <a:lnTo>
                  <a:pt x="2874263" y="760475"/>
                </a:lnTo>
                <a:lnTo>
                  <a:pt x="2862071" y="761999"/>
                </a:lnTo>
                <a:lnTo>
                  <a:pt x="2901695" y="761999"/>
                </a:lnTo>
                <a:lnTo>
                  <a:pt x="2912363" y="755903"/>
                </a:lnTo>
                <a:lnTo>
                  <a:pt x="2924555" y="749807"/>
                </a:lnTo>
                <a:lnTo>
                  <a:pt x="2933699" y="742187"/>
                </a:lnTo>
                <a:lnTo>
                  <a:pt x="2959607" y="713231"/>
                </a:lnTo>
                <a:lnTo>
                  <a:pt x="2979419" y="665987"/>
                </a:lnTo>
                <a:lnTo>
                  <a:pt x="2982467" y="640079"/>
                </a:lnTo>
                <a:lnTo>
                  <a:pt x="2982467" y="132587"/>
                </a:lnTo>
                <a:lnTo>
                  <a:pt x="2976371" y="92963"/>
                </a:lnTo>
                <a:lnTo>
                  <a:pt x="2959607" y="57911"/>
                </a:lnTo>
                <a:lnTo>
                  <a:pt x="2923031" y="22859"/>
                </a:lnTo>
                <a:lnTo>
                  <a:pt x="290169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824" y="2131173"/>
            <a:ext cx="8332470" cy="266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nte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ce?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900" b="1" spc="-15" dirty="0">
                <a:latin typeface="Arial"/>
                <a:cs typeface="Arial"/>
              </a:rPr>
              <a:t>Step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2: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Cre</a:t>
            </a:r>
            <a:r>
              <a:rPr sz="1900" spc="-10" dirty="0">
                <a:latin typeface="Arial"/>
                <a:cs typeface="Arial"/>
              </a:rPr>
              <a:t>ate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the</a:t>
            </a:r>
            <a:r>
              <a:rPr sz="1900" spc="-5" dirty="0">
                <a:latin typeface="Arial"/>
                <a:cs typeface="Arial"/>
              </a:rPr>
              <a:t> i</a:t>
            </a:r>
            <a:r>
              <a:rPr sz="1900" spc="-15" dirty="0">
                <a:latin typeface="Arial"/>
                <a:cs typeface="Arial"/>
              </a:rPr>
              <a:t>m</a:t>
            </a:r>
            <a:r>
              <a:rPr sz="1900" spc="-10" dirty="0">
                <a:latin typeface="Arial"/>
                <a:cs typeface="Arial"/>
              </a:rPr>
              <a:t>ple</a:t>
            </a:r>
            <a:r>
              <a:rPr sz="1900" spc="-15" dirty="0">
                <a:latin typeface="Arial"/>
                <a:cs typeface="Arial"/>
              </a:rPr>
              <a:t>m</a:t>
            </a:r>
            <a:r>
              <a:rPr sz="1900" spc="-10" dirty="0">
                <a:latin typeface="Arial"/>
                <a:cs typeface="Arial"/>
              </a:rPr>
              <a:t>entat</a:t>
            </a:r>
            <a:r>
              <a:rPr sz="1900" spc="0" dirty="0">
                <a:latin typeface="Arial"/>
                <a:cs typeface="Arial"/>
              </a:rPr>
              <a:t>i</a:t>
            </a:r>
            <a:r>
              <a:rPr sz="1900" spc="-15" dirty="0">
                <a:latin typeface="Arial"/>
                <a:cs typeface="Arial"/>
              </a:rPr>
              <a:t>on</a:t>
            </a:r>
            <a:r>
              <a:rPr sz="1900" spc="5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class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using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the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‘</a:t>
            </a:r>
            <a:r>
              <a:rPr sz="1900" b="1" spc="-15" dirty="0">
                <a:solidFill>
                  <a:srgbClr val="984807"/>
                </a:solidFill>
                <a:latin typeface="Arial"/>
                <a:cs typeface="Arial"/>
              </a:rPr>
              <a:t>implemen</a:t>
            </a:r>
            <a:r>
              <a:rPr sz="1900" b="1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1900" b="1" spc="-1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1900" spc="-5" dirty="0">
                <a:latin typeface="Arial"/>
                <a:cs typeface="Arial"/>
              </a:rPr>
              <a:t>’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key</a:t>
            </a:r>
            <a:r>
              <a:rPr sz="1900" spc="-30" dirty="0">
                <a:latin typeface="Arial"/>
                <a:cs typeface="Arial"/>
              </a:rPr>
              <a:t>w</a:t>
            </a:r>
            <a:r>
              <a:rPr sz="1900" spc="-15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r</a:t>
            </a:r>
            <a:r>
              <a:rPr sz="1900" spc="-15" dirty="0"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  <a:p>
            <a:pPr marL="4719955" marR="219075" algn="ctr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Calibri"/>
                <a:cs typeface="Calibri"/>
              </a:rPr>
              <a:t>‘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impleme</a:t>
            </a:r>
            <a:r>
              <a:rPr sz="1600" b="1" spc="-30" dirty="0">
                <a:solidFill>
                  <a:srgbClr val="984807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984807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’ </a:t>
            </a:r>
            <a:r>
              <a:rPr sz="1600" spc="-70" dirty="0">
                <a:latin typeface="Calibri"/>
                <a:cs typeface="Calibri"/>
              </a:rPr>
              <a:t>k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nd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th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Ci</a:t>
            </a:r>
            <a:r>
              <a:rPr sz="1600" b="1" spc="-4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impleme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tio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er</a:t>
            </a:r>
            <a:r>
              <a:rPr sz="1600" b="1" spc="-3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‘</a:t>
            </a:r>
            <a:r>
              <a:rPr sz="1600" b="1" spc="-10" dirty="0">
                <a:latin typeface="Calibri"/>
                <a:cs typeface="Calibri"/>
              </a:rPr>
              <a:t>Shap</a:t>
            </a:r>
            <a:r>
              <a:rPr sz="1600" b="1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’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33060" marR="246379" algn="ctr">
              <a:lnSpc>
                <a:spcPct val="100000"/>
              </a:lnSpc>
              <a:spcBef>
                <a:spcPts val="1410"/>
              </a:spcBef>
            </a:pP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mpleme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me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ods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ace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vi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67967" y="6019800"/>
            <a:ext cx="6885407" cy="761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1872" y="6015228"/>
            <a:ext cx="6898005" cy="772795"/>
          </a:xfrm>
          <a:custGeom>
            <a:avLst/>
            <a:gdLst/>
            <a:ahLst/>
            <a:cxnLst/>
            <a:rect l="l" t="t" r="r" b="b"/>
            <a:pathLst>
              <a:path w="6898005" h="772795">
                <a:moveTo>
                  <a:pt x="6765035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92963" y="6095"/>
                </a:lnTo>
                <a:lnTo>
                  <a:pt x="80771" y="10667"/>
                </a:lnTo>
                <a:lnTo>
                  <a:pt x="70103" y="16763"/>
                </a:lnTo>
                <a:lnTo>
                  <a:pt x="57911" y="22859"/>
                </a:lnTo>
                <a:lnTo>
                  <a:pt x="22859" y="59435"/>
                </a:lnTo>
                <a:lnTo>
                  <a:pt x="3047" y="106679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6765035" y="772667"/>
                </a:lnTo>
                <a:lnTo>
                  <a:pt x="6792467" y="769619"/>
                </a:lnTo>
                <a:lnTo>
                  <a:pt x="6804659" y="766571"/>
                </a:lnTo>
                <a:lnTo>
                  <a:pt x="114300" y="765047"/>
                </a:lnTo>
                <a:lnTo>
                  <a:pt x="105156" y="763523"/>
                </a:lnTo>
                <a:lnTo>
                  <a:pt x="92964" y="760475"/>
                </a:lnTo>
                <a:lnTo>
                  <a:pt x="89916" y="758951"/>
                </a:lnTo>
                <a:lnTo>
                  <a:pt x="85344" y="757427"/>
                </a:lnTo>
                <a:lnTo>
                  <a:pt x="82296" y="755903"/>
                </a:lnTo>
                <a:lnTo>
                  <a:pt x="77724" y="754379"/>
                </a:lnTo>
                <a:lnTo>
                  <a:pt x="71628" y="751331"/>
                </a:lnTo>
                <a:lnTo>
                  <a:pt x="70104" y="749807"/>
                </a:lnTo>
                <a:lnTo>
                  <a:pt x="64008" y="746759"/>
                </a:lnTo>
                <a:lnTo>
                  <a:pt x="62484" y="745235"/>
                </a:lnTo>
                <a:lnTo>
                  <a:pt x="59436" y="743711"/>
                </a:lnTo>
                <a:lnTo>
                  <a:pt x="56388" y="740663"/>
                </a:lnTo>
                <a:lnTo>
                  <a:pt x="53340" y="739139"/>
                </a:lnTo>
                <a:lnTo>
                  <a:pt x="47244" y="733043"/>
                </a:lnTo>
                <a:lnTo>
                  <a:pt x="44196" y="731519"/>
                </a:lnTo>
                <a:lnTo>
                  <a:pt x="41148" y="728471"/>
                </a:lnTo>
                <a:lnTo>
                  <a:pt x="39624" y="728471"/>
                </a:lnTo>
                <a:lnTo>
                  <a:pt x="39624" y="725423"/>
                </a:lnTo>
                <a:lnTo>
                  <a:pt x="33528" y="719327"/>
                </a:lnTo>
                <a:lnTo>
                  <a:pt x="32004" y="719327"/>
                </a:lnTo>
                <a:lnTo>
                  <a:pt x="32004" y="716279"/>
                </a:lnTo>
                <a:lnTo>
                  <a:pt x="28956" y="713231"/>
                </a:lnTo>
                <a:lnTo>
                  <a:pt x="27432" y="713231"/>
                </a:lnTo>
                <a:lnTo>
                  <a:pt x="27432" y="710183"/>
                </a:lnTo>
                <a:lnTo>
                  <a:pt x="25908" y="708659"/>
                </a:lnTo>
                <a:lnTo>
                  <a:pt x="24384" y="708659"/>
                </a:lnTo>
                <a:lnTo>
                  <a:pt x="24384" y="705611"/>
                </a:lnTo>
                <a:lnTo>
                  <a:pt x="22860" y="705611"/>
                </a:lnTo>
                <a:lnTo>
                  <a:pt x="22860" y="702563"/>
                </a:lnTo>
                <a:lnTo>
                  <a:pt x="21336" y="701039"/>
                </a:lnTo>
                <a:lnTo>
                  <a:pt x="19812" y="701039"/>
                </a:lnTo>
                <a:lnTo>
                  <a:pt x="19812" y="697991"/>
                </a:lnTo>
                <a:lnTo>
                  <a:pt x="18288" y="697991"/>
                </a:lnTo>
                <a:lnTo>
                  <a:pt x="18288" y="693419"/>
                </a:lnTo>
                <a:lnTo>
                  <a:pt x="16764" y="693419"/>
                </a:lnTo>
                <a:lnTo>
                  <a:pt x="16764" y="690371"/>
                </a:lnTo>
                <a:lnTo>
                  <a:pt x="15240" y="690371"/>
                </a:lnTo>
                <a:lnTo>
                  <a:pt x="15240" y="687323"/>
                </a:lnTo>
                <a:lnTo>
                  <a:pt x="13716" y="687323"/>
                </a:lnTo>
                <a:lnTo>
                  <a:pt x="13716" y="682751"/>
                </a:lnTo>
                <a:lnTo>
                  <a:pt x="12192" y="682751"/>
                </a:lnTo>
                <a:lnTo>
                  <a:pt x="12192" y="679703"/>
                </a:lnTo>
                <a:lnTo>
                  <a:pt x="10668" y="679703"/>
                </a:lnTo>
                <a:lnTo>
                  <a:pt x="10668" y="673607"/>
                </a:lnTo>
                <a:lnTo>
                  <a:pt x="9144" y="673607"/>
                </a:lnTo>
                <a:lnTo>
                  <a:pt x="9144" y="667511"/>
                </a:lnTo>
                <a:lnTo>
                  <a:pt x="7620" y="667511"/>
                </a:lnTo>
                <a:lnTo>
                  <a:pt x="7620" y="658367"/>
                </a:lnTo>
                <a:lnTo>
                  <a:pt x="6096" y="658367"/>
                </a:lnTo>
                <a:lnTo>
                  <a:pt x="6096" y="114299"/>
                </a:lnTo>
                <a:lnTo>
                  <a:pt x="7620" y="105155"/>
                </a:lnTo>
                <a:lnTo>
                  <a:pt x="9144" y="99059"/>
                </a:lnTo>
                <a:lnTo>
                  <a:pt x="13716" y="85343"/>
                </a:lnTo>
                <a:lnTo>
                  <a:pt x="16764" y="79247"/>
                </a:lnTo>
                <a:lnTo>
                  <a:pt x="18288" y="74675"/>
                </a:lnTo>
                <a:lnTo>
                  <a:pt x="19812" y="71627"/>
                </a:lnTo>
                <a:lnTo>
                  <a:pt x="21336" y="70103"/>
                </a:lnTo>
                <a:lnTo>
                  <a:pt x="24384" y="64007"/>
                </a:lnTo>
                <a:lnTo>
                  <a:pt x="25908" y="62483"/>
                </a:lnTo>
                <a:lnTo>
                  <a:pt x="27432" y="59435"/>
                </a:lnTo>
                <a:lnTo>
                  <a:pt x="30480" y="56387"/>
                </a:lnTo>
                <a:lnTo>
                  <a:pt x="32004" y="53339"/>
                </a:lnTo>
                <a:lnTo>
                  <a:pt x="39624" y="45719"/>
                </a:lnTo>
                <a:lnTo>
                  <a:pt x="41148" y="42671"/>
                </a:lnTo>
                <a:lnTo>
                  <a:pt x="42672" y="41147"/>
                </a:lnTo>
                <a:lnTo>
                  <a:pt x="45720" y="39623"/>
                </a:lnTo>
                <a:lnTo>
                  <a:pt x="53340" y="32003"/>
                </a:lnTo>
                <a:lnTo>
                  <a:pt x="56388" y="30479"/>
                </a:lnTo>
                <a:lnTo>
                  <a:pt x="59436" y="27431"/>
                </a:lnTo>
                <a:lnTo>
                  <a:pt x="62484" y="25907"/>
                </a:lnTo>
                <a:lnTo>
                  <a:pt x="64008" y="24383"/>
                </a:lnTo>
                <a:lnTo>
                  <a:pt x="70104" y="21335"/>
                </a:lnTo>
                <a:lnTo>
                  <a:pt x="71628" y="19811"/>
                </a:lnTo>
                <a:lnTo>
                  <a:pt x="77724" y="16763"/>
                </a:lnTo>
                <a:lnTo>
                  <a:pt x="82296" y="15239"/>
                </a:lnTo>
                <a:lnTo>
                  <a:pt x="85344" y="13715"/>
                </a:lnTo>
                <a:lnTo>
                  <a:pt x="89916" y="12191"/>
                </a:lnTo>
                <a:lnTo>
                  <a:pt x="92964" y="10667"/>
                </a:lnTo>
                <a:lnTo>
                  <a:pt x="105156" y="7619"/>
                </a:lnTo>
                <a:lnTo>
                  <a:pt x="114300" y="6095"/>
                </a:lnTo>
                <a:lnTo>
                  <a:pt x="132588" y="4571"/>
                </a:lnTo>
                <a:lnTo>
                  <a:pt x="6797801" y="4571"/>
                </a:lnTo>
                <a:lnTo>
                  <a:pt x="6790943" y="3047"/>
                </a:lnTo>
                <a:lnTo>
                  <a:pt x="6778751" y="1523"/>
                </a:lnTo>
                <a:lnTo>
                  <a:pt x="6765035" y="0"/>
                </a:lnTo>
                <a:close/>
              </a:path>
              <a:path w="6898005" h="772795">
                <a:moveTo>
                  <a:pt x="6797801" y="4571"/>
                </a:moveTo>
                <a:lnTo>
                  <a:pt x="6765036" y="4571"/>
                </a:lnTo>
                <a:lnTo>
                  <a:pt x="6783324" y="6095"/>
                </a:lnTo>
                <a:lnTo>
                  <a:pt x="6792468" y="7619"/>
                </a:lnTo>
                <a:lnTo>
                  <a:pt x="6804660" y="10667"/>
                </a:lnTo>
                <a:lnTo>
                  <a:pt x="6807708" y="12191"/>
                </a:lnTo>
                <a:lnTo>
                  <a:pt x="6816852" y="15239"/>
                </a:lnTo>
                <a:lnTo>
                  <a:pt x="6825996" y="19811"/>
                </a:lnTo>
                <a:lnTo>
                  <a:pt x="6827520" y="21335"/>
                </a:lnTo>
                <a:lnTo>
                  <a:pt x="6833616" y="24383"/>
                </a:lnTo>
                <a:lnTo>
                  <a:pt x="6835140" y="25907"/>
                </a:lnTo>
                <a:lnTo>
                  <a:pt x="6838188" y="27431"/>
                </a:lnTo>
                <a:lnTo>
                  <a:pt x="6841236" y="30479"/>
                </a:lnTo>
                <a:lnTo>
                  <a:pt x="6844284" y="32003"/>
                </a:lnTo>
                <a:lnTo>
                  <a:pt x="6851904" y="39623"/>
                </a:lnTo>
                <a:lnTo>
                  <a:pt x="6854952" y="41147"/>
                </a:lnTo>
                <a:lnTo>
                  <a:pt x="6858000" y="44195"/>
                </a:lnTo>
                <a:lnTo>
                  <a:pt x="6858000" y="47243"/>
                </a:lnTo>
                <a:lnTo>
                  <a:pt x="6859524" y="47243"/>
                </a:lnTo>
                <a:lnTo>
                  <a:pt x="6865620" y="53339"/>
                </a:lnTo>
                <a:lnTo>
                  <a:pt x="6865620" y="56387"/>
                </a:lnTo>
                <a:lnTo>
                  <a:pt x="6867144" y="56387"/>
                </a:lnTo>
                <a:lnTo>
                  <a:pt x="6870192" y="59435"/>
                </a:lnTo>
                <a:lnTo>
                  <a:pt x="6870192" y="62483"/>
                </a:lnTo>
                <a:lnTo>
                  <a:pt x="6871716" y="62483"/>
                </a:lnTo>
                <a:lnTo>
                  <a:pt x="6873240" y="64007"/>
                </a:lnTo>
                <a:lnTo>
                  <a:pt x="6873240" y="67055"/>
                </a:lnTo>
                <a:lnTo>
                  <a:pt x="6874764" y="67055"/>
                </a:lnTo>
                <a:lnTo>
                  <a:pt x="6874764" y="70103"/>
                </a:lnTo>
                <a:lnTo>
                  <a:pt x="6876288" y="70103"/>
                </a:lnTo>
                <a:lnTo>
                  <a:pt x="6877812" y="71627"/>
                </a:lnTo>
                <a:lnTo>
                  <a:pt x="6877812" y="74675"/>
                </a:lnTo>
                <a:lnTo>
                  <a:pt x="6879336" y="74675"/>
                </a:lnTo>
                <a:lnTo>
                  <a:pt x="6879336" y="77723"/>
                </a:lnTo>
                <a:lnTo>
                  <a:pt x="6880860" y="77723"/>
                </a:lnTo>
                <a:lnTo>
                  <a:pt x="6880860" y="82295"/>
                </a:lnTo>
                <a:lnTo>
                  <a:pt x="6882384" y="82295"/>
                </a:lnTo>
                <a:lnTo>
                  <a:pt x="6882384" y="85343"/>
                </a:lnTo>
                <a:lnTo>
                  <a:pt x="6883908" y="85343"/>
                </a:lnTo>
                <a:lnTo>
                  <a:pt x="6883908" y="89915"/>
                </a:lnTo>
                <a:lnTo>
                  <a:pt x="6885432" y="89915"/>
                </a:lnTo>
                <a:lnTo>
                  <a:pt x="6885432" y="92963"/>
                </a:lnTo>
                <a:lnTo>
                  <a:pt x="6886956" y="92963"/>
                </a:lnTo>
                <a:lnTo>
                  <a:pt x="6886956" y="99059"/>
                </a:lnTo>
                <a:lnTo>
                  <a:pt x="6888480" y="99059"/>
                </a:lnTo>
                <a:lnTo>
                  <a:pt x="6888480" y="105155"/>
                </a:lnTo>
                <a:lnTo>
                  <a:pt x="6890004" y="105155"/>
                </a:lnTo>
                <a:lnTo>
                  <a:pt x="6890004" y="114299"/>
                </a:lnTo>
                <a:lnTo>
                  <a:pt x="6891528" y="114299"/>
                </a:lnTo>
                <a:lnTo>
                  <a:pt x="6890004" y="658367"/>
                </a:lnTo>
                <a:lnTo>
                  <a:pt x="6888480" y="667511"/>
                </a:lnTo>
                <a:lnTo>
                  <a:pt x="6885432" y="679703"/>
                </a:lnTo>
                <a:lnTo>
                  <a:pt x="6883908" y="682751"/>
                </a:lnTo>
                <a:lnTo>
                  <a:pt x="6880860" y="691895"/>
                </a:lnTo>
                <a:lnTo>
                  <a:pt x="6876288" y="701039"/>
                </a:lnTo>
                <a:lnTo>
                  <a:pt x="6874764" y="702563"/>
                </a:lnTo>
                <a:lnTo>
                  <a:pt x="6871716" y="708659"/>
                </a:lnTo>
                <a:lnTo>
                  <a:pt x="6870192" y="710183"/>
                </a:lnTo>
                <a:lnTo>
                  <a:pt x="6868668" y="713231"/>
                </a:lnTo>
                <a:lnTo>
                  <a:pt x="6867144" y="714755"/>
                </a:lnTo>
                <a:lnTo>
                  <a:pt x="6865620" y="717803"/>
                </a:lnTo>
                <a:lnTo>
                  <a:pt x="6858000" y="725423"/>
                </a:lnTo>
                <a:lnTo>
                  <a:pt x="6856476" y="728471"/>
                </a:lnTo>
                <a:lnTo>
                  <a:pt x="6853428" y="731519"/>
                </a:lnTo>
                <a:lnTo>
                  <a:pt x="6850380" y="733043"/>
                </a:lnTo>
                <a:lnTo>
                  <a:pt x="6842760" y="740663"/>
                </a:lnTo>
                <a:lnTo>
                  <a:pt x="6839712" y="742187"/>
                </a:lnTo>
                <a:lnTo>
                  <a:pt x="6838188" y="743711"/>
                </a:lnTo>
                <a:lnTo>
                  <a:pt x="6835140" y="745235"/>
                </a:lnTo>
                <a:lnTo>
                  <a:pt x="6833616" y="746759"/>
                </a:lnTo>
                <a:lnTo>
                  <a:pt x="6827520" y="749807"/>
                </a:lnTo>
                <a:lnTo>
                  <a:pt x="6825996" y="751331"/>
                </a:lnTo>
                <a:lnTo>
                  <a:pt x="6816852" y="755903"/>
                </a:lnTo>
                <a:lnTo>
                  <a:pt x="6807708" y="758951"/>
                </a:lnTo>
                <a:lnTo>
                  <a:pt x="6804660" y="760475"/>
                </a:lnTo>
                <a:lnTo>
                  <a:pt x="6792468" y="763523"/>
                </a:lnTo>
                <a:lnTo>
                  <a:pt x="6783324" y="765047"/>
                </a:lnTo>
                <a:lnTo>
                  <a:pt x="6783324" y="766571"/>
                </a:lnTo>
                <a:lnTo>
                  <a:pt x="6804659" y="766571"/>
                </a:lnTo>
                <a:lnTo>
                  <a:pt x="6816851" y="761999"/>
                </a:lnTo>
                <a:lnTo>
                  <a:pt x="6827519" y="755903"/>
                </a:lnTo>
                <a:lnTo>
                  <a:pt x="6839711" y="749807"/>
                </a:lnTo>
                <a:lnTo>
                  <a:pt x="6874763" y="713231"/>
                </a:lnTo>
                <a:lnTo>
                  <a:pt x="6894575" y="665987"/>
                </a:lnTo>
                <a:lnTo>
                  <a:pt x="6897623" y="640079"/>
                </a:lnTo>
                <a:lnTo>
                  <a:pt x="6897623" y="132587"/>
                </a:lnTo>
                <a:lnTo>
                  <a:pt x="6891527" y="92963"/>
                </a:lnTo>
                <a:lnTo>
                  <a:pt x="6874763" y="57911"/>
                </a:lnTo>
                <a:lnTo>
                  <a:pt x="6838187" y="22859"/>
                </a:lnTo>
                <a:lnTo>
                  <a:pt x="6804659" y="6095"/>
                </a:lnTo>
                <a:lnTo>
                  <a:pt x="6797801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7967" y="6019800"/>
            <a:ext cx="6885407" cy="761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1872" y="6015228"/>
            <a:ext cx="6898005" cy="772795"/>
          </a:xfrm>
          <a:custGeom>
            <a:avLst/>
            <a:gdLst/>
            <a:ahLst/>
            <a:cxnLst/>
            <a:rect l="l" t="t" r="r" b="b"/>
            <a:pathLst>
              <a:path w="6898005" h="772795">
                <a:moveTo>
                  <a:pt x="6765035" y="0"/>
                </a:moveTo>
                <a:lnTo>
                  <a:pt x="132587" y="0"/>
                </a:lnTo>
                <a:lnTo>
                  <a:pt x="105155" y="3047"/>
                </a:lnTo>
                <a:lnTo>
                  <a:pt x="92963" y="6095"/>
                </a:lnTo>
                <a:lnTo>
                  <a:pt x="80771" y="10667"/>
                </a:lnTo>
                <a:lnTo>
                  <a:pt x="70103" y="16763"/>
                </a:lnTo>
                <a:lnTo>
                  <a:pt x="57911" y="22859"/>
                </a:lnTo>
                <a:lnTo>
                  <a:pt x="22859" y="59435"/>
                </a:lnTo>
                <a:lnTo>
                  <a:pt x="3047" y="106679"/>
                </a:lnTo>
                <a:lnTo>
                  <a:pt x="0" y="132587"/>
                </a:lnTo>
                <a:lnTo>
                  <a:pt x="0" y="640079"/>
                </a:lnTo>
                <a:lnTo>
                  <a:pt x="3047" y="667511"/>
                </a:lnTo>
                <a:lnTo>
                  <a:pt x="6095" y="679703"/>
                </a:lnTo>
                <a:lnTo>
                  <a:pt x="10667" y="691895"/>
                </a:lnTo>
                <a:lnTo>
                  <a:pt x="16763" y="702563"/>
                </a:lnTo>
                <a:lnTo>
                  <a:pt x="22859" y="714755"/>
                </a:lnTo>
                <a:lnTo>
                  <a:pt x="59435" y="749807"/>
                </a:lnTo>
                <a:lnTo>
                  <a:pt x="106679" y="769619"/>
                </a:lnTo>
                <a:lnTo>
                  <a:pt x="132587" y="772667"/>
                </a:lnTo>
                <a:lnTo>
                  <a:pt x="6765035" y="772667"/>
                </a:lnTo>
                <a:lnTo>
                  <a:pt x="6792467" y="769619"/>
                </a:lnTo>
                <a:lnTo>
                  <a:pt x="6804659" y="766571"/>
                </a:lnTo>
                <a:lnTo>
                  <a:pt x="6816851" y="761999"/>
                </a:lnTo>
                <a:lnTo>
                  <a:pt x="120395" y="761999"/>
                </a:lnTo>
                <a:lnTo>
                  <a:pt x="106679" y="760475"/>
                </a:lnTo>
                <a:lnTo>
                  <a:pt x="64007" y="742187"/>
                </a:lnTo>
                <a:lnTo>
                  <a:pt x="30479" y="708659"/>
                </a:lnTo>
                <a:lnTo>
                  <a:pt x="12191" y="664463"/>
                </a:lnTo>
                <a:lnTo>
                  <a:pt x="10667" y="652271"/>
                </a:lnTo>
                <a:lnTo>
                  <a:pt x="10667" y="120395"/>
                </a:lnTo>
                <a:lnTo>
                  <a:pt x="24383" y="73151"/>
                </a:lnTo>
                <a:lnTo>
                  <a:pt x="64007" y="30479"/>
                </a:lnTo>
                <a:lnTo>
                  <a:pt x="108203" y="12191"/>
                </a:lnTo>
                <a:lnTo>
                  <a:pt x="120395" y="10667"/>
                </a:lnTo>
                <a:lnTo>
                  <a:pt x="6816851" y="10667"/>
                </a:lnTo>
                <a:lnTo>
                  <a:pt x="6804659" y="6095"/>
                </a:lnTo>
                <a:lnTo>
                  <a:pt x="6790943" y="3047"/>
                </a:lnTo>
                <a:lnTo>
                  <a:pt x="6778751" y="1523"/>
                </a:lnTo>
                <a:lnTo>
                  <a:pt x="6765035" y="0"/>
                </a:lnTo>
                <a:close/>
              </a:path>
              <a:path w="6898005" h="772795">
                <a:moveTo>
                  <a:pt x="6816851" y="10667"/>
                </a:moveTo>
                <a:lnTo>
                  <a:pt x="6777227" y="10667"/>
                </a:lnTo>
                <a:lnTo>
                  <a:pt x="6790943" y="12191"/>
                </a:lnTo>
                <a:lnTo>
                  <a:pt x="6801611" y="15239"/>
                </a:lnTo>
                <a:lnTo>
                  <a:pt x="6851903" y="45719"/>
                </a:lnTo>
                <a:lnTo>
                  <a:pt x="6882383" y="96011"/>
                </a:lnTo>
                <a:lnTo>
                  <a:pt x="6886955" y="120395"/>
                </a:lnTo>
                <a:lnTo>
                  <a:pt x="6886955" y="652271"/>
                </a:lnTo>
                <a:lnTo>
                  <a:pt x="6873239" y="697991"/>
                </a:lnTo>
                <a:lnTo>
                  <a:pt x="6833615" y="742187"/>
                </a:lnTo>
                <a:lnTo>
                  <a:pt x="6789419" y="760475"/>
                </a:lnTo>
                <a:lnTo>
                  <a:pt x="6777227" y="761999"/>
                </a:lnTo>
                <a:lnTo>
                  <a:pt x="6816851" y="761999"/>
                </a:lnTo>
                <a:lnTo>
                  <a:pt x="6827519" y="755903"/>
                </a:lnTo>
                <a:lnTo>
                  <a:pt x="6839711" y="749807"/>
                </a:lnTo>
                <a:lnTo>
                  <a:pt x="6848855" y="742187"/>
                </a:lnTo>
                <a:lnTo>
                  <a:pt x="6874763" y="713231"/>
                </a:lnTo>
                <a:lnTo>
                  <a:pt x="6894575" y="665987"/>
                </a:lnTo>
                <a:lnTo>
                  <a:pt x="6897623" y="640079"/>
                </a:lnTo>
                <a:lnTo>
                  <a:pt x="6897623" y="132587"/>
                </a:lnTo>
                <a:lnTo>
                  <a:pt x="6891527" y="92963"/>
                </a:lnTo>
                <a:lnTo>
                  <a:pt x="6874763" y="57911"/>
                </a:lnTo>
                <a:lnTo>
                  <a:pt x="6838187" y="22859"/>
                </a:lnTo>
                <a:lnTo>
                  <a:pt x="6816851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05357" y="6152568"/>
            <a:ext cx="58102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sh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ric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Shape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2327</Words>
  <Application>Microsoft Office PowerPoint</Application>
  <PresentationFormat>Custom</PresentationFormat>
  <Paragraphs>317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Interface</vt:lpstr>
      <vt:lpstr>Interface</vt:lpstr>
      <vt:lpstr>Interface in real world</vt:lpstr>
      <vt:lpstr>PowerPoint Presentation</vt:lpstr>
      <vt:lpstr>Develop an Interface</vt:lpstr>
      <vt:lpstr>How to implement an Interface?</vt:lpstr>
      <vt:lpstr>How to implement an Interface? (cont)</vt:lpstr>
      <vt:lpstr>Implementing Interface</vt:lpstr>
      <vt:lpstr>PowerPoint Presentation</vt:lpstr>
      <vt:lpstr>PowerPoint Presentation</vt:lpstr>
      <vt:lpstr>PowerPoint Presentation</vt:lpstr>
      <vt:lpstr>PowerPoint Presentation</vt:lpstr>
      <vt:lpstr>Interfaces Vs Abstract Classes</vt:lpstr>
      <vt:lpstr>Interfaces Vs Abstract Classes</vt:lpstr>
      <vt:lpstr>PowerPoint Presentation</vt:lpstr>
      <vt:lpstr>PowerPoint Presentation</vt:lpstr>
      <vt:lpstr>Lend a Hand – Declaring Interface reference</vt:lpstr>
      <vt:lpstr>PowerPoint Presentation</vt:lpstr>
      <vt:lpstr>Lend a Hand Solution - Interface</vt:lpstr>
      <vt:lpstr>PowerPoint Presentation</vt:lpstr>
      <vt:lpstr>PowerPoint Presentation</vt:lpstr>
      <vt:lpstr>Tim’s Solution</vt:lpstr>
      <vt:lpstr>Inheritance among Interfaces</vt:lpstr>
      <vt:lpstr>PowerPoint Presentation</vt:lpstr>
      <vt:lpstr>IS-A and HAS-A Relationship</vt:lpstr>
      <vt:lpstr>Using IS-A relationship</vt:lpstr>
      <vt:lpstr>Using IS-A relationship</vt:lpstr>
      <vt:lpstr>Using HAS-A relationship</vt:lpstr>
      <vt:lpstr>IS-A and HAS-A Game</vt:lpstr>
      <vt:lpstr>IS-A and HAS-A Game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9</cp:revision>
  <dcterms:created xsi:type="dcterms:W3CDTF">2017-02-22T17:18:33Z</dcterms:created>
  <dcterms:modified xsi:type="dcterms:W3CDTF">2017-07-13T09:05:25Z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