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33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kkcZDobwxJwY1qMFKqbgw==" hashData="cZK07GNExpijht0jb9oBi4R3ecfvNeWotYBioFr0JuO5VTv/2iCBxPmv78NpK9RcAMC3kh4utDUxFn0afADr9Q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4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886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23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149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33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599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67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250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64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20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751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86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944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584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833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786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381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008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323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889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147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793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6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47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1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38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27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10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03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09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D075-92E9-4232-9347-6456CD1DA50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4E0AD-9D34-467D-AB38-EA13292A17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1.4.2/docs/api/java/lang/StringBuffer.html" TargetMode="Externa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hyperlink" Target="http://docs.oracle.com/javase/1.4.2/docs/api/java/lang/String.html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457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4600" y="2895600"/>
            <a:ext cx="2057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329241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Strings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41182" y="6858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What</a:t>
            </a:r>
            <a:r>
              <a:rPr sz="4000" spc="-25" dirty="0"/>
              <a:t> </a:t>
            </a:r>
            <a:r>
              <a:rPr sz="4000" dirty="0"/>
              <a:t>is</a:t>
            </a:r>
            <a:r>
              <a:rPr sz="4000" spc="-15" dirty="0"/>
              <a:t> </a:t>
            </a:r>
            <a:r>
              <a:rPr sz="4000" dirty="0"/>
              <a:t>St</a:t>
            </a:r>
            <a:r>
              <a:rPr sz="4000" spc="-10" dirty="0"/>
              <a:t>r</a:t>
            </a:r>
            <a:r>
              <a:rPr sz="4000" dirty="0"/>
              <a:t>ingBuf</a:t>
            </a:r>
            <a:r>
              <a:rPr sz="4000" spc="-15" dirty="0"/>
              <a:t>f</a:t>
            </a:r>
            <a:r>
              <a:rPr sz="4000" dirty="0"/>
              <a:t>er?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0" y="2054821"/>
            <a:ext cx="8128634" cy="485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4098925" algn="l"/>
              </a:tabLst>
            </a:pPr>
            <a:r>
              <a:rPr sz="2000" b="1" i="1" dirty="0">
                <a:latin typeface="Arial"/>
                <a:cs typeface="Arial"/>
              </a:rPr>
              <a:t>StringBu</a:t>
            </a:r>
            <a:r>
              <a:rPr sz="2000" b="1" i="1" spc="-35" dirty="0">
                <a:latin typeface="Arial"/>
                <a:cs typeface="Arial"/>
              </a:rPr>
              <a:t>f</a:t>
            </a:r>
            <a:r>
              <a:rPr sz="2000" b="1" i="1" dirty="0">
                <a:latin typeface="Arial"/>
                <a:cs typeface="Arial"/>
              </a:rPr>
              <a:t>f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r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unli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s	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mutable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d.</a:t>
            </a: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So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like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m</a:t>
            </a:r>
            <a:r>
              <a:rPr sz="2000" b="1" i="1" spc="-10" dirty="0">
                <a:latin typeface="Arial"/>
                <a:cs typeface="Arial"/>
              </a:rPr>
              <a:t>o</a:t>
            </a:r>
            <a:r>
              <a:rPr sz="2000" b="1" i="1" dirty="0">
                <a:latin typeface="Arial"/>
                <a:cs typeface="Arial"/>
              </a:rPr>
              <a:t>difie</a:t>
            </a:r>
            <a:r>
              <a:rPr sz="2000" b="1" i="1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354965" marR="245110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45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 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stri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object.</a:t>
            </a:r>
          </a:p>
          <a:p>
            <a:pPr marL="354965" indent="-34226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I's of</a:t>
            </a:r>
            <a:r>
              <a:rPr sz="2000" spc="-10" dirty="0">
                <a:latin typeface="Arial"/>
                <a:cs typeface="Arial"/>
              </a:rPr>
              <a:t> S</a:t>
            </a:r>
            <a:r>
              <a:rPr sz="2000" dirty="0">
                <a:latin typeface="Arial"/>
                <a:cs typeface="Arial"/>
              </a:rPr>
              <a:t>tringBu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synchroniz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354965" marR="514984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efer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modification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 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ci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memory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util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ation.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ples:</a:t>
            </a:r>
            <a:endParaRPr sz="2000" dirty="0">
              <a:latin typeface="Arial"/>
              <a:cs typeface="Arial"/>
            </a:endParaRPr>
          </a:p>
          <a:p>
            <a:pPr marL="815340" lvl="1" indent="-2349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Appending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</a:p>
          <a:p>
            <a:pPr marL="815340" lvl="1" indent="-2349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Inse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string.</a:t>
            </a:r>
          </a:p>
          <a:p>
            <a:pPr marL="815340" lvl="1" indent="-2349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leting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249" y="870943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ngB</a:t>
            </a:r>
            <a:r>
              <a:rPr sz="4000" spc="5" dirty="0"/>
              <a:t>u</a:t>
            </a:r>
            <a:r>
              <a:rPr sz="4000" spc="-10" dirty="0"/>
              <a:t>ff</a:t>
            </a:r>
            <a:r>
              <a:rPr sz="4000" dirty="0"/>
              <a:t>er</a:t>
            </a:r>
            <a:r>
              <a:rPr sz="4000" spc="-30" dirty="0"/>
              <a:t> </a:t>
            </a:r>
            <a:r>
              <a:rPr sz="4000" dirty="0"/>
              <a:t>C</a:t>
            </a:r>
            <a:r>
              <a:rPr sz="4000" spc="-10" dirty="0"/>
              <a:t>l</a:t>
            </a:r>
            <a:r>
              <a:rPr sz="4000" dirty="0"/>
              <a:t>a</a:t>
            </a:r>
            <a:r>
              <a:rPr sz="4000" spc="-10" dirty="0"/>
              <a:t>s</a:t>
            </a:r>
            <a:r>
              <a:rPr sz="4000"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6067" y="5786628"/>
            <a:ext cx="7417434" cy="742315"/>
          </a:xfrm>
          <a:custGeom>
            <a:avLst/>
            <a:gdLst/>
            <a:ahLst/>
            <a:cxnLst/>
            <a:rect l="l" t="t" r="r" b="b"/>
            <a:pathLst>
              <a:path w="7417434" h="742315">
                <a:moveTo>
                  <a:pt x="74112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36091"/>
                </a:lnTo>
                <a:lnTo>
                  <a:pt x="1523" y="740663"/>
                </a:lnTo>
                <a:lnTo>
                  <a:pt x="4571" y="742187"/>
                </a:lnTo>
                <a:lnTo>
                  <a:pt x="7411211" y="742187"/>
                </a:lnTo>
                <a:lnTo>
                  <a:pt x="7415783" y="740663"/>
                </a:lnTo>
                <a:lnTo>
                  <a:pt x="7417307" y="736091"/>
                </a:lnTo>
                <a:lnTo>
                  <a:pt x="4572" y="736091"/>
                </a:lnTo>
                <a:lnTo>
                  <a:pt x="4572" y="4571"/>
                </a:lnTo>
                <a:lnTo>
                  <a:pt x="7417307" y="4571"/>
                </a:lnTo>
                <a:lnTo>
                  <a:pt x="7415783" y="1523"/>
                </a:lnTo>
                <a:lnTo>
                  <a:pt x="7411211" y="0"/>
                </a:lnTo>
                <a:close/>
              </a:path>
              <a:path w="7417434" h="742315">
                <a:moveTo>
                  <a:pt x="7411212" y="4571"/>
                </a:moveTo>
                <a:lnTo>
                  <a:pt x="7411212" y="736091"/>
                </a:lnTo>
                <a:lnTo>
                  <a:pt x="7417307" y="736091"/>
                </a:lnTo>
                <a:lnTo>
                  <a:pt x="7417307" y="4571"/>
                </a:lnTo>
                <a:lnTo>
                  <a:pt x="741121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0639" y="5791200"/>
            <a:ext cx="7406639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067" y="5786628"/>
            <a:ext cx="7417434" cy="742315"/>
          </a:xfrm>
          <a:custGeom>
            <a:avLst/>
            <a:gdLst/>
            <a:ahLst/>
            <a:cxnLst/>
            <a:rect l="l" t="t" r="r" b="b"/>
            <a:pathLst>
              <a:path w="7417434" h="742315">
                <a:moveTo>
                  <a:pt x="74112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36091"/>
                </a:lnTo>
                <a:lnTo>
                  <a:pt x="1523" y="740663"/>
                </a:lnTo>
                <a:lnTo>
                  <a:pt x="4571" y="742187"/>
                </a:lnTo>
                <a:lnTo>
                  <a:pt x="7411211" y="742187"/>
                </a:lnTo>
                <a:lnTo>
                  <a:pt x="7415783" y="740663"/>
                </a:lnTo>
                <a:lnTo>
                  <a:pt x="7417307" y="736091"/>
                </a:lnTo>
                <a:lnTo>
                  <a:pt x="10667" y="736091"/>
                </a:lnTo>
                <a:lnTo>
                  <a:pt x="4571" y="731519"/>
                </a:lnTo>
                <a:lnTo>
                  <a:pt x="10667" y="7315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17307" y="4571"/>
                </a:lnTo>
                <a:lnTo>
                  <a:pt x="7415783" y="1523"/>
                </a:lnTo>
                <a:lnTo>
                  <a:pt x="7411211" y="0"/>
                </a:lnTo>
                <a:close/>
              </a:path>
              <a:path w="7417434" h="742315">
                <a:moveTo>
                  <a:pt x="10667" y="731519"/>
                </a:moveTo>
                <a:lnTo>
                  <a:pt x="4571" y="731519"/>
                </a:lnTo>
                <a:lnTo>
                  <a:pt x="10667" y="736091"/>
                </a:lnTo>
                <a:lnTo>
                  <a:pt x="10667" y="731519"/>
                </a:lnTo>
                <a:close/>
              </a:path>
              <a:path w="7417434" h="742315">
                <a:moveTo>
                  <a:pt x="7406639" y="731519"/>
                </a:moveTo>
                <a:lnTo>
                  <a:pt x="10667" y="731519"/>
                </a:lnTo>
                <a:lnTo>
                  <a:pt x="10667" y="736091"/>
                </a:lnTo>
                <a:lnTo>
                  <a:pt x="7406639" y="736091"/>
                </a:lnTo>
                <a:lnTo>
                  <a:pt x="7406639" y="731519"/>
                </a:lnTo>
                <a:close/>
              </a:path>
              <a:path w="7417434" h="742315">
                <a:moveTo>
                  <a:pt x="7406639" y="4571"/>
                </a:moveTo>
                <a:lnTo>
                  <a:pt x="7406639" y="736091"/>
                </a:lnTo>
                <a:lnTo>
                  <a:pt x="7411211" y="731519"/>
                </a:lnTo>
                <a:lnTo>
                  <a:pt x="7417307" y="731519"/>
                </a:lnTo>
                <a:lnTo>
                  <a:pt x="7417307" y="10667"/>
                </a:lnTo>
                <a:lnTo>
                  <a:pt x="7411211" y="10667"/>
                </a:lnTo>
                <a:lnTo>
                  <a:pt x="7406639" y="4571"/>
                </a:lnTo>
                <a:close/>
              </a:path>
              <a:path w="7417434" h="742315">
                <a:moveTo>
                  <a:pt x="7417307" y="731519"/>
                </a:moveTo>
                <a:lnTo>
                  <a:pt x="7411211" y="731519"/>
                </a:lnTo>
                <a:lnTo>
                  <a:pt x="7406639" y="736091"/>
                </a:lnTo>
                <a:lnTo>
                  <a:pt x="7417307" y="736091"/>
                </a:lnTo>
                <a:lnTo>
                  <a:pt x="7417307" y="731519"/>
                </a:lnTo>
                <a:close/>
              </a:path>
              <a:path w="7417434" h="74231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17434" h="742315">
                <a:moveTo>
                  <a:pt x="740663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406639" y="10667"/>
                </a:lnTo>
                <a:lnTo>
                  <a:pt x="7406639" y="4571"/>
                </a:lnTo>
                <a:close/>
              </a:path>
              <a:path w="7417434" h="742315">
                <a:moveTo>
                  <a:pt x="7417307" y="4571"/>
                </a:moveTo>
                <a:lnTo>
                  <a:pt x="7406639" y="4571"/>
                </a:lnTo>
                <a:lnTo>
                  <a:pt x="7411211" y="10667"/>
                </a:lnTo>
                <a:lnTo>
                  <a:pt x="7417307" y="10667"/>
                </a:lnTo>
                <a:lnTo>
                  <a:pt x="74173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00" y="2131173"/>
            <a:ext cx="7844155" cy="426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StringBu</a:t>
            </a:r>
            <a:r>
              <a:rPr sz="2000" b="1" i="1" spc="-35" dirty="0">
                <a:latin typeface="Arial"/>
                <a:cs typeface="Arial"/>
              </a:rPr>
              <a:t>f</a:t>
            </a:r>
            <a:r>
              <a:rPr sz="2000" b="1" i="1" dirty="0">
                <a:latin typeface="Arial"/>
                <a:cs typeface="Arial"/>
              </a:rPr>
              <a:t>f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r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inal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</a:p>
          <a:p>
            <a:pPr marL="169545" indent="-15684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7018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empt</a:t>
            </a:r>
            <a:r>
              <a:rPr sz="2000" spc="-15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,</a:t>
            </a: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rin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Bu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fer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strBuf</a:t>
            </a:r>
            <a:r>
              <a:rPr sz="20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new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rin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Bu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fer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tring.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rin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Bu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fer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strBuf</a:t>
            </a:r>
            <a:r>
              <a:rPr sz="20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new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rin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Bu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fer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“Bob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”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6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rin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Bu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fer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strBuf</a:t>
            </a:r>
            <a:r>
              <a:rPr sz="20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new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rin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Bu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fer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100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66115" marR="5080" indent="22567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 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http:/</a:t>
            </a:r>
            <a:r>
              <a:rPr sz="1800" u="heavy" spc="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cs.orac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l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e.com/j</a:t>
            </a:r>
            <a:r>
              <a:rPr sz="1800" u="heavy" spc="-1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a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vas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e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/1.4.2/d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cs/ap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i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/jav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a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/la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n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g/Stri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n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gB</a:t>
            </a:r>
            <a:r>
              <a:rPr sz="1800" u="heavy" spc="-1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u</a:t>
            </a:r>
            <a:r>
              <a:rPr sz="1800" u="heavy" spc="-3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f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fe</a:t>
            </a:r>
            <a:r>
              <a:rPr sz="1800" u="heavy" spc="-10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r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.html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58369" y="735687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ngB</a:t>
            </a:r>
            <a:r>
              <a:rPr sz="4000" spc="5" dirty="0"/>
              <a:t>u</a:t>
            </a:r>
            <a:r>
              <a:rPr sz="4000" spc="-10" dirty="0"/>
              <a:t>ff</a:t>
            </a:r>
            <a:r>
              <a:rPr sz="4000" dirty="0"/>
              <a:t>er</a:t>
            </a:r>
            <a:r>
              <a:rPr sz="4000" spc="-30" dirty="0"/>
              <a:t> </a:t>
            </a:r>
            <a:r>
              <a:rPr sz="4000" dirty="0"/>
              <a:t>C</a:t>
            </a:r>
            <a:r>
              <a:rPr sz="4000" spc="-10" dirty="0"/>
              <a:t>l</a:t>
            </a:r>
            <a:r>
              <a:rPr sz="4000" dirty="0"/>
              <a:t>a</a:t>
            </a:r>
            <a:r>
              <a:rPr sz="4000" spc="-10" dirty="0"/>
              <a:t>s</a:t>
            </a:r>
            <a:r>
              <a:rPr sz="4000" dirty="0"/>
              <a:t>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136749"/>
            <a:ext cx="8061325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 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cate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"+"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e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fici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"+"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cate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627" y="3653028"/>
            <a:ext cx="4125595" cy="233679"/>
          </a:xfrm>
          <a:custGeom>
            <a:avLst/>
            <a:gdLst/>
            <a:ahLst/>
            <a:cxnLst/>
            <a:rect l="l" t="t" r="r" b="b"/>
            <a:pathLst>
              <a:path w="4125595" h="233679">
                <a:moveTo>
                  <a:pt x="411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4571"/>
                </a:lnTo>
                <a:lnTo>
                  <a:pt x="4125467" y="4571"/>
                </a:lnTo>
                <a:lnTo>
                  <a:pt x="4123943" y="1523"/>
                </a:lnTo>
                <a:lnTo>
                  <a:pt x="4119371" y="0"/>
                </a:lnTo>
                <a:close/>
              </a:path>
              <a:path w="4125595" h="233679">
                <a:moveTo>
                  <a:pt x="4119372" y="4571"/>
                </a:moveTo>
                <a:lnTo>
                  <a:pt x="4119372" y="233171"/>
                </a:lnTo>
                <a:lnTo>
                  <a:pt x="4125467" y="233171"/>
                </a:lnTo>
                <a:lnTo>
                  <a:pt x="4125467" y="4571"/>
                </a:lnTo>
                <a:lnTo>
                  <a:pt x="4119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3657600"/>
            <a:ext cx="41147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3627" y="3653028"/>
            <a:ext cx="4125595" cy="233679"/>
          </a:xfrm>
          <a:custGeom>
            <a:avLst/>
            <a:gdLst/>
            <a:ahLst/>
            <a:cxnLst/>
            <a:rect l="l" t="t" r="r" b="b"/>
            <a:pathLst>
              <a:path w="4125595" h="233679">
                <a:moveTo>
                  <a:pt x="411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0667" y="233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125467" y="4571"/>
                </a:lnTo>
                <a:lnTo>
                  <a:pt x="4123943" y="1523"/>
                </a:lnTo>
                <a:lnTo>
                  <a:pt x="4119371" y="0"/>
                </a:lnTo>
                <a:close/>
              </a:path>
              <a:path w="4125595" h="233679">
                <a:moveTo>
                  <a:pt x="4114799" y="4571"/>
                </a:moveTo>
                <a:lnTo>
                  <a:pt x="4114799" y="233171"/>
                </a:lnTo>
                <a:lnTo>
                  <a:pt x="4125467" y="233171"/>
                </a:lnTo>
                <a:lnTo>
                  <a:pt x="4125467" y="10667"/>
                </a:lnTo>
                <a:lnTo>
                  <a:pt x="4119371" y="10667"/>
                </a:lnTo>
                <a:lnTo>
                  <a:pt x="4114799" y="4571"/>
                </a:lnTo>
                <a:close/>
              </a:path>
              <a:path w="4125595" h="233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125595" h="233679">
                <a:moveTo>
                  <a:pt x="4114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114799" y="10667"/>
                </a:lnTo>
                <a:lnTo>
                  <a:pt x="4114799" y="4571"/>
                </a:lnTo>
                <a:close/>
              </a:path>
              <a:path w="4125595" h="233679">
                <a:moveTo>
                  <a:pt x="4125467" y="4571"/>
                </a:moveTo>
                <a:lnTo>
                  <a:pt x="4114799" y="4571"/>
                </a:lnTo>
                <a:lnTo>
                  <a:pt x="4119371" y="10667"/>
                </a:lnTo>
                <a:lnTo>
                  <a:pt x="4125467" y="10667"/>
                </a:lnTo>
                <a:lnTo>
                  <a:pt x="4125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9485" y="3538982"/>
            <a:ext cx="221234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58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String</a:t>
            </a:r>
            <a:r>
              <a:rPr sz="18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str="Stanf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; str</a:t>
            </a:r>
            <a:r>
              <a:rPr sz="18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str+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iv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rsit</a:t>
            </a:r>
            <a:r>
              <a:rPr sz="1800" spc="-2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";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3227" y="5263896"/>
            <a:ext cx="2906395" cy="533400"/>
          </a:xfrm>
          <a:custGeom>
            <a:avLst/>
            <a:gdLst/>
            <a:ahLst/>
            <a:cxnLst/>
            <a:rect l="l" t="t" r="r" b="b"/>
            <a:pathLst>
              <a:path w="2906395" h="53340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4571" y="533399"/>
                </a:lnTo>
                <a:lnTo>
                  <a:pt x="2900171" y="533399"/>
                </a:lnTo>
                <a:lnTo>
                  <a:pt x="2904743" y="531875"/>
                </a:lnTo>
                <a:lnTo>
                  <a:pt x="2906267" y="527303"/>
                </a:lnTo>
                <a:lnTo>
                  <a:pt x="4572" y="527303"/>
                </a:lnTo>
                <a:lnTo>
                  <a:pt x="4572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533400">
                <a:moveTo>
                  <a:pt x="2900172" y="4571"/>
                </a:moveTo>
                <a:lnTo>
                  <a:pt x="2900172" y="527303"/>
                </a:lnTo>
                <a:lnTo>
                  <a:pt x="2906267" y="527303"/>
                </a:lnTo>
                <a:lnTo>
                  <a:pt x="2906267" y="4571"/>
                </a:lnTo>
                <a:lnTo>
                  <a:pt x="2900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5268467"/>
            <a:ext cx="2895599" cy="522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3227" y="5263896"/>
            <a:ext cx="2906395" cy="533400"/>
          </a:xfrm>
          <a:custGeom>
            <a:avLst/>
            <a:gdLst/>
            <a:ahLst/>
            <a:cxnLst/>
            <a:rect l="l" t="t" r="r" b="b"/>
            <a:pathLst>
              <a:path w="2906395" h="53340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4571" y="533399"/>
                </a:lnTo>
                <a:lnTo>
                  <a:pt x="2900171" y="533399"/>
                </a:lnTo>
                <a:lnTo>
                  <a:pt x="2904743" y="531875"/>
                </a:lnTo>
                <a:lnTo>
                  <a:pt x="2906267" y="527303"/>
                </a:lnTo>
                <a:lnTo>
                  <a:pt x="10667" y="527303"/>
                </a:lnTo>
                <a:lnTo>
                  <a:pt x="4571" y="522731"/>
                </a:lnTo>
                <a:lnTo>
                  <a:pt x="10667" y="5227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533400">
                <a:moveTo>
                  <a:pt x="10667" y="522731"/>
                </a:moveTo>
                <a:lnTo>
                  <a:pt x="4571" y="522731"/>
                </a:lnTo>
                <a:lnTo>
                  <a:pt x="10667" y="527303"/>
                </a:lnTo>
                <a:lnTo>
                  <a:pt x="10667" y="522731"/>
                </a:lnTo>
                <a:close/>
              </a:path>
              <a:path w="2906395" h="533400">
                <a:moveTo>
                  <a:pt x="2895599" y="522731"/>
                </a:moveTo>
                <a:lnTo>
                  <a:pt x="10667" y="522731"/>
                </a:lnTo>
                <a:lnTo>
                  <a:pt x="10667" y="527303"/>
                </a:lnTo>
                <a:lnTo>
                  <a:pt x="2895599" y="527303"/>
                </a:lnTo>
                <a:lnTo>
                  <a:pt x="2895599" y="522731"/>
                </a:lnTo>
                <a:close/>
              </a:path>
              <a:path w="2906395" h="533400">
                <a:moveTo>
                  <a:pt x="2895599" y="4571"/>
                </a:moveTo>
                <a:lnTo>
                  <a:pt x="2895599" y="527303"/>
                </a:lnTo>
                <a:lnTo>
                  <a:pt x="2900171" y="522731"/>
                </a:lnTo>
                <a:lnTo>
                  <a:pt x="2906267" y="522731"/>
                </a:lnTo>
                <a:lnTo>
                  <a:pt x="2906267" y="9143"/>
                </a:lnTo>
                <a:lnTo>
                  <a:pt x="2900171" y="9143"/>
                </a:lnTo>
                <a:lnTo>
                  <a:pt x="2895599" y="4571"/>
                </a:lnTo>
                <a:close/>
              </a:path>
              <a:path w="2906395" h="533400">
                <a:moveTo>
                  <a:pt x="2906267" y="522731"/>
                </a:moveTo>
                <a:lnTo>
                  <a:pt x="2900171" y="522731"/>
                </a:lnTo>
                <a:lnTo>
                  <a:pt x="2895599" y="527303"/>
                </a:lnTo>
                <a:lnTo>
                  <a:pt x="2906267" y="527303"/>
                </a:lnTo>
                <a:lnTo>
                  <a:pt x="2906267" y="522731"/>
                </a:lnTo>
                <a:close/>
              </a:path>
              <a:path w="2906395" h="5334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906395" h="533400">
                <a:moveTo>
                  <a:pt x="2895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895599" y="9143"/>
                </a:lnTo>
                <a:lnTo>
                  <a:pt x="2895599" y="4571"/>
                </a:lnTo>
                <a:close/>
              </a:path>
              <a:path w="2906395" h="533400">
                <a:moveTo>
                  <a:pt x="2906267" y="4571"/>
                </a:moveTo>
                <a:lnTo>
                  <a:pt x="2895599" y="4571"/>
                </a:lnTo>
                <a:lnTo>
                  <a:pt x="2900171" y="9143"/>
                </a:lnTo>
                <a:lnTo>
                  <a:pt x="2906267" y="9143"/>
                </a:lnTo>
                <a:lnTo>
                  <a:pt x="2906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2911" y="4876800"/>
            <a:ext cx="1788160" cy="340360"/>
          </a:xfrm>
          <a:custGeom>
            <a:avLst/>
            <a:gdLst/>
            <a:ahLst/>
            <a:cxnLst/>
            <a:rect l="l" t="t" r="r" b="b"/>
            <a:pathLst>
              <a:path w="1788160" h="340360">
                <a:moveTo>
                  <a:pt x="894370" y="162632"/>
                </a:moveTo>
                <a:lnTo>
                  <a:pt x="893063" y="164591"/>
                </a:lnTo>
                <a:lnTo>
                  <a:pt x="886967" y="182879"/>
                </a:lnTo>
                <a:lnTo>
                  <a:pt x="885443" y="193547"/>
                </a:lnTo>
                <a:lnTo>
                  <a:pt x="882395" y="204215"/>
                </a:lnTo>
                <a:lnTo>
                  <a:pt x="879347" y="228599"/>
                </a:lnTo>
                <a:lnTo>
                  <a:pt x="877823" y="242315"/>
                </a:lnTo>
                <a:lnTo>
                  <a:pt x="877823" y="256031"/>
                </a:lnTo>
                <a:lnTo>
                  <a:pt x="876299" y="271271"/>
                </a:lnTo>
                <a:lnTo>
                  <a:pt x="876299" y="286511"/>
                </a:lnTo>
                <a:lnTo>
                  <a:pt x="875092" y="313076"/>
                </a:lnTo>
                <a:lnTo>
                  <a:pt x="875232" y="324132"/>
                </a:lnTo>
                <a:lnTo>
                  <a:pt x="882455" y="335280"/>
                </a:lnTo>
                <a:lnTo>
                  <a:pt x="896175" y="339761"/>
                </a:lnTo>
                <a:lnTo>
                  <a:pt x="907745" y="333304"/>
                </a:lnTo>
                <a:lnTo>
                  <a:pt x="912875" y="320039"/>
                </a:lnTo>
                <a:lnTo>
                  <a:pt x="912875" y="288035"/>
                </a:lnTo>
                <a:lnTo>
                  <a:pt x="911351" y="271271"/>
                </a:lnTo>
                <a:lnTo>
                  <a:pt x="911351" y="257555"/>
                </a:lnTo>
                <a:lnTo>
                  <a:pt x="905255" y="204215"/>
                </a:lnTo>
                <a:lnTo>
                  <a:pt x="900683" y="184403"/>
                </a:lnTo>
                <a:lnTo>
                  <a:pt x="899159" y="175259"/>
                </a:lnTo>
                <a:lnTo>
                  <a:pt x="896111" y="166115"/>
                </a:lnTo>
                <a:lnTo>
                  <a:pt x="894370" y="162632"/>
                </a:lnTo>
                <a:close/>
              </a:path>
              <a:path w="1788160" h="340360">
                <a:moveTo>
                  <a:pt x="875092" y="313076"/>
                </a:moveTo>
                <a:lnTo>
                  <a:pt x="874775" y="320039"/>
                </a:lnTo>
                <a:lnTo>
                  <a:pt x="875180" y="320039"/>
                </a:lnTo>
                <a:lnTo>
                  <a:pt x="875092" y="313076"/>
                </a:lnTo>
                <a:close/>
              </a:path>
              <a:path w="1788160" h="340360">
                <a:moveTo>
                  <a:pt x="1734311" y="141731"/>
                </a:moveTo>
                <a:lnTo>
                  <a:pt x="914399" y="141731"/>
                </a:lnTo>
                <a:lnTo>
                  <a:pt x="912875" y="143255"/>
                </a:lnTo>
                <a:lnTo>
                  <a:pt x="909827" y="143255"/>
                </a:lnTo>
                <a:lnTo>
                  <a:pt x="906779" y="144779"/>
                </a:lnTo>
                <a:lnTo>
                  <a:pt x="905255" y="147827"/>
                </a:lnTo>
                <a:lnTo>
                  <a:pt x="902207" y="149351"/>
                </a:lnTo>
                <a:lnTo>
                  <a:pt x="900683" y="150875"/>
                </a:lnTo>
                <a:lnTo>
                  <a:pt x="900683" y="152399"/>
                </a:lnTo>
                <a:lnTo>
                  <a:pt x="896111" y="156971"/>
                </a:lnTo>
                <a:lnTo>
                  <a:pt x="896111" y="160019"/>
                </a:lnTo>
                <a:lnTo>
                  <a:pt x="894370" y="162632"/>
                </a:lnTo>
                <a:lnTo>
                  <a:pt x="896111" y="166115"/>
                </a:lnTo>
                <a:lnTo>
                  <a:pt x="899159" y="175259"/>
                </a:lnTo>
                <a:lnTo>
                  <a:pt x="900683" y="184403"/>
                </a:lnTo>
                <a:lnTo>
                  <a:pt x="903731" y="193547"/>
                </a:lnTo>
                <a:lnTo>
                  <a:pt x="905255" y="204215"/>
                </a:lnTo>
                <a:lnTo>
                  <a:pt x="908303" y="228599"/>
                </a:lnTo>
                <a:lnTo>
                  <a:pt x="909827" y="242315"/>
                </a:lnTo>
                <a:lnTo>
                  <a:pt x="911351" y="257555"/>
                </a:lnTo>
                <a:lnTo>
                  <a:pt x="911351" y="271271"/>
                </a:lnTo>
                <a:lnTo>
                  <a:pt x="912875" y="288035"/>
                </a:lnTo>
                <a:lnTo>
                  <a:pt x="912875" y="320039"/>
                </a:lnTo>
                <a:lnTo>
                  <a:pt x="914399" y="289559"/>
                </a:lnTo>
                <a:lnTo>
                  <a:pt x="914399" y="259079"/>
                </a:lnTo>
                <a:lnTo>
                  <a:pt x="915923" y="245363"/>
                </a:lnTo>
                <a:lnTo>
                  <a:pt x="918971" y="220979"/>
                </a:lnTo>
                <a:lnTo>
                  <a:pt x="920495" y="210311"/>
                </a:lnTo>
                <a:lnTo>
                  <a:pt x="923543" y="192023"/>
                </a:lnTo>
                <a:lnTo>
                  <a:pt x="926591" y="185927"/>
                </a:lnTo>
                <a:lnTo>
                  <a:pt x="928115" y="181355"/>
                </a:lnTo>
                <a:lnTo>
                  <a:pt x="928496" y="179831"/>
                </a:lnTo>
                <a:lnTo>
                  <a:pt x="920495" y="179831"/>
                </a:lnTo>
                <a:lnTo>
                  <a:pt x="925721" y="178525"/>
                </a:lnTo>
                <a:lnTo>
                  <a:pt x="928986" y="176566"/>
                </a:lnTo>
                <a:lnTo>
                  <a:pt x="929639" y="175259"/>
                </a:lnTo>
                <a:lnTo>
                  <a:pt x="1755647" y="175259"/>
                </a:lnTo>
                <a:lnTo>
                  <a:pt x="1758695" y="173735"/>
                </a:lnTo>
                <a:lnTo>
                  <a:pt x="1760219" y="170687"/>
                </a:lnTo>
                <a:lnTo>
                  <a:pt x="1761743" y="170687"/>
                </a:lnTo>
                <a:lnTo>
                  <a:pt x="1763267" y="169163"/>
                </a:lnTo>
                <a:lnTo>
                  <a:pt x="1763267" y="167639"/>
                </a:lnTo>
                <a:lnTo>
                  <a:pt x="1766315" y="163067"/>
                </a:lnTo>
                <a:lnTo>
                  <a:pt x="1767839" y="161543"/>
                </a:lnTo>
                <a:lnTo>
                  <a:pt x="1773935" y="146303"/>
                </a:lnTo>
                <a:lnTo>
                  <a:pt x="1732787" y="146303"/>
                </a:lnTo>
                <a:lnTo>
                  <a:pt x="1733549" y="144779"/>
                </a:lnTo>
                <a:lnTo>
                  <a:pt x="1732787" y="144779"/>
                </a:lnTo>
                <a:lnTo>
                  <a:pt x="1734311" y="141731"/>
                </a:lnTo>
                <a:close/>
              </a:path>
              <a:path w="1788160" h="340360">
                <a:moveTo>
                  <a:pt x="858011" y="175259"/>
                </a:moveTo>
                <a:lnTo>
                  <a:pt x="861059" y="184403"/>
                </a:lnTo>
                <a:lnTo>
                  <a:pt x="864107" y="192023"/>
                </a:lnTo>
                <a:lnTo>
                  <a:pt x="865631" y="199643"/>
                </a:lnTo>
                <a:lnTo>
                  <a:pt x="868679" y="220979"/>
                </a:lnTo>
                <a:lnTo>
                  <a:pt x="871727" y="245363"/>
                </a:lnTo>
                <a:lnTo>
                  <a:pt x="873251" y="259079"/>
                </a:lnTo>
                <a:lnTo>
                  <a:pt x="873251" y="272795"/>
                </a:lnTo>
                <a:lnTo>
                  <a:pt x="874775" y="288035"/>
                </a:lnTo>
                <a:lnTo>
                  <a:pt x="875092" y="313076"/>
                </a:lnTo>
                <a:lnTo>
                  <a:pt x="876299" y="286511"/>
                </a:lnTo>
                <a:lnTo>
                  <a:pt x="876299" y="271271"/>
                </a:lnTo>
                <a:lnTo>
                  <a:pt x="877823" y="256031"/>
                </a:lnTo>
                <a:lnTo>
                  <a:pt x="877823" y="242315"/>
                </a:lnTo>
                <a:lnTo>
                  <a:pt x="879347" y="228599"/>
                </a:lnTo>
                <a:lnTo>
                  <a:pt x="882395" y="204215"/>
                </a:lnTo>
                <a:lnTo>
                  <a:pt x="885443" y="193547"/>
                </a:lnTo>
                <a:lnTo>
                  <a:pt x="886967" y="182879"/>
                </a:lnTo>
                <a:lnTo>
                  <a:pt x="887983" y="179831"/>
                </a:lnTo>
                <a:lnTo>
                  <a:pt x="864107" y="179831"/>
                </a:lnTo>
                <a:lnTo>
                  <a:pt x="862075" y="178307"/>
                </a:lnTo>
                <a:lnTo>
                  <a:pt x="859535" y="178307"/>
                </a:lnTo>
                <a:lnTo>
                  <a:pt x="858011" y="175259"/>
                </a:lnTo>
                <a:close/>
              </a:path>
              <a:path w="1788160" h="340360">
                <a:moveTo>
                  <a:pt x="38099" y="0"/>
                </a:moveTo>
                <a:lnTo>
                  <a:pt x="0" y="1523"/>
                </a:lnTo>
                <a:lnTo>
                  <a:pt x="0" y="33527"/>
                </a:lnTo>
                <a:lnTo>
                  <a:pt x="1523" y="48767"/>
                </a:lnTo>
                <a:lnTo>
                  <a:pt x="1523" y="64007"/>
                </a:lnTo>
                <a:lnTo>
                  <a:pt x="3047" y="79247"/>
                </a:lnTo>
                <a:lnTo>
                  <a:pt x="4571" y="92963"/>
                </a:lnTo>
                <a:lnTo>
                  <a:pt x="7619" y="117347"/>
                </a:lnTo>
                <a:lnTo>
                  <a:pt x="10667" y="128015"/>
                </a:lnTo>
                <a:lnTo>
                  <a:pt x="12191" y="138683"/>
                </a:lnTo>
                <a:lnTo>
                  <a:pt x="15239" y="147827"/>
                </a:lnTo>
                <a:lnTo>
                  <a:pt x="18287" y="155447"/>
                </a:lnTo>
                <a:lnTo>
                  <a:pt x="19811" y="161543"/>
                </a:lnTo>
                <a:lnTo>
                  <a:pt x="21335" y="161543"/>
                </a:lnTo>
                <a:lnTo>
                  <a:pt x="21335" y="163067"/>
                </a:lnTo>
                <a:lnTo>
                  <a:pt x="24383" y="167639"/>
                </a:lnTo>
                <a:lnTo>
                  <a:pt x="25907" y="169163"/>
                </a:lnTo>
                <a:lnTo>
                  <a:pt x="25907" y="170687"/>
                </a:lnTo>
                <a:lnTo>
                  <a:pt x="27431" y="170687"/>
                </a:lnTo>
                <a:lnTo>
                  <a:pt x="32003" y="175259"/>
                </a:lnTo>
                <a:lnTo>
                  <a:pt x="35051" y="176783"/>
                </a:lnTo>
                <a:lnTo>
                  <a:pt x="36575" y="178307"/>
                </a:lnTo>
                <a:lnTo>
                  <a:pt x="39623" y="178307"/>
                </a:lnTo>
                <a:lnTo>
                  <a:pt x="41147" y="179831"/>
                </a:lnTo>
                <a:lnTo>
                  <a:pt x="859535" y="179831"/>
                </a:lnTo>
                <a:lnTo>
                  <a:pt x="858011" y="175259"/>
                </a:lnTo>
                <a:lnTo>
                  <a:pt x="889507" y="175259"/>
                </a:lnTo>
                <a:lnTo>
                  <a:pt x="893063" y="164591"/>
                </a:lnTo>
                <a:lnTo>
                  <a:pt x="894370" y="162632"/>
                </a:lnTo>
                <a:lnTo>
                  <a:pt x="893063" y="160019"/>
                </a:lnTo>
                <a:lnTo>
                  <a:pt x="893063" y="158495"/>
                </a:lnTo>
                <a:lnTo>
                  <a:pt x="891539" y="158495"/>
                </a:lnTo>
                <a:lnTo>
                  <a:pt x="891539" y="156971"/>
                </a:lnTo>
                <a:lnTo>
                  <a:pt x="888491" y="153923"/>
                </a:lnTo>
                <a:lnTo>
                  <a:pt x="888491" y="152399"/>
                </a:lnTo>
                <a:lnTo>
                  <a:pt x="882395" y="146303"/>
                </a:lnTo>
                <a:lnTo>
                  <a:pt x="56387" y="146303"/>
                </a:lnTo>
                <a:lnTo>
                  <a:pt x="48767" y="141731"/>
                </a:lnTo>
                <a:lnTo>
                  <a:pt x="53847" y="141731"/>
                </a:lnTo>
                <a:lnTo>
                  <a:pt x="53339" y="140207"/>
                </a:lnTo>
                <a:lnTo>
                  <a:pt x="50291" y="135635"/>
                </a:lnTo>
                <a:lnTo>
                  <a:pt x="47243" y="120395"/>
                </a:lnTo>
                <a:lnTo>
                  <a:pt x="42671" y="88391"/>
                </a:lnTo>
                <a:lnTo>
                  <a:pt x="39623" y="60959"/>
                </a:lnTo>
                <a:lnTo>
                  <a:pt x="39623" y="47243"/>
                </a:lnTo>
                <a:lnTo>
                  <a:pt x="38099" y="32003"/>
                </a:lnTo>
                <a:lnTo>
                  <a:pt x="38099" y="0"/>
                </a:lnTo>
                <a:close/>
              </a:path>
              <a:path w="1788160" h="340360">
                <a:moveTo>
                  <a:pt x="889507" y="175259"/>
                </a:moveTo>
                <a:lnTo>
                  <a:pt x="858011" y="175259"/>
                </a:lnTo>
                <a:lnTo>
                  <a:pt x="864107" y="179831"/>
                </a:lnTo>
                <a:lnTo>
                  <a:pt x="862583" y="178307"/>
                </a:lnTo>
                <a:lnTo>
                  <a:pt x="888491" y="178307"/>
                </a:lnTo>
                <a:lnTo>
                  <a:pt x="889507" y="175259"/>
                </a:lnTo>
                <a:close/>
              </a:path>
              <a:path w="1788160" h="340360">
                <a:moveTo>
                  <a:pt x="862583" y="178307"/>
                </a:moveTo>
                <a:lnTo>
                  <a:pt x="864107" y="179831"/>
                </a:lnTo>
                <a:lnTo>
                  <a:pt x="867155" y="179831"/>
                </a:lnTo>
                <a:lnTo>
                  <a:pt x="862583" y="178307"/>
                </a:lnTo>
                <a:close/>
              </a:path>
              <a:path w="1788160" h="340360">
                <a:moveTo>
                  <a:pt x="888491" y="178307"/>
                </a:moveTo>
                <a:lnTo>
                  <a:pt x="862583" y="178307"/>
                </a:lnTo>
                <a:lnTo>
                  <a:pt x="867155" y="179831"/>
                </a:lnTo>
                <a:lnTo>
                  <a:pt x="887983" y="179831"/>
                </a:lnTo>
                <a:lnTo>
                  <a:pt x="888491" y="178307"/>
                </a:lnTo>
                <a:close/>
              </a:path>
              <a:path w="1788160" h="340360">
                <a:moveTo>
                  <a:pt x="925721" y="178525"/>
                </a:moveTo>
                <a:lnTo>
                  <a:pt x="920495" y="179831"/>
                </a:lnTo>
                <a:lnTo>
                  <a:pt x="923543" y="179831"/>
                </a:lnTo>
                <a:lnTo>
                  <a:pt x="925721" y="178525"/>
                </a:lnTo>
                <a:close/>
              </a:path>
              <a:path w="1788160" h="340360">
                <a:moveTo>
                  <a:pt x="926591" y="178307"/>
                </a:moveTo>
                <a:lnTo>
                  <a:pt x="925721" y="178525"/>
                </a:lnTo>
                <a:lnTo>
                  <a:pt x="923543" y="179831"/>
                </a:lnTo>
                <a:lnTo>
                  <a:pt x="926591" y="178307"/>
                </a:lnTo>
                <a:close/>
              </a:path>
              <a:path w="1788160" h="340360">
                <a:moveTo>
                  <a:pt x="929131" y="177291"/>
                </a:moveTo>
                <a:lnTo>
                  <a:pt x="928115" y="178307"/>
                </a:lnTo>
                <a:lnTo>
                  <a:pt x="926591" y="178307"/>
                </a:lnTo>
                <a:lnTo>
                  <a:pt x="923543" y="179831"/>
                </a:lnTo>
                <a:lnTo>
                  <a:pt x="928496" y="179831"/>
                </a:lnTo>
                <a:lnTo>
                  <a:pt x="929131" y="177291"/>
                </a:lnTo>
                <a:close/>
              </a:path>
              <a:path w="1788160" h="340360">
                <a:moveTo>
                  <a:pt x="1755647" y="175259"/>
                </a:moveTo>
                <a:lnTo>
                  <a:pt x="931163" y="175259"/>
                </a:lnTo>
                <a:lnTo>
                  <a:pt x="929131" y="177291"/>
                </a:lnTo>
                <a:lnTo>
                  <a:pt x="928496" y="179831"/>
                </a:lnTo>
                <a:lnTo>
                  <a:pt x="1746503" y="179831"/>
                </a:lnTo>
                <a:lnTo>
                  <a:pt x="1748027" y="178307"/>
                </a:lnTo>
                <a:lnTo>
                  <a:pt x="1751075" y="178307"/>
                </a:lnTo>
                <a:lnTo>
                  <a:pt x="1754123" y="176783"/>
                </a:lnTo>
                <a:lnTo>
                  <a:pt x="1755647" y="175259"/>
                </a:lnTo>
                <a:close/>
              </a:path>
              <a:path w="1788160" h="340360">
                <a:moveTo>
                  <a:pt x="928986" y="176566"/>
                </a:moveTo>
                <a:lnTo>
                  <a:pt x="925721" y="178525"/>
                </a:lnTo>
                <a:lnTo>
                  <a:pt x="926591" y="178307"/>
                </a:lnTo>
                <a:lnTo>
                  <a:pt x="928115" y="178307"/>
                </a:lnTo>
                <a:lnTo>
                  <a:pt x="928986" y="176566"/>
                </a:lnTo>
                <a:close/>
              </a:path>
              <a:path w="1788160" h="340360">
                <a:moveTo>
                  <a:pt x="858011" y="175259"/>
                </a:moveTo>
                <a:lnTo>
                  <a:pt x="859535" y="178307"/>
                </a:lnTo>
                <a:lnTo>
                  <a:pt x="862075" y="178307"/>
                </a:lnTo>
                <a:lnTo>
                  <a:pt x="858011" y="175259"/>
                </a:lnTo>
                <a:close/>
              </a:path>
              <a:path w="1788160" h="340360">
                <a:moveTo>
                  <a:pt x="929371" y="176335"/>
                </a:moveTo>
                <a:lnTo>
                  <a:pt x="928986" y="176566"/>
                </a:lnTo>
                <a:lnTo>
                  <a:pt x="928115" y="178307"/>
                </a:lnTo>
                <a:lnTo>
                  <a:pt x="929131" y="177291"/>
                </a:lnTo>
                <a:lnTo>
                  <a:pt x="929371" y="176335"/>
                </a:lnTo>
                <a:close/>
              </a:path>
              <a:path w="1788160" h="340360">
                <a:moveTo>
                  <a:pt x="931163" y="175259"/>
                </a:moveTo>
                <a:lnTo>
                  <a:pt x="929371" y="176335"/>
                </a:lnTo>
                <a:lnTo>
                  <a:pt x="929131" y="177291"/>
                </a:lnTo>
                <a:lnTo>
                  <a:pt x="931163" y="175259"/>
                </a:lnTo>
                <a:close/>
              </a:path>
              <a:path w="1788160" h="340360">
                <a:moveTo>
                  <a:pt x="929639" y="175259"/>
                </a:moveTo>
                <a:lnTo>
                  <a:pt x="928986" y="176566"/>
                </a:lnTo>
                <a:lnTo>
                  <a:pt x="929371" y="176335"/>
                </a:lnTo>
                <a:lnTo>
                  <a:pt x="929639" y="175259"/>
                </a:lnTo>
                <a:close/>
              </a:path>
              <a:path w="1788160" h="340360">
                <a:moveTo>
                  <a:pt x="931163" y="175259"/>
                </a:moveTo>
                <a:lnTo>
                  <a:pt x="929639" y="175259"/>
                </a:lnTo>
                <a:lnTo>
                  <a:pt x="929371" y="176335"/>
                </a:lnTo>
                <a:lnTo>
                  <a:pt x="931163" y="175259"/>
                </a:lnTo>
                <a:close/>
              </a:path>
              <a:path w="1788160" h="340360">
                <a:moveTo>
                  <a:pt x="53847" y="141731"/>
                </a:moveTo>
                <a:lnTo>
                  <a:pt x="48767" y="141731"/>
                </a:lnTo>
                <a:lnTo>
                  <a:pt x="56387" y="146303"/>
                </a:lnTo>
                <a:lnTo>
                  <a:pt x="54863" y="144779"/>
                </a:lnTo>
                <a:lnTo>
                  <a:pt x="53847" y="141731"/>
                </a:lnTo>
                <a:close/>
              </a:path>
              <a:path w="1788160" h="340360">
                <a:moveTo>
                  <a:pt x="873251" y="141731"/>
                </a:moveTo>
                <a:lnTo>
                  <a:pt x="53847" y="141731"/>
                </a:lnTo>
                <a:lnTo>
                  <a:pt x="54863" y="144779"/>
                </a:lnTo>
                <a:lnTo>
                  <a:pt x="56387" y="146303"/>
                </a:lnTo>
                <a:lnTo>
                  <a:pt x="882395" y="146303"/>
                </a:lnTo>
                <a:lnTo>
                  <a:pt x="879347" y="143255"/>
                </a:lnTo>
                <a:lnTo>
                  <a:pt x="876299" y="143255"/>
                </a:lnTo>
                <a:lnTo>
                  <a:pt x="873251" y="141731"/>
                </a:lnTo>
                <a:close/>
              </a:path>
              <a:path w="1788160" h="340360">
                <a:moveTo>
                  <a:pt x="1736851" y="143255"/>
                </a:moveTo>
                <a:lnTo>
                  <a:pt x="1734311" y="143255"/>
                </a:lnTo>
                <a:lnTo>
                  <a:pt x="1732787" y="146303"/>
                </a:lnTo>
                <a:lnTo>
                  <a:pt x="1736851" y="143255"/>
                </a:lnTo>
                <a:close/>
              </a:path>
              <a:path w="1788160" h="340360">
                <a:moveTo>
                  <a:pt x="1774697" y="141731"/>
                </a:moveTo>
                <a:lnTo>
                  <a:pt x="1738883" y="141731"/>
                </a:lnTo>
                <a:lnTo>
                  <a:pt x="1732787" y="146303"/>
                </a:lnTo>
                <a:lnTo>
                  <a:pt x="1773935" y="146303"/>
                </a:lnTo>
                <a:lnTo>
                  <a:pt x="1774697" y="141731"/>
                </a:lnTo>
                <a:close/>
              </a:path>
              <a:path w="1788160" h="340360">
                <a:moveTo>
                  <a:pt x="1749551" y="0"/>
                </a:moveTo>
                <a:lnTo>
                  <a:pt x="1749551" y="32003"/>
                </a:lnTo>
                <a:lnTo>
                  <a:pt x="1748027" y="47243"/>
                </a:lnTo>
                <a:lnTo>
                  <a:pt x="1748027" y="62483"/>
                </a:lnTo>
                <a:lnTo>
                  <a:pt x="1746503" y="74675"/>
                </a:lnTo>
                <a:lnTo>
                  <a:pt x="1744979" y="88391"/>
                </a:lnTo>
                <a:lnTo>
                  <a:pt x="1743455" y="100583"/>
                </a:lnTo>
                <a:lnTo>
                  <a:pt x="1741931" y="111251"/>
                </a:lnTo>
                <a:lnTo>
                  <a:pt x="1738883" y="129539"/>
                </a:lnTo>
                <a:lnTo>
                  <a:pt x="1737359" y="135635"/>
                </a:lnTo>
                <a:lnTo>
                  <a:pt x="1732787" y="144779"/>
                </a:lnTo>
                <a:lnTo>
                  <a:pt x="1734311" y="143255"/>
                </a:lnTo>
                <a:lnTo>
                  <a:pt x="1736851" y="143255"/>
                </a:lnTo>
                <a:lnTo>
                  <a:pt x="1738883" y="141731"/>
                </a:lnTo>
                <a:lnTo>
                  <a:pt x="1774697" y="141731"/>
                </a:lnTo>
                <a:lnTo>
                  <a:pt x="1775459" y="137159"/>
                </a:lnTo>
                <a:lnTo>
                  <a:pt x="1778507" y="128015"/>
                </a:lnTo>
                <a:lnTo>
                  <a:pt x="1780031" y="115823"/>
                </a:lnTo>
                <a:lnTo>
                  <a:pt x="1781555" y="105155"/>
                </a:lnTo>
                <a:lnTo>
                  <a:pt x="1786127" y="64007"/>
                </a:lnTo>
                <a:lnTo>
                  <a:pt x="1786127" y="48767"/>
                </a:lnTo>
                <a:lnTo>
                  <a:pt x="1787651" y="33527"/>
                </a:lnTo>
                <a:lnTo>
                  <a:pt x="1787651" y="1523"/>
                </a:lnTo>
                <a:lnTo>
                  <a:pt x="1749551" y="0"/>
                </a:lnTo>
                <a:close/>
              </a:path>
              <a:path w="1788160" h="340360">
                <a:moveTo>
                  <a:pt x="1734311" y="143255"/>
                </a:moveTo>
                <a:lnTo>
                  <a:pt x="1732787" y="144779"/>
                </a:lnTo>
                <a:lnTo>
                  <a:pt x="1733549" y="144779"/>
                </a:lnTo>
                <a:lnTo>
                  <a:pt x="1734311" y="1432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3627" y="3886200"/>
            <a:ext cx="4125595" cy="300355"/>
          </a:xfrm>
          <a:custGeom>
            <a:avLst/>
            <a:gdLst/>
            <a:ahLst/>
            <a:cxnLst/>
            <a:rect l="l" t="t" r="r" b="b"/>
            <a:pathLst>
              <a:path w="4125595" h="300354">
                <a:moveTo>
                  <a:pt x="4572" y="0"/>
                </a:moveTo>
                <a:lnTo>
                  <a:pt x="0" y="0"/>
                </a:lnTo>
                <a:lnTo>
                  <a:pt x="0" y="295656"/>
                </a:lnTo>
                <a:lnTo>
                  <a:pt x="1523" y="298704"/>
                </a:lnTo>
                <a:lnTo>
                  <a:pt x="4571" y="300228"/>
                </a:lnTo>
                <a:lnTo>
                  <a:pt x="4119371" y="300228"/>
                </a:lnTo>
                <a:lnTo>
                  <a:pt x="4123943" y="298704"/>
                </a:lnTo>
                <a:lnTo>
                  <a:pt x="4125467" y="295656"/>
                </a:lnTo>
                <a:lnTo>
                  <a:pt x="4572" y="295656"/>
                </a:lnTo>
                <a:lnTo>
                  <a:pt x="4572" y="0"/>
                </a:lnTo>
                <a:close/>
              </a:path>
              <a:path w="4125595" h="300354">
                <a:moveTo>
                  <a:pt x="4125467" y="0"/>
                </a:moveTo>
                <a:lnTo>
                  <a:pt x="4119372" y="0"/>
                </a:lnTo>
                <a:lnTo>
                  <a:pt x="4119372" y="295656"/>
                </a:lnTo>
                <a:lnTo>
                  <a:pt x="4125467" y="295656"/>
                </a:lnTo>
                <a:lnTo>
                  <a:pt x="41254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200" y="3886200"/>
            <a:ext cx="4114799" cy="295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627" y="3886200"/>
            <a:ext cx="4125595" cy="300355"/>
          </a:xfrm>
          <a:custGeom>
            <a:avLst/>
            <a:gdLst/>
            <a:ahLst/>
            <a:cxnLst/>
            <a:rect l="l" t="t" r="r" b="b"/>
            <a:pathLst>
              <a:path w="4125595" h="300354">
                <a:moveTo>
                  <a:pt x="10667" y="0"/>
                </a:moveTo>
                <a:lnTo>
                  <a:pt x="0" y="0"/>
                </a:lnTo>
                <a:lnTo>
                  <a:pt x="0" y="295656"/>
                </a:lnTo>
                <a:lnTo>
                  <a:pt x="1523" y="298704"/>
                </a:lnTo>
                <a:lnTo>
                  <a:pt x="4571" y="300228"/>
                </a:lnTo>
                <a:lnTo>
                  <a:pt x="4119371" y="300228"/>
                </a:lnTo>
                <a:lnTo>
                  <a:pt x="4123943" y="298704"/>
                </a:lnTo>
                <a:lnTo>
                  <a:pt x="4125467" y="295656"/>
                </a:lnTo>
                <a:lnTo>
                  <a:pt x="10667" y="295656"/>
                </a:lnTo>
                <a:lnTo>
                  <a:pt x="4571" y="291084"/>
                </a:lnTo>
                <a:lnTo>
                  <a:pt x="10667" y="291084"/>
                </a:lnTo>
                <a:lnTo>
                  <a:pt x="10667" y="0"/>
                </a:lnTo>
                <a:close/>
              </a:path>
              <a:path w="4125595" h="300354">
                <a:moveTo>
                  <a:pt x="10667" y="291084"/>
                </a:moveTo>
                <a:lnTo>
                  <a:pt x="4571" y="291084"/>
                </a:lnTo>
                <a:lnTo>
                  <a:pt x="10667" y="295656"/>
                </a:lnTo>
                <a:lnTo>
                  <a:pt x="10667" y="291084"/>
                </a:lnTo>
                <a:close/>
              </a:path>
              <a:path w="4125595" h="300354">
                <a:moveTo>
                  <a:pt x="4114799" y="291084"/>
                </a:moveTo>
                <a:lnTo>
                  <a:pt x="10667" y="291084"/>
                </a:lnTo>
                <a:lnTo>
                  <a:pt x="10667" y="295656"/>
                </a:lnTo>
                <a:lnTo>
                  <a:pt x="4114799" y="295656"/>
                </a:lnTo>
                <a:lnTo>
                  <a:pt x="4114799" y="291084"/>
                </a:lnTo>
                <a:close/>
              </a:path>
              <a:path w="4125595" h="300354">
                <a:moveTo>
                  <a:pt x="4125467" y="0"/>
                </a:moveTo>
                <a:lnTo>
                  <a:pt x="4114799" y="0"/>
                </a:lnTo>
                <a:lnTo>
                  <a:pt x="4114799" y="295656"/>
                </a:lnTo>
                <a:lnTo>
                  <a:pt x="4119371" y="291084"/>
                </a:lnTo>
                <a:lnTo>
                  <a:pt x="4125467" y="291084"/>
                </a:lnTo>
                <a:lnTo>
                  <a:pt x="4125467" y="0"/>
                </a:lnTo>
                <a:close/>
              </a:path>
              <a:path w="4125595" h="300354">
                <a:moveTo>
                  <a:pt x="4125467" y="291084"/>
                </a:moveTo>
                <a:lnTo>
                  <a:pt x="4119371" y="291084"/>
                </a:lnTo>
                <a:lnTo>
                  <a:pt x="4114799" y="295656"/>
                </a:lnTo>
                <a:lnTo>
                  <a:pt x="4125467" y="295656"/>
                </a:lnTo>
                <a:lnTo>
                  <a:pt x="4125467" y="29108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28518" y="3718292"/>
            <a:ext cx="394652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400" b="1" dirty="0">
                <a:latin typeface="Arial"/>
                <a:cs typeface="Arial"/>
              </a:rPr>
              <a:t>Step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2: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Appends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represen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each operand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turn.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9485" y="4820515"/>
            <a:ext cx="77108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</a:t>
            </a:r>
            <a:r>
              <a:rPr sz="18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ew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Strin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Bu</a:t>
            </a:r>
            <a:r>
              <a:rPr sz="1800" spc="-40" dirty="0">
                <a:solidFill>
                  <a:srgbClr val="EA380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fer().ap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Sta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dfor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").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app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("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ver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").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toStri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8065" y="5329123"/>
            <a:ext cx="252730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Step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iler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reates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 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init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ally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pt</a:t>
            </a:r>
            <a:r>
              <a:rPr sz="1400" spc="-1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7911" y="4248919"/>
            <a:ext cx="4152900" cy="172720"/>
          </a:xfrm>
          <a:custGeom>
            <a:avLst/>
            <a:gdLst/>
            <a:ahLst/>
            <a:cxnLst/>
            <a:rect l="l" t="t" r="r" b="b"/>
            <a:pathLst>
              <a:path w="4152900" h="172720">
                <a:moveTo>
                  <a:pt x="2053081" y="76192"/>
                </a:moveTo>
                <a:lnTo>
                  <a:pt x="25907" y="76192"/>
                </a:lnTo>
                <a:lnTo>
                  <a:pt x="25907" y="77716"/>
                </a:lnTo>
                <a:lnTo>
                  <a:pt x="22859" y="77716"/>
                </a:lnTo>
                <a:lnTo>
                  <a:pt x="19811" y="79240"/>
                </a:lnTo>
                <a:lnTo>
                  <a:pt x="13715" y="85336"/>
                </a:lnTo>
                <a:lnTo>
                  <a:pt x="13715" y="86860"/>
                </a:lnTo>
                <a:lnTo>
                  <a:pt x="10667" y="89908"/>
                </a:lnTo>
                <a:lnTo>
                  <a:pt x="10667" y="91432"/>
                </a:lnTo>
                <a:lnTo>
                  <a:pt x="9143" y="94480"/>
                </a:lnTo>
                <a:lnTo>
                  <a:pt x="7619" y="99052"/>
                </a:lnTo>
                <a:lnTo>
                  <a:pt x="6095" y="105148"/>
                </a:lnTo>
                <a:lnTo>
                  <a:pt x="4571" y="114292"/>
                </a:lnTo>
                <a:lnTo>
                  <a:pt x="1523" y="126484"/>
                </a:lnTo>
                <a:lnTo>
                  <a:pt x="1523" y="140200"/>
                </a:lnTo>
                <a:lnTo>
                  <a:pt x="0" y="155440"/>
                </a:lnTo>
                <a:lnTo>
                  <a:pt x="0" y="170680"/>
                </a:lnTo>
                <a:lnTo>
                  <a:pt x="38099" y="172204"/>
                </a:lnTo>
                <a:lnTo>
                  <a:pt x="38099" y="156964"/>
                </a:lnTo>
                <a:lnTo>
                  <a:pt x="39623" y="143248"/>
                </a:lnTo>
                <a:lnTo>
                  <a:pt x="39623" y="131056"/>
                </a:lnTo>
                <a:lnTo>
                  <a:pt x="41147" y="120388"/>
                </a:lnTo>
                <a:lnTo>
                  <a:pt x="42367" y="114292"/>
                </a:lnTo>
                <a:lnTo>
                  <a:pt x="32003" y="114292"/>
                </a:lnTo>
                <a:lnTo>
                  <a:pt x="36575" y="112768"/>
                </a:lnTo>
                <a:lnTo>
                  <a:pt x="37591" y="112768"/>
                </a:lnTo>
                <a:lnTo>
                  <a:pt x="42671" y="109720"/>
                </a:lnTo>
                <a:lnTo>
                  <a:pt x="43687" y="109720"/>
                </a:lnTo>
                <a:lnTo>
                  <a:pt x="44195" y="108958"/>
                </a:lnTo>
                <a:lnTo>
                  <a:pt x="44195" y="108196"/>
                </a:lnTo>
                <a:lnTo>
                  <a:pt x="45719" y="106672"/>
                </a:lnTo>
                <a:lnTo>
                  <a:pt x="2072639" y="106672"/>
                </a:lnTo>
                <a:lnTo>
                  <a:pt x="2071115" y="105148"/>
                </a:lnTo>
                <a:lnTo>
                  <a:pt x="2071115" y="103624"/>
                </a:lnTo>
                <a:lnTo>
                  <a:pt x="2069591" y="102100"/>
                </a:lnTo>
                <a:lnTo>
                  <a:pt x="2069591" y="100576"/>
                </a:lnTo>
                <a:lnTo>
                  <a:pt x="2068067" y="100576"/>
                </a:lnTo>
                <a:lnTo>
                  <a:pt x="2068067" y="99052"/>
                </a:lnTo>
                <a:lnTo>
                  <a:pt x="2066543" y="96004"/>
                </a:lnTo>
                <a:lnTo>
                  <a:pt x="2065019" y="91432"/>
                </a:lnTo>
                <a:lnTo>
                  <a:pt x="2063495" y="85336"/>
                </a:lnTo>
                <a:lnTo>
                  <a:pt x="2063241" y="83812"/>
                </a:lnTo>
                <a:lnTo>
                  <a:pt x="2049779" y="83812"/>
                </a:lnTo>
                <a:lnTo>
                  <a:pt x="2051303" y="80764"/>
                </a:lnTo>
                <a:lnTo>
                  <a:pt x="2051303" y="79240"/>
                </a:lnTo>
                <a:lnTo>
                  <a:pt x="2052827" y="77716"/>
                </a:lnTo>
                <a:lnTo>
                  <a:pt x="2053081" y="76192"/>
                </a:lnTo>
                <a:close/>
              </a:path>
              <a:path w="4152900" h="172720">
                <a:moveTo>
                  <a:pt x="4108703" y="108958"/>
                </a:moveTo>
                <a:lnTo>
                  <a:pt x="4108703" y="111244"/>
                </a:lnTo>
                <a:lnTo>
                  <a:pt x="4110227" y="112768"/>
                </a:lnTo>
                <a:lnTo>
                  <a:pt x="4113275" y="131056"/>
                </a:lnTo>
                <a:lnTo>
                  <a:pt x="4113275" y="143248"/>
                </a:lnTo>
                <a:lnTo>
                  <a:pt x="4114799" y="156964"/>
                </a:lnTo>
                <a:lnTo>
                  <a:pt x="4114799" y="172204"/>
                </a:lnTo>
                <a:lnTo>
                  <a:pt x="4152899" y="170680"/>
                </a:lnTo>
                <a:lnTo>
                  <a:pt x="4152899" y="155440"/>
                </a:lnTo>
                <a:lnTo>
                  <a:pt x="4151375" y="140200"/>
                </a:lnTo>
                <a:lnTo>
                  <a:pt x="4149851" y="126484"/>
                </a:lnTo>
                <a:lnTo>
                  <a:pt x="4148327" y="114292"/>
                </a:lnTo>
                <a:lnTo>
                  <a:pt x="4117847" y="114292"/>
                </a:lnTo>
                <a:lnTo>
                  <a:pt x="4112767" y="111244"/>
                </a:lnTo>
                <a:lnTo>
                  <a:pt x="4110227" y="111244"/>
                </a:lnTo>
                <a:lnTo>
                  <a:pt x="4108703" y="108958"/>
                </a:lnTo>
                <a:close/>
              </a:path>
              <a:path w="4152900" h="172720">
                <a:moveTo>
                  <a:pt x="36575" y="112768"/>
                </a:moveTo>
                <a:lnTo>
                  <a:pt x="32003" y="114292"/>
                </a:lnTo>
                <a:lnTo>
                  <a:pt x="35051" y="114292"/>
                </a:lnTo>
                <a:lnTo>
                  <a:pt x="36575" y="112768"/>
                </a:lnTo>
                <a:close/>
              </a:path>
              <a:path w="4152900" h="172720">
                <a:moveTo>
                  <a:pt x="37591" y="112768"/>
                </a:moveTo>
                <a:lnTo>
                  <a:pt x="36575" y="112768"/>
                </a:lnTo>
                <a:lnTo>
                  <a:pt x="35051" y="114292"/>
                </a:lnTo>
                <a:lnTo>
                  <a:pt x="37591" y="112768"/>
                </a:lnTo>
                <a:close/>
              </a:path>
              <a:path w="4152900" h="172720">
                <a:moveTo>
                  <a:pt x="42671" y="109720"/>
                </a:moveTo>
                <a:lnTo>
                  <a:pt x="35051" y="114292"/>
                </a:lnTo>
                <a:lnTo>
                  <a:pt x="42367" y="114292"/>
                </a:lnTo>
                <a:lnTo>
                  <a:pt x="42671" y="112768"/>
                </a:lnTo>
                <a:lnTo>
                  <a:pt x="43433" y="111244"/>
                </a:lnTo>
                <a:lnTo>
                  <a:pt x="42671" y="111244"/>
                </a:lnTo>
                <a:lnTo>
                  <a:pt x="42671" y="109720"/>
                </a:lnTo>
                <a:close/>
              </a:path>
              <a:path w="4152900" h="172720">
                <a:moveTo>
                  <a:pt x="2072639" y="106672"/>
                </a:moveTo>
                <a:lnTo>
                  <a:pt x="45719" y="106672"/>
                </a:lnTo>
                <a:lnTo>
                  <a:pt x="44195" y="108958"/>
                </a:lnTo>
                <a:lnTo>
                  <a:pt x="44195" y="109720"/>
                </a:lnTo>
                <a:lnTo>
                  <a:pt x="42671" y="112768"/>
                </a:lnTo>
                <a:lnTo>
                  <a:pt x="42367" y="114292"/>
                </a:lnTo>
                <a:lnTo>
                  <a:pt x="2066543" y="114292"/>
                </a:lnTo>
                <a:lnTo>
                  <a:pt x="2069591" y="112768"/>
                </a:lnTo>
                <a:lnTo>
                  <a:pt x="2072639" y="112768"/>
                </a:lnTo>
                <a:lnTo>
                  <a:pt x="2075687" y="111244"/>
                </a:lnTo>
                <a:lnTo>
                  <a:pt x="2076449" y="110482"/>
                </a:lnTo>
                <a:lnTo>
                  <a:pt x="2072639" y="106672"/>
                </a:lnTo>
                <a:close/>
              </a:path>
              <a:path w="4152900" h="172720">
                <a:moveTo>
                  <a:pt x="2095499" y="33520"/>
                </a:moveTo>
                <a:lnTo>
                  <a:pt x="2095499" y="35044"/>
                </a:lnTo>
                <a:lnTo>
                  <a:pt x="2093975" y="50284"/>
                </a:lnTo>
                <a:lnTo>
                  <a:pt x="2087879" y="92956"/>
                </a:lnTo>
                <a:lnTo>
                  <a:pt x="2084831" y="99052"/>
                </a:lnTo>
                <a:lnTo>
                  <a:pt x="2084831" y="100576"/>
                </a:lnTo>
                <a:lnTo>
                  <a:pt x="2083307" y="100576"/>
                </a:lnTo>
                <a:lnTo>
                  <a:pt x="2083307" y="102100"/>
                </a:lnTo>
                <a:lnTo>
                  <a:pt x="2081783" y="103624"/>
                </a:lnTo>
                <a:lnTo>
                  <a:pt x="2081783" y="105148"/>
                </a:lnTo>
                <a:lnTo>
                  <a:pt x="2076449" y="110482"/>
                </a:lnTo>
                <a:lnTo>
                  <a:pt x="2077211" y="111244"/>
                </a:lnTo>
                <a:lnTo>
                  <a:pt x="2080259" y="112768"/>
                </a:lnTo>
                <a:lnTo>
                  <a:pt x="2083307" y="112768"/>
                </a:lnTo>
                <a:lnTo>
                  <a:pt x="2086355" y="114292"/>
                </a:lnTo>
                <a:lnTo>
                  <a:pt x="4110481" y="114292"/>
                </a:lnTo>
                <a:lnTo>
                  <a:pt x="4110227" y="112768"/>
                </a:lnTo>
                <a:lnTo>
                  <a:pt x="4108703" y="111244"/>
                </a:lnTo>
                <a:lnTo>
                  <a:pt x="4108703" y="108958"/>
                </a:lnTo>
                <a:lnTo>
                  <a:pt x="4107179" y="106672"/>
                </a:lnTo>
                <a:lnTo>
                  <a:pt x="4147239" y="106672"/>
                </a:lnTo>
                <a:lnTo>
                  <a:pt x="4146803" y="103624"/>
                </a:lnTo>
                <a:lnTo>
                  <a:pt x="4145279" y="97528"/>
                </a:lnTo>
                <a:lnTo>
                  <a:pt x="4143755" y="92956"/>
                </a:lnTo>
                <a:lnTo>
                  <a:pt x="4142231" y="91432"/>
                </a:lnTo>
                <a:lnTo>
                  <a:pt x="4142231" y="89908"/>
                </a:lnTo>
                <a:lnTo>
                  <a:pt x="4139183" y="86860"/>
                </a:lnTo>
                <a:lnTo>
                  <a:pt x="4139183" y="85336"/>
                </a:lnTo>
                <a:lnTo>
                  <a:pt x="4137659" y="83812"/>
                </a:lnTo>
                <a:lnTo>
                  <a:pt x="2103119" y="83812"/>
                </a:lnTo>
                <a:lnTo>
                  <a:pt x="2101595" y="82288"/>
                </a:lnTo>
                <a:lnTo>
                  <a:pt x="2101595" y="81526"/>
                </a:lnTo>
                <a:lnTo>
                  <a:pt x="2101087" y="80764"/>
                </a:lnTo>
                <a:lnTo>
                  <a:pt x="2100071" y="80764"/>
                </a:lnTo>
                <a:lnTo>
                  <a:pt x="2092451" y="76192"/>
                </a:lnTo>
                <a:lnTo>
                  <a:pt x="2099767" y="76192"/>
                </a:lnTo>
                <a:lnTo>
                  <a:pt x="2098547" y="70096"/>
                </a:lnTo>
                <a:lnTo>
                  <a:pt x="2097023" y="59428"/>
                </a:lnTo>
                <a:lnTo>
                  <a:pt x="2097023" y="47236"/>
                </a:lnTo>
                <a:lnTo>
                  <a:pt x="2095499" y="33520"/>
                </a:lnTo>
                <a:close/>
              </a:path>
              <a:path w="4152900" h="172720">
                <a:moveTo>
                  <a:pt x="4147674" y="109720"/>
                </a:moveTo>
                <a:lnTo>
                  <a:pt x="4110227" y="109720"/>
                </a:lnTo>
                <a:lnTo>
                  <a:pt x="4117847" y="114292"/>
                </a:lnTo>
                <a:lnTo>
                  <a:pt x="4116323" y="112768"/>
                </a:lnTo>
                <a:lnTo>
                  <a:pt x="4148110" y="112768"/>
                </a:lnTo>
                <a:lnTo>
                  <a:pt x="4147674" y="109720"/>
                </a:lnTo>
                <a:close/>
              </a:path>
              <a:path w="4152900" h="172720">
                <a:moveTo>
                  <a:pt x="4116323" y="112768"/>
                </a:moveTo>
                <a:lnTo>
                  <a:pt x="4117847" y="114292"/>
                </a:lnTo>
                <a:lnTo>
                  <a:pt x="4120895" y="114292"/>
                </a:lnTo>
                <a:lnTo>
                  <a:pt x="4116323" y="112768"/>
                </a:lnTo>
                <a:close/>
              </a:path>
              <a:path w="4152900" h="172720">
                <a:moveTo>
                  <a:pt x="4148110" y="112768"/>
                </a:moveTo>
                <a:lnTo>
                  <a:pt x="4116323" y="112768"/>
                </a:lnTo>
                <a:lnTo>
                  <a:pt x="4120895" y="114292"/>
                </a:lnTo>
                <a:lnTo>
                  <a:pt x="4148327" y="114292"/>
                </a:lnTo>
                <a:lnTo>
                  <a:pt x="4148110" y="112768"/>
                </a:lnTo>
                <a:close/>
              </a:path>
              <a:path w="4152900" h="172720">
                <a:moveTo>
                  <a:pt x="43687" y="109720"/>
                </a:moveTo>
                <a:lnTo>
                  <a:pt x="42671" y="109720"/>
                </a:lnTo>
                <a:lnTo>
                  <a:pt x="42671" y="111244"/>
                </a:lnTo>
                <a:lnTo>
                  <a:pt x="43687" y="109720"/>
                </a:lnTo>
                <a:close/>
              </a:path>
              <a:path w="4152900" h="172720">
                <a:moveTo>
                  <a:pt x="44195" y="108958"/>
                </a:moveTo>
                <a:lnTo>
                  <a:pt x="42671" y="111244"/>
                </a:lnTo>
                <a:lnTo>
                  <a:pt x="43433" y="111244"/>
                </a:lnTo>
                <a:lnTo>
                  <a:pt x="44195" y="109720"/>
                </a:lnTo>
                <a:lnTo>
                  <a:pt x="44195" y="108958"/>
                </a:lnTo>
                <a:close/>
              </a:path>
              <a:path w="4152900" h="172720">
                <a:moveTo>
                  <a:pt x="4147239" y="106672"/>
                </a:moveTo>
                <a:lnTo>
                  <a:pt x="4107179" y="106672"/>
                </a:lnTo>
                <a:lnTo>
                  <a:pt x="4108703" y="108196"/>
                </a:lnTo>
                <a:lnTo>
                  <a:pt x="4108703" y="108958"/>
                </a:lnTo>
                <a:lnTo>
                  <a:pt x="4110227" y="111244"/>
                </a:lnTo>
                <a:lnTo>
                  <a:pt x="4110227" y="109720"/>
                </a:lnTo>
                <a:lnTo>
                  <a:pt x="4147674" y="109720"/>
                </a:lnTo>
                <a:lnTo>
                  <a:pt x="4147239" y="106672"/>
                </a:lnTo>
                <a:close/>
              </a:path>
              <a:path w="4152900" h="172720">
                <a:moveTo>
                  <a:pt x="4110227" y="109720"/>
                </a:moveTo>
                <a:lnTo>
                  <a:pt x="4110227" y="111244"/>
                </a:lnTo>
                <a:lnTo>
                  <a:pt x="4112767" y="111244"/>
                </a:lnTo>
                <a:lnTo>
                  <a:pt x="4110227" y="109720"/>
                </a:lnTo>
                <a:close/>
              </a:path>
              <a:path w="4152900" h="172720">
                <a:moveTo>
                  <a:pt x="2083307" y="100576"/>
                </a:moveTo>
                <a:lnTo>
                  <a:pt x="2069591" y="100576"/>
                </a:lnTo>
                <a:lnTo>
                  <a:pt x="2069591" y="102100"/>
                </a:lnTo>
                <a:lnTo>
                  <a:pt x="2071115" y="103624"/>
                </a:lnTo>
                <a:lnTo>
                  <a:pt x="2071115" y="105148"/>
                </a:lnTo>
                <a:lnTo>
                  <a:pt x="2076449" y="110482"/>
                </a:lnTo>
                <a:lnTo>
                  <a:pt x="2081783" y="105148"/>
                </a:lnTo>
                <a:lnTo>
                  <a:pt x="2081783" y="103624"/>
                </a:lnTo>
                <a:lnTo>
                  <a:pt x="2083307" y="102100"/>
                </a:lnTo>
                <a:lnTo>
                  <a:pt x="2083307" y="100576"/>
                </a:lnTo>
                <a:close/>
              </a:path>
              <a:path w="4152900" h="172720">
                <a:moveTo>
                  <a:pt x="2075196" y="0"/>
                </a:moveTo>
                <a:lnTo>
                  <a:pt x="2062931" y="5311"/>
                </a:lnTo>
                <a:lnTo>
                  <a:pt x="2057399" y="18280"/>
                </a:lnTo>
                <a:lnTo>
                  <a:pt x="2057399" y="35044"/>
                </a:lnTo>
                <a:lnTo>
                  <a:pt x="2058923" y="50284"/>
                </a:lnTo>
                <a:lnTo>
                  <a:pt x="2058923" y="64000"/>
                </a:lnTo>
                <a:lnTo>
                  <a:pt x="2061971" y="76192"/>
                </a:lnTo>
                <a:lnTo>
                  <a:pt x="2063495" y="85336"/>
                </a:lnTo>
                <a:lnTo>
                  <a:pt x="2065019" y="91432"/>
                </a:lnTo>
                <a:lnTo>
                  <a:pt x="2066543" y="96004"/>
                </a:lnTo>
                <a:lnTo>
                  <a:pt x="2068067" y="99052"/>
                </a:lnTo>
                <a:lnTo>
                  <a:pt x="2068067" y="100576"/>
                </a:lnTo>
                <a:lnTo>
                  <a:pt x="2084831" y="100576"/>
                </a:lnTo>
                <a:lnTo>
                  <a:pt x="2084831" y="99052"/>
                </a:lnTo>
                <a:lnTo>
                  <a:pt x="2086355" y="97528"/>
                </a:lnTo>
                <a:lnTo>
                  <a:pt x="2093975" y="50284"/>
                </a:lnTo>
                <a:lnTo>
                  <a:pt x="2095499" y="35044"/>
                </a:lnTo>
                <a:lnTo>
                  <a:pt x="2095499" y="33520"/>
                </a:lnTo>
                <a:lnTo>
                  <a:pt x="2095365" y="16067"/>
                </a:lnTo>
                <a:lnTo>
                  <a:pt x="2088732" y="4471"/>
                </a:lnTo>
                <a:lnTo>
                  <a:pt x="2075196" y="0"/>
                </a:lnTo>
                <a:close/>
              </a:path>
              <a:path w="4152900" h="172720">
                <a:moveTo>
                  <a:pt x="2057399" y="33520"/>
                </a:moveTo>
                <a:lnTo>
                  <a:pt x="2055875" y="47236"/>
                </a:lnTo>
                <a:lnTo>
                  <a:pt x="2055875" y="59428"/>
                </a:lnTo>
                <a:lnTo>
                  <a:pt x="2052827" y="77716"/>
                </a:lnTo>
                <a:lnTo>
                  <a:pt x="2051303" y="79240"/>
                </a:lnTo>
                <a:lnTo>
                  <a:pt x="2051303" y="80764"/>
                </a:lnTo>
                <a:lnTo>
                  <a:pt x="2049779" y="83812"/>
                </a:lnTo>
                <a:lnTo>
                  <a:pt x="2052827" y="79240"/>
                </a:lnTo>
                <a:lnTo>
                  <a:pt x="2055367" y="79240"/>
                </a:lnTo>
                <a:lnTo>
                  <a:pt x="2060447" y="76192"/>
                </a:lnTo>
                <a:lnTo>
                  <a:pt x="2061971" y="76192"/>
                </a:lnTo>
                <a:lnTo>
                  <a:pt x="2058923" y="64000"/>
                </a:lnTo>
                <a:lnTo>
                  <a:pt x="2058923" y="50284"/>
                </a:lnTo>
                <a:lnTo>
                  <a:pt x="2057399" y="35044"/>
                </a:lnTo>
                <a:lnTo>
                  <a:pt x="2057399" y="33520"/>
                </a:lnTo>
                <a:close/>
              </a:path>
              <a:path w="4152900" h="172720">
                <a:moveTo>
                  <a:pt x="2052827" y="79240"/>
                </a:moveTo>
                <a:lnTo>
                  <a:pt x="2049779" y="83812"/>
                </a:lnTo>
                <a:lnTo>
                  <a:pt x="2063241" y="83812"/>
                </a:lnTo>
                <a:lnTo>
                  <a:pt x="2062733" y="80764"/>
                </a:lnTo>
                <a:lnTo>
                  <a:pt x="2052827" y="80764"/>
                </a:lnTo>
                <a:lnTo>
                  <a:pt x="2052827" y="79240"/>
                </a:lnTo>
                <a:close/>
              </a:path>
              <a:path w="4152900" h="172720">
                <a:moveTo>
                  <a:pt x="4126991" y="76192"/>
                </a:moveTo>
                <a:lnTo>
                  <a:pt x="2099767" y="76192"/>
                </a:lnTo>
                <a:lnTo>
                  <a:pt x="2100071" y="77716"/>
                </a:lnTo>
                <a:lnTo>
                  <a:pt x="2101595" y="80764"/>
                </a:lnTo>
                <a:lnTo>
                  <a:pt x="2101595" y="81526"/>
                </a:lnTo>
                <a:lnTo>
                  <a:pt x="2103119" y="83812"/>
                </a:lnTo>
                <a:lnTo>
                  <a:pt x="4137659" y="83812"/>
                </a:lnTo>
                <a:lnTo>
                  <a:pt x="4133087" y="79240"/>
                </a:lnTo>
                <a:lnTo>
                  <a:pt x="4130039" y="77716"/>
                </a:lnTo>
                <a:lnTo>
                  <a:pt x="4126991" y="77716"/>
                </a:lnTo>
                <a:lnTo>
                  <a:pt x="4126991" y="76192"/>
                </a:lnTo>
                <a:close/>
              </a:path>
              <a:path w="4152900" h="172720">
                <a:moveTo>
                  <a:pt x="2100833" y="79240"/>
                </a:moveTo>
                <a:lnTo>
                  <a:pt x="2100071" y="79240"/>
                </a:lnTo>
                <a:lnTo>
                  <a:pt x="2101595" y="81526"/>
                </a:lnTo>
                <a:lnTo>
                  <a:pt x="2101595" y="80764"/>
                </a:lnTo>
                <a:lnTo>
                  <a:pt x="2100833" y="79240"/>
                </a:lnTo>
                <a:close/>
              </a:path>
              <a:path w="4152900" h="172720">
                <a:moveTo>
                  <a:pt x="2055367" y="79240"/>
                </a:moveTo>
                <a:lnTo>
                  <a:pt x="2052827" y="79240"/>
                </a:lnTo>
                <a:lnTo>
                  <a:pt x="2052827" y="80764"/>
                </a:lnTo>
                <a:lnTo>
                  <a:pt x="2055367" y="79240"/>
                </a:lnTo>
                <a:close/>
              </a:path>
              <a:path w="4152900" h="172720">
                <a:moveTo>
                  <a:pt x="2061971" y="76192"/>
                </a:moveTo>
                <a:lnTo>
                  <a:pt x="2060447" y="76192"/>
                </a:lnTo>
                <a:lnTo>
                  <a:pt x="2052827" y="80764"/>
                </a:lnTo>
                <a:lnTo>
                  <a:pt x="2062733" y="80764"/>
                </a:lnTo>
                <a:lnTo>
                  <a:pt x="2061971" y="76192"/>
                </a:lnTo>
                <a:close/>
              </a:path>
              <a:path w="4152900" h="172720">
                <a:moveTo>
                  <a:pt x="2099767" y="76192"/>
                </a:moveTo>
                <a:lnTo>
                  <a:pt x="2092451" y="76192"/>
                </a:lnTo>
                <a:lnTo>
                  <a:pt x="2100071" y="80764"/>
                </a:lnTo>
                <a:lnTo>
                  <a:pt x="2100071" y="79240"/>
                </a:lnTo>
                <a:lnTo>
                  <a:pt x="2100833" y="79240"/>
                </a:lnTo>
                <a:lnTo>
                  <a:pt x="2100071" y="77716"/>
                </a:lnTo>
                <a:lnTo>
                  <a:pt x="2099767" y="76192"/>
                </a:lnTo>
                <a:close/>
              </a:path>
              <a:path w="4152900" h="172720">
                <a:moveTo>
                  <a:pt x="2100071" y="79240"/>
                </a:moveTo>
                <a:lnTo>
                  <a:pt x="2100071" y="80764"/>
                </a:lnTo>
                <a:lnTo>
                  <a:pt x="2101087" y="80764"/>
                </a:lnTo>
                <a:lnTo>
                  <a:pt x="2100071" y="79240"/>
                </a:lnTo>
                <a:close/>
              </a:path>
              <a:path w="4152900" h="172720">
                <a:moveTo>
                  <a:pt x="2095499" y="19804"/>
                </a:moveTo>
                <a:lnTo>
                  <a:pt x="2095499" y="33520"/>
                </a:lnTo>
                <a:lnTo>
                  <a:pt x="2095499" y="1980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4552" y="4800600"/>
            <a:ext cx="767080" cy="690880"/>
          </a:xfrm>
          <a:custGeom>
            <a:avLst/>
            <a:gdLst/>
            <a:ahLst/>
            <a:cxnLst/>
            <a:rect l="l" t="t" r="r" b="b"/>
            <a:pathLst>
              <a:path w="767079" h="690879">
                <a:moveTo>
                  <a:pt x="751839" y="13858"/>
                </a:moveTo>
                <a:lnTo>
                  <a:pt x="741706" y="15814"/>
                </a:lnTo>
                <a:lnTo>
                  <a:pt x="0" y="682751"/>
                </a:lnTo>
                <a:lnTo>
                  <a:pt x="7619" y="690371"/>
                </a:lnTo>
                <a:lnTo>
                  <a:pt x="749071" y="22316"/>
                </a:lnTo>
                <a:lnTo>
                  <a:pt x="751839" y="13858"/>
                </a:lnTo>
                <a:close/>
              </a:path>
              <a:path w="767079" h="690879">
                <a:moveTo>
                  <a:pt x="765572" y="3047"/>
                </a:moveTo>
                <a:lnTo>
                  <a:pt x="755903" y="3047"/>
                </a:lnTo>
                <a:lnTo>
                  <a:pt x="761999" y="10667"/>
                </a:lnTo>
                <a:lnTo>
                  <a:pt x="760396" y="12112"/>
                </a:lnTo>
                <a:lnTo>
                  <a:pt x="760262" y="12233"/>
                </a:lnTo>
                <a:lnTo>
                  <a:pt x="749071" y="22316"/>
                </a:lnTo>
                <a:lnTo>
                  <a:pt x="726947" y="89915"/>
                </a:lnTo>
                <a:lnTo>
                  <a:pt x="726947" y="92963"/>
                </a:lnTo>
                <a:lnTo>
                  <a:pt x="729995" y="96011"/>
                </a:lnTo>
                <a:lnTo>
                  <a:pt x="734567" y="96011"/>
                </a:lnTo>
                <a:lnTo>
                  <a:pt x="736091" y="92963"/>
                </a:lnTo>
                <a:lnTo>
                  <a:pt x="765572" y="3047"/>
                </a:lnTo>
                <a:close/>
              </a:path>
              <a:path w="767079" h="690879">
                <a:moveTo>
                  <a:pt x="766571" y="0"/>
                </a:moveTo>
                <a:lnTo>
                  <a:pt x="672083" y="19811"/>
                </a:lnTo>
                <a:lnTo>
                  <a:pt x="669035" y="22859"/>
                </a:lnTo>
                <a:lnTo>
                  <a:pt x="667511" y="25907"/>
                </a:lnTo>
                <a:lnTo>
                  <a:pt x="670559" y="28955"/>
                </a:lnTo>
                <a:lnTo>
                  <a:pt x="673607" y="28955"/>
                </a:lnTo>
                <a:lnTo>
                  <a:pt x="741706" y="15814"/>
                </a:lnTo>
                <a:lnTo>
                  <a:pt x="755903" y="3047"/>
                </a:lnTo>
                <a:lnTo>
                  <a:pt x="765572" y="3047"/>
                </a:lnTo>
                <a:lnTo>
                  <a:pt x="766571" y="0"/>
                </a:lnTo>
                <a:close/>
              </a:path>
              <a:path w="767079" h="690879">
                <a:moveTo>
                  <a:pt x="760262" y="12233"/>
                </a:moveTo>
                <a:lnTo>
                  <a:pt x="751839" y="13858"/>
                </a:lnTo>
                <a:lnTo>
                  <a:pt x="749071" y="22316"/>
                </a:lnTo>
                <a:lnTo>
                  <a:pt x="760262" y="12233"/>
                </a:lnTo>
                <a:close/>
              </a:path>
              <a:path w="767079" h="690879">
                <a:moveTo>
                  <a:pt x="755903" y="3047"/>
                </a:moveTo>
                <a:lnTo>
                  <a:pt x="741706" y="15814"/>
                </a:lnTo>
                <a:lnTo>
                  <a:pt x="751839" y="13858"/>
                </a:lnTo>
                <a:lnTo>
                  <a:pt x="754379" y="6095"/>
                </a:lnTo>
                <a:lnTo>
                  <a:pt x="758342" y="6095"/>
                </a:lnTo>
                <a:lnTo>
                  <a:pt x="755903" y="3047"/>
                </a:lnTo>
                <a:close/>
              </a:path>
              <a:path w="767079" h="690879">
                <a:moveTo>
                  <a:pt x="754379" y="6095"/>
                </a:moveTo>
                <a:lnTo>
                  <a:pt x="751839" y="13858"/>
                </a:lnTo>
                <a:lnTo>
                  <a:pt x="760262" y="12233"/>
                </a:lnTo>
                <a:lnTo>
                  <a:pt x="760396" y="12112"/>
                </a:lnTo>
                <a:lnTo>
                  <a:pt x="754379" y="6095"/>
                </a:lnTo>
                <a:close/>
              </a:path>
              <a:path w="767079" h="690879">
                <a:moveTo>
                  <a:pt x="760396" y="12112"/>
                </a:moveTo>
                <a:lnTo>
                  <a:pt x="760262" y="12233"/>
                </a:lnTo>
                <a:lnTo>
                  <a:pt x="760475" y="12191"/>
                </a:lnTo>
                <a:close/>
              </a:path>
              <a:path w="767079" h="690879">
                <a:moveTo>
                  <a:pt x="758342" y="6095"/>
                </a:moveTo>
                <a:lnTo>
                  <a:pt x="754379" y="6095"/>
                </a:lnTo>
                <a:lnTo>
                  <a:pt x="760396" y="12112"/>
                </a:lnTo>
                <a:lnTo>
                  <a:pt x="761999" y="10667"/>
                </a:lnTo>
                <a:lnTo>
                  <a:pt x="75834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39027" y="5481828"/>
            <a:ext cx="3058795" cy="772795"/>
          </a:xfrm>
          <a:custGeom>
            <a:avLst/>
            <a:gdLst/>
            <a:ahLst/>
            <a:cxnLst/>
            <a:rect l="l" t="t" r="r" b="b"/>
            <a:pathLst>
              <a:path w="3058795" h="77279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3052571" y="772667"/>
                </a:lnTo>
                <a:lnTo>
                  <a:pt x="3057143" y="771143"/>
                </a:lnTo>
                <a:lnTo>
                  <a:pt x="3058667" y="766571"/>
                </a:lnTo>
                <a:lnTo>
                  <a:pt x="4572" y="766571"/>
                </a:lnTo>
                <a:lnTo>
                  <a:pt x="4572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772795">
                <a:moveTo>
                  <a:pt x="3052572" y="4571"/>
                </a:moveTo>
                <a:lnTo>
                  <a:pt x="3052572" y="766571"/>
                </a:lnTo>
                <a:lnTo>
                  <a:pt x="3058667" y="766571"/>
                </a:lnTo>
                <a:lnTo>
                  <a:pt x="3058667" y="4571"/>
                </a:lnTo>
                <a:lnTo>
                  <a:pt x="3052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3600" y="5486400"/>
            <a:ext cx="3047999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9027" y="5481828"/>
            <a:ext cx="3058795" cy="772795"/>
          </a:xfrm>
          <a:custGeom>
            <a:avLst/>
            <a:gdLst/>
            <a:ahLst/>
            <a:cxnLst/>
            <a:rect l="l" t="t" r="r" b="b"/>
            <a:pathLst>
              <a:path w="3058795" h="77279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3052571" y="772667"/>
                </a:lnTo>
                <a:lnTo>
                  <a:pt x="3057143" y="771143"/>
                </a:lnTo>
                <a:lnTo>
                  <a:pt x="3058667" y="766571"/>
                </a:lnTo>
                <a:lnTo>
                  <a:pt x="10667" y="766571"/>
                </a:lnTo>
                <a:lnTo>
                  <a:pt x="4571" y="761999"/>
                </a:lnTo>
                <a:lnTo>
                  <a:pt x="10667" y="761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772795">
                <a:moveTo>
                  <a:pt x="10667" y="761999"/>
                </a:moveTo>
                <a:lnTo>
                  <a:pt x="4571" y="761999"/>
                </a:lnTo>
                <a:lnTo>
                  <a:pt x="10667" y="766571"/>
                </a:lnTo>
                <a:lnTo>
                  <a:pt x="10667" y="761999"/>
                </a:lnTo>
                <a:close/>
              </a:path>
              <a:path w="3058795" h="772795">
                <a:moveTo>
                  <a:pt x="3047999" y="761999"/>
                </a:moveTo>
                <a:lnTo>
                  <a:pt x="10667" y="761999"/>
                </a:lnTo>
                <a:lnTo>
                  <a:pt x="10667" y="766571"/>
                </a:lnTo>
                <a:lnTo>
                  <a:pt x="3047999" y="766571"/>
                </a:lnTo>
                <a:lnTo>
                  <a:pt x="3047999" y="761999"/>
                </a:lnTo>
                <a:close/>
              </a:path>
              <a:path w="3058795" h="772795">
                <a:moveTo>
                  <a:pt x="3047999" y="4571"/>
                </a:moveTo>
                <a:lnTo>
                  <a:pt x="3047999" y="766571"/>
                </a:lnTo>
                <a:lnTo>
                  <a:pt x="3052571" y="761999"/>
                </a:lnTo>
                <a:lnTo>
                  <a:pt x="3058667" y="761999"/>
                </a:lnTo>
                <a:lnTo>
                  <a:pt x="3058667" y="10667"/>
                </a:lnTo>
                <a:lnTo>
                  <a:pt x="3052571" y="10667"/>
                </a:lnTo>
                <a:lnTo>
                  <a:pt x="3047999" y="4571"/>
                </a:lnTo>
                <a:close/>
              </a:path>
              <a:path w="3058795" h="772795">
                <a:moveTo>
                  <a:pt x="3058667" y="761999"/>
                </a:moveTo>
                <a:lnTo>
                  <a:pt x="3052571" y="761999"/>
                </a:lnTo>
                <a:lnTo>
                  <a:pt x="3047999" y="766571"/>
                </a:lnTo>
                <a:lnTo>
                  <a:pt x="3058667" y="766571"/>
                </a:lnTo>
                <a:lnTo>
                  <a:pt x="3058667" y="761999"/>
                </a:lnTo>
                <a:close/>
              </a:path>
              <a:path w="3058795" h="772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58795" h="772795">
                <a:moveTo>
                  <a:pt x="304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47999" y="10667"/>
                </a:lnTo>
                <a:lnTo>
                  <a:pt x="3047999" y="4571"/>
                </a:lnTo>
                <a:close/>
              </a:path>
              <a:path w="3058795" h="772795">
                <a:moveTo>
                  <a:pt x="3058667" y="4571"/>
                </a:moveTo>
                <a:lnTo>
                  <a:pt x="3047999" y="4571"/>
                </a:lnTo>
                <a:lnTo>
                  <a:pt x="3052571" y="10667"/>
                </a:lnTo>
                <a:lnTo>
                  <a:pt x="3058667" y="10667"/>
                </a:lnTo>
                <a:lnTo>
                  <a:pt x="3058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3919" y="5548617"/>
            <a:ext cx="288290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Step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onten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the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 ‘s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a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2396" y="7620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ngB</a:t>
            </a:r>
            <a:r>
              <a:rPr sz="4000" spc="5" dirty="0"/>
              <a:t>u</a:t>
            </a:r>
            <a:r>
              <a:rPr sz="4000" spc="-10" dirty="0"/>
              <a:t>ff</a:t>
            </a:r>
            <a:r>
              <a:rPr sz="4000" dirty="0"/>
              <a:t>er</a:t>
            </a:r>
            <a:r>
              <a:rPr sz="4000" spc="-30" dirty="0"/>
              <a:t> </a:t>
            </a:r>
            <a:r>
              <a:rPr sz="4000" dirty="0"/>
              <a:t>API</a:t>
            </a:r>
            <a:r>
              <a:rPr sz="4000" spc="-125" dirty="0"/>
              <a:t>’</a:t>
            </a:r>
            <a:r>
              <a:rPr sz="4000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4308" y="2355469"/>
          <a:ext cx="8595357" cy="3757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257"/>
                <a:gridCol w="3284981"/>
                <a:gridCol w="2865119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setChar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dex,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781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chara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 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dex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haracter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8732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inser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et,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82575">
                        <a:lnSpc>
                          <a:spcPct val="1006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erts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argument 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ring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1686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delet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art,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 end)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638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Remo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haracters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949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632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replace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tart,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end,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 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83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haracters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haracters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781114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ngB</a:t>
            </a:r>
            <a:r>
              <a:rPr sz="4000" spc="5" dirty="0"/>
              <a:t>u</a:t>
            </a:r>
            <a:r>
              <a:rPr sz="4000" spc="-10" dirty="0"/>
              <a:t>ff</a:t>
            </a:r>
            <a:r>
              <a:rPr sz="4000" dirty="0"/>
              <a:t>er</a:t>
            </a:r>
            <a:r>
              <a:rPr sz="4000" spc="-30" dirty="0"/>
              <a:t> </a:t>
            </a:r>
            <a:r>
              <a:rPr sz="4000" dirty="0"/>
              <a:t>API</a:t>
            </a:r>
            <a:r>
              <a:rPr sz="4000" spc="-125" dirty="0"/>
              <a:t>’</a:t>
            </a:r>
            <a:r>
              <a:rPr sz="4000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7669" y="2355469"/>
          <a:ext cx="8412477" cy="354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441"/>
                <a:gridCol w="2635757"/>
                <a:gridCol w="3383279"/>
              </a:tblGrid>
              <a:tr h="39776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87706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ers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485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chara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onta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ned in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repla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by 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rever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quen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appe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(String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29259">
                        <a:lnSpc>
                          <a:spcPct val="1006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Appen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 bu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setLe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Length)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ngth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11328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14069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subs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rin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tart, 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689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new 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nta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ns a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haracters 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nta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ned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gBu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7620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  <a:tabLst>
                <a:tab pos="3162935" algn="l"/>
              </a:tabLst>
            </a:pPr>
            <a:r>
              <a:rPr sz="4000" dirty="0"/>
              <a:t>Lend</a:t>
            </a:r>
            <a:r>
              <a:rPr sz="4000" spc="-30" dirty="0"/>
              <a:t> </a:t>
            </a:r>
            <a:r>
              <a:rPr sz="4000" dirty="0"/>
              <a:t>a	Hand</a:t>
            </a:r>
            <a:r>
              <a:rPr sz="4000" spc="-25" dirty="0"/>
              <a:t> </a:t>
            </a:r>
            <a:r>
              <a:rPr sz="4000" dirty="0"/>
              <a:t>–</a:t>
            </a:r>
            <a:r>
              <a:rPr sz="4000" spc="-5" dirty="0"/>
              <a:t> </a:t>
            </a: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ngBuf</a:t>
            </a:r>
            <a:r>
              <a:rPr sz="4000" spc="-10" dirty="0"/>
              <a:t>f</a:t>
            </a:r>
            <a:r>
              <a:rPr sz="4000" dirty="0"/>
              <a:t>er</a:t>
            </a:r>
            <a:r>
              <a:rPr sz="4000" spc="-20" dirty="0"/>
              <a:t> </a:t>
            </a:r>
            <a:r>
              <a:rPr sz="4000" dirty="0"/>
              <a:t>API</a:t>
            </a:r>
          </a:p>
        </p:txBody>
      </p:sp>
      <p:sp>
        <p:nvSpPr>
          <p:cNvPr id="3" name="object 3" hidden="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ct val="100000"/>
              </a:lnSpc>
            </a:pPr>
            <a:r>
              <a:rPr dirty="0"/>
              <a:t>Lets</a:t>
            </a:r>
            <a:r>
              <a:rPr spc="-40" dirty="0"/>
              <a:t> </a:t>
            </a:r>
            <a:r>
              <a:rPr dirty="0"/>
              <a:t>develop a</a:t>
            </a:r>
            <a:r>
              <a:rPr spc="-20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og</a:t>
            </a:r>
            <a:r>
              <a:rPr spc="5" dirty="0"/>
              <a:t>r</a:t>
            </a:r>
            <a:r>
              <a:rPr dirty="0"/>
              <a:t>am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explore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few</a:t>
            </a:r>
            <a:r>
              <a:rPr spc="-125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I</a:t>
            </a:r>
            <a:r>
              <a:rPr spc="-45" dirty="0"/>
              <a:t>’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S</a:t>
            </a:r>
            <a:r>
              <a:rPr dirty="0"/>
              <a:t>tring</a:t>
            </a:r>
            <a:r>
              <a:rPr spc="-15" dirty="0"/>
              <a:t> </a:t>
            </a:r>
            <a:r>
              <a:rPr dirty="0"/>
              <a:t>Bu</a:t>
            </a:r>
            <a:r>
              <a:rPr spc="-45" dirty="0"/>
              <a:t>f</a:t>
            </a:r>
            <a:r>
              <a:rPr dirty="0"/>
              <a:t>fer</a:t>
            </a:r>
            <a:r>
              <a:rPr spc="-15" dirty="0"/>
              <a:t> </a:t>
            </a:r>
            <a:r>
              <a:rPr spc="5" dirty="0"/>
              <a:t>c</a:t>
            </a:r>
            <a:r>
              <a:rPr dirty="0"/>
              <a:t>la</a:t>
            </a:r>
            <a:r>
              <a:rPr spc="5" dirty="0"/>
              <a:t>ss</a:t>
            </a:r>
            <a:r>
              <a:rPr dirty="0"/>
              <a:t>.</a:t>
            </a:r>
          </a:p>
          <a:p>
            <a:pPr marL="76200">
              <a:lnSpc>
                <a:spcPct val="100000"/>
              </a:lnSpc>
            </a:pPr>
            <a:endParaRPr dirty="0"/>
          </a:p>
          <a:p>
            <a:pPr marL="168910">
              <a:lnSpc>
                <a:spcPct val="100000"/>
              </a:lnSpc>
              <a:spcBef>
                <a:spcPts val="1300"/>
              </a:spcBef>
            </a:pPr>
            <a:r>
              <a:rPr spc="-35" dirty="0"/>
              <a:t>W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will</a:t>
            </a:r>
            <a:r>
              <a:rPr spc="10" dirty="0"/>
              <a:t> </a:t>
            </a:r>
            <a:r>
              <a:rPr dirty="0"/>
              <a:t>s</a:t>
            </a:r>
            <a:r>
              <a:rPr spc="5" dirty="0"/>
              <a:t>o</a:t>
            </a:r>
            <a:r>
              <a:rPr dirty="0"/>
              <a:t>l</a:t>
            </a:r>
            <a:r>
              <a:rPr spc="-10" dirty="0"/>
              <a:t>v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following</a:t>
            </a:r>
            <a:r>
              <a:rPr spc="-15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oblem,</a:t>
            </a:r>
          </a:p>
          <a:p>
            <a:pPr marL="168910">
              <a:lnSpc>
                <a:spcPct val="100000"/>
              </a:lnSpc>
              <a:spcBef>
                <a:spcPts val="1200"/>
              </a:spcBef>
              <a:tabLst>
                <a:tab pos="566420" algn="l"/>
                <a:tab pos="3728085" algn="l"/>
                <a:tab pos="6059170" algn="l"/>
              </a:tabLst>
            </a:pPr>
            <a:r>
              <a:rPr dirty="0"/>
              <a:t>1.	Append</a:t>
            </a:r>
            <a:r>
              <a:rPr spc="-25" dirty="0"/>
              <a:t> </a:t>
            </a:r>
            <a:r>
              <a:rPr dirty="0"/>
              <a:t>two </a:t>
            </a:r>
            <a:r>
              <a:rPr spc="-10" dirty="0"/>
              <a:t>S</a:t>
            </a:r>
            <a:r>
              <a:rPr dirty="0"/>
              <a:t>trings</a:t>
            </a:r>
            <a:r>
              <a:rPr spc="-20" dirty="0"/>
              <a:t> </a:t>
            </a:r>
            <a:r>
              <a:rPr dirty="0"/>
              <a:t>“</a:t>
            </a:r>
            <a:r>
              <a:rPr dirty="0">
                <a:solidFill>
                  <a:srgbClr val="0070C0"/>
                </a:solidFill>
              </a:rPr>
              <a:t>H</a:t>
            </a:r>
            <a:r>
              <a:rPr spc="5" dirty="0">
                <a:solidFill>
                  <a:srgbClr val="0070C0"/>
                </a:solidFill>
              </a:rPr>
              <a:t>e</a:t>
            </a:r>
            <a:r>
              <a:rPr dirty="0">
                <a:solidFill>
                  <a:srgbClr val="0070C0"/>
                </a:solidFill>
              </a:rPr>
              <a:t>llo</a:t>
            </a:r>
            <a:r>
              <a:rPr dirty="0"/>
              <a:t>”	&amp;</a:t>
            </a:r>
            <a:r>
              <a:rPr spc="-10" dirty="0"/>
              <a:t> </a:t>
            </a:r>
            <a:r>
              <a:rPr spc="-5" dirty="0"/>
              <a:t>“</a:t>
            </a:r>
            <a:r>
              <a:rPr spc="-35" dirty="0">
                <a:solidFill>
                  <a:srgbClr val="0070C0"/>
                </a:solidFill>
              </a:rPr>
              <a:t>W</a:t>
            </a:r>
            <a:r>
              <a:rPr dirty="0">
                <a:solidFill>
                  <a:srgbClr val="0070C0"/>
                </a:solidFill>
              </a:rPr>
              <a:t>o</a:t>
            </a:r>
            <a:r>
              <a:rPr spc="5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ld</a:t>
            </a:r>
            <a:r>
              <a:rPr dirty="0"/>
              <a:t>”</a:t>
            </a:r>
            <a:r>
              <a:rPr spc="-40" dirty="0"/>
              <a:t> </a:t>
            </a:r>
            <a:r>
              <a:rPr dirty="0"/>
              <a:t>.</a:t>
            </a:r>
            <a:r>
              <a:rPr spc="-25" dirty="0"/>
              <a:t> </a:t>
            </a:r>
            <a:r>
              <a:rPr b="1" dirty="0">
                <a:latin typeface="Arial"/>
                <a:cs typeface="Arial"/>
              </a:rPr>
              <a:t>Outpu</a:t>
            </a:r>
            <a:r>
              <a:rPr b="1" spc="5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:	</a:t>
            </a:r>
            <a:r>
              <a:rPr dirty="0"/>
              <a:t>“</a:t>
            </a:r>
            <a:r>
              <a:rPr dirty="0">
                <a:solidFill>
                  <a:srgbClr val="0070C0"/>
                </a:solidFill>
              </a:rPr>
              <a:t>H</a:t>
            </a:r>
            <a:r>
              <a:rPr spc="5" dirty="0">
                <a:solidFill>
                  <a:srgbClr val="0070C0"/>
                </a:solidFill>
              </a:rPr>
              <a:t>e</a:t>
            </a:r>
            <a:r>
              <a:rPr dirty="0">
                <a:solidFill>
                  <a:srgbClr val="0070C0"/>
                </a:solidFill>
              </a:rPr>
              <a:t>llo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spc="-35" dirty="0">
                <a:solidFill>
                  <a:srgbClr val="0070C0"/>
                </a:solidFill>
              </a:rPr>
              <a:t>W</a:t>
            </a:r>
            <a:r>
              <a:rPr dirty="0">
                <a:solidFill>
                  <a:srgbClr val="0070C0"/>
                </a:solidFill>
              </a:rPr>
              <a:t>o</a:t>
            </a:r>
            <a:r>
              <a:rPr spc="5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ld</a:t>
            </a:r>
            <a:r>
              <a:rPr dirty="0"/>
              <a:t>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057400"/>
            <a:ext cx="8763000" cy="1828800"/>
          </a:xfrm>
          <a:custGeom>
            <a:avLst/>
            <a:gdLst/>
            <a:ahLst/>
            <a:cxnLst/>
            <a:rect l="l" t="t" r="r" b="b"/>
            <a:pathLst>
              <a:path w="8763000" h="1828800">
                <a:moveTo>
                  <a:pt x="0" y="1828799"/>
                </a:moveTo>
                <a:lnTo>
                  <a:pt x="8762999" y="1828799"/>
                </a:lnTo>
                <a:lnTo>
                  <a:pt x="8762999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3821595"/>
            <a:ext cx="8763000" cy="294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5609" marR="508000" indent="-342900">
              <a:lnSpc>
                <a:spcPct val="100000"/>
              </a:lnSpc>
              <a:buFont typeface="Arial"/>
              <a:buAutoNum type="arabicPeriod" startAt="2"/>
              <a:tabLst>
                <a:tab pos="436245" algn="l"/>
                <a:tab pos="6899909" algn="l"/>
              </a:tabLst>
            </a:pPr>
            <a:r>
              <a:rPr sz="2000" dirty="0">
                <a:latin typeface="Arial"/>
                <a:cs typeface="Arial"/>
              </a:rPr>
              <a:t>Inse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ava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435609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36245" algn="l"/>
                <a:tab pos="1506855" algn="l"/>
                <a:tab pos="1788795" algn="l"/>
                <a:tab pos="418465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	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435609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36245" algn="l"/>
                <a:tab pos="5900420" algn="l"/>
              </a:tabLst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6’th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marL="435609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36245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lete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lo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b="1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435609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36245" algn="l"/>
              </a:tabLst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35609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36245" algn="l"/>
                <a:tab pos="487299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tring.	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dlr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avaJ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ole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3886200"/>
            <a:ext cx="8763000" cy="2880360"/>
          </a:xfrm>
          <a:custGeom>
            <a:avLst/>
            <a:gdLst/>
            <a:ahLst/>
            <a:cxnLst/>
            <a:rect l="l" t="t" r="r" b="b"/>
            <a:pathLst>
              <a:path w="8763000" h="2880359">
                <a:moveTo>
                  <a:pt x="0" y="2880359"/>
                </a:moveTo>
                <a:lnTo>
                  <a:pt x="8762999" y="2880359"/>
                </a:lnTo>
                <a:lnTo>
                  <a:pt x="8762999" y="0"/>
                </a:lnTo>
                <a:lnTo>
                  <a:pt x="0" y="0"/>
                </a:lnTo>
                <a:lnTo>
                  <a:pt x="0" y="2880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090" y="2131173"/>
            <a:ext cx="8179434" cy="454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explore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few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45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oblem,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10845" algn="l"/>
                <a:tab pos="3571875" algn="l"/>
                <a:tab pos="5902960" algn="l"/>
              </a:tabLst>
            </a:pPr>
            <a:r>
              <a:rPr sz="2000" dirty="0">
                <a:latin typeface="Arial"/>
                <a:cs typeface="Arial"/>
              </a:rPr>
              <a:t>Append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dirty="0">
                <a:latin typeface="Arial"/>
                <a:cs typeface="Arial"/>
              </a:rPr>
              <a:t>”	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</a:p>
          <a:p>
            <a:pPr marL="354965" marR="5080" indent="-342265">
              <a:lnSpc>
                <a:spcPct val="100000"/>
              </a:lnSpc>
              <a:spcBef>
                <a:spcPts val="1210"/>
              </a:spcBef>
              <a:buFont typeface="Arial"/>
              <a:buAutoNum type="arabicPeriod"/>
              <a:tabLst>
                <a:tab pos="355600" algn="l"/>
                <a:tab pos="6819900" algn="l"/>
              </a:tabLst>
            </a:pPr>
            <a:r>
              <a:rPr sz="2000" dirty="0">
                <a:latin typeface="Arial"/>
                <a:cs typeface="Arial"/>
              </a:rPr>
              <a:t>Inse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ava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  <a:tab pos="1426845" algn="l"/>
                <a:tab pos="1708785" algn="l"/>
                <a:tab pos="4104004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	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  <a:tab pos="5820410" algn="l"/>
              </a:tabLst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6’th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lete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lo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b="1" dirty="0"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  <a:tab pos="479298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tring.	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dlr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avaJ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ole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799" y="609600"/>
            <a:ext cx="83057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</a:t>
            </a:r>
            <a:r>
              <a:rPr sz="4000" spc="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hand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Solution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spc="-40" dirty="0">
                <a:latin typeface="+mj-lt"/>
                <a:cs typeface="Verdana"/>
              </a:rPr>
              <a:t>-</a:t>
            </a:r>
            <a:r>
              <a:rPr sz="4000" dirty="0">
                <a:latin typeface="+mj-lt"/>
                <a:cs typeface="Verdana"/>
              </a:rPr>
              <a:t>String</a:t>
            </a:r>
            <a:r>
              <a:rPr sz="4000" spc="-10" dirty="0">
                <a:latin typeface="+mj-lt"/>
                <a:cs typeface="Verdana"/>
              </a:rPr>
              <a:t>B</a:t>
            </a:r>
            <a:r>
              <a:rPr sz="4000" dirty="0">
                <a:latin typeface="+mj-lt"/>
                <a:cs typeface="Verdana"/>
              </a:rPr>
              <a:t>uffer API</a:t>
            </a:r>
            <a:r>
              <a:rPr sz="4000" spc="-110" dirty="0">
                <a:latin typeface="+mj-lt"/>
                <a:cs typeface="Verdana"/>
              </a:rPr>
              <a:t>’</a:t>
            </a:r>
            <a:r>
              <a:rPr sz="4000" dirty="0">
                <a:latin typeface="+mj-lt"/>
                <a:cs typeface="Verdana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53212" y="2209800"/>
            <a:ext cx="6444995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0" y="3229356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3212" y="54863"/>
                </a:lnTo>
                <a:lnTo>
                  <a:pt x="2200655" y="54863"/>
                </a:lnTo>
                <a:lnTo>
                  <a:pt x="2203233" y="54852"/>
                </a:lnTo>
                <a:lnTo>
                  <a:pt x="2211323" y="50291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2827" y="3119628"/>
            <a:ext cx="2372995" cy="287020"/>
          </a:xfrm>
          <a:custGeom>
            <a:avLst/>
            <a:gdLst/>
            <a:ahLst/>
            <a:cxnLst/>
            <a:rect l="l" t="t" r="r" b="b"/>
            <a:pathLst>
              <a:path w="2372995" h="287020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366771" y="286511"/>
                </a:lnTo>
                <a:lnTo>
                  <a:pt x="2371343" y="284987"/>
                </a:lnTo>
                <a:lnTo>
                  <a:pt x="2372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287020">
                <a:moveTo>
                  <a:pt x="2366772" y="4571"/>
                </a:moveTo>
                <a:lnTo>
                  <a:pt x="2366772" y="281939"/>
                </a:lnTo>
                <a:lnTo>
                  <a:pt x="2372867" y="281939"/>
                </a:lnTo>
                <a:lnTo>
                  <a:pt x="2372867" y="4571"/>
                </a:lnTo>
                <a:lnTo>
                  <a:pt x="2366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3124200"/>
            <a:ext cx="2362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827" y="3119628"/>
            <a:ext cx="2372995" cy="287020"/>
          </a:xfrm>
          <a:custGeom>
            <a:avLst/>
            <a:gdLst/>
            <a:ahLst/>
            <a:cxnLst/>
            <a:rect l="l" t="t" r="r" b="b"/>
            <a:pathLst>
              <a:path w="2372995" h="287020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366771" y="286511"/>
                </a:lnTo>
                <a:lnTo>
                  <a:pt x="2371343" y="284987"/>
                </a:lnTo>
                <a:lnTo>
                  <a:pt x="2372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372995" h="287020">
                <a:moveTo>
                  <a:pt x="2362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362199" y="281939"/>
                </a:lnTo>
                <a:lnTo>
                  <a:pt x="2362199" y="277367"/>
                </a:lnTo>
                <a:close/>
              </a:path>
              <a:path w="2372995" h="287020">
                <a:moveTo>
                  <a:pt x="2362199" y="4571"/>
                </a:moveTo>
                <a:lnTo>
                  <a:pt x="2362199" y="281939"/>
                </a:lnTo>
                <a:lnTo>
                  <a:pt x="2366771" y="277367"/>
                </a:lnTo>
                <a:lnTo>
                  <a:pt x="2372867" y="277367"/>
                </a:lnTo>
                <a:lnTo>
                  <a:pt x="2372867" y="10667"/>
                </a:lnTo>
                <a:lnTo>
                  <a:pt x="2366771" y="10667"/>
                </a:lnTo>
                <a:lnTo>
                  <a:pt x="2362199" y="4571"/>
                </a:lnTo>
                <a:close/>
              </a:path>
              <a:path w="2372995" h="287020">
                <a:moveTo>
                  <a:pt x="2372867" y="277367"/>
                </a:moveTo>
                <a:lnTo>
                  <a:pt x="2366771" y="277367"/>
                </a:lnTo>
                <a:lnTo>
                  <a:pt x="2362199" y="281939"/>
                </a:lnTo>
                <a:lnTo>
                  <a:pt x="2372867" y="281939"/>
                </a:lnTo>
                <a:lnTo>
                  <a:pt x="2372867" y="277367"/>
                </a:lnTo>
                <a:close/>
              </a:path>
              <a:path w="23729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372995" h="287020">
                <a:moveTo>
                  <a:pt x="2362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362199" y="10667"/>
                </a:lnTo>
                <a:lnTo>
                  <a:pt x="2362199" y="4571"/>
                </a:lnTo>
                <a:close/>
              </a:path>
              <a:path w="2372995" h="287020">
                <a:moveTo>
                  <a:pt x="2372867" y="4571"/>
                </a:moveTo>
                <a:lnTo>
                  <a:pt x="2362199" y="4571"/>
                </a:lnTo>
                <a:lnTo>
                  <a:pt x="2366771" y="10667"/>
                </a:lnTo>
                <a:lnTo>
                  <a:pt x="2372867" y="10667"/>
                </a:lnTo>
                <a:lnTo>
                  <a:pt x="2372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3428" y="2662428"/>
            <a:ext cx="2372995" cy="287020"/>
          </a:xfrm>
          <a:custGeom>
            <a:avLst/>
            <a:gdLst/>
            <a:ahLst/>
            <a:cxnLst/>
            <a:rect l="l" t="t" r="r" b="b"/>
            <a:pathLst>
              <a:path w="2372995" h="287019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366771" y="286511"/>
                </a:lnTo>
                <a:lnTo>
                  <a:pt x="2371343" y="284987"/>
                </a:lnTo>
                <a:lnTo>
                  <a:pt x="2372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287019">
                <a:moveTo>
                  <a:pt x="2366772" y="4571"/>
                </a:moveTo>
                <a:lnTo>
                  <a:pt x="2366772" y="281939"/>
                </a:lnTo>
                <a:lnTo>
                  <a:pt x="2372867" y="281939"/>
                </a:lnTo>
                <a:lnTo>
                  <a:pt x="2372867" y="4571"/>
                </a:lnTo>
                <a:lnTo>
                  <a:pt x="2366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2667000"/>
            <a:ext cx="2362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3428" y="2662428"/>
            <a:ext cx="2372995" cy="287020"/>
          </a:xfrm>
          <a:custGeom>
            <a:avLst/>
            <a:gdLst/>
            <a:ahLst/>
            <a:cxnLst/>
            <a:rect l="l" t="t" r="r" b="b"/>
            <a:pathLst>
              <a:path w="2372995" h="287019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366771" y="286511"/>
                </a:lnTo>
                <a:lnTo>
                  <a:pt x="2371343" y="284987"/>
                </a:lnTo>
                <a:lnTo>
                  <a:pt x="2372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287019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372995" h="287019">
                <a:moveTo>
                  <a:pt x="2362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362199" y="281939"/>
                </a:lnTo>
                <a:lnTo>
                  <a:pt x="2362199" y="277367"/>
                </a:lnTo>
                <a:close/>
              </a:path>
              <a:path w="2372995" h="287019">
                <a:moveTo>
                  <a:pt x="2362199" y="4571"/>
                </a:moveTo>
                <a:lnTo>
                  <a:pt x="2362199" y="281939"/>
                </a:lnTo>
                <a:lnTo>
                  <a:pt x="2366771" y="277367"/>
                </a:lnTo>
                <a:lnTo>
                  <a:pt x="2372867" y="277367"/>
                </a:lnTo>
                <a:lnTo>
                  <a:pt x="2372867" y="10667"/>
                </a:lnTo>
                <a:lnTo>
                  <a:pt x="2366771" y="10667"/>
                </a:lnTo>
                <a:lnTo>
                  <a:pt x="2362199" y="4571"/>
                </a:lnTo>
                <a:close/>
              </a:path>
              <a:path w="2372995" h="287019">
                <a:moveTo>
                  <a:pt x="2372867" y="277367"/>
                </a:moveTo>
                <a:lnTo>
                  <a:pt x="2366771" y="277367"/>
                </a:lnTo>
                <a:lnTo>
                  <a:pt x="2362199" y="281939"/>
                </a:lnTo>
                <a:lnTo>
                  <a:pt x="2372867" y="281939"/>
                </a:lnTo>
                <a:lnTo>
                  <a:pt x="2372867" y="277367"/>
                </a:lnTo>
                <a:close/>
              </a:path>
              <a:path w="2372995" h="28701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372995" h="287019">
                <a:moveTo>
                  <a:pt x="2362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362199" y="10667"/>
                </a:lnTo>
                <a:lnTo>
                  <a:pt x="2362199" y="4571"/>
                </a:lnTo>
                <a:close/>
              </a:path>
              <a:path w="2372995" h="287019">
                <a:moveTo>
                  <a:pt x="2372867" y="4571"/>
                </a:moveTo>
                <a:lnTo>
                  <a:pt x="2362199" y="4571"/>
                </a:lnTo>
                <a:lnTo>
                  <a:pt x="2366771" y="10667"/>
                </a:lnTo>
                <a:lnTo>
                  <a:pt x="2372867" y="10667"/>
                </a:lnTo>
                <a:lnTo>
                  <a:pt x="2372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2781300"/>
            <a:ext cx="2059305" cy="273050"/>
          </a:xfrm>
          <a:custGeom>
            <a:avLst/>
            <a:gdLst/>
            <a:ahLst/>
            <a:cxnLst/>
            <a:rect l="l" t="t" r="r" b="b"/>
            <a:pathLst>
              <a:path w="2059304" h="273050">
                <a:moveTo>
                  <a:pt x="2030258" y="37047"/>
                </a:moveTo>
                <a:lnTo>
                  <a:pt x="0" y="262127"/>
                </a:lnTo>
                <a:lnTo>
                  <a:pt x="1523" y="272795"/>
                </a:lnTo>
                <a:lnTo>
                  <a:pt x="2032251" y="46152"/>
                </a:lnTo>
                <a:lnTo>
                  <a:pt x="2039276" y="40960"/>
                </a:lnTo>
                <a:lnTo>
                  <a:pt x="2030258" y="37047"/>
                </a:lnTo>
                <a:close/>
              </a:path>
              <a:path w="2059304" h="273050">
                <a:moveTo>
                  <a:pt x="2051852" y="35051"/>
                </a:moveTo>
                <a:lnTo>
                  <a:pt x="2048255" y="35051"/>
                </a:lnTo>
                <a:lnTo>
                  <a:pt x="2049779" y="44195"/>
                </a:lnTo>
                <a:lnTo>
                  <a:pt x="2032251" y="46152"/>
                </a:lnTo>
                <a:lnTo>
                  <a:pt x="1975103" y="88391"/>
                </a:lnTo>
                <a:lnTo>
                  <a:pt x="1973579" y="91439"/>
                </a:lnTo>
                <a:lnTo>
                  <a:pt x="1973579" y="96011"/>
                </a:lnTo>
                <a:lnTo>
                  <a:pt x="1976627" y="97535"/>
                </a:lnTo>
                <a:lnTo>
                  <a:pt x="1981199" y="96011"/>
                </a:lnTo>
                <a:lnTo>
                  <a:pt x="2058923" y="38099"/>
                </a:lnTo>
                <a:lnTo>
                  <a:pt x="2051852" y="35051"/>
                </a:lnTo>
                <a:close/>
              </a:path>
              <a:path w="2059304" h="273050">
                <a:moveTo>
                  <a:pt x="2039276" y="40960"/>
                </a:moveTo>
                <a:lnTo>
                  <a:pt x="2032251" y="46152"/>
                </a:lnTo>
                <a:lnTo>
                  <a:pt x="2049779" y="44195"/>
                </a:lnTo>
                <a:lnTo>
                  <a:pt x="2046731" y="44195"/>
                </a:lnTo>
                <a:lnTo>
                  <a:pt x="2039276" y="40960"/>
                </a:lnTo>
                <a:close/>
              </a:path>
              <a:path w="2059304" h="273050">
                <a:moveTo>
                  <a:pt x="2045207" y="36575"/>
                </a:moveTo>
                <a:lnTo>
                  <a:pt x="2039276" y="40960"/>
                </a:lnTo>
                <a:lnTo>
                  <a:pt x="2046731" y="44195"/>
                </a:lnTo>
                <a:lnTo>
                  <a:pt x="2045207" y="36575"/>
                </a:lnTo>
                <a:close/>
              </a:path>
              <a:path w="2059304" h="273050">
                <a:moveTo>
                  <a:pt x="2048509" y="36575"/>
                </a:moveTo>
                <a:lnTo>
                  <a:pt x="2045207" y="36575"/>
                </a:lnTo>
                <a:lnTo>
                  <a:pt x="2046731" y="44195"/>
                </a:lnTo>
                <a:lnTo>
                  <a:pt x="2049779" y="44195"/>
                </a:lnTo>
                <a:lnTo>
                  <a:pt x="2048509" y="36575"/>
                </a:lnTo>
                <a:close/>
              </a:path>
              <a:path w="2059304" h="273050">
                <a:moveTo>
                  <a:pt x="2048255" y="35051"/>
                </a:moveTo>
                <a:lnTo>
                  <a:pt x="2030258" y="37047"/>
                </a:lnTo>
                <a:lnTo>
                  <a:pt x="2039276" y="40960"/>
                </a:lnTo>
                <a:lnTo>
                  <a:pt x="2045207" y="36575"/>
                </a:lnTo>
                <a:lnTo>
                  <a:pt x="2048509" y="36575"/>
                </a:lnTo>
                <a:lnTo>
                  <a:pt x="2048255" y="35051"/>
                </a:lnTo>
                <a:close/>
              </a:path>
              <a:path w="2059304" h="273050">
                <a:moveTo>
                  <a:pt x="1970531" y="0"/>
                </a:moveTo>
                <a:lnTo>
                  <a:pt x="1965959" y="0"/>
                </a:lnTo>
                <a:lnTo>
                  <a:pt x="1964435" y="1523"/>
                </a:lnTo>
                <a:lnTo>
                  <a:pt x="1964435" y="6095"/>
                </a:lnTo>
                <a:lnTo>
                  <a:pt x="1965959" y="9143"/>
                </a:lnTo>
                <a:lnTo>
                  <a:pt x="2030258" y="37047"/>
                </a:lnTo>
                <a:lnTo>
                  <a:pt x="2048255" y="35051"/>
                </a:lnTo>
                <a:lnTo>
                  <a:pt x="2051852" y="35051"/>
                </a:lnTo>
                <a:lnTo>
                  <a:pt x="1970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3686555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3212" y="54863"/>
                </a:lnTo>
                <a:lnTo>
                  <a:pt x="2200655" y="54863"/>
                </a:lnTo>
                <a:lnTo>
                  <a:pt x="2203233" y="54852"/>
                </a:lnTo>
                <a:lnTo>
                  <a:pt x="2211323" y="50291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5227" y="3576828"/>
            <a:ext cx="3134995" cy="287020"/>
          </a:xfrm>
          <a:custGeom>
            <a:avLst/>
            <a:gdLst/>
            <a:ahLst/>
            <a:cxnLst/>
            <a:rect l="l" t="t" r="r" b="b"/>
            <a:pathLst>
              <a:path w="3134995" h="287020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3128771" y="286511"/>
                </a:lnTo>
                <a:lnTo>
                  <a:pt x="3133343" y="284987"/>
                </a:lnTo>
                <a:lnTo>
                  <a:pt x="3134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3134867" y="4571"/>
                </a:lnTo>
                <a:lnTo>
                  <a:pt x="3133343" y="1523"/>
                </a:lnTo>
                <a:lnTo>
                  <a:pt x="3128771" y="0"/>
                </a:lnTo>
                <a:close/>
              </a:path>
              <a:path w="3134995" h="287020">
                <a:moveTo>
                  <a:pt x="3128772" y="4571"/>
                </a:moveTo>
                <a:lnTo>
                  <a:pt x="3128772" y="281939"/>
                </a:lnTo>
                <a:lnTo>
                  <a:pt x="3134867" y="281939"/>
                </a:lnTo>
                <a:lnTo>
                  <a:pt x="3134867" y="4571"/>
                </a:lnTo>
                <a:lnTo>
                  <a:pt x="3128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00" y="3581400"/>
            <a:ext cx="3124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5227" y="3576828"/>
            <a:ext cx="3134995" cy="287020"/>
          </a:xfrm>
          <a:custGeom>
            <a:avLst/>
            <a:gdLst/>
            <a:ahLst/>
            <a:cxnLst/>
            <a:rect l="l" t="t" r="r" b="b"/>
            <a:pathLst>
              <a:path w="3134995" h="287020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3128771" y="286511"/>
                </a:lnTo>
                <a:lnTo>
                  <a:pt x="3133343" y="284987"/>
                </a:lnTo>
                <a:lnTo>
                  <a:pt x="3134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134867" y="4571"/>
                </a:lnTo>
                <a:lnTo>
                  <a:pt x="3133343" y="1523"/>
                </a:lnTo>
                <a:lnTo>
                  <a:pt x="3128771" y="0"/>
                </a:lnTo>
                <a:close/>
              </a:path>
              <a:path w="31349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3134995" h="287020">
                <a:moveTo>
                  <a:pt x="3124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3124199" y="281939"/>
                </a:lnTo>
                <a:lnTo>
                  <a:pt x="3124199" y="277367"/>
                </a:lnTo>
                <a:close/>
              </a:path>
              <a:path w="3134995" h="287020">
                <a:moveTo>
                  <a:pt x="3124199" y="4571"/>
                </a:moveTo>
                <a:lnTo>
                  <a:pt x="3124199" y="281939"/>
                </a:lnTo>
                <a:lnTo>
                  <a:pt x="3128771" y="277367"/>
                </a:lnTo>
                <a:lnTo>
                  <a:pt x="3134867" y="277367"/>
                </a:lnTo>
                <a:lnTo>
                  <a:pt x="3134867" y="10667"/>
                </a:lnTo>
                <a:lnTo>
                  <a:pt x="3128771" y="10667"/>
                </a:lnTo>
                <a:lnTo>
                  <a:pt x="3124199" y="4571"/>
                </a:lnTo>
                <a:close/>
              </a:path>
              <a:path w="3134995" h="287020">
                <a:moveTo>
                  <a:pt x="3134867" y="277367"/>
                </a:moveTo>
                <a:lnTo>
                  <a:pt x="3128771" y="277367"/>
                </a:lnTo>
                <a:lnTo>
                  <a:pt x="3124199" y="281939"/>
                </a:lnTo>
                <a:lnTo>
                  <a:pt x="3134867" y="281939"/>
                </a:lnTo>
                <a:lnTo>
                  <a:pt x="3134867" y="277367"/>
                </a:lnTo>
                <a:close/>
              </a:path>
              <a:path w="31349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134995" h="287020">
                <a:moveTo>
                  <a:pt x="3124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124199" y="10667"/>
                </a:lnTo>
                <a:lnTo>
                  <a:pt x="3124199" y="4571"/>
                </a:lnTo>
                <a:close/>
              </a:path>
              <a:path w="3134995" h="287020">
                <a:moveTo>
                  <a:pt x="3134867" y="4571"/>
                </a:moveTo>
                <a:lnTo>
                  <a:pt x="3124199" y="4571"/>
                </a:lnTo>
                <a:lnTo>
                  <a:pt x="3128771" y="10667"/>
                </a:lnTo>
                <a:lnTo>
                  <a:pt x="3134867" y="10667"/>
                </a:lnTo>
                <a:lnTo>
                  <a:pt x="3134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212" y="3886200"/>
            <a:ext cx="6444995" cy="3124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4143755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3212" y="54863"/>
                </a:lnTo>
                <a:lnTo>
                  <a:pt x="2200655" y="54863"/>
                </a:lnTo>
                <a:lnTo>
                  <a:pt x="2203233" y="54852"/>
                </a:lnTo>
                <a:lnTo>
                  <a:pt x="2211323" y="50291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2827" y="4034028"/>
            <a:ext cx="3134995" cy="287020"/>
          </a:xfrm>
          <a:custGeom>
            <a:avLst/>
            <a:gdLst/>
            <a:ahLst/>
            <a:cxnLst/>
            <a:rect l="l" t="t" r="r" b="b"/>
            <a:pathLst>
              <a:path w="3134995" h="287020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3128771" y="286511"/>
                </a:lnTo>
                <a:lnTo>
                  <a:pt x="3133343" y="284987"/>
                </a:lnTo>
                <a:lnTo>
                  <a:pt x="3134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3134867" y="4571"/>
                </a:lnTo>
                <a:lnTo>
                  <a:pt x="3133343" y="1523"/>
                </a:lnTo>
                <a:lnTo>
                  <a:pt x="3128771" y="0"/>
                </a:lnTo>
                <a:close/>
              </a:path>
              <a:path w="3134995" h="287020">
                <a:moveTo>
                  <a:pt x="3128772" y="4571"/>
                </a:moveTo>
                <a:lnTo>
                  <a:pt x="3128772" y="281939"/>
                </a:lnTo>
                <a:lnTo>
                  <a:pt x="3134867" y="281939"/>
                </a:lnTo>
                <a:lnTo>
                  <a:pt x="3134867" y="4571"/>
                </a:lnTo>
                <a:lnTo>
                  <a:pt x="3128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7400" y="4038600"/>
            <a:ext cx="3124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2827" y="4034028"/>
            <a:ext cx="3134995" cy="287020"/>
          </a:xfrm>
          <a:custGeom>
            <a:avLst/>
            <a:gdLst/>
            <a:ahLst/>
            <a:cxnLst/>
            <a:rect l="l" t="t" r="r" b="b"/>
            <a:pathLst>
              <a:path w="3134995" h="287020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3128771" y="286511"/>
                </a:lnTo>
                <a:lnTo>
                  <a:pt x="3133343" y="284987"/>
                </a:lnTo>
                <a:lnTo>
                  <a:pt x="3134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134867" y="4571"/>
                </a:lnTo>
                <a:lnTo>
                  <a:pt x="3133343" y="1523"/>
                </a:lnTo>
                <a:lnTo>
                  <a:pt x="3128771" y="0"/>
                </a:lnTo>
                <a:close/>
              </a:path>
              <a:path w="31349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3134995" h="287020">
                <a:moveTo>
                  <a:pt x="3124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3124199" y="281939"/>
                </a:lnTo>
                <a:lnTo>
                  <a:pt x="3124199" y="277367"/>
                </a:lnTo>
                <a:close/>
              </a:path>
              <a:path w="3134995" h="287020">
                <a:moveTo>
                  <a:pt x="3124199" y="4571"/>
                </a:moveTo>
                <a:lnTo>
                  <a:pt x="3124199" y="281939"/>
                </a:lnTo>
                <a:lnTo>
                  <a:pt x="3128771" y="277367"/>
                </a:lnTo>
                <a:lnTo>
                  <a:pt x="3134867" y="277367"/>
                </a:lnTo>
                <a:lnTo>
                  <a:pt x="3134867" y="10667"/>
                </a:lnTo>
                <a:lnTo>
                  <a:pt x="3128771" y="10667"/>
                </a:lnTo>
                <a:lnTo>
                  <a:pt x="3124199" y="4571"/>
                </a:lnTo>
                <a:close/>
              </a:path>
              <a:path w="3134995" h="287020">
                <a:moveTo>
                  <a:pt x="3134867" y="277367"/>
                </a:moveTo>
                <a:lnTo>
                  <a:pt x="3128771" y="277367"/>
                </a:lnTo>
                <a:lnTo>
                  <a:pt x="3124199" y="281939"/>
                </a:lnTo>
                <a:lnTo>
                  <a:pt x="3134867" y="281939"/>
                </a:lnTo>
                <a:lnTo>
                  <a:pt x="3134867" y="277367"/>
                </a:lnTo>
                <a:close/>
              </a:path>
              <a:path w="31349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134995" h="287020">
                <a:moveTo>
                  <a:pt x="3124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124199" y="10667"/>
                </a:lnTo>
                <a:lnTo>
                  <a:pt x="3124199" y="4571"/>
                </a:lnTo>
                <a:close/>
              </a:path>
              <a:path w="3134995" h="287020">
                <a:moveTo>
                  <a:pt x="3134867" y="4571"/>
                </a:moveTo>
                <a:lnTo>
                  <a:pt x="3124199" y="4571"/>
                </a:lnTo>
                <a:lnTo>
                  <a:pt x="3128771" y="10667"/>
                </a:lnTo>
                <a:lnTo>
                  <a:pt x="3134867" y="10667"/>
                </a:lnTo>
                <a:lnTo>
                  <a:pt x="3134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47668" y="2724351"/>
            <a:ext cx="2560955" cy="155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9906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“Hel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orld”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“Hel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o_</a:t>
            </a:r>
            <a:r>
              <a:rPr sz="1200" b="1" spc="5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20" dirty="0">
                <a:latin typeface="Arial"/>
                <a:cs typeface="Arial"/>
              </a:rPr>
              <a:t> W</a:t>
            </a:r>
            <a:r>
              <a:rPr sz="1200" b="1" dirty="0">
                <a:latin typeface="Arial"/>
                <a:cs typeface="Arial"/>
              </a:rPr>
              <a:t>orld”.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“Hel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  </a:t>
            </a:r>
            <a:r>
              <a:rPr sz="1200" b="1" spc="5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 </a:t>
            </a:r>
            <a:r>
              <a:rPr sz="1200" b="1" spc="-2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orld”.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29200" y="4829555"/>
            <a:ext cx="1373505" cy="99060"/>
          </a:xfrm>
          <a:custGeom>
            <a:avLst/>
            <a:gdLst/>
            <a:ahLst/>
            <a:cxnLst/>
            <a:rect l="l" t="t" r="r" b="b"/>
            <a:pathLst>
              <a:path w="1373504" h="99060">
                <a:moveTo>
                  <a:pt x="1345199" y="54844"/>
                </a:moveTo>
                <a:lnTo>
                  <a:pt x="1284731" y="89915"/>
                </a:lnTo>
                <a:lnTo>
                  <a:pt x="1281683" y="92963"/>
                </a:lnTo>
                <a:lnTo>
                  <a:pt x="1284731" y="99059"/>
                </a:lnTo>
                <a:lnTo>
                  <a:pt x="1289303" y="97535"/>
                </a:lnTo>
                <a:lnTo>
                  <a:pt x="1365012" y="54863"/>
                </a:lnTo>
                <a:lnTo>
                  <a:pt x="1345199" y="54844"/>
                </a:lnTo>
                <a:close/>
              </a:path>
              <a:path w="1373504" h="99060">
                <a:moveTo>
                  <a:pt x="1354363" y="49529"/>
                </a:moveTo>
                <a:lnTo>
                  <a:pt x="1345199" y="54844"/>
                </a:lnTo>
                <a:lnTo>
                  <a:pt x="1362455" y="54863"/>
                </a:lnTo>
                <a:lnTo>
                  <a:pt x="1362455" y="53339"/>
                </a:lnTo>
                <a:lnTo>
                  <a:pt x="1360931" y="53339"/>
                </a:lnTo>
                <a:lnTo>
                  <a:pt x="1354363" y="49529"/>
                </a:lnTo>
                <a:close/>
              </a:path>
              <a:path w="1373504" h="99060">
                <a:moveTo>
                  <a:pt x="1286255" y="0"/>
                </a:moveTo>
                <a:lnTo>
                  <a:pt x="1283207" y="3047"/>
                </a:lnTo>
                <a:lnTo>
                  <a:pt x="1281683" y="6095"/>
                </a:lnTo>
                <a:lnTo>
                  <a:pt x="1284731" y="9143"/>
                </a:lnTo>
                <a:lnTo>
                  <a:pt x="1345133" y="44176"/>
                </a:lnTo>
                <a:lnTo>
                  <a:pt x="1362455" y="44195"/>
                </a:lnTo>
                <a:lnTo>
                  <a:pt x="1362455" y="54863"/>
                </a:lnTo>
                <a:lnTo>
                  <a:pt x="1365012" y="54863"/>
                </a:lnTo>
                <a:lnTo>
                  <a:pt x="1373123" y="50291"/>
                </a:lnTo>
                <a:lnTo>
                  <a:pt x="1289303" y="1523"/>
                </a:lnTo>
                <a:lnTo>
                  <a:pt x="1286255" y="0"/>
                </a:lnTo>
                <a:close/>
              </a:path>
              <a:path w="1373504" h="99060">
                <a:moveTo>
                  <a:pt x="0" y="42671"/>
                </a:moveTo>
                <a:lnTo>
                  <a:pt x="0" y="53339"/>
                </a:lnTo>
                <a:lnTo>
                  <a:pt x="1345199" y="54844"/>
                </a:lnTo>
                <a:lnTo>
                  <a:pt x="1354363" y="49529"/>
                </a:lnTo>
                <a:lnTo>
                  <a:pt x="1345133" y="44176"/>
                </a:lnTo>
                <a:lnTo>
                  <a:pt x="0" y="42671"/>
                </a:lnTo>
                <a:close/>
              </a:path>
              <a:path w="1373504" h="99060">
                <a:moveTo>
                  <a:pt x="1360931" y="45719"/>
                </a:moveTo>
                <a:lnTo>
                  <a:pt x="1354363" y="49529"/>
                </a:lnTo>
                <a:lnTo>
                  <a:pt x="1360931" y="53339"/>
                </a:lnTo>
                <a:lnTo>
                  <a:pt x="1360931" y="45719"/>
                </a:lnTo>
                <a:close/>
              </a:path>
              <a:path w="1373504" h="99060">
                <a:moveTo>
                  <a:pt x="1362455" y="45719"/>
                </a:moveTo>
                <a:lnTo>
                  <a:pt x="1360931" y="45719"/>
                </a:lnTo>
                <a:lnTo>
                  <a:pt x="1360931" y="53339"/>
                </a:lnTo>
                <a:lnTo>
                  <a:pt x="1362455" y="53339"/>
                </a:lnTo>
                <a:lnTo>
                  <a:pt x="1362455" y="45719"/>
                </a:lnTo>
                <a:close/>
              </a:path>
              <a:path w="1373504" h="99060">
                <a:moveTo>
                  <a:pt x="1345133" y="44176"/>
                </a:moveTo>
                <a:lnTo>
                  <a:pt x="1354363" y="49529"/>
                </a:lnTo>
                <a:lnTo>
                  <a:pt x="1360931" y="45719"/>
                </a:lnTo>
                <a:lnTo>
                  <a:pt x="1362455" y="45719"/>
                </a:lnTo>
                <a:lnTo>
                  <a:pt x="1362455" y="44195"/>
                </a:lnTo>
                <a:lnTo>
                  <a:pt x="1345133" y="44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2427" y="4719828"/>
            <a:ext cx="1534795" cy="287020"/>
          </a:xfrm>
          <a:custGeom>
            <a:avLst/>
            <a:gdLst/>
            <a:ahLst/>
            <a:cxnLst/>
            <a:rect l="l" t="t" r="r" b="b"/>
            <a:pathLst>
              <a:path w="1534795" h="28702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1528571" y="286511"/>
                </a:lnTo>
                <a:lnTo>
                  <a:pt x="1533143" y="284987"/>
                </a:lnTo>
                <a:lnTo>
                  <a:pt x="15346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87020">
                <a:moveTo>
                  <a:pt x="1528572" y="4571"/>
                </a:moveTo>
                <a:lnTo>
                  <a:pt x="1528572" y="281939"/>
                </a:lnTo>
                <a:lnTo>
                  <a:pt x="1534667" y="281939"/>
                </a:lnTo>
                <a:lnTo>
                  <a:pt x="1534667" y="4571"/>
                </a:lnTo>
                <a:lnTo>
                  <a:pt x="1528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4724400"/>
            <a:ext cx="15239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2427" y="4719828"/>
            <a:ext cx="1534795" cy="287020"/>
          </a:xfrm>
          <a:custGeom>
            <a:avLst/>
            <a:gdLst/>
            <a:ahLst/>
            <a:cxnLst/>
            <a:rect l="l" t="t" r="r" b="b"/>
            <a:pathLst>
              <a:path w="1534795" h="28702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1528571" y="286511"/>
                </a:lnTo>
                <a:lnTo>
                  <a:pt x="1533143" y="284987"/>
                </a:lnTo>
                <a:lnTo>
                  <a:pt x="15346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1534795" h="287020">
                <a:moveTo>
                  <a:pt x="15239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1523999" y="281939"/>
                </a:lnTo>
                <a:lnTo>
                  <a:pt x="1523999" y="277367"/>
                </a:lnTo>
                <a:close/>
              </a:path>
              <a:path w="1534795" h="287020">
                <a:moveTo>
                  <a:pt x="1523999" y="4571"/>
                </a:moveTo>
                <a:lnTo>
                  <a:pt x="1523999" y="281939"/>
                </a:lnTo>
                <a:lnTo>
                  <a:pt x="1528571" y="277367"/>
                </a:lnTo>
                <a:lnTo>
                  <a:pt x="1534667" y="277367"/>
                </a:lnTo>
                <a:lnTo>
                  <a:pt x="1534667" y="10667"/>
                </a:lnTo>
                <a:lnTo>
                  <a:pt x="1528571" y="10667"/>
                </a:lnTo>
                <a:lnTo>
                  <a:pt x="1523999" y="4571"/>
                </a:lnTo>
                <a:close/>
              </a:path>
              <a:path w="1534795" h="287020">
                <a:moveTo>
                  <a:pt x="1534667" y="277367"/>
                </a:moveTo>
                <a:lnTo>
                  <a:pt x="1528571" y="277367"/>
                </a:lnTo>
                <a:lnTo>
                  <a:pt x="1523999" y="281939"/>
                </a:lnTo>
                <a:lnTo>
                  <a:pt x="1534667" y="281939"/>
                </a:lnTo>
                <a:lnTo>
                  <a:pt x="1534667" y="277367"/>
                </a:lnTo>
                <a:close/>
              </a:path>
              <a:path w="15347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534795" h="287020">
                <a:moveTo>
                  <a:pt x="152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523999" y="10667"/>
                </a:lnTo>
                <a:lnTo>
                  <a:pt x="1523999" y="4571"/>
                </a:lnTo>
                <a:close/>
              </a:path>
              <a:path w="1534795" h="287020">
                <a:moveTo>
                  <a:pt x="1534667" y="4571"/>
                </a:moveTo>
                <a:lnTo>
                  <a:pt x="1523999" y="4571"/>
                </a:lnTo>
                <a:lnTo>
                  <a:pt x="1528571" y="10667"/>
                </a:lnTo>
                <a:lnTo>
                  <a:pt x="1534667" y="10667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200" y="5024628"/>
            <a:ext cx="2592705" cy="274320"/>
          </a:xfrm>
          <a:custGeom>
            <a:avLst/>
            <a:gdLst/>
            <a:ahLst/>
            <a:cxnLst/>
            <a:rect l="l" t="t" r="r" b="b"/>
            <a:pathLst>
              <a:path w="2592704" h="274320">
                <a:moveTo>
                  <a:pt x="2564289" y="236216"/>
                </a:moveTo>
                <a:lnTo>
                  <a:pt x="2500883" y="266699"/>
                </a:lnTo>
                <a:lnTo>
                  <a:pt x="2497835" y="269747"/>
                </a:lnTo>
                <a:lnTo>
                  <a:pt x="2497835" y="272795"/>
                </a:lnTo>
                <a:lnTo>
                  <a:pt x="2500883" y="274319"/>
                </a:lnTo>
                <a:lnTo>
                  <a:pt x="2503931" y="274319"/>
                </a:lnTo>
                <a:lnTo>
                  <a:pt x="2582502" y="237743"/>
                </a:lnTo>
                <a:lnTo>
                  <a:pt x="2581655" y="237743"/>
                </a:lnTo>
                <a:lnTo>
                  <a:pt x="2564289" y="236216"/>
                </a:lnTo>
                <a:close/>
              </a:path>
              <a:path w="2592704" h="274320">
                <a:moveTo>
                  <a:pt x="2573609" y="231735"/>
                </a:moveTo>
                <a:lnTo>
                  <a:pt x="2564289" y="236216"/>
                </a:lnTo>
                <a:lnTo>
                  <a:pt x="2581655" y="237743"/>
                </a:lnTo>
                <a:lnTo>
                  <a:pt x="2581909" y="236219"/>
                </a:lnTo>
                <a:lnTo>
                  <a:pt x="2580131" y="236219"/>
                </a:lnTo>
                <a:lnTo>
                  <a:pt x="2573609" y="231735"/>
                </a:lnTo>
                <a:close/>
              </a:path>
              <a:path w="2592704" h="274320">
                <a:moveTo>
                  <a:pt x="2510027" y="176783"/>
                </a:moveTo>
                <a:lnTo>
                  <a:pt x="2506979" y="179831"/>
                </a:lnTo>
                <a:lnTo>
                  <a:pt x="2505455" y="182879"/>
                </a:lnTo>
                <a:lnTo>
                  <a:pt x="2506979" y="185927"/>
                </a:lnTo>
                <a:lnTo>
                  <a:pt x="2566959" y="227163"/>
                </a:lnTo>
                <a:lnTo>
                  <a:pt x="2583179" y="228599"/>
                </a:lnTo>
                <a:lnTo>
                  <a:pt x="2581655" y="237743"/>
                </a:lnTo>
                <a:lnTo>
                  <a:pt x="2582502" y="237743"/>
                </a:lnTo>
                <a:lnTo>
                  <a:pt x="2592323" y="233171"/>
                </a:lnTo>
                <a:lnTo>
                  <a:pt x="2513075" y="178307"/>
                </a:lnTo>
                <a:lnTo>
                  <a:pt x="2510027" y="176783"/>
                </a:lnTo>
                <a:close/>
              </a:path>
              <a:path w="2592704" h="274320">
                <a:moveTo>
                  <a:pt x="2580131" y="228599"/>
                </a:moveTo>
                <a:lnTo>
                  <a:pt x="2573609" y="231735"/>
                </a:lnTo>
                <a:lnTo>
                  <a:pt x="2580131" y="236219"/>
                </a:lnTo>
                <a:lnTo>
                  <a:pt x="2580131" y="228599"/>
                </a:lnTo>
                <a:close/>
              </a:path>
              <a:path w="2592704" h="274320">
                <a:moveTo>
                  <a:pt x="2583179" y="228599"/>
                </a:moveTo>
                <a:lnTo>
                  <a:pt x="2580131" y="228599"/>
                </a:lnTo>
                <a:lnTo>
                  <a:pt x="2580131" y="236219"/>
                </a:lnTo>
                <a:lnTo>
                  <a:pt x="2581909" y="236219"/>
                </a:lnTo>
                <a:lnTo>
                  <a:pt x="2583179" y="228599"/>
                </a:lnTo>
                <a:close/>
              </a:path>
              <a:path w="2592704" h="274320">
                <a:moveTo>
                  <a:pt x="1523" y="0"/>
                </a:moveTo>
                <a:lnTo>
                  <a:pt x="0" y="10667"/>
                </a:lnTo>
                <a:lnTo>
                  <a:pt x="2564289" y="236216"/>
                </a:lnTo>
                <a:lnTo>
                  <a:pt x="2573609" y="231735"/>
                </a:lnTo>
                <a:lnTo>
                  <a:pt x="2566959" y="227163"/>
                </a:lnTo>
                <a:lnTo>
                  <a:pt x="1523" y="0"/>
                </a:lnTo>
                <a:close/>
              </a:path>
              <a:path w="2592704" h="274320">
                <a:moveTo>
                  <a:pt x="2566959" y="227163"/>
                </a:moveTo>
                <a:lnTo>
                  <a:pt x="2573609" y="231735"/>
                </a:lnTo>
                <a:lnTo>
                  <a:pt x="2580131" y="228599"/>
                </a:lnTo>
                <a:lnTo>
                  <a:pt x="2583179" y="228599"/>
                </a:lnTo>
                <a:lnTo>
                  <a:pt x="2566959" y="227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67627" y="5100828"/>
            <a:ext cx="3134995" cy="287020"/>
          </a:xfrm>
          <a:custGeom>
            <a:avLst/>
            <a:gdLst/>
            <a:ahLst/>
            <a:cxnLst/>
            <a:rect l="l" t="t" r="r" b="b"/>
            <a:pathLst>
              <a:path w="3134995" h="287020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3128771" y="286511"/>
                </a:lnTo>
                <a:lnTo>
                  <a:pt x="3133343" y="284987"/>
                </a:lnTo>
                <a:lnTo>
                  <a:pt x="3134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3134867" y="4571"/>
                </a:lnTo>
                <a:lnTo>
                  <a:pt x="3133343" y="1523"/>
                </a:lnTo>
                <a:lnTo>
                  <a:pt x="3128771" y="0"/>
                </a:lnTo>
                <a:close/>
              </a:path>
              <a:path w="3134995" h="287020">
                <a:moveTo>
                  <a:pt x="3128772" y="4571"/>
                </a:moveTo>
                <a:lnTo>
                  <a:pt x="3128772" y="281939"/>
                </a:lnTo>
                <a:lnTo>
                  <a:pt x="3134867" y="281939"/>
                </a:lnTo>
                <a:lnTo>
                  <a:pt x="3134867" y="4571"/>
                </a:lnTo>
                <a:lnTo>
                  <a:pt x="3128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2200" y="5105400"/>
            <a:ext cx="3124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67627" y="5100828"/>
            <a:ext cx="3134995" cy="287020"/>
          </a:xfrm>
          <a:custGeom>
            <a:avLst/>
            <a:gdLst/>
            <a:ahLst/>
            <a:cxnLst/>
            <a:rect l="l" t="t" r="r" b="b"/>
            <a:pathLst>
              <a:path w="3134995" h="287020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3128771" y="286511"/>
                </a:lnTo>
                <a:lnTo>
                  <a:pt x="3133343" y="284987"/>
                </a:lnTo>
                <a:lnTo>
                  <a:pt x="3134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134867" y="4571"/>
                </a:lnTo>
                <a:lnTo>
                  <a:pt x="3133343" y="1523"/>
                </a:lnTo>
                <a:lnTo>
                  <a:pt x="3128771" y="0"/>
                </a:lnTo>
                <a:close/>
              </a:path>
              <a:path w="31349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3134995" h="287020">
                <a:moveTo>
                  <a:pt x="3124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3124199" y="281939"/>
                </a:lnTo>
                <a:lnTo>
                  <a:pt x="3124199" y="277367"/>
                </a:lnTo>
                <a:close/>
              </a:path>
              <a:path w="3134995" h="287020">
                <a:moveTo>
                  <a:pt x="3124199" y="4571"/>
                </a:moveTo>
                <a:lnTo>
                  <a:pt x="3124199" y="281939"/>
                </a:lnTo>
                <a:lnTo>
                  <a:pt x="3128771" y="277367"/>
                </a:lnTo>
                <a:lnTo>
                  <a:pt x="3134867" y="277367"/>
                </a:lnTo>
                <a:lnTo>
                  <a:pt x="3134867" y="10667"/>
                </a:lnTo>
                <a:lnTo>
                  <a:pt x="3128771" y="10667"/>
                </a:lnTo>
                <a:lnTo>
                  <a:pt x="3124199" y="4571"/>
                </a:lnTo>
                <a:close/>
              </a:path>
              <a:path w="3134995" h="287020">
                <a:moveTo>
                  <a:pt x="3134867" y="277367"/>
                </a:moveTo>
                <a:lnTo>
                  <a:pt x="3128771" y="277367"/>
                </a:lnTo>
                <a:lnTo>
                  <a:pt x="3124199" y="281939"/>
                </a:lnTo>
                <a:lnTo>
                  <a:pt x="3134867" y="281939"/>
                </a:lnTo>
                <a:lnTo>
                  <a:pt x="3134867" y="277367"/>
                </a:lnTo>
                <a:close/>
              </a:path>
              <a:path w="31349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134995" h="287020">
                <a:moveTo>
                  <a:pt x="3124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124199" y="10667"/>
                </a:lnTo>
                <a:lnTo>
                  <a:pt x="3124199" y="4571"/>
                </a:lnTo>
                <a:close/>
              </a:path>
              <a:path w="3134995" h="287020">
                <a:moveTo>
                  <a:pt x="3134867" y="4571"/>
                </a:moveTo>
                <a:lnTo>
                  <a:pt x="3124199" y="4571"/>
                </a:lnTo>
                <a:lnTo>
                  <a:pt x="3128771" y="10667"/>
                </a:lnTo>
                <a:lnTo>
                  <a:pt x="3134867" y="10667"/>
                </a:lnTo>
                <a:lnTo>
                  <a:pt x="3134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1600" y="5667755"/>
            <a:ext cx="1754505" cy="99060"/>
          </a:xfrm>
          <a:custGeom>
            <a:avLst/>
            <a:gdLst/>
            <a:ahLst/>
            <a:cxnLst/>
            <a:rect l="l" t="t" r="r" b="b"/>
            <a:pathLst>
              <a:path w="1754504" h="99060">
                <a:moveTo>
                  <a:pt x="1667255" y="0"/>
                </a:moveTo>
                <a:lnTo>
                  <a:pt x="1664207" y="3047"/>
                </a:lnTo>
                <a:lnTo>
                  <a:pt x="1662683" y="6095"/>
                </a:lnTo>
                <a:lnTo>
                  <a:pt x="1665731" y="9143"/>
                </a:lnTo>
                <a:lnTo>
                  <a:pt x="1726140" y="44180"/>
                </a:lnTo>
                <a:lnTo>
                  <a:pt x="1743455" y="44195"/>
                </a:lnTo>
                <a:lnTo>
                  <a:pt x="1743455" y="54863"/>
                </a:lnTo>
                <a:lnTo>
                  <a:pt x="1726166" y="54863"/>
                </a:lnTo>
                <a:lnTo>
                  <a:pt x="1665731" y="89915"/>
                </a:lnTo>
                <a:lnTo>
                  <a:pt x="1662683" y="92963"/>
                </a:lnTo>
                <a:lnTo>
                  <a:pt x="1665731" y="99059"/>
                </a:lnTo>
                <a:lnTo>
                  <a:pt x="1670303" y="97535"/>
                </a:lnTo>
                <a:lnTo>
                  <a:pt x="1746012" y="54863"/>
                </a:lnTo>
                <a:lnTo>
                  <a:pt x="1743455" y="54863"/>
                </a:lnTo>
                <a:lnTo>
                  <a:pt x="1746039" y="54848"/>
                </a:lnTo>
                <a:lnTo>
                  <a:pt x="1754123" y="50291"/>
                </a:lnTo>
                <a:lnTo>
                  <a:pt x="1670303" y="1523"/>
                </a:lnTo>
                <a:lnTo>
                  <a:pt x="1667255" y="0"/>
                </a:lnTo>
                <a:close/>
              </a:path>
              <a:path w="1754504" h="99060">
                <a:moveTo>
                  <a:pt x="1735362" y="49529"/>
                </a:moveTo>
                <a:lnTo>
                  <a:pt x="1726192" y="54848"/>
                </a:lnTo>
                <a:lnTo>
                  <a:pt x="1743455" y="54863"/>
                </a:lnTo>
                <a:lnTo>
                  <a:pt x="1743455" y="53339"/>
                </a:lnTo>
                <a:lnTo>
                  <a:pt x="1741931" y="53339"/>
                </a:lnTo>
                <a:lnTo>
                  <a:pt x="1735362" y="49529"/>
                </a:lnTo>
                <a:close/>
              </a:path>
              <a:path w="1754504" h="99060">
                <a:moveTo>
                  <a:pt x="0" y="42671"/>
                </a:moveTo>
                <a:lnTo>
                  <a:pt x="0" y="53339"/>
                </a:lnTo>
                <a:lnTo>
                  <a:pt x="1726192" y="54848"/>
                </a:lnTo>
                <a:lnTo>
                  <a:pt x="1735362" y="49529"/>
                </a:lnTo>
                <a:lnTo>
                  <a:pt x="1726140" y="44180"/>
                </a:lnTo>
                <a:lnTo>
                  <a:pt x="0" y="42671"/>
                </a:lnTo>
                <a:close/>
              </a:path>
              <a:path w="1754504" h="99060">
                <a:moveTo>
                  <a:pt x="1741931" y="45719"/>
                </a:moveTo>
                <a:lnTo>
                  <a:pt x="1735362" y="49529"/>
                </a:lnTo>
                <a:lnTo>
                  <a:pt x="1741931" y="53339"/>
                </a:lnTo>
                <a:lnTo>
                  <a:pt x="1741931" y="45719"/>
                </a:lnTo>
                <a:close/>
              </a:path>
              <a:path w="1754504" h="99060">
                <a:moveTo>
                  <a:pt x="1743455" y="45719"/>
                </a:moveTo>
                <a:lnTo>
                  <a:pt x="1741931" y="45719"/>
                </a:lnTo>
                <a:lnTo>
                  <a:pt x="1741931" y="53339"/>
                </a:lnTo>
                <a:lnTo>
                  <a:pt x="1743455" y="53339"/>
                </a:lnTo>
                <a:lnTo>
                  <a:pt x="1743455" y="45719"/>
                </a:lnTo>
                <a:close/>
              </a:path>
              <a:path w="1754504" h="99060">
                <a:moveTo>
                  <a:pt x="1726140" y="44180"/>
                </a:moveTo>
                <a:lnTo>
                  <a:pt x="1735362" y="49529"/>
                </a:lnTo>
                <a:lnTo>
                  <a:pt x="1741931" y="45719"/>
                </a:lnTo>
                <a:lnTo>
                  <a:pt x="1743455" y="45719"/>
                </a:lnTo>
                <a:lnTo>
                  <a:pt x="1743455" y="44195"/>
                </a:lnTo>
                <a:lnTo>
                  <a:pt x="1726140" y="4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05828" y="5586984"/>
            <a:ext cx="1534795" cy="287020"/>
          </a:xfrm>
          <a:custGeom>
            <a:avLst/>
            <a:gdLst/>
            <a:ahLst/>
            <a:cxnLst/>
            <a:rect l="l" t="t" r="r" b="b"/>
            <a:pathLst>
              <a:path w="1534795" h="28702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1528571" y="286511"/>
                </a:lnTo>
                <a:lnTo>
                  <a:pt x="1533143" y="284987"/>
                </a:lnTo>
                <a:lnTo>
                  <a:pt x="1534667" y="280415"/>
                </a:lnTo>
                <a:lnTo>
                  <a:pt x="4572" y="280415"/>
                </a:lnTo>
                <a:lnTo>
                  <a:pt x="4572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87020">
                <a:moveTo>
                  <a:pt x="1528572" y="4571"/>
                </a:moveTo>
                <a:lnTo>
                  <a:pt x="1528572" y="280415"/>
                </a:lnTo>
                <a:lnTo>
                  <a:pt x="1534667" y="280415"/>
                </a:lnTo>
                <a:lnTo>
                  <a:pt x="1534667" y="4571"/>
                </a:lnTo>
                <a:lnTo>
                  <a:pt x="1528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10400" y="5591555"/>
            <a:ext cx="1523999" cy="275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05828" y="5586984"/>
            <a:ext cx="1534795" cy="287020"/>
          </a:xfrm>
          <a:custGeom>
            <a:avLst/>
            <a:gdLst/>
            <a:ahLst/>
            <a:cxnLst/>
            <a:rect l="l" t="t" r="r" b="b"/>
            <a:pathLst>
              <a:path w="1534795" h="287020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1528571" y="286511"/>
                </a:lnTo>
                <a:lnTo>
                  <a:pt x="1533143" y="284987"/>
                </a:lnTo>
                <a:lnTo>
                  <a:pt x="1534667" y="280415"/>
                </a:lnTo>
                <a:lnTo>
                  <a:pt x="10667" y="280415"/>
                </a:lnTo>
                <a:lnTo>
                  <a:pt x="4571" y="275843"/>
                </a:lnTo>
                <a:lnTo>
                  <a:pt x="10667" y="27584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287020">
                <a:moveTo>
                  <a:pt x="10667" y="275843"/>
                </a:moveTo>
                <a:lnTo>
                  <a:pt x="4571" y="275843"/>
                </a:lnTo>
                <a:lnTo>
                  <a:pt x="10667" y="280415"/>
                </a:lnTo>
                <a:lnTo>
                  <a:pt x="10667" y="275843"/>
                </a:lnTo>
                <a:close/>
              </a:path>
              <a:path w="1534795" h="287020">
                <a:moveTo>
                  <a:pt x="1523999" y="275843"/>
                </a:moveTo>
                <a:lnTo>
                  <a:pt x="10667" y="275843"/>
                </a:lnTo>
                <a:lnTo>
                  <a:pt x="10667" y="280415"/>
                </a:lnTo>
                <a:lnTo>
                  <a:pt x="1523999" y="280415"/>
                </a:lnTo>
                <a:lnTo>
                  <a:pt x="1523999" y="275843"/>
                </a:lnTo>
                <a:close/>
              </a:path>
              <a:path w="1534795" h="287020">
                <a:moveTo>
                  <a:pt x="1523999" y="4571"/>
                </a:moveTo>
                <a:lnTo>
                  <a:pt x="1523999" y="280415"/>
                </a:lnTo>
                <a:lnTo>
                  <a:pt x="1528571" y="275843"/>
                </a:lnTo>
                <a:lnTo>
                  <a:pt x="1534667" y="275843"/>
                </a:lnTo>
                <a:lnTo>
                  <a:pt x="1534667" y="9143"/>
                </a:lnTo>
                <a:lnTo>
                  <a:pt x="1528571" y="9143"/>
                </a:lnTo>
                <a:lnTo>
                  <a:pt x="1523999" y="4571"/>
                </a:lnTo>
                <a:close/>
              </a:path>
              <a:path w="1534795" h="287020">
                <a:moveTo>
                  <a:pt x="1534667" y="275843"/>
                </a:moveTo>
                <a:lnTo>
                  <a:pt x="1528571" y="275843"/>
                </a:lnTo>
                <a:lnTo>
                  <a:pt x="1523999" y="280415"/>
                </a:lnTo>
                <a:lnTo>
                  <a:pt x="1534667" y="280415"/>
                </a:lnTo>
                <a:lnTo>
                  <a:pt x="1534667" y="275843"/>
                </a:lnTo>
                <a:close/>
              </a:path>
              <a:path w="1534795" h="2870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534795" h="287020">
                <a:moveTo>
                  <a:pt x="1523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523999" y="9143"/>
                </a:lnTo>
                <a:lnTo>
                  <a:pt x="1523999" y="4571"/>
                </a:lnTo>
                <a:close/>
              </a:path>
              <a:path w="1534795" h="287020">
                <a:moveTo>
                  <a:pt x="1534667" y="4571"/>
                </a:moveTo>
                <a:lnTo>
                  <a:pt x="1523999" y="4571"/>
                </a:lnTo>
                <a:lnTo>
                  <a:pt x="1528571" y="9143"/>
                </a:lnTo>
                <a:lnTo>
                  <a:pt x="1534667" y="9143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39027" y="6015228"/>
            <a:ext cx="2753995" cy="287020"/>
          </a:xfrm>
          <a:custGeom>
            <a:avLst/>
            <a:gdLst/>
            <a:ahLst/>
            <a:cxnLst/>
            <a:rect l="l" t="t" r="r" b="b"/>
            <a:pathLst>
              <a:path w="2753995" h="287020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747771" y="286511"/>
                </a:lnTo>
                <a:lnTo>
                  <a:pt x="2752343" y="284987"/>
                </a:lnTo>
                <a:lnTo>
                  <a:pt x="2753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287020">
                <a:moveTo>
                  <a:pt x="2747772" y="4571"/>
                </a:moveTo>
                <a:lnTo>
                  <a:pt x="2747772" y="281939"/>
                </a:lnTo>
                <a:lnTo>
                  <a:pt x="2753867" y="281939"/>
                </a:lnTo>
                <a:lnTo>
                  <a:pt x="2753867" y="4571"/>
                </a:lnTo>
                <a:lnTo>
                  <a:pt x="2747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43600" y="6019800"/>
            <a:ext cx="2743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39027" y="6015228"/>
            <a:ext cx="2753995" cy="287020"/>
          </a:xfrm>
          <a:custGeom>
            <a:avLst/>
            <a:gdLst/>
            <a:ahLst/>
            <a:cxnLst/>
            <a:rect l="l" t="t" r="r" b="b"/>
            <a:pathLst>
              <a:path w="2753995" h="287020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747771" y="286511"/>
                </a:lnTo>
                <a:lnTo>
                  <a:pt x="2752343" y="284987"/>
                </a:lnTo>
                <a:lnTo>
                  <a:pt x="2753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753995" h="287020">
                <a:moveTo>
                  <a:pt x="2743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743199" y="281939"/>
                </a:lnTo>
                <a:lnTo>
                  <a:pt x="2743199" y="277367"/>
                </a:lnTo>
                <a:close/>
              </a:path>
              <a:path w="2753995" h="287020">
                <a:moveTo>
                  <a:pt x="2743199" y="4571"/>
                </a:moveTo>
                <a:lnTo>
                  <a:pt x="2743199" y="281939"/>
                </a:lnTo>
                <a:lnTo>
                  <a:pt x="2747771" y="277367"/>
                </a:lnTo>
                <a:lnTo>
                  <a:pt x="2753867" y="277367"/>
                </a:lnTo>
                <a:lnTo>
                  <a:pt x="2753867" y="10667"/>
                </a:lnTo>
                <a:lnTo>
                  <a:pt x="2747771" y="10667"/>
                </a:lnTo>
                <a:lnTo>
                  <a:pt x="2743199" y="4571"/>
                </a:lnTo>
                <a:close/>
              </a:path>
              <a:path w="2753995" h="287020">
                <a:moveTo>
                  <a:pt x="2753867" y="277367"/>
                </a:moveTo>
                <a:lnTo>
                  <a:pt x="2747771" y="277367"/>
                </a:lnTo>
                <a:lnTo>
                  <a:pt x="2743199" y="281939"/>
                </a:lnTo>
                <a:lnTo>
                  <a:pt x="2753867" y="281939"/>
                </a:lnTo>
                <a:lnTo>
                  <a:pt x="2753867" y="277367"/>
                </a:lnTo>
                <a:close/>
              </a:path>
              <a:path w="27539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753995" h="287020">
                <a:moveTo>
                  <a:pt x="2743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743199" y="10667"/>
                </a:lnTo>
                <a:lnTo>
                  <a:pt x="2743199" y="4571"/>
                </a:lnTo>
                <a:close/>
              </a:path>
              <a:path w="2753995" h="287020">
                <a:moveTo>
                  <a:pt x="2753867" y="4571"/>
                </a:moveTo>
                <a:lnTo>
                  <a:pt x="2743199" y="4571"/>
                </a:lnTo>
                <a:lnTo>
                  <a:pt x="2747771" y="10667"/>
                </a:lnTo>
                <a:lnTo>
                  <a:pt x="2753867" y="10667"/>
                </a:lnTo>
                <a:lnTo>
                  <a:pt x="2753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23868" y="4783277"/>
            <a:ext cx="255333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‘J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‘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“Helo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 </a:t>
            </a:r>
            <a:r>
              <a:rPr sz="1200" b="1" spc="-2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orld”.</a:t>
            </a:r>
            <a:endParaRPr sz="1200">
              <a:latin typeface="Arial"/>
              <a:cs typeface="Arial"/>
            </a:endParaRPr>
          </a:p>
          <a:p>
            <a:pPr marL="12700" marR="186055" indent="1066800">
              <a:lnSpc>
                <a:spcPct val="235000"/>
              </a:lnSpc>
              <a:spcBef>
                <a:spcPts val="430"/>
              </a:spcBef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‘</a:t>
            </a:r>
            <a:r>
              <a:rPr sz="1200" b="1" spc="5" dirty="0">
                <a:latin typeface="Arial"/>
                <a:cs typeface="Arial"/>
              </a:rPr>
              <a:t>2</a:t>
            </a:r>
            <a:r>
              <a:rPr sz="1200" b="1" dirty="0">
                <a:latin typeface="Arial"/>
                <a:cs typeface="Arial"/>
              </a:rPr>
              <a:t>1 ‘. 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“dlroW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aJ ol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H“ 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19400" y="5939028"/>
            <a:ext cx="3126105" cy="203200"/>
          </a:xfrm>
          <a:custGeom>
            <a:avLst/>
            <a:gdLst/>
            <a:ahLst/>
            <a:cxnLst/>
            <a:rect l="l" t="t" r="r" b="b"/>
            <a:pathLst>
              <a:path w="3126104" h="203200">
                <a:moveTo>
                  <a:pt x="3097835" y="160709"/>
                </a:moveTo>
                <a:lnTo>
                  <a:pt x="3035807" y="193547"/>
                </a:lnTo>
                <a:lnTo>
                  <a:pt x="3032759" y="196595"/>
                </a:lnTo>
                <a:lnTo>
                  <a:pt x="3032759" y="199643"/>
                </a:lnTo>
                <a:lnTo>
                  <a:pt x="3035807" y="202691"/>
                </a:lnTo>
                <a:lnTo>
                  <a:pt x="3038855" y="202691"/>
                </a:lnTo>
                <a:lnTo>
                  <a:pt x="3117037" y="161543"/>
                </a:lnTo>
                <a:lnTo>
                  <a:pt x="3113531" y="161543"/>
                </a:lnTo>
                <a:lnTo>
                  <a:pt x="3097835" y="160709"/>
                </a:lnTo>
                <a:close/>
              </a:path>
              <a:path w="3126104" h="203200">
                <a:moveTo>
                  <a:pt x="3113409" y="161464"/>
                </a:moveTo>
                <a:close/>
              </a:path>
              <a:path w="3126104" h="203200">
                <a:moveTo>
                  <a:pt x="3113531" y="161470"/>
                </a:moveTo>
                <a:lnTo>
                  <a:pt x="3115055" y="161543"/>
                </a:lnTo>
                <a:lnTo>
                  <a:pt x="3113531" y="161470"/>
                </a:lnTo>
                <a:close/>
              </a:path>
              <a:path w="3126104" h="203200">
                <a:moveTo>
                  <a:pt x="3116579" y="152399"/>
                </a:moveTo>
                <a:lnTo>
                  <a:pt x="3113531" y="152399"/>
                </a:lnTo>
                <a:lnTo>
                  <a:pt x="3113531" y="161470"/>
                </a:lnTo>
                <a:lnTo>
                  <a:pt x="3115055" y="161543"/>
                </a:lnTo>
                <a:lnTo>
                  <a:pt x="3116579" y="152399"/>
                </a:lnTo>
                <a:close/>
              </a:path>
              <a:path w="3126104" h="203200">
                <a:moveTo>
                  <a:pt x="3043427" y="105155"/>
                </a:moveTo>
                <a:lnTo>
                  <a:pt x="3040379" y="105155"/>
                </a:lnTo>
                <a:lnTo>
                  <a:pt x="3037331" y="106679"/>
                </a:lnTo>
                <a:lnTo>
                  <a:pt x="3037331" y="109727"/>
                </a:lnTo>
                <a:lnTo>
                  <a:pt x="3038855" y="112775"/>
                </a:lnTo>
                <a:lnTo>
                  <a:pt x="3098149" y="151498"/>
                </a:lnTo>
                <a:lnTo>
                  <a:pt x="3116579" y="152399"/>
                </a:lnTo>
                <a:lnTo>
                  <a:pt x="3115055" y="161543"/>
                </a:lnTo>
                <a:lnTo>
                  <a:pt x="3117037" y="161543"/>
                </a:lnTo>
                <a:lnTo>
                  <a:pt x="3125723" y="156971"/>
                </a:lnTo>
                <a:lnTo>
                  <a:pt x="3043427" y="105155"/>
                </a:lnTo>
                <a:close/>
              </a:path>
              <a:path w="3126104" h="203200">
                <a:moveTo>
                  <a:pt x="3113531" y="152399"/>
                </a:moveTo>
                <a:lnTo>
                  <a:pt x="3105798" y="156493"/>
                </a:lnTo>
                <a:lnTo>
                  <a:pt x="3113409" y="161464"/>
                </a:lnTo>
                <a:lnTo>
                  <a:pt x="3113531" y="152399"/>
                </a:lnTo>
                <a:close/>
              </a:path>
              <a:path w="3126104" h="203200">
                <a:moveTo>
                  <a:pt x="3105798" y="156493"/>
                </a:moveTo>
                <a:lnTo>
                  <a:pt x="3097835" y="160709"/>
                </a:lnTo>
                <a:lnTo>
                  <a:pt x="3113409" y="161464"/>
                </a:lnTo>
                <a:lnTo>
                  <a:pt x="3105798" y="156493"/>
                </a:lnTo>
                <a:close/>
              </a:path>
              <a:path w="3126104" h="203200">
                <a:moveTo>
                  <a:pt x="1523" y="0"/>
                </a:moveTo>
                <a:lnTo>
                  <a:pt x="0" y="10667"/>
                </a:lnTo>
                <a:lnTo>
                  <a:pt x="3097835" y="160709"/>
                </a:lnTo>
                <a:lnTo>
                  <a:pt x="3105798" y="156493"/>
                </a:lnTo>
                <a:lnTo>
                  <a:pt x="3098149" y="151498"/>
                </a:lnTo>
                <a:lnTo>
                  <a:pt x="1523" y="0"/>
                </a:lnTo>
                <a:close/>
              </a:path>
              <a:path w="3126104" h="203200">
                <a:moveTo>
                  <a:pt x="3098149" y="151498"/>
                </a:moveTo>
                <a:lnTo>
                  <a:pt x="3105798" y="156493"/>
                </a:lnTo>
                <a:lnTo>
                  <a:pt x="3113531" y="152399"/>
                </a:lnTo>
                <a:lnTo>
                  <a:pt x="3116579" y="152399"/>
                </a:lnTo>
                <a:lnTo>
                  <a:pt x="3098149" y="15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58625" y="6096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What</a:t>
            </a:r>
            <a:r>
              <a:rPr sz="4000" spc="-25" dirty="0"/>
              <a:t> </a:t>
            </a:r>
            <a:r>
              <a:rPr sz="4000" dirty="0"/>
              <a:t>is</a:t>
            </a:r>
            <a:r>
              <a:rPr sz="4000" spc="-15" dirty="0"/>
              <a:t> </a:t>
            </a:r>
            <a:r>
              <a:rPr sz="4000" dirty="0"/>
              <a:t>St</a:t>
            </a:r>
            <a:r>
              <a:rPr sz="4000" spc="-10" dirty="0"/>
              <a:t>r</a:t>
            </a:r>
            <a:r>
              <a:rPr sz="4000" dirty="0"/>
              <a:t>ingBuilder?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0" y="2140330"/>
            <a:ext cx="7920355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StringBui</a:t>
            </a:r>
            <a:r>
              <a:rPr sz="2000" b="1" i="1" spc="-15" dirty="0">
                <a:latin typeface="Arial"/>
                <a:cs typeface="Arial"/>
              </a:rPr>
              <a:t>l</a:t>
            </a:r>
            <a:r>
              <a:rPr sz="2000" b="1" i="1" dirty="0">
                <a:latin typeface="Arial"/>
                <a:cs typeface="Arial"/>
              </a:rPr>
              <a:t>der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op-in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Builder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oni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-s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Builder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fe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faster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forman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4965" marR="57531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 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 on 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Builde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ally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dro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-in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633522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Hand</a:t>
            </a:r>
            <a:r>
              <a:rPr sz="4000" spc="-20" dirty="0"/>
              <a:t> </a:t>
            </a:r>
            <a:r>
              <a:rPr sz="4000" dirty="0"/>
              <a:t>– String</a:t>
            </a:r>
            <a:r>
              <a:rPr sz="4000" spc="-10" dirty="0"/>
              <a:t>B</a:t>
            </a:r>
            <a:r>
              <a:rPr sz="4000" dirty="0"/>
              <a:t>uil</a:t>
            </a:r>
            <a:r>
              <a:rPr sz="4000" spc="-10" dirty="0"/>
              <a:t>d</a:t>
            </a:r>
            <a:r>
              <a:rPr sz="4000" dirty="0"/>
              <a:t>er</a:t>
            </a:r>
            <a:r>
              <a:rPr sz="4000" spc="-15" dirty="0"/>
              <a:t> </a:t>
            </a:r>
            <a:r>
              <a:rPr sz="4000" dirty="0"/>
              <a:t>API</a:t>
            </a:r>
          </a:p>
        </p:txBody>
      </p:sp>
      <p:sp>
        <p:nvSpPr>
          <p:cNvPr id="3" name="object 3" hidden="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ct val="100000"/>
              </a:lnSpc>
            </a:pPr>
            <a:r>
              <a:rPr dirty="0"/>
              <a:t>Lets</a:t>
            </a:r>
            <a:r>
              <a:rPr spc="-40" dirty="0"/>
              <a:t> </a:t>
            </a:r>
            <a:r>
              <a:rPr dirty="0"/>
              <a:t>develop a</a:t>
            </a:r>
            <a:r>
              <a:rPr spc="-20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og</a:t>
            </a:r>
            <a:r>
              <a:rPr spc="5" dirty="0"/>
              <a:t>r</a:t>
            </a:r>
            <a:r>
              <a:rPr dirty="0"/>
              <a:t>am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explore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few</a:t>
            </a:r>
            <a:r>
              <a:rPr spc="-125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I</a:t>
            </a:r>
            <a:r>
              <a:rPr spc="-45" dirty="0"/>
              <a:t>’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S</a:t>
            </a:r>
            <a:r>
              <a:rPr dirty="0"/>
              <a:t>tring</a:t>
            </a:r>
            <a:r>
              <a:rPr spc="-15" dirty="0"/>
              <a:t> </a:t>
            </a:r>
            <a:r>
              <a:rPr dirty="0"/>
              <a:t>Builder cla</a:t>
            </a:r>
            <a:r>
              <a:rPr spc="10" dirty="0"/>
              <a:t>s</a:t>
            </a:r>
            <a:r>
              <a:rPr spc="5" dirty="0"/>
              <a:t>s</a:t>
            </a:r>
            <a:r>
              <a:rPr dirty="0"/>
              <a:t>.</a:t>
            </a:r>
          </a:p>
          <a:p>
            <a:pPr marL="76200">
              <a:lnSpc>
                <a:spcPct val="100000"/>
              </a:lnSpc>
            </a:pPr>
            <a:endParaRPr dirty="0"/>
          </a:p>
          <a:p>
            <a:pPr marL="168910">
              <a:lnSpc>
                <a:spcPct val="100000"/>
              </a:lnSpc>
              <a:spcBef>
                <a:spcPts val="1300"/>
              </a:spcBef>
            </a:pPr>
            <a:r>
              <a:rPr spc="-35" dirty="0"/>
              <a:t>W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will</a:t>
            </a:r>
            <a:r>
              <a:rPr spc="10" dirty="0"/>
              <a:t> </a:t>
            </a:r>
            <a:r>
              <a:rPr dirty="0"/>
              <a:t>s</a:t>
            </a:r>
            <a:r>
              <a:rPr spc="5" dirty="0"/>
              <a:t>o</a:t>
            </a:r>
            <a:r>
              <a:rPr dirty="0"/>
              <a:t>l</a:t>
            </a:r>
            <a:r>
              <a:rPr spc="-10" dirty="0"/>
              <a:t>v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following</a:t>
            </a:r>
            <a:r>
              <a:rPr spc="-15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oblem,</a:t>
            </a:r>
          </a:p>
          <a:p>
            <a:pPr marL="168910">
              <a:lnSpc>
                <a:spcPct val="100000"/>
              </a:lnSpc>
              <a:spcBef>
                <a:spcPts val="1200"/>
              </a:spcBef>
              <a:tabLst>
                <a:tab pos="566420" algn="l"/>
                <a:tab pos="3728085" algn="l"/>
                <a:tab pos="6059170" algn="l"/>
              </a:tabLst>
            </a:pPr>
            <a:r>
              <a:rPr dirty="0"/>
              <a:t>1.	Append</a:t>
            </a:r>
            <a:r>
              <a:rPr spc="-25" dirty="0"/>
              <a:t> </a:t>
            </a:r>
            <a:r>
              <a:rPr dirty="0"/>
              <a:t>two </a:t>
            </a:r>
            <a:r>
              <a:rPr spc="-10" dirty="0"/>
              <a:t>S</a:t>
            </a:r>
            <a:r>
              <a:rPr dirty="0"/>
              <a:t>trings</a:t>
            </a:r>
            <a:r>
              <a:rPr spc="-20" dirty="0"/>
              <a:t> </a:t>
            </a:r>
            <a:r>
              <a:rPr dirty="0"/>
              <a:t>“</a:t>
            </a:r>
            <a:r>
              <a:rPr dirty="0">
                <a:solidFill>
                  <a:srgbClr val="0070C0"/>
                </a:solidFill>
              </a:rPr>
              <a:t>H</a:t>
            </a:r>
            <a:r>
              <a:rPr spc="5" dirty="0">
                <a:solidFill>
                  <a:srgbClr val="0070C0"/>
                </a:solidFill>
              </a:rPr>
              <a:t>e</a:t>
            </a:r>
            <a:r>
              <a:rPr dirty="0">
                <a:solidFill>
                  <a:srgbClr val="0070C0"/>
                </a:solidFill>
              </a:rPr>
              <a:t>llo</a:t>
            </a:r>
            <a:r>
              <a:rPr dirty="0"/>
              <a:t>”	&amp;</a:t>
            </a:r>
            <a:r>
              <a:rPr spc="-10" dirty="0"/>
              <a:t> </a:t>
            </a:r>
            <a:r>
              <a:rPr spc="-5" dirty="0"/>
              <a:t>“</a:t>
            </a:r>
            <a:r>
              <a:rPr spc="-35" dirty="0">
                <a:solidFill>
                  <a:srgbClr val="0070C0"/>
                </a:solidFill>
              </a:rPr>
              <a:t>W</a:t>
            </a:r>
            <a:r>
              <a:rPr dirty="0">
                <a:solidFill>
                  <a:srgbClr val="0070C0"/>
                </a:solidFill>
              </a:rPr>
              <a:t>o</a:t>
            </a:r>
            <a:r>
              <a:rPr spc="5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ld</a:t>
            </a:r>
            <a:r>
              <a:rPr dirty="0"/>
              <a:t>”</a:t>
            </a:r>
            <a:r>
              <a:rPr spc="-40" dirty="0"/>
              <a:t> </a:t>
            </a:r>
            <a:r>
              <a:rPr dirty="0"/>
              <a:t>.</a:t>
            </a:r>
            <a:r>
              <a:rPr spc="-25" dirty="0"/>
              <a:t> </a:t>
            </a:r>
            <a:r>
              <a:rPr b="1" dirty="0">
                <a:latin typeface="Arial"/>
                <a:cs typeface="Arial"/>
              </a:rPr>
              <a:t>Outpu</a:t>
            </a:r>
            <a:r>
              <a:rPr b="1" spc="5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:	</a:t>
            </a:r>
            <a:r>
              <a:rPr dirty="0"/>
              <a:t>“</a:t>
            </a:r>
            <a:r>
              <a:rPr dirty="0">
                <a:solidFill>
                  <a:srgbClr val="0070C0"/>
                </a:solidFill>
              </a:rPr>
              <a:t>H</a:t>
            </a:r>
            <a:r>
              <a:rPr spc="5" dirty="0">
                <a:solidFill>
                  <a:srgbClr val="0070C0"/>
                </a:solidFill>
              </a:rPr>
              <a:t>e</a:t>
            </a:r>
            <a:r>
              <a:rPr dirty="0">
                <a:solidFill>
                  <a:srgbClr val="0070C0"/>
                </a:solidFill>
              </a:rPr>
              <a:t>llo</a:t>
            </a:r>
            <a:r>
              <a:rPr spc="-35" dirty="0">
                <a:solidFill>
                  <a:srgbClr val="0070C0"/>
                </a:solidFill>
              </a:rPr>
              <a:t>W</a:t>
            </a:r>
            <a:r>
              <a:rPr dirty="0">
                <a:solidFill>
                  <a:srgbClr val="0070C0"/>
                </a:solidFill>
              </a:rPr>
              <a:t>o</a:t>
            </a:r>
            <a:r>
              <a:rPr spc="5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ld</a:t>
            </a:r>
            <a:r>
              <a:rPr dirty="0"/>
              <a:t>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057400"/>
            <a:ext cx="8763000" cy="1828800"/>
          </a:xfrm>
          <a:custGeom>
            <a:avLst/>
            <a:gdLst/>
            <a:ahLst/>
            <a:cxnLst/>
            <a:rect l="l" t="t" r="r" b="b"/>
            <a:pathLst>
              <a:path w="8763000" h="1828800">
                <a:moveTo>
                  <a:pt x="0" y="1828799"/>
                </a:moveTo>
                <a:lnTo>
                  <a:pt x="8762999" y="1828799"/>
                </a:lnTo>
                <a:lnTo>
                  <a:pt x="8762999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3821595"/>
            <a:ext cx="8763000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5609" marR="508000" indent="-342900">
              <a:lnSpc>
                <a:spcPct val="100000"/>
              </a:lnSpc>
              <a:buFont typeface="Arial"/>
              <a:buAutoNum type="arabicPeriod" startAt="2"/>
              <a:tabLst>
                <a:tab pos="436245" algn="l"/>
                <a:tab pos="6899909" algn="l"/>
              </a:tabLst>
            </a:pPr>
            <a:r>
              <a:rPr sz="2000" dirty="0">
                <a:latin typeface="Arial"/>
                <a:cs typeface="Arial"/>
              </a:rPr>
              <a:t>Inse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ava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435609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436245" algn="l"/>
                <a:tab pos="1506855" algn="l"/>
                <a:tab pos="1788795" algn="l"/>
                <a:tab pos="418465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	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hidden="1"/>
          <p:cNvSpPr/>
          <p:nvPr/>
        </p:nvSpPr>
        <p:spPr>
          <a:xfrm>
            <a:off x="685800" y="3886200"/>
            <a:ext cx="8763000" cy="1035050"/>
          </a:xfrm>
          <a:custGeom>
            <a:avLst/>
            <a:gdLst/>
            <a:ahLst/>
            <a:cxnLst/>
            <a:rect l="l" t="t" r="r" b="b"/>
            <a:pathLst>
              <a:path w="8763000" h="1035050">
                <a:moveTo>
                  <a:pt x="0" y="1034795"/>
                </a:moveTo>
                <a:lnTo>
                  <a:pt x="8762999" y="1034795"/>
                </a:lnTo>
                <a:lnTo>
                  <a:pt x="876299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100" y="2131173"/>
            <a:ext cx="8179434" cy="271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explore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few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45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Builder 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oblem,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10845" algn="l"/>
                <a:tab pos="3571875" algn="l"/>
                <a:tab pos="5902960" algn="l"/>
              </a:tabLst>
            </a:pPr>
            <a:r>
              <a:rPr sz="2000" dirty="0">
                <a:latin typeface="Arial"/>
                <a:cs typeface="Arial"/>
              </a:rPr>
              <a:t>Append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dirty="0">
                <a:latin typeface="Arial"/>
                <a:cs typeface="Arial"/>
              </a:rPr>
              <a:t>”	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1210"/>
              </a:spcBef>
              <a:buFont typeface="Arial"/>
              <a:buAutoNum type="arabicPeriod"/>
              <a:tabLst>
                <a:tab pos="355600" algn="l"/>
                <a:tab pos="6819900" algn="l"/>
              </a:tabLst>
            </a:pPr>
            <a:r>
              <a:rPr sz="2000" dirty="0">
                <a:latin typeface="Arial"/>
                <a:cs typeface="Arial"/>
              </a:rPr>
              <a:t>Inse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llo_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ava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  <a:tab pos="1426845" algn="l"/>
                <a:tab pos="1708785" algn="l"/>
                <a:tab pos="4104004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_	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llo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ld</a:t>
            </a:r>
            <a:r>
              <a:rPr sz="2000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80271" y="852845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han</a:t>
            </a:r>
            <a:r>
              <a:rPr sz="4000" spc="-15" dirty="0"/>
              <a:t>d</a:t>
            </a:r>
            <a:r>
              <a:rPr sz="4000" spc="-40" dirty="0"/>
              <a:t>-</a:t>
            </a:r>
            <a:r>
              <a:rPr sz="4000" dirty="0"/>
              <a:t>String</a:t>
            </a:r>
            <a:r>
              <a:rPr sz="4000" spc="-10" dirty="0"/>
              <a:t>B</a:t>
            </a:r>
            <a:r>
              <a:rPr sz="4000" dirty="0"/>
              <a:t>uil</a:t>
            </a:r>
            <a:r>
              <a:rPr sz="4000" spc="-10" dirty="0"/>
              <a:t>d</a:t>
            </a:r>
            <a:r>
              <a:rPr sz="4000" dirty="0"/>
              <a:t>er Me</a:t>
            </a:r>
            <a:r>
              <a:rPr sz="4000" spc="-10" dirty="0"/>
              <a:t>t</a:t>
            </a:r>
            <a:r>
              <a:rPr sz="4000" dirty="0"/>
              <a:t>hods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514600"/>
            <a:ext cx="67818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3686555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3212" y="54863"/>
                </a:lnTo>
                <a:lnTo>
                  <a:pt x="2200655" y="54863"/>
                </a:lnTo>
                <a:lnTo>
                  <a:pt x="2203233" y="54852"/>
                </a:lnTo>
                <a:lnTo>
                  <a:pt x="2211323" y="50291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2427" y="3576828"/>
            <a:ext cx="2372995" cy="287020"/>
          </a:xfrm>
          <a:custGeom>
            <a:avLst/>
            <a:gdLst/>
            <a:ahLst/>
            <a:cxnLst/>
            <a:rect l="l" t="t" r="r" b="b"/>
            <a:pathLst>
              <a:path w="2372995" h="287020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366771" y="286511"/>
                </a:lnTo>
                <a:lnTo>
                  <a:pt x="2371343" y="284987"/>
                </a:lnTo>
                <a:lnTo>
                  <a:pt x="2372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287020">
                <a:moveTo>
                  <a:pt x="2366772" y="4571"/>
                </a:moveTo>
                <a:lnTo>
                  <a:pt x="2366772" y="281939"/>
                </a:lnTo>
                <a:lnTo>
                  <a:pt x="2372867" y="281939"/>
                </a:lnTo>
                <a:lnTo>
                  <a:pt x="2372867" y="4571"/>
                </a:lnTo>
                <a:lnTo>
                  <a:pt x="2366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3581400"/>
            <a:ext cx="2362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2427" y="3576828"/>
            <a:ext cx="2372995" cy="287020"/>
          </a:xfrm>
          <a:custGeom>
            <a:avLst/>
            <a:gdLst/>
            <a:ahLst/>
            <a:cxnLst/>
            <a:rect l="l" t="t" r="r" b="b"/>
            <a:pathLst>
              <a:path w="2372995" h="287020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366771" y="286511"/>
                </a:lnTo>
                <a:lnTo>
                  <a:pt x="2371343" y="284987"/>
                </a:lnTo>
                <a:lnTo>
                  <a:pt x="2372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372995" h="287020">
                <a:moveTo>
                  <a:pt x="2362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362199" y="281939"/>
                </a:lnTo>
                <a:lnTo>
                  <a:pt x="2362199" y="277367"/>
                </a:lnTo>
                <a:close/>
              </a:path>
              <a:path w="2372995" h="287020">
                <a:moveTo>
                  <a:pt x="2362199" y="4571"/>
                </a:moveTo>
                <a:lnTo>
                  <a:pt x="2362199" y="281939"/>
                </a:lnTo>
                <a:lnTo>
                  <a:pt x="2366771" y="277367"/>
                </a:lnTo>
                <a:lnTo>
                  <a:pt x="2372867" y="277367"/>
                </a:lnTo>
                <a:lnTo>
                  <a:pt x="2372867" y="10667"/>
                </a:lnTo>
                <a:lnTo>
                  <a:pt x="2366771" y="10667"/>
                </a:lnTo>
                <a:lnTo>
                  <a:pt x="2362199" y="4571"/>
                </a:lnTo>
                <a:close/>
              </a:path>
              <a:path w="2372995" h="287020">
                <a:moveTo>
                  <a:pt x="2372867" y="277367"/>
                </a:moveTo>
                <a:lnTo>
                  <a:pt x="2366771" y="277367"/>
                </a:lnTo>
                <a:lnTo>
                  <a:pt x="2362199" y="281939"/>
                </a:lnTo>
                <a:lnTo>
                  <a:pt x="2372867" y="281939"/>
                </a:lnTo>
                <a:lnTo>
                  <a:pt x="2372867" y="277367"/>
                </a:lnTo>
                <a:close/>
              </a:path>
              <a:path w="23729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372995" h="287020">
                <a:moveTo>
                  <a:pt x="2362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362199" y="10667"/>
                </a:lnTo>
                <a:lnTo>
                  <a:pt x="2362199" y="4571"/>
                </a:lnTo>
                <a:close/>
              </a:path>
              <a:path w="2372995" h="287020">
                <a:moveTo>
                  <a:pt x="2372867" y="4571"/>
                </a:moveTo>
                <a:lnTo>
                  <a:pt x="2362199" y="4571"/>
                </a:lnTo>
                <a:lnTo>
                  <a:pt x="2366771" y="10667"/>
                </a:lnTo>
                <a:lnTo>
                  <a:pt x="2372867" y="10667"/>
                </a:lnTo>
                <a:lnTo>
                  <a:pt x="2372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3028" y="3119628"/>
            <a:ext cx="1610995" cy="287020"/>
          </a:xfrm>
          <a:custGeom>
            <a:avLst/>
            <a:gdLst/>
            <a:ahLst/>
            <a:cxnLst/>
            <a:rect l="l" t="t" r="r" b="b"/>
            <a:pathLst>
              <a:path w="1610995" h="287020">
                <a:moveTo>
                  <a:pt x="1604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1604771" y="286511"/>
                </a:lnTo>
                <a:lnTo>
                  <a:pt x="1609343" y="284987"/>
                </a:lnTo>
                <a:lnTo>
                  <a:pt x="161086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1610867" y="4571"/>
                </a:lnTo>
                <a:lnTo>
                  <a:pt x="1609343" y="1523"/>
                </a:lnTo>
                <a:lnTo>
                  <a:pt x="1604771" y="0"/>
                </a:lnTo>
                <a:close/>
              </a:path>
              <a:path w="1610995" h="287020">
                <a:moveTo>
                  <a:pt x="1604772" y="4571"/>
                </a:moveTo>
                <a:lnTo>
                  <a:pt x="1604772" y="281939"/>
                </a:lnTo>
                <a:lnTo>
                  <a:pt x="1610867" y="281939"/>
                </a:lnTo>
                <a:lnTo>
                  <a:pt x="1610867" y="4571"/>
                </a:lnTo>
                <a:lnTo>
                  <a:pt x="1604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600" y="3124200"/>
            <a:ext cx="1600199" cy="27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3028" y="3119628"/>
            <a:ext cx="1610995" cy="287020"/>
          </a:xfrm>
          <a:custGeom>
            <a:avLst/>
            <a:gdLst/>
            <a:ahLst/>
            <a:cxnLst/>
            <a:rect l="l" t="t" r="r" b="b"/>
            <a:pathLst>
              <a:path w="1610995" h="287020">
                <a:moveTo>
                  <a:pt x="1604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1604771" y="286511"/>
                </a:lnTo>
                <a:lnTo>
                  <a:pt x="1609343" y="284987"/>
                </a:lnTo>
                <a:lnTo>
                  <a:pt x="16108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610867" y="4571"/>
                </a:lnTo>
                <a:lnTo>
                  <a:pt x="1609343" y="1523"/>
                </a:lnTo>
                <a:lnTo>
                  <a:pt x="1604771" y="0"/>
                </a:lnTo>
                <a:close/>
              </a:path>
              <a:path w="16109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1610995" h="287020">
                <a:moveTo>
                  <a:pt x="16001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1600199" y="281939"/>
                </a:lnTo>
                <a:lnTo>
                  <a:pt x="1600199" y="277367"/>
                </a:lnTo>
                <a:close/>
              </a:path>
              <a:path w="1610995" h="287020">
                <a:moveTo>
                  <a:pt x="1600199" y="4571"/>
                </a:moveTo>
                <a:lnTo>
                  <a:pt x="1600199" y="281939"/>
                </a:lnTo>
                <a:lnTo>
                  <a:pt x="1604771" y="277367"/>
                </a:lnTo>
                <a:lnTo>
                  <a:pt x="1610867" y="277367"/>
                </a:lnTo>
                <a:lnTo>
                  <a:pt x="1610867" y="10667"/>
                </a:lnTo>
                <a:lnTo>
                  <a:pt x="1604771" y="10667"/>
                </a:lnTo>
                <a:lnTo>
                  <a:pt x="1600199" y="4571"/>
                </a:lnTo>
                <a:close/>
              </a:path>
              <a:path w="1610995" h="287020">
                <a:moveTo>
                  <a:pt x="1610867" y="277367"/>
                </a:moveTo>
                <a:lnTo>
                  <a:pt x="1604771" y="277367"/>
                </a:lnTo>
                <a:lnTo>
                  <a:pt x="1600199" y="281939"/>
                </a:lnTo>
                <a:lnTo>
                  <a:pt x="1610867" y="281939"/>
                </a:lnTo>
                <a:lnTo>
                  <a:pt x="1610867" y="277367"/>
                </a:lnTo>
                <a:close/>
              </a:path>
              <a:path w="161099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610995" h="287020">
                <a:moveTo>
                  <a:pt x="1600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600199" y="10667"/>
                </a:lnTo>
                <a:lnTo>
                  <a:pt x="1600199" y="4571"/>
                </a:lnTo>
                <a:close/>
              </a:path>
              <a:path w="1610995" h="287020">
                <a:moveTo>
                  <a:pt x="1610867" y="4571"/>
                </a:moveTo>
                <a:lnTo>
                  <a:pt x="1600199" y="4571"/>
                </a:lnTo>
                <a:lnTo>
                  <a:pt x="1604771" y="10667"/>
                </a:lnTo>
                <a:lnTo>
                  <a:pt x="1610867" y="10667"/>
                </a:lnTo>
                <a:lnTo>
                  <a:pt x="1610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238500"/>
            <a:ext cx="2059305" cy="273050"/>
          </a:xfrm>
          <a:custGeom>
            <a:avLst/>
            <a:gdLst/>
            <a:ahLst/>
            <a:cxnLst/>
            <a:rect l="l" t="t" r="r" b="b"/>
            <a:pathLst>
              <a:path w="2059304" h="273050">
                <a:moveTo>
                  <a:pt x="2030258" y="37047"/>
                </a:moveTo>
                <a:lnTo>
                  <a:pt x="0" y="262127"/>
                </a:lnTo>
                <a:lnTo>
                  <a:pt x="1523" y="272795"/>
                </a:lnTo>
                <a:lnTo>
                  <a:pt x="2032251" y="46152"/>
                </a:lnTo>
                <a:lnTo>
                  <a:pt x="2039276" y="40960"/>
                </a:lnTo>
                <a:lnTo>
                  <a:pt x="2030258" y="37047"/>
                </a:lnTo>
                <a:close/>
              </a:path>
              <a:path w="2059304" h="273050">
                <a:moveTo>
                  <a:pt x="2051852" y="35051"/>
                </a:moveTo>
                <a:lnTo>
                  <a:pt x="2048255" y="35051"/>
                </a:lnTo>
                <a:lnTo>
                  <a:pt x="2049779" y="44195"/>
                </a:lnTo>
                <a:lnTo>
                  <a:pt x="2032251" y="46152"/>
                </a:lnTo>
                <a:lnTo>
                  <a:pt x="1975103" y="88391"/>
                </a:lnTo>
                <a:lnTo>
                  <a:pt x="1973579" y="91439"/>
                </a:lnTo>
                <a:lnTo>
                  <a:pt x="1973579" y="96011"/>
                </a:lnTo>
                <a:lnTo>
                  <a:pt x="1976627" y="97535"/>
                </a:lnTo>
                <a:lnTo>
                  <a:pt x="1981199" y="96011"/>
                </a:lnTo>
                <a:lnTo>
                  <a:pt x="2058923" y="38099"/>
                </a:lnTo>
                <a:lnTo>
                  <a:pt x="2051852" y="35051"/>
                </a:lnTo>
                <a:close/>
              </a:path>
              <a:path w="2059304" h="273050">
                <a:moveTo>
                  <a:pt x="2039276" y="40960"/>
                </a:moveTo>
                <a:lnTo>
                  <a:pt x="2032251" y="46152"/>
                </a:lnTo>
                <a:lnTo>
                  <a:pt x="2049779" y="44195"/>
                </a:lnTo>
                <a:lnTo>
                  <a:pt x="2046731" y="44195"/>
                </a:lnTo>
                <a:lnTo>
                  <a:pt x="2039276" y="40960"/>
                </a:lnTo>
                <a:close/>
              </a:path>
              <a:path w="2059304" h="273050">
                <a:moveTo>
                  <a:pt x="2045207" y="36575"/>
                </a:moveTo>
                <a:lnTo>
                  <a:pt x="2039276" y="40960"/>
                </a:lnTo>
                <a:lnTo>
                  <a:pt x="2046731" y="44195"/>
                </a:lnTo>
                <a:lnTo>
                  <a:pt x="2045207" y="36575"/>
                </a:lnTo>
                <a:close/>
              </a:path>
              <a:path w="2059304" h="273050">
                <a:moveTo>
                  <a:pt x="2048509" y="36575"/>
                </a:moveTo>
                <a:lnTo>
                  <a:pt x="2045207" y="36575"/>
                </a:lnTo>
                <a:lnTo>
                  <a:pt x="2046731" y="44195"/>
                </a:lnTo>
                <a:lnTo>
                  <a:pt x="2049779" y="44195"/>
                </a:lnTo>
                <a:lnTo>
                  <a:pt x="2048509" y="36575"/>
                </a:lnTo>
                <a:close/>
              </a:path>
              <a:path w="2059304" h="273050">
                <a:moveTo>
                  <a:pt x="2048255" y="35051"/>
                </a:moveTo>
                <a:lnTo>
                  <a:pt x="2030258" y="37047"/>
                </a:lnTo>
                <a:lnTo>
                  <a:pt x="2039276" y="40960"/>
                </a:lnTo>
                <a:lnTo>
                  <a:pt x="2045207" y="36575"/>
                </a:lnTo>
                <a:lnTo>
                  <a:pt x="2048509" y="36575"/>
                </a:lnTo>
                <a:lnTo>
                  <a:pt x="2048255" y="35051"/>
                </a:lnTo>
                <a:close/>
              </a:path>
              <a:path w="2059304" h="273050">
                <a:moveTo>
                  <a:pt x="1970531" y="0"/>
                </a:moveTo>
                <a:lnTo>
                  <a:pt x="1965959" y="0"/>
                </a:lnTo>
                <a:lnTo>
                  <a:pt x="1964435" y="1523"/>
                </a:lnTo>
                <a:lnTo>
                  <a:pt x="1964435" y="6095"/>
                </a:lnTo>
                <a:lnTo>
                  <a:pt x="1965959" y="9143"/>
                </a:lnTo>
                <a:lnTo>
                  <a:pt x="2030258" y="37047"/>
                </a:lnTo>
                <a:lnTo>
                  <a:pt x="2048255" y="35051"/>
                </a:lnTo>
                <a:lnTo>
                  <a:pt x="2051852" y="35051"/>
                </a:lnTo>
                <a:lnTo>
                  <a:pt x="1970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3886200"/>
            <a:ext cx="6781800" cy="1850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600" y="4218432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0846" y="54863"/>
                </a:lnTo>
                <a:lnTo>
                  <a:pt x="2200655" y="54863"/>
                </a:lnTo>
                <a:lnTo>
                  <a:pt x="2200867" y="54852"/>
                </a:lnTo>
                <a:lnTo>
                  <a:pt x="2211323" y="48767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4828" y="4139184"/>
            <a:ext cx="2753995" cy="287020"/>
          </a:xfrm>
          <a:custGeom>
            <a:avLst/>
            <a:gdLst/>
            <a:ahLst/>
            <a:cxnLst/>
            <a:rect l="l" t="t" r="r" b="b"/>
            <a:pathLst>
              <a:path w="2753995" h="287020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2747771" y="286511"/>
                </a:lnTo>
                <a:lnTo>
                  <a:pt x="2752343" y="284987"/>
                </a:lnTo>
                <a:lnTo>
                  <a:pt x="2753867" y="280415"/>
                </a:lnTo>
                <a:lnTo>
                  <a:pt x="4572" y="280415"/>
                </a:lnTo>
                <a:lnTo>
                  <a:pt x="4572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287020">
                <a:moveTo>
                  <a:pt x="2747772" y="4571"/>
                </a:moveTo>
                <a:lnTo>
                  <a:pt x="2747772" y="280415"/>
                </a:lnTo>
                <a:lnTo>
                  <a:pt x="2753867" y="280415"/>
                </a:lnTo>
                <a:lnTo>
                  <a:pt x="2753867" y="4571"/>
                </a:lnTo>
                <a:lnTo>
                  <a:pt x="2747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9400" y="4143755"/>
            <a:ext cx="2743199" cy="275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4828" y="4139184"/>
            <a:ext cx="2753995" cy="287020"/>
          </a:xfrm>
          <a:custGeom>
            <a:avLst/>
            <a:gdLst/>
            <a:ahLst/>
            <a:cxnLst/>
            <a:rect l="l" t="t" r="r" b="b"/>
            <a:pathLst>
              <a:path w="2753995" h="287020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2747771" y="286511"/>
                </a:lnTo>
                <a:lnTo>
                  <a:pt x="2752343" y="284987"/>
                </a:lnTo>
                <a:lnTo>
                  <a:pt x="2753867" y="280415"/>
                </a:lnTo>
                <a:lnTo>
                  <a:pt x="10667" y="280415"/>
                </a:lnTo>
                <a:lnTo>
                  <a:pt x="4571" y="275843"/>
                </a:lnTo>
                <a:lnTo>
                  <a:pt x="10667" y="27584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287020">
                <a:moveTo>
                  <a:pt x="10667" y="275843"/>
                </a:moveTo>
                <a:lnTo>
                  <a:pt x="4571" y="275843"/>
                </a:lnTo>
                <a:lnTo>
                  <a:pt x="10667" y="280415"/>
                </a:lnTo>
                <a:lnTo>
                  <a:pt x="10667" y="275843"/>
                </a:lnTo>
                <a:close/>
              </a:path>
              <a:path w="2753995" h="287020">
                <a:moveTo>
                  <a:pt x="2743199" y="275843"/>
                </a:moveTo>
                <a:lnTo>
                  <a:pt x="10667" y="275843"/>
                </a:lnTo>
                <a:lnTo>
                  <a:pt x="10667" y="280415"/>
                </a:lnTo>
                <a:lnTo>
                  <a:pt x="2743199" y="280415"/>
                </a:lnTo>
                <a:lnTo>
                  <a:pt x="2743199" y="275843"/>
                </a:lnTo>
                <a:close/>
              </a:path>
              <a:path w="2753995" h="287020">
                <a:moveTo>
                  <a:pt x="2743199" y="4571"/>
                </a:moveTo>
                <a:lnTo>
                  <a:pt x="2743199" y="280415"/>
                </a:lnTo>
                <a:lnTo>
                  <a:pt x="2747771" y="275843"/>
                </a:lnTo>
                <a:lnTo>
                  <a:pt x="2753867" y="275843"/>
                </a:lnTo>
                <a:lnTo>
                  <a:pt x="2753867" y="9143"/>
                </a:lnTo>
                <a:lnTo>
                  <a:pt x="2747771" y="9143"/>
                </a:lnTo>
                <a:lnTo>
                  <a:pt x="2743199" y="4571"/>
                </a:lnTo>
                <a:close/>
              </a:path>
              <a:path w="2753995" h="287020">
                <a:moveTo>
                  <a:pt x="2753867" y="275843"/>
                </a:moveTo>
                <a:lnTo>
                  <a:pt x="2747771" y="275843"/>
                </a:lnTo>
                <a:lnTo>
                  <a:pt x="2743199" y="280415"/>
                </a:lnTo>
                <a:lnTo>
                  <a:pt x="2753867" y="280415"/>
                </a:lnTo>
                <a:lnTo>
                  <a:pt x="2753867" y="275843"/>
                </a:lnTo>
                <a:close/>
              </a:path>
              <a:path w="2753995" h="2870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753995" h="287020">
                <a:moveTo>
                  <a:pt x="2743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743199" y="9143"/>
                </a:lnTo>
                <a:lnTo>
                  <a:pt x="2743199" y="4571"/>
                </a:lnTo>
                <a:close/>
              </a:path>
              <a:path w="2753995" h="287020">
                <a:moveTo>
                  <a:pt x="2753867" y="4571"/>
                </a:moveTo>
                <a:lnTo>
                  <a:pt x="2743199" y="4571"/>
                </a:lnTo>
                <a:lnTo>
                  <a:pt x="2747771" y="9143"/>
                </a:lnTo>
                <a:lnTo>
                  <a:pt x="2753867" y="9143"/>
                </a:lnTo>
                <a:lnTo>
                  <a:pt x="2753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67200" y="4751832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0846" y="54863"/>
                </a:lnTo>
                <a:lnTo>
                  <a:pt x="2200655" y="54863"/>
                </a:lnTo>
                <a:lnTo>
                  <a:pt x="2200867" y="54852"/>
                </a:lnTo>
                <a:lnTo>
                  <a:pt x="2211323" y="48767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2427" y="4672584"/>
            <a:ext cx="2677795" cy="287020"/>
          </a:xfrm>
          <a:custGeom>
            <a:avLst/>
            <a:gdLst/>
            <a:ahLst/>
            <a:cxnLst/>
            <a:rect l="l" t="t" r="r" b="b"/>
            <a:pathLst>
              <a:path w="2677795" h="287020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2671571" y="286511"/>
                </a:lnTo>
                <a:lnTo>
                  <a:pt x="2676143" y="284987"/>
                </a:lnTo>
                <a:lnTo>
                  <a:pt x="2677667" y="280415"/>
                </a:lnTo>
                <a:lnTo>
                  <a:pt x="4572" y="280415"/>
                </a:lnTo>
                <a:lnTo>
                  <a:pt x="4572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287020">
                <a:moveTo>
                  <a:pt x="2671572" y="4571"/>
                </a:moveTo>
                <a:lnTo>
                  <a:pt x="2671572" y="280415"/>
                </a:lnTo>
                <a:lnTo>
                  <a:pt x="2677667" y="280415"/>
                </a:lnTo>
                <a:lnTo>
                  <a:pt x="2677667" y="4571"/>
                </a:lnTo>
                <a:lnTo>
                  <a:pt x="2671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4677155"/>
            <a:ext cx="2666999" cy="275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2427" y="4672584"/>
            <a:ext cx="2677795" cy="287020"/>
          </a:xfrm>
          <a:custGeom>
            <a:avLst/>
            <a:gdLst/>
            <a:ahLst/>
            <a:cxnLst/>
            <a:rect l="l" t="t" r="r" b="b"/>
            <a:pathLst>
              <a:path w="2677795" h="287020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2671571" y="286511"/>
                </a:lnTo>
                <a:lnTo>
                  <a:pt x="2676143" y="284987"/>
                </a:lnTo>
                <a:lnTo>
                  <a:pt x="2677667" y="280415"/>
                </a:lnTo>
                <a:lnTo>
                  <a:pt x="10667" y="280415"/>
                </a:lnTo>
                <a:lnTo>
                  <a:pt x="4571" y="275843"/>
                </a:lnTo>
                <a:lnTo>
                  <a:pt x="10667" y="27584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287020">
                <a:moveTo>
                  <a:pt x="10667" y="275843"/>
                </a:moveTo>
                <a:lnTo>
                  <a:pt x="4571" y="275843"/>
                </a:lnTo>
                <a:lnTo>
                  <a:pt x="10667" y="280415"/>
                </a:lnTo>
                <a:lnTo>
                  <a:pt x="10667" y="275843"/>
                </a:lnTo>
                <a:close/>
              </a:path>
              <a:path w="2677795" h="287020">
                <a:moveTo>
                  <a:pt x="2666999" y="275843"/>
                </a:moveTo>
                <a:lnTo>
                  <a:pt x="10667" y="275843"/>
                </a:lnTo>
                <a:lnTo>
                  <a:pt x="10667" y="280415"/>
                </a:lnTo>
                <a:lnTo>
                  <a:pt x="2666999" y="280415"/>
                </a:lnTo>
                <a:lnTo>
                  <a:pt x="2666999" y="275843"/>
                </a:lnTo>
                <a:close/>
              </a:path>
              <a:path w="2677795" h="287020">
                <a:moveTo>
                  <a:pt x="2666999" y="4571"/>
                </a:moveTo>
                <a:lnTo>
                  <a:pt x="2666999" y="280415"/>
                </a:lnTo>
                <a:lnTo>
                  <a:pt x="2671571" y="275843"/>
                </a:lnTo>
                <a:lnTo>
                  <a:pt x="2677667" y="275843"/>
                </a:lnTo>
                <a:lnTo>
                  <a:pt x="2677667" y="9143"/>
                </a:lnTo>
                <a:lnTo>
                  <a:pt x="2671571" y="9143"/>
                </a:lnTo>
                <a:lnTo>
                  <a:pt x="2666999" y="4571"/>
                </a:lnTo>
                <a:close/>
              </a:path>
              <a:path w="2677795" h="287020">
                <a:moveTo>
                  <a:pt x="2677667" y="275843"/>
                </a:moveTo>
                <a:lnTo>
                  <a:pt x="2671571" y="275843"/>
                </a:lnTo>
                <a:lnTo>
                  <a:pt x="2666999" y="280415"/>
                </a:lnTo>
                <a:lnTo>
                  <a:pt x="2677667" y="280415"/>
                </a:lnTo>
                <a:lnTo>
                  <a:pt x="2677667" y="275843"/>
                </a:lnTo>
                <a:close/>
              </a:path>
              <a:path w="2677795" h="2870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677795" h="287020">
                <a:moveTo>
                  <a:pt x="2666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666999" y="9143"/>
                </a:lnTo>
                <a:lnTo>
                  <a:pt x="2666999" y="4571"/>
                </a:lnTo>
                <a:close/>
              </a:path>
              <a:path w="2677795" h="287020">
                <a:moveTo>
                  <a:pt x="2677667" y="4571"/>
                </a:moveTo>
                <a:lnTo>
                  <a:pt x="2666999" y="4571"/>
                </a:lnTo>
                <a:lnTo>
                  <a:pt x="2671571" y="9143"/>
                </a:lnTo>
                <a:lnTo>
                  <a:pt x="2677667" y="9143"/>
                </a:lnTo>
                <a:lnTo>
                  <a:pt x="2677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57269" y="3181552"/>
            <a:ext cx="2560955" cy="173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9906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“Hel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orld”.</a:t>
            </a:r>
            <a:endParaRPr sz="1200">
              <a:latin typeface="Arial"/>
              <a:cs typeface="Arial"/>
            </a:endParaRPr>
          </a:p>
          <a:p>
            <a:pPr marL="12700" marR="5080" indent="152400">
              <a:lnSpc>
                <a:spcPct val="291700"/>
              </a:lnSpc>
              <a:spcBef>
                <a:spcPts val="225"/>
              </a:spcBef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“Hel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o_</a:t>
            </a:r>
            <a:r>
              <a:rPr sz="1200" b="1" spc="5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20" dirty="0">
                <a:latin typeface="Arial"/>
                <a:cs typeface="Arial"/>
              </a:rPr>
              <a:t> W</a:t>
            </a:r>
            <a:r>
              <a:rPr sz="1200" b="1" dirty="0">
                <a:latin typeface="Arial"/>
                <a:cs typeface="Arial"/>
              </a:rPr>
              <a:t>orld”. 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“Hel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  </a:t>
            </a:r>
            <a:r>
              <a:rPr sz="1200" b="1" spc="5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 </a:t>
            </a:r>
            <a:r>
              <a:rPr sz="1200" b="1" spc="-2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orld”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6096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Object</a:t>
            </a:r>
            <a:r>
              <a:rPr sz="4000" spc="-10" dirty="0"/>
              <a:t>i</a:t>
            </a:r>
            <a:r>
              <a:rPr sz="4000" spc="-35" dirty="0"/>
              <a:t>v</a:t>
            </a:r>
            <a:r>
              <a:rPr sz="40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64" y="2283963"/>
            <a:ext cx="7980680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cs typeface="Calibri"/>
              </a:rPr>
              <a:t>Af</a:t>
            </a:r>
            <a:r>
              <a:rPr sz="2400" spc="-25" dirty="0">
                <a:cs typeface="Calibri"/>
              </a:rPr>
              <a:t>t</a:t>
            </a:r>
            <a:r>
              <a:rPr sz="2400" dirty="0">
                <a:cs typeface="Calibri"/>
              </a:rPr>
              <a:t>er</a:t>
            </a:r>
            <a:r>
              <a:rPr sz="2400" spc="-20" dirty="0">
                <a:cs typeface="Calibri"/>
              </a:rPr>
              <a:t> c</a:t>
            </a:r>
            <a:r>
              <a:rPr sz="2400" dirty="0">
                <a:cs typeface="Calibri"/>
              </a:rPr>
              <a:t>ompl</a:t>
            </a:r>
            <a:r>
              <a:rPr sz="2400" spc="-10" dirty="0">
                <a:cs typeface="Calibri"/>
              </a:rPr>
              <a:t>e</a:t>
            </a:r>
            <a:r>
              <a:rPr sz="2400" dirty="0">
                <a:cs typeface="Calibri"/>
              </a:rPr>
              <a:t>ting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this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ch</a:t>
            </a:r>
            <a:r>
              <a:rPr sz="2400" spc="5" dirty="0">
                <a:cs typeface="Calibri"/>
              </a:rPr>
              <a:t>a</a:t>
            </a:r>
            <a:r>
              <a:rPr sz="2400" spc="-15" dirty="0">
                <a:cs typeface="Calibri"/>
              </a:rPr>
              <a:t>p</a:t>
            </a:r>
            <a:r>
              <a:rPr sz="2400" spc="-25" dirty="0">
                <a:cs typeface="Calibri"/>
              </a:rPr>
              <a:t>t</a:t>
            </a:r>
            <a:r>
              <a:rPr sz="2400" dirty="0">
                <a:cs typeface="Calibri"/>
              </a:rPr>
              <a:t>er</a:t>
            </a:r>
            <a:r>
              <a:rPr sz="2400" spc="-1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y</a:t>
            </a:r>
            <a:r>
              <a:rPr sz="2400" dirty="0">
                <a:cs typeface="Calibri"/>
              </a:rPr>
              <a:t>ou</a:t>
            </a:r>
            <a:r>
              <a:rPr sz="2400" spc="-10" dirty="0">
                <a:cs typeface="Calibri"/>
              </a:rPr>
              <a:t> </a:t>
            </a:r>
            <a:r>
              <a:rPr sz="2400" dirty="0">
                <a:cs typeface="Calibri"/>
              </a:rPr>
              <a:t>will</a:t>
            </a:r>
            <a:r>
              <a:rPr sz="2400" spc="-10" dirty="0">
                <a:cs typeface="Calibri"/>
              </a:rPr>
              <a:t> </a:t>
            </a:r>
            <a:r>
              <a:rPr sz="2400" dirty="0">
                <a:cs typeface="Calibri"/>
              </a:rPr>
              <a:t>be ab</a:t>
            </a:r>
            <a:r>
              <a:rPr sz="2400" spc="5" dirty="0">
                <a:cs typeface="Calibri"/>
              </a:rPr>
              <a:t>l</a:t>
            </a:r>
            <a:r>
              <a:rPr sz="2400" dirty="0">
                <a:cs typeface="Calibri"/>
              </a:rPr>
              <a:t>e</a:t>
            </a:r>
            <a:r>
              <a:rPr sz="2400" spc="-10" dirty="0">
                <a:cs typeface="Calibri"/>
              </a:rPr>
              <a:t> </a:t>
            </a:r>
            <a:r>
              <a:rPr sz="2400" spc="-25" dirty="0">
                <a:cs typeface="Calibri"/>
              </a:rPr>
              <a:t>t</a:t>
            </a:r>
            <a:r>
              <a:rPr sz="2400" dirty="0">
                <a:cs typeface="Calibri"/>
              </a:rPr>
              <a:t>o:</a:t>
            </a:r>
          </a:p>
          <a:p>
            <a:pPr marL="1386840" indent="-28765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cs typeface="Calibri"/>
              </a:rPr>
              <a:t>C</a:t>
            </a:r>
            <a:r>
              <a:rPr sz="2400" spc="-30" dirty="0">
                <a:cs typeface="Calibri"/>
              </a:rPr>
              <a:t>r</a:t>
            </a:r>
            <a:r>
              <a:rPr sz="2400" dirty="0">
                <a:cs typeface="Calibri"/>
              </a:rPr>
              <a:t>e</a:t>
            </a:r>
            <a:r>
              <a:rPr sz="2400" spc="-20" dirty="0">
                <a:cs typeface="Calibri"/>
              </a:rPr>
              <a:t>a</a:t>
            </a:r>
            <a:r>
              <a:rPr sz="2400" spc="-25" dirty="0">
                <a:cs typeface="Calibri"/>
              </a:rPr>
              <a:t>t</a:t>
            </a:r>
            <a:r>
              <a:rPr sz="2400" dirty="0">
                <a:cs typeface="Calibri"/>
              </a:rPr>
              <a:t>e</a:t>
            </a:r>
            <a:r>
              <a:rPr sz="2400" spc="-25" dirty="0">
                <a:cs typeface="Calibri"/>
              </a:rPr>
              <a:t> </a:t>
            </a:r>
            <a:r>
              <a:rPr sz="2400" dirty="0">
                <a:cs typeface="Calibri"/>
              </a:rPr>
              <a:t>Str</a:t>
            </a:r>
            <a:r>
              <a:rPr sz="2400" spc="5" dirty="0">
                <a:cs typeface="Calibri"/>
              </a:rPr>
              <a:t>i</a:t>
            </a:r>
            <a:r>
              <a:rPr sz="2400" dirty="0">
                <a:cs typeface="Calibri"/>
              </a:rPr>
              <a:t>n</a:t>
            </a:r>
            <a:r>
              <a:rPr sz="2400" spc="20" dirty="0">
                <a:cs typeface="Calibri"/>
              </a:rPr>
              <a:t>g</a:t>
            </a:r>
            <a:r>
              <a:rPr sz="2400" dirty="0">
                <a:cs typeface="Calibri"/>
              </a:rPr>
              <a:t>,Str</a:t>
            </a:r>
            <a:r>
              <a:rPr sz="2400" spc="5" dirty="0">
                <a:cs typeface="Calibri"/>
              </a:rPr>
              <a:t>i</a:t>
            </a:r>
            <a:r>
              <a:rPr sz="2400" dirty="0">
                <a:cs typeface="Calibri"/>
              </a:rPr>
              <a:t>ngBu</a:t>
            </a:r>
            <a:r>
              <a:rPr sz="2400" spc="-25" dirty="0">
                <a:cs typeface="Calibri"/>
              </a:rPr>
              <a:t>f</a:t>
            </a:r>
            <a:r>
              <a:rPr sz="2400" spc="-60" dirty="0">
                <a:cs typeface="Calibri"/>
              </a:rPr>
              <a:t>f</a:t>
            </a:r>
            <a:r>
              <a:rPr sz="2400" dirty="0">
                <a:cs typeface="Calibri"/>
              </a:rPr>
              <a:t>er</a:t>
            </a:r>
            <a:r>
              <a:rPr sz="2400" spc="-10" dirty="0">
                <a:cs typeface="Calibri"/>
              </a:rPr>
              <a:t> </a:t>
            </a:r>
            <a:r>
              <a:rPr sz="2400" dirty="0">
                <a:cs typeface="Calibri"/>
              </a:rPr>
              <a:t>and Str</a:t>
            </a:r>
            <a:r>
              <a:rPr sz="2400" spc="5" dirty="0">
                <a:cs typeface="Calibri"/>
              </a:rPr>
              <a:t>i</a:t>
            </a:r>
            <a:r>
              <a:rPr sz="2400" dirty="0">
                <a:cs typeface="Calibri"/>
              </a:rPr>
              <a:t>ngBuild</a:t>
            </a:r>
            <a:r>
              <a:rPr sz="2400" spc="5" dirty="0">
                <a:cs typeface="Calibri"/>
              </a:rPr>
              <a:t>e</a:t>
            </a:r>
            <a:r>
              <a:rPr sz="2400" dirty="0">
                <a:cs typeface="Calibri"/>
              </a:rPr>
              <a:t>r</a:t>
            </a:r>
            <a:r>
              <a:rPr sz="2400" spc="-25" dirty="0">
                <a:cs typeface="Calibri"/>
              </a:rPr>
              <a:t> </a:t>
            </a:r>
            <a:r>
              <a:rPr sz="2400" dirty="0">
                <a:cs typeface="Calibri"/>
              </a:rPr>
              <a:t>Obje</a:t>
            </a:r>
            <a:r>
              <a:rPr sz="2400" spc="5" dirty="0">
                <a:cs typeface="Calibri"/>
              </a:rPr>
              <a:t>c</a:t>
            </a:r>
            <a:r>
              <a:rPr sz="2400" dirty="0">
                <a:cs typeface="Calibri"/>
              </a:rPr>
              <a:t>ts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spc="-100" dirty="0">
                <a:cs typeface="Calibri"/>
              </a:rPr>
              <a:t>W</a:t>
            </a:r>
            <a:r>
              <a:rPr sz="2400" dirty="0">
                <a:cs typeface="Calibri"/>
              </a:rPr>
              <a:t>ork</a:t>
            </a:r>
            <a:r>
              <a:rPr sz="2400" spc="-30" dirty="0">
                <a:cs typeface="Calibri"/>
              </a:rPr>
              <a:t> </a:t>
            </a:r>
            <a:r>
              <a:rPr sz="2400" dirty="0">
                <a:cs typeface="Calibri"/>
              </a:rPr>
              <a:t>with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Str</a:t>
            </a:r>
            <a:r>
              <a:rPr sz="2400" spc="5" dirty="0">
                <a:cs typeface="Calibri"/>
              </a:rPr>
              <a:t>i</a:t>
            </a:r>
            <a:r>
              <a:rPr sz="2400" dirty="0">
                <a:cs typeface="Calibri"/>
              </a:rPr>
              <a:t>n</a:t>
            </a:r>
            <a:r>
              <a:rPr sz="2400" spc="20" dirty="0">
                <a:cs typeface="Calibri"/>
              </a:rPr>
              <a:t>g</a:t>
            </a:r>
            <a:r>
              <a:rPr sz="2400" dirty="0">
                <a:cs typeface="Calibri"/>
              </a:rPr>
              <a:t>,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Str</a:t>
            </a:r>
            <a:r>
              <a:rPr sz="2400" spc="5" dirty="0">
                <a:cs typeface="Calibri"/>
              </a:rPr>
              <a:t>i</a:t>
            </a:r>
            <a:r>
              <a:rPr sz="2400" dirty="0">
                <a:cs typeface="Calibri"/>
              </a:rPr>
              <a:t>ngBu</a:t>
            </a:r>
            <a:r>
              <a:rPr sz="2400" spc="-25" dirty="0">
                <a:cs typeface="Calibri"/>
              </a:rPr>
              <a:t>f</a:t>
            </a:r>
            <a:r>
              <a:rPr sz="2400" spc="-60" dirty="0">
                <a:cs typeface="Calibri"/>
              </a:rPr>
              <a:t>f</a:t>
            </a:r>
            <a:r>
              <a:rPr sz="2400" dirty="0">
                <a:cs typeface="Calibri"/>
              </a:rPr>
              <a:t>er</a:t>
            </a:r>
            <a:r>
              <a:rPr sz="2400" spc="-10" dirty="0">
                <a:cs typeface="Calibri"/>
              </a:rPr>
              <a:t> </a:t>
            </a:r>
            <a:r>
              <a:rPr sz="2400" dirty="0">
                <a:cs typeface="Calibri"/>
              </a:rPr>
              <a:t>and Str</a:t>
            </a:r>
            <a:r>
              <a:rPr sz="2400" spc="5" dirty="0">
                <a:cs typeface="Calibri"/>
              </a:rPr>
              <a:t>i</a:t>
            </a:r>
            <a:r>
              <a:rPr sz="2400" dirty="0">
                <a:cs typeface="Calibri"/>
              </a:rPr>
              <a:t>ngBuild</a:t>
            </a:r>
            <a:r>
              <a:rPr sz="2400" spc="5" dirty="0">
                <a:cs typeface="Calibri"/>
              </a:rPr>
              <a:t>e</a:t>
            </a:r>
            <a:r>
              <a:rPr sz="2400" dirty="0">
                <a:cs typeface="Calibri"/>
              </a:rPr>
              <a:t>r</a:t>
            </a:r>
            <a:r>
              <a:rPr sz="2400" spc="-25" dirty="0">
                <a:cs typeface="Calibri"/>
              </a:rPr>
              <a:t> </a:t>
            </a:r>
            <a:r>
              <a:rPr sz="2400" dirty="0">
                <a:cs typeface="Calibri"/>
              </a:rPr>
              <a:t>AP</a:t>
            </a:r>
            <a:r>
              <a:rPr sz="2400" spc="-10" dirty="0">
                <a:cs typeface="Calibri"/>
              </a:rPr>
              <a:t>I</a:t>
            </a:r>
            <a:r>
              <a:rPr sz="2400" dirty="0">
                <a:cs typeface="Calibri"/>
              </a:rPr>
              <a:t>'s.</a:t>
            </a:r>
          </a:p>
          <a:p>
            <a:pPr marL="1320165" indent="-220979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spc="-100" dirty="0">
                <a:cs typeface="Calibri"/>
              </a:rPr>
              <a:t>W</a:t>
            </a:r>
            <a:r>
              <a:rPr sz="2400" dirty="0">
                <a:cs typeface="Calibri"/>
              </a:rPr>
              <a:t>ork</a:t>
            </a:r>
            <a:r>
              <a:rPr sz="2400" spc="-30" dirty="0">
                <a:cs typeface="Calibri"/>
              </a:rPr>
              <a:t> </a:t>
            </a:r>
            <a:r>
              <a:rPr sz="2400" dirty="0">
                <a:cs typeface="Calibri"/>
              </a:rPr>
              <a:t>with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Str</a:t>
            </a:r>
            <a:r>
              <a:rPr sz="2400" spc="5" dirty="0">
                <a:cs typeface="Calibri"/>
              </a:rPr>
              <a:t>i</a:t>
            </a:r>
            <a:r>
              <a:rPr sz="2400" dirty="0">
                <a:cs typeface="Calibri"/>
              </a:rPr>
              <a:t>ng</a:t>
            </a:r>
            <a:r>
              <a:rPr sz="2400" spc="-20" dirty="0">
                <a:cs typeface="Calibri"/>
              </a:rPr>
              <a:t> </a:t>
            </a:r>
            <a:r>
              <a:rPr sz="2400" spc="-225" dirty="0">
                <a:cs typeface="Calibri"/>
              </a:rPr>
              <a:t>T</a:t>
            </a:r>
            <a:r>
              <a:rPr sz="2400" dirty="0">
                <a:cs typeface="Calibri"/>
              </a:rPr>
              <a:t>o</a:t>
            </a:r>
            <a:r>
              <a:rPr sz="2400" spc="-80" dirty="0">
                <a:cs typeface="Calibri"/>
              </a:rPr>
              <a:t>k</a:t>
            </a:r>
            <a:r>
              <a:rPr sz="2400" dirty="0">
                <a:cs typeface="Calibri"/>
              </a:rPr>
              <a:t>en</a:t>
            </a:r>
            <a:r>
              <a:rPr sz="2400" spc="5" dirty="0">
                <a:cs typeface="Calibri"/>
              </a:rPr>
              <a:t>i</a:t>
            </a:r>
            <a:r>
              <a:rPr sz="2400" spc="-50" dirty="0">
                <a:cs typeface="Calibri"/>
              </a:rPr>
              <a:t>z</a:t>
            </a:r>
            <a:r>
              <a:rPr sz="2400" dirty="0">
                <a:cs typeface="Calibri"/>
              </a:rPr>
              <a:t>er AP</a:t>
            </a:r>
            <a:r>
              <a:rPr sz="2400" spc="-10" dirty="0">
                <a:cs typeface="Calibri"/>
              </a:rPr>
              <a:t>I</a:t>
            </a:r>
            <a:r>
              <a:rPr sz="2400" dirty="0">
                <a:cs typeface="Calibri"/>
              </a:rPr>
              <a:t>'s.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72603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</a:t>
            </a:r>
            <a:r>
              <a:rPr sz="4000" spc="-380" dirty="0"/>
              <a:t>T</a:t>
            </a:r>
            <a:r>
              <a:rPr sz="4000" dirty="0"/>
              <a:t>o</a:t>
            </a:r>
            <a:r>
              <a:rPr sz="4000" spc="-35" dirty="0"/>
              <a:t>k</a:t>
            </a:r>
            <a:r>
              <a:rPr sz="4000" dirty="0"/>
              <a:t>eni</a:t>
            </a:r>
            <a:r>
              <a:rPr sz="4000" spc="-20" dirty="0"/>
              <a:t>z</a:t>
            </a:r>
            <a:r>
              <a:rPr sz="4000" dirty="0"/>
              <a:t>er</a:t>
            </a:r>
            <a:r>
              <a:rPr sz="4000" spc="-45" dirty="0"/>
              <a:t> </a:t>
            </a:r>
            <a:r>
              <a:rPr sz="4000" dirty="0"/>
              <a:t>C</a:t>
            </a:r>
            <a:r>
              <a:rPr sz="4000" spc="-10" dirty="0"/>
              <a:t>l</a:t>
            </a:r>
            <a:r>
              <a:rPr sz="4000" dirty="0"/>
              <a:t>a</a:t>
            </a:r>
            <a:r>
              <a:rPr sz="4000" spc="-10" dirty="0"/>
              <a:t>s</a:t>
            </a:r>
            <a:r>
              <a:rPr sz="4000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207272"/>
            <a:ext cx="849439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34315" indent="-342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String</a:t>
            </a:r>
            <a:r>
              <a:rPr sz="2000" b="1" i="1" spc="-80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okenizer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toke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 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delimiter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 marR="5080" indent="-220979">
              <a:lnSpc>
                <a:spcPct val="100000"/>
              </a:lnSpc>
              <a:spcBef>
                <a:spcPts val="1200"/>
              </a:spcBef>
              <a:tabLst>
                <a:tab pos="151511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	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India,</a:t>
            </a:r>
            <a:r>
              <a:rPr sz="2000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USA,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UK,</a:t>
            </a:r>
            <a:r>
              <a:rPr sz="2000" spc="-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CC33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CC33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ia</a:t>
            </a:r>
            <a:r>
              <a:rPr sz="2000" spc="-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0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stri</a:t>
            </a:r>
            <a:r>
              <a:rPr sz="2000" spc="5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g</a:t>
            </a:r>
            <a:r>
              <a:rPr sz="20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lit</a:t>
            </a:r>
            <a:r>
              <a:rPr sz="20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bas</a:t>
            </a:r>
            <a:r>
              <a:rPr sz="2000" spc="5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d</a:t>
            </a:r>
            <a:r>
              <a:rPr sz="20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on</a:t>
            </a:r>
            <a:r>
              <a:rPr sz="20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the delimiter</a:t>
            </a:r>
            <a:r>
              <a:rPr sz="20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“,”</a:t>
            </a:r>
            <a:endParaRPr sz="20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available 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util pa</a:t>
            </a:r>
            <a:r>
              <a:rPr sz="2000" spc="1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ag</a:t>
            </a: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248920" algn="l"/>
              </a:tabLst>
            </a:pPr>
            <a:r>
              <a:rPr sz="2000" b="1" i="1" dirty="0">
                <a:latin typeface="Arial"/>
                <a:cs typeface="Arial"/>
              </a:rPr>
              <a:t>String</a:t>
            </a:r>
            <a:r>
              <a:rPr sz="2000" b="1" i="1" spc="-80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okenizer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Enumeration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8285" marR="247015" indent="-2355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305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enume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ated,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enume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individual toke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ntained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String</a:t>
            </a:r>
            <a:r>
              <a:rPr sz="2000" b="1" i="1" spc="-80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okenize</a:t>
            </a:r>
            <a:r>
              <a:rPr sz="2000" b="1" i="1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i="1" spc="-7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okens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from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the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String:</a:t>
            </a:r>
            <a:endParaRPr sz="20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1200"/>
              </a:spcBef>
            </a:pPr>
            <a:r>
              <a:rPr sz="1800" b="1" i="1" spc="-7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oken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 1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-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India</a:t>
            </a:r>
            <a:r>
              <a:rPr sz="2000" spc="-6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i="1" spc="-7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oken </a:t>
            </a:r>
            <a:r>
              <a:rPr sz="1800" b="1" i="1" spc="-5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1800" b="1" i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USA</a:t>
            </a:r>
            <a:r>
              <a:rPr sz="2000" spc="-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i="1" spc="-7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oken </a:t>
            </a:r>
            <a:r>
              <a:rPr sz="1800" b="1" i="1" spc="-5" dirty="0">
                <a:solidFill>
                  <a:srgbClr val="0070C0"/>
                </a:solidFill>
                <a:latin typeface="Arial"/>
                <a:cs typeface="Arial"/>
              </a:rPr>
              <a:t>3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-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UK</a:t>
            </a:r>
            <a:r>
              <a:rPr sz="2000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i="1" spc="-7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oken </a:t>
            </a:r>
            <a:r>
              <a:rPr sz="1800" b="1" i="1" spc="-5" dirty="0">
                <a:solidFill>
                  <a:srgbClr val="0070C0"/>
                </a:solidFill>
                <a:latin typeface="Arial"/>
                <a:cs typeface="Arial"/>
              </a:rPr>
              <a:t>4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-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CC3300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sia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6858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</a:t>
            </a:r>
            <a:r>
              <a:rPr sz="4000" spc="-380" dirty="0"/>
              <a:t>T</a:t>
            </a:r>
            <a:r>
              <a:rPr sz="4000" dirty="0"/>
              <a:t>o</a:t>
            </a:r>
            <a:r>
              <a:rPr sz="4000" spc="-35" dirty="0"/>
              <a:t>k</a:t>
            </a:r>
            <a:r>
              <a:rPr sz="4000" dirty="0"/>
              <a:t>eni</a:t>
            </a:r>
            <a:r>
              <a:rPr sz="4000" spc="-20" dirty="0"/>
              <a:t>z</a:t>
            </a:r>
            <a:r>
              <a:rPr sz="4000" dirty="0"/>
              <a:t>er</a:t>
            </a:r>
            <a:r>
              <a:rPr sz="4000" spc="-45" dirty="0"/>
              <a:t> </a:t>
            </a:r>
            <a:r>
              <a:rPr sz="4000" dirty="0"/>
              <a:t>API</a:t>
            </a:r>
            <a:r>
              <a:rPr sz="4000" spc="-125" dirty="0"/>
              <a:t>’</a:t>
            </a:r>
            <a:r>
              <a:rPr sz="4000"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8427" y="4567428"/>
            <a:ext cx="7630795" cy="657225"/>
          </a:xfrm>
          <a:custGeom>
            <a:avLst/>
            <a:gdLst/>
            <a:ahLst/>
            <a:cxnLst/>
            <a:rect l="l" t="t" r="r" b="b"/>
            <a:pathLst>
              <a:path w="7630795" h="657225">
                <a:moveTo>
                  <a:pt x="762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7624571" y="656843"/>
                </a:lnTo>
                <a:lnTo>
                  <a:pt x="7629143" y="655319"/>
                </a:lnTo>
                <a:lnTo>
                  <a:pt x="76306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7630667" y="4571"/>
                </a:lnTo>
                <a:lnTo>
                  <a:pt x="7629143" y="1523"/>
                </a:lnTo>
                <a:lnTo>
                  <a:pt x="7624571" y="0"/>
                </a:lnTo>
                <a:close/>
              </a:path>
              <a:path w="7630795" h="657225">
                <a:moveTo>
                  <a:pt x="7624572" y="4571"/>
                </a:moveTo>
                <a:lnTo>
                  <a:pt x="7624572" y="652271"/>
                </a:lnTo>
                <a:lnTo>
                  <a:pt x="7630667" y="652271"/>
                </a:lnTo>
                <a:lnTo>
                  <a:pt x="7630667" y="4571"/>
                </a:lnTo>
                <a:lnTo>
                  <a:pt x="7624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4572000"/>
            <a:ext cx="761999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8427" y="4567428"/>
            <a:ext cx="7630795" cy="657225"/>
          </a:xfrm>
          <a:custGeom>
            <a:avLst/>
            <a:gdLst/>
            <a:ahLst/>
            <a:cxnLst/>
            <a:rect l="l" t="t" r="r" b="b"/>
            <a:pathLst>
              <a:path w="7630795" h="657225">
                <a:moveTo>
                  <a:pt x="762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7624571" y="656843"/>
                </a:lnTo>
                <a:lnTo>
                  <a:pt x="7629143" y="655319"/>
                </a:lnTo>
                <a:lnTo>
                  <a:pt x="76306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630667" y="4571"/>
                </a:lnTo>
                <a:lnTo>
                  <a:pt x="7629143" y="1523"/>
                </a:lnTo>
                <a:lnTo>
                  <a:pt x="7624571" y="0"/>
                </a:lnTo>
                <a:close/>
              </a:path>
              <a:path w="7630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7630795" h="657225">
                <a:moveTo>
                  <a:pt x="76199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7619999" y="652271"/>
                </a:lnTo>
                <a:lnTo>
                  <a:pt x="7619999" y="646175"/>
                </a:lnTo>
                <a:close/>
              </a:path>
              <a:path w="7630795" h="657225">
                <a:moveTo>
                  <a:pt x="7619999" y="4571"/>
                </a:moveTo>
                <a:lnTo>
                  <a:pt x="7619999" y="652271"/>
                </a:lnTo>
                <a:lnTo>
                  <a:pt x="7624571" y="646175"/>
                </a:lnTo>
                <a:lnTo>
                  <a:pt x="7630667" y="646175"/>
                </a:lnTo>
                <a:lnTo>
                  <a:pt x="7630667" y="10667"/>
                </a:lnTo>
                <a:lnTo>
                  <a:pt x="7624571" y="10667"/>
                </a:lnTo>
                <a:lnTo>
                  <a:pt x="7619999" y="4571"/>
                </a:lnTo>
                <a:close/>
              </a:path>
              <a:path w="7630795" h="657225">
                <a:moveTo>
                  <a:pt x="7630667" y="646175"/>
                </a:moveTo>
                <a:lnTo>
                  <a:pt x="7624571" y="646175"/>
                </a:lnTo>
                <a:lnTo>
                  <a:pt x="7619999" y="652271"/>
                </a:lnTo>
                <a:lnTo>
                  <a:pt x="7630667" y="652271"/>
                </a:lnTo>
                <a:lnTo>
                  <a:pt x="7630667" y="646175"/>
                </a:lnTo>
                <a:close/>
              </a:path>
              <a:path w="7630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630795" h="657225">
                <a:moveTo>
                  <a:pt x="7619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619999" y="10667"/>
                </a:lnTo>
                <a:lnTo>
                  <a:pt x="7619999" y="4571"/>
                </a:lnTo>
                <a:close/>
              </a:path>
              <a:path w="7630795" h="657225">
                <a:moveTo>
                  <a:pt x="7630667" y="4571"/>
                </a:moveTo>
                <a:lnTo>
                  <a:pt x="7619999" y="4571"/>
                </a:lnTo>
                <a:lnTo>
                  <a:pt x="7624571" y="10667"/>
                </a:lnTo>
                <a:lnTo>
                  <a:pt x="7630667" y="10667"/>
                </a:lnTo>
                <a:lnTo>
                  <a:pt x="7630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3336" y="4643807"/>
            <a:ext cx="70802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racters. 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e,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carr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6466" y="2431669"/>
          <a:ext cx="7848597" cy="1479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659"/>
                <a:gridCol w="1882139"/>
                <a:gridCol w="3733799"/>
              </a:tblGrid>
              <a:tr h="3352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989">
                      <a:solidFill>
                        <a:srgbClr val="E9EDF4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46989">
                      <a:solidFill>
                        <a:srgbClr val="E9EDF4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boo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989">
                      <a:solidFill>
                        <a:srgbClr val="E9EDF4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hasMore</a:t>
                      </a:r>
                      <a:r>
                        <a:rPr sz="1600" b="1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oken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9850">
                        <a:lnSpc>
                          <a:spcPct val="100000"/>
                        </a:lnSpc>
                      </a:pPr>
                      <a:r>
                        <a:rPr sz="1600" spc="-18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 from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iz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46989">
                      <a:solidFill>
                        <a:srgbClr val="E9EDF4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6540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989">
                      <a:solidFill>
                        <a:srgbClr val="E9EDF4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46989">
                      <a:solidFill>
                        <a:srgbClr val="E9EDF4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600" b="1" spc="-1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oke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46989">
                      <a:solidFill>
                        <a:srgbClr val="E9EDF4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241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 to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46989">
                      <a:solidFill>
                        <a:srgbClr val="E9EDF4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46989">
                      <a:solidFill>
                        <a:srgbClr val="E9EDF4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700828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han</a:t>
            </a:r>
            <a:r>
              <a:rPr sz="4000" spc="-15" dirty="0"/>
              <a:t>d</a:t>
            </a:r>
            <a:r>
              <a:rPr sz="4000" spc="-40" dirty="0"/>
              <a:t>-</a:t>
            </a:r>
            <a:r>
              <a:rPr sz="4000" dirty="0"/>
              <a:t>String</a:t>
            </a:r>
            <a:r>
              <a:rPr sz="4000" spc="-350" dirty="0"/>
              <a:t>T</a:t>
            </a:r>
            <a:r>
              <a:rPr sz="4000" dirty="0"/>
              <a:t>o</a:t>
            </a:r>
            <a:r>
              <a:rPr sz="4000" spc="-40" dirty="0"/>
              <a:t>k</a:t>
            </a:r>
            <a:r>
              <a:rPr sz="4000" dirty="0"/>
              <a:t>eni</a:t>
            </a:r>
            <a:r>
              <a:rPr sz="4000" spc="-30" dirty="0"/>
              <a:t>z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048000"/>
            <a:ext cx="9046464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027" y="2324100"/>
            <a:ext cx="8926195" cy="349250"/>
          </a:xfrm>
          <a:custGeom>
            <a:avLst/>
            <a:gdLst/>
            <a:ahLst/>
            <a:cxnLst/>
            <a:rect l="l" t="t" r="r" b="b"/>
            <a:pathLst>
              <a:path w="8926195" h="349250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42899"/>
                </a:lnTo>
                <a:lnTo>
                  <a:pt x="1523" y="347471"/>
                </a:lnTo>
                <a:lnTo>
                  <a:pt x="4571" y="348995"/>
                </a:lnTo>
                <a:lnTo>
                  <a:pt x="8919971" y="348995"/>
                </a:lnTo>
                <a:lnTo>
                  <a:pt x="8924543" y="347471"/>
                </a:lnTo>
                <a:lnTo>
                  <a:pt x="8926067" y="342899"/>
                </a:lnTo>
                <a:lnTo>
                  <a:pt x="4572" y="342899"/>
                </a:lnTo>
                <a:lnTo>
                  <a:pt x="4572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349250">
                <a:moveTo>
                  <a:pt x="8919972" y="4571"/>
                </a:moveTo>
                <a:lnTo>
                  <a:pt x="8919972" y="342899"/>
                </a:lnTo>
                <a:lnTo>
                  <a:pt x="8926067" y="342899"/>
                </a:lnTo>
                <a:lnTo>
                  <a:pt x="8926067" y="4571"/>
                </a:lnTo>
                <a:lnTo>
                  <a:pt x="8919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328672"/>
            <a:ext cx="8915399" cy="338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027" y="2324100"/>
            <a:ext cx="8926195" cy="349250"/>
          </a:xfrm>
          <a:custGeom>
            <a:avLst/>
            <a:gdLst/>
            <a:ahLst/>
            <a:cxnLst/>
            <a:rect l="l" t="t" r="r" b="b"/>
            <a:pathLst>
              <a:path w="8926195" h="349250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42899"/>
                </a:lnTo>
                <a:lnTo>
                  <a:pt x="1523" y="347471"/>
                </a:lnTo>
                <a:lnTo>
                  <a:pt x="4571" y="348995"/>
                </a:lnTo>
                <a:lnTo>
                  <a:pt x="8919971" y="348995"/>
                </a:lnTo>
                <a:lnTo>
                  <a:pt x="8924543" y="347471"/>
                </a:lnTo>
                <a:lnTo>
                  <a:pt x="8926067" y="342899"/>
                </a:lnTo>
                <a:lnTo>
                  <a:pt x="10667" y="342899"/>
                </a:lnTo>
                <a:lnTo>
                  <a:pt x="4571" y="338327"/>
                </a:lnTo>
                <a:lnTo>
                  <a:pt x="10667" y="33832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349250">
                <a:moveTo>
                  <a:pt x="10667" y="338327"/>
                </a:moveTo>
                <a:lnTo>
                  <a:pt x="4571" y="338327"/>
                </a:lnTo>
                <a:lnTo>
                  <a:pt x="10667" y="342899"/>
                </a:lnTo>
                <a:lnTo>
                  <a:pt x="10667" y="338327"/>
                </a:lnTo>
                <a:close/>
              </a:path>
              <a:path w="8926195" h="349250">
                <a:moveTo>
                  <a:pt x="8915399" y="338327"/>
                </a:moveTo>
                <a:lnTo>
                  <a:pt x="10667" y="338327"/>
                </a:lnTo>
                <a:lnTo>
                  <a:pt x="10667" y="342899"/>
                </a:lnTo>
                <a:lnTo>
                  <a:pt x="8915399" y="342899"/>
                </a:lnTo>
                <a:lnTo>
                  <a:pt x="8915399" y="338327"/>
                </a:lnTo>
                <a:close/>
              </a:path>
              <a:path w="8926195" h="349250">
                <a:moveTo>
                  <a:pt x="8915399" y="4571"/>
                </a:moveTo>
                <a:lnTo>
                  <a:pt x="8915399" y="342899"/>
                </a:lnTo>
                <a:lnTo>
                  <a:pt x="8919971" y="338327"/>
                </a:lnTo>
                <a:lnTo>
                  <a:pt x="8926067" y="338327"/>
                </a:lnTo>
                <a:lnTo>
                  <a:pt x="8926067" y="9143"/>
                </a:lnTo>
                <a:lnTo>
                  <a:pt x="8919971" y="9143"/>
                </a:lnTo>
                <a:lnTo>
                  <a:pt x="8915399" y="4571"/>
                </a:lnTo>
                <a:close/>
              </a:path>
              <a:path w="8926195" h="349250">
                <a:moveTo>
                  <a:pt x="8926067" y="338327"/>
                </a:moveTo>
                <a:lnTo>
                  <a:pt x="8919971" y="338327"/>
                </a:lnTo>
                <a:lnTo>
                  <a:pt x="8915399" y="342899"/>
                </a:lnTo>
                <a:lnTo>
                  <a:pt x="8926067" y="342899"/>
                </a:lnTo>
                <a:lnTo>
                  <a:pt x="8926067" y="338327"/>
                </a:lnTo>
                <a:close/>
              </a:path>
              <a:path w="8926195" h="34925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926195" h="349250">
                <a:moveTo>
                  <a:pt x="89153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915399" y="9143"/>
                </a:lnTo>
                <a:lnTo>
                  <a:pt x="8915399" y="4571"/>
                </a:lnTo>
                <a:close/>
              </a:path>
              <a:path w="8926195" h="349250">
                <a:moveTo>
                  <a:pt x="8926067" y="4571"/>
                </a:moveTo>
                <a:lnTo>
                  <a:pt x="8915399" y="4571"/>
                </a:lnTo>
                <a:lnTo>
                  <a:pt x="8919971" y="9143"/>
                </a:lnTo>
                <a:lnTo>
                  <a:pt x="8926067" y="9143"/>
                </a:lnTo>
                <a:lnTo>
                  <a:pt x="8926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4404" y="2395588"/>
            <a:ext cx="53263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Lets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el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explore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String</a:t>
            </a:r>
            <a:r>
              <a:rPr sz="1600" b="1" spc="-14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okenize</a:t>
            </a:r>
            <a:r>
              <a:rPr sz="1600" b="1" spc="-90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3886200"/>
            <a:ext cx="9046464" cy="1676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2227" y="5177028"/>
            <a:ext cx="7783195" cy="1333500"/>
          </a:xfrm>
          <a:custGeom>
            <a:avLst/>
            <a:gdLst/>
            <a:ahLst/>
            <a:cxnLst/>
            <a:rect l="l" t="t" r="r" b="b"/>
            <a:pathLst>
              <a:path w="7783195" h="1333500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8927"/>
                </a:lnTo>
                <a:lnTo>
                  <a:pt x="1523" y="1331975"/>
                </a:lnTo>
                <a:lnTo>
                  <a:pt x="4571" y="1333499"/>
                </a:lnTo>
                <a:lnTo>
                  <a:pt x="7776971" y="1333499"/>
                </a:lnTo>
                <a:lnTo>
                  <a:pt x="7781543" y="1331975"/>
                </a:lnTo>
                <a:lnTo>
                  <a:pt x="7783067" y="1328927"/>
                </a:lnTo>
                <a:lnTo>
                  <a:pt x="4572" y="1328927"/>
                </a:lnTo>
                <a:lnTo>
                  <a:pt x="4572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1333500">
                <a:moveTo>
                  <a:pt x="7776972" y="4571"/>
                </a:moveTo>
                <a:lnTo>
                  <a:pt x="7776972" y="1328927"/>
                </a:lnTo>
                <a:lnTo>
                  <a:pt x="7783067" y="1328927"/>
                </a:lnTo>
                <a:lnTo>
                  <a:pt x="7783067" y="4571"/>
                </a:lnTo>
                <a:lnTo>
                  <a:pt x="7776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5181600"/>
            <a:ext cx="7772399" cy="1324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2227" y="5177028"/>
            <a:ext cx="7783195" cy="1333500"/>
          </a:xfrm>
          <a:custGeom>
            <a:avLst/>
            <a:gdLst/>
            <a:ahLst/>
            <a:cxnLst/>
            <a:rect l="l" t="t" r="r" b="b"/>
            <a:pathLst>
              <a:path w="7783195" h="1333500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8927"/>
                </a:lnTo>
                <a:lnTo>
                  <a:pt x="1523" y="1331975"/>
                </a:lnTo>
                <a:lnTo>
                  <a:pt x="4571" y="1333499"/>
                </a:lnTo>
                <a:lnTo>
                  <a:pt x="7776971" y="1333499"/>
                </a:lnTo>
                <a:lnTo>
                  <a:pt x="7781543" y="1331975"/>
                </a:lnTo>
                <a:lnTo>
                  <a:pt x="7783067" y="1328927"/>
                </a:lnTo>
                <a:lnTo>
                  <a:pt x="10667" y="1328927"/>
                </a:lnTo>
                <a:lnTo>
                  <a:pt x="4571" y="1324355"/>
                </a:lnTo>
                <a:lnTo>
                  <a:pt x="10667" y="13243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1333500">
                <a:moveTo>
                  <a:pt x="10667" y="1324355"/>
                </a:moveTo>
                <a:lnTo>
                  <a:pt x="4571" y="1324355"/>
                </a:lnTo>
                <a:lnTo>
                  <a:pt x="10667" y="1328927"/>
                </a:lnTo>
                <a:lnTo>
                  <a:pt x="10667" y="1324355"/>
                </a:lnTo>
                <a:close/>
              </a:path>
              <a:path w="7783195" h="1333500">
                <a:moveTo>
                  <a:pt x="7772399" y="1324355"/>
                </a:moveTo>
                <a:lnTo>
                  <a:pt x="10667" y="1324355"/>
                </a:lnTo>
                <a:lnTo>
                  <a:pt x="10667" y="1328927"/>
                </a:lnTo>
                <a:lnTo>
                  <a:pt x="7772399" y="1328927"/>
                </a:lnTo>
                <a:lnTo>
                  <a:pt x="7772399" y="1324355"/>
                </a:lnTo>
                <a:close/>
              </a:path>
              <a:path w="7783195" h="1333500">
                <a:moveTo>
                  <a:pt x="7772399" y="4571"/>
                </a:moveTo>
                <a:lnTo>
                  <a:pt x="7772399" y="1328927"/>
                </a:lnTo>
                <a:lnTo>
                  <a:pt x="7776971" y="1324355"/>
                </a:lnTo>
                <a:lnTo>
                  <a:pt x="7783067" y="1324355"/>
                </a:lnTo>
                <a:lnTo>
                  <a:pt x="7783067" y="10667"/>
                </a:lnTo>
                <a:lnTo>
                  <a:pt x="7776971" y="10667"/>
                </a:lnTo>
                <a:lnTo>
                  <a:pt x="7772399" y="4571"/>
                </a:lnTo>
                <a:close/>
              </a:path>
              <a:path w="7783195" h="1333500">
                <a:moveTo>
                  <a:pt x="7783067" y="1324355"/>
                </a:moveTo>
                <a:lnTo>
                  <a:pt x="7776971" y="1324355"/>
                </a:lnTo>
                <a:lnTo>
                  <a:pt x="7772399" y="1328927"/>
                </a:lnTo>
                <a:lnTo>
                  <a:pt x="7783067" y="1328927"/>
                </a:lnTo>
                <a:lnTo>
                  <a:pt x="7783067" y="1324355"/>
                </a:lnTo>
                <a:close/>
              </a:path>
              <a:path w="7783195" h="13335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83195" h="1333500">
                <a:moveTo>
                  <a:pt x="777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772399" y="10667"/>
                </a:lnTo>
                <a:lnTo>
                  <a:pt x="7772399" y="4571"/>
                </a:lnTo>
                <a:close/>
              </a:path>
              <a:path w="7783195" h="1333500">
                <a:moveTo>
                  <a:pt x="7783067" y="4571"/>
                </a:moveTo>
                <a:lnTo>
                  <a:pt x="7772399" y="4571"/>
                </a:lnTo>
                <a:lnTo>
                  <a:pt x="7776971" y="10667"/>
                </a:lnTo>
                <a:lnTo>
                  <a:pt x="7783067" y="10667"/>
                </a:lnTo>
                <a:lnTo>
                  <a:pt x="7783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7100" y="5250106"/>
            <a:ext cx="7308850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Run</a:t>
            </a:r>
            <a:r>
              <a:rPr sz="1600" b="1" spc="-10" dirty="0">
                <a:latin typeface="Arial"/>
                <a:cs typeface="Arial"/>
              </a:rPr>
              <a:t> 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check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Now </a:t>
            </a:r>
            <a:r>
              <a:rPr sz="1600" b="1" spc="-10" dirty="0">
                <a:latin typeface="Arial"/>
                <a:cs typeface="Arial"/>
              </a:rPr>
              <a:t>Execute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same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using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delimi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595755">
              <a:lnSpc>
                <a:spcPct val="100000"/>
              </a:lnSpc>
            </a:pP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String</a:t>
            </a:r>
            <a:r>
              <a:rPr sz="1600" b="1" spc="-14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okenizer</a:t>
            </a:r>
            <a:r>
              <a:rPr sz="1600" b="1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</a:t>
            </a:r>
            <a:r>
              <a:rPr sz="16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70C0"/>
                </a:solidFill>
                <a:latin typeface="Arial"/>
                <a:cs typeface="Arial"/>
              </a:rPr>
              <a:t>new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String</a:t>
            </a:r>
            <a:r>
              <a:rPr sz="1600" b="1" spc="-14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okenizer(str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457200"/>
            <a:ext cx="9052560" cy="670584"/>
          </a:xfrm>
          <a:prstGeom prst="rect">
            <a:avLst/>
          </a:prstGeom>
        </p:spPr>
        <p:txBody>
          <a:bodyPr vert="horz" wrap="square" lIns="0" tIns="54499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e</a:t>
            </a:r>
            <a:r>
              <a:rPr sz="4000" spc="-10" dirty="0"/>
              <a:t>q</a:t>
            </a:r>
            <a:r>
              <a:rPr sz="4000" dirty="0"/>
              <a:t>u</a:t>
            </a:r>
            <a:r>
              <a:rPr sz="4000" spc="-10" dirty="0"/>
              <a:t>a</a:t>
            </a:r>
            <a:r>
              <a:rPr sz="4000" spc="5" dirty="0"/>
              <a:t>l</a:t>
            </a:r>
            <a:r>
              <a:rPr sz="4000" dirty="0"/>
              <a:t>s()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10" dirty="0"/>
              <a:t>n</a:t>
            </a:r>
            <a:r>
              <a:rPr sz="4000" dirty="0"/>
              <a:t>d has</a:t>
            </a:r>
            <a:r>
              <a:rPr sz="4000" spc="-10" dirty="0"/>
              <a:t>h</a:t>
            </a:r>
            <a:r>
              <a:rPr sz="4000" spc="5" dirty="0"/>
              <a:t>C</a:t>
            </a:r>
            <a:r>
              <a:rPr sz="4000" dirty="0"/>
              <a:t>ode()</a:t>
            </a:r>
            <a:r>
              <a:rPr sz="4000" spc="-20" dirty="0"/>
              <a:t> </a:t>
            </a:r>
            <a:r>
              <a:rPr sz="40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0" y="2140330"/>
            <a:ext cx="8504555" cy="43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j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a.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ang.Ob</a:t>
            </a:r>
            <a:r>
              <a:rPr sz="2000" b="1" spc="-10" dirty="0">
                <a:latin typeface="Arial"/>
                <a:cs typeface="Arial"/>
              </a:rPr>
              <a:t>j</a:t>
            </a:r>
            <a:r>
              <a:rPr sz="2000" b="1" dirty="0">
                <a:latin typeface="Arial"/>
                <a:cs typeface="Arial"/>
              </a:rPr>
              <a:t>ect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ha</a:t>
            </a:r>
            <a:r>
              <a:rPr sz="2000" i="1" spc="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i="1" spc="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ode</a:t>
            </a:r>
            <a:r>
              <a:rPr sz="2000" i="1" spc="10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2000" i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and</a:t>
            </a:r>
            <a:r>
              <a:rPr sz="2000" i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equ</a:t>
            </a:r>
            <a:r>
              <a:rPr sz="2000" i="1" spc="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ls</a:t>
            </a:r>
            <a:r>
              <a:rPr sz="2000" i="1" spc="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overri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den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ic 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Hash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code?</a:t>
            </a:r>
            <a:endParaRPr sz="2000">
              <a:latin typeface="Arial"/>
              <a:cs typeface="Arial"/>
            </a:endParaRPr>
          </a:p>
          <a:p>
            <a:pPr marL="354965" marR="631190" indent="-34290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unique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 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 number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maintain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ht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cle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hash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ode(</a:t>
            </a:r>
            <a:r>
              <a:rPr sz="2000" b="1" spc="10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54965" marR="571500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invoke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intege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7905" y="546723"/>
            <a:ext cx="9052560" cy="670584"/>
          </a:xfrm>
          <a:prstGeom prst="rect">
            <a:avLst/>
          </a:prstGeom>
        </p:spPr>
        <p:txBody>
          <a:bodyPr vert="horz" wrap="square" lIns="0" tIns="54499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e</a:t>
            </a:r>
            <a:r>
              <a:rPr sz="4000" spc="-10" dirty="0"/>
              <a:t>q</a:t>
            </a:r>
            <a:r>
              <a:rPr sz="4000" dirty="0"/>
              <a:t>u</a:t>
            </a:r>
            <a:r>
              <a:rPr sz="4000" spc="-10" dirty="0"/>
              <a:t>a</a:t>
            </a:r>
            <a:r>
              <a:rPr sz="4000" spc="5" dirty="0"/>
              <a:t>l</a:t>
            </a:r>
            <a:r>
              <a:rPr sz="4000" dirty="0"/>
              <a:t>s()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10" dirty="0"/>
              <a:t>n</a:t>
            </a:r>
            <a:r>
              <a:rPr sz="4000" dirty="0"/>
              <a:t>d has</a:t>
            </a:r>
            <a:r>
              <a:rPr sz="4000" spc="-10" dirty="0"/>
              <a:t>h</a:t>
            </a:r>
            <a:r>
              <a:rPr sz="4000" spc="5" dirty="0"/>
              <a:t>C</a:t>
            </a:r>
            <a:r>
              <a:rPr sz="4000" dirty="0"/>
              <a:t>ode()</a:t>
            </a:r>
            <a:r>
              <a:rPr sz="4000" spc="-20" dirty="0"/>
              <a:t> </a:t>
            </a:r>
            <a:r>
              <a:rPr sz="40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136749"/>
            <a:ext cx="840232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Eq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als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for?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equals():</a:t>
            </a:r>
            <a:endParaRPr sz="1800" dirty="0">
              <a:latin typeface="Arial"/>
              <a:cs typeface="Arial"/>
            </a:endParaRPr>
          </a:p>
          <a:p>
            <a:pPr marL="405765" marR="775335" indent="-15748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06400" algn="l"/>
              </a:tabLst>
            </a:pPr>
            <a:r>
              <a:rPr sz="1800" b="1" i="1" dirty="0">
                <a:latin typeface="Arial"/>
                <a:cs typeface="Arial"/>
              </a:rPr>
              <a:t>equals() 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.</a:t>
            </a:r>
            <a:r>
              <a:rPr sz="1800" b="1" dirty="0">
                <a:latin typeface="Arial"/>
                <a:cs typeface="Arial"/>
              </a:rPr>
              <a:t>e.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 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 satisfy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“eq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s()”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405765" marR="280670" indent="-15748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406400" algn="l"/>
              </a:tabLst>
            </a:pPr>
            <a:r>
              <a:rPr sz="1800" dirty="0">
                <a:latin typeface="Arial"/>
                <a:cs typeface="Arial"/>
              </a:rPr>
              <a:t>Overri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equals() 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comp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ce.</a:t>
            </a:r>
          </a:p>
          <a:p>
            <a:pPr marL="405765" marR="666750" indent="-15748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 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stance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Emp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Id,</a:t>
            </a:r>
            <a:r>
              <a:rPr sz="1800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Emp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am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05765" marR="5080" indent="-157480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he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ve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er</a:t>
            </a:r>
            <a:r>
              <a:rPr sz="18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ov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rri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q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meth</a:t>
            </a:r>
            <a:r>
              <a:rPr sz="1800" spc="-1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d c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mp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re</a:t>
            </a:r>
            <a:r>
              <a:rPr sz="18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mp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ee</a:t>
            </a:r>
            <a:r>
              <a:rPr sz="1800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Id </a:t>
            </a:r>
            <a:r>
              <a:rPr sz="1800" spc="5" dirty="0">
                <a:solidFill>
                  <a:srgbClr val="1F497D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or ch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cki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g e</a:t>
            </a:r>
            <a:r>
              <a:rPr sz="1800" spc="-15" dirty="0">
                <a:solidFill>
                  <a:srgbClr val="1F497D"/>
                </a:solidFill>
                <a:latin typeface="Arial"/>
                <a:cs typeface="Arial"/>
              </a:rPr>
              <a:t>q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va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ce.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6068" y="789082"/>
            <a:ext cx="9052560" cy="660834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spc="-20" dirty="0"/>
              <a:t>Lend</a:t>
            </a:r>
            <a:r>
              <a:rPr sz="4000" spc="5" dirty="0"/>
              <a:t> </a:t>
            </a:r>
            <a:r>
              <a:rPr sz="4000" spc="-20" dirty="0"/>
              <a:t>a</a:t>
            </a:r>
            <a:r>
              <a:rPr sz="4000" spc="10" dirty="0"/>
              <a:t> </a:t>
            </a:r>
            <a:r>
              <a:rPr sz="4000" spc="-20" dirty="0"/>
              <a:t>Ha</a:t>
            </a:r>
            <a:r>
              <a:rPr sz="4000" spc="-30" dirty="0"/>
              <a:t>n</a:t>
            </a:r>
            <a:r>
              <a:rPr sz="4000" spc="-20" dirty="0"/>
              <a:t>d</a:t>
            </a:r>
            <a:r>
              <a:rPr sz="4000" spc="15" dirty="0"/>
              <a:t> </a:t>
            </a:r>
            <a:r>
              <a:rPr sz="4000" spc="-20" dirty="0"/>
              <a:t>–</a:t>
            </a:r>
            <a:r>
              <a:rPr sz="4000" spc="5" dirty="0"/>
              <a:t> </a:t>
            </a:r>
            <a:r>
              <a:rPr sz="4000" spc="-20" dirty="0"/>
              <a:t>Eq</a:t>
            </a:r>
            <a:r>
              <a:rPr sz="4000" spc="-35" dirty="0"/>
              <a:t>u</a:t>
            </a:r>
            <a:r>
              <a:rPr sz="4000" spc="-15" dirty="0"/>
              <a:t>als</a:t>
            </a:r>
            <a:r>
              <a:rPr sz="4000" spc="40" dirty="0"/>
              <a:t> </a:t>
            </a:r>
            <a:r>
              <a:rPr sz="4000" spc="-20" dirty="0"/>
              <a:t>a</a:t>
            </a:r>
            <a:r>
              <a:rPr sz="4000" spc="-30" dirty="0"/>
              <a:t>n</a:t>
            </a:r>
            <a:r>
              <a:rPr sz="4000" spc="-20" dirty="0"/>
              <a:t>d</a:t>
            </a:r>
            <a:r>
              <a:rPr sz="4000" spc="20" dirty="0"/>
              <a:t> </a:t>
            </a:r>
            <a:r>
              <a:rPr sz="4000" spc="-20" dirty="0"/>
              <a:t>Hash</a:t>
            </a:r>
            <a:r>
              <a:rPr sz="4000" spc="20" dirty="0"/>
              <a:t> </a:t>
            </a:r>
            <a:r>
              <a:rPr sz="4000" spc="-20" dirty="0"/>
              <a:t>Code</a:t>
            </a:r>
            <a:endParaRPr sz="4000" dirty="0"/>
          </a:p>
        </p:txBody>
      </p:sp>
      <p:sp>
        <p:nvSpPr>
          <p:cNvPr id="3" name="object 3" hidden="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ct val="100000"/>
              </a:lnSpc>
            </a:pPr>
            <a:r>
              <a:rPr dirty="0"/>
              <a:t>Lets</a:t>
            </a:r>
            <a:r>
              <a:rPr spc="-40" dirty="0"/>
              <a:t> </a:t>
            </a:r>
            <a:r>
              <a:rPr dirty="0"/>
              <a:t>develop a</a:t>
            </a:r>
            <a:r>
              <a:rPr spc="-20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og</a:t>
            </a:r>
            <a:r>
              <a:rPr spc="5" dirty="0"/>
              <a:t>r</a:t>
            </a:r>
            <a:r>
              <a:rPr dirty="0"/>
              <a:t>am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explore</a:t>
            </a:r>
            <a:r>
              <a:rPr spc="-15" dirty="0"/>
              <a:t> </a:t>
            </a:r>
            <a:r>
              <a:rPr dirty="0"/>
              <a:t>how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equals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hash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code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dirty="0"/>
              <a:t>w</a:t>
            </a:r>
            <a:r>
              <a:rPr spc="5" dirty="0"/>
              <a:t>o</a:t>
            </a:r>
            <a:r>
              <a:rPr dirty="0"/>
              <a:t>r</a:t>
            </a:r>
            <a:r>
              <a:rPr spc="10" dirty="0"/>
              <a:t>k</a:t>
            </a:r>
            <a:r>
              <a:rPr dirty="0"/>
              <a:t>s.</a:t>
            </a:r>
          </a:p>
          <a:p>
            <a:pPr marL="76200">
              <a:lnSpc>
                <a:spcPct val="100000"/>
              </a:lnSpc>
            </a:pPr>
            <a:endParaRPr dirty="0"/>
          </a:p>
          <a:p>
            <a:pPr marL="168910" marR="365760">
              <a:lnSpc>
                <a:spcPct val="100000"/>
              </a:lnSpc>
              <a:spcBef>
                <a:spcPts val="1300"/>
              </a:spcBef>
            </a:pPr>
            <a:r>
              <a:rPr dirty="0"/>
              <a:t>C</a:t>
            </a:r>
            <a:r>
              <a:rPr spc="5" dirty="0"/>
              <a:t>r</a:t>
            </a:r>
            <a:r>
              <a:rPr dirty="0"/>
              <a:t>eate</a:t>
            </a:r>
            <a:r>
              <a:rPr spc="-4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b="1" i="1" dirty="0">
                <a:latin typeface="Arial"/>
                <a:cs typeface="Arial"/>
              </a:rPr>
              <a:t>E</a:t>
            </a:r>
            <a:r>
              <a:rPr b="1" i="1" spc="-15" dirty="0">
                <a:latin typeface="Arial"/>
                <a:cs typeface="Arial"/>
              </a:rPr>
              <a:t>m</a:t>
            </a:r>
            <a:r>
              <a:rPr b="1" i="1" dirty="0">
                <a:latin typeface="Arial"/>
                <a:cs typeface="Arial"/>
              </a:rPr>
              <a:t>pl</a:t>
            </a:r>
            <a:r>
              <a:rPr b="1" i="1" spc="-10" dirty="0">
                <a:latin typeface="Arial"/>
                <a:cs typeface="Arial"/>
              </a:rPr>
              <a:t>o</a:t>
            </a:r>
            <a:r>
              <a:rPr b="1" i="1" dirty="0">
                <a:latin typeface="Arial"/>
                <a:cs typeface="Arial"/>
              </a:rPr>
              <a:t>yee </a:t>
            </a:r>
            <a:r>
              <a:rPr dirty="0"/>
              <a:t>obje</a:t>
            </a:r>
            <a:r>
              <a:rPr spc="10" dirty="0"/>
              <a:t>c</a:t>
            </a:r>
            <a:r>
              <a:rPr dirty="0"/>
              <a:t>t</a:t>
            </a:r>
            <a:r>
              <a:rPr spc="-35" dirty="0"/>
              <a:t> </a:t>
            </a:r>
            <a:r>
              <a:rPr dirty="0"/>
              <a:t>with instan</a:t>
            </a:r>
            <a:r>
              <a:rPr spc="5" dirty="0"/>
              <a:t>c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variable</a:t>
            </a:r>
            <a:r>
              <a:rPr spc="-15" dirty="0"/>
              <a:t> </a:t>
            </a:r>
            <a:r>
              <a:rPr dirty="0"/>
              <a:t>age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name.</a:t>
            </a:r>
            <a:r>
              <a:rPr spc="-30" dirty="0"/>
              <a:t> </a:t>
            </a:r>
            <a:r>
              <a:rPr dirty="0"/>
              <a:t>Over</a:t>
            </a:r>
            <a:r>
              <a:rPr spc="5" dirty="0"/>
              <a:t>r</a:t>
            </a:r>
            <a:r>
              <a:rPr dirty="0"/>
              <a:t>ide the</a:t>
            </a:r>
            <a:r>
              <a:rPr spc="-30" dirty="0"/>
              <a:t> </a:t>
            </a:r>
            <a:r>
              <a:rPr dirty="0"/>
              <a:t>ha</a:t>
            </a:r>
            <a:r>
              <a:rPr spc="5" dirty="0"/>
              <a:t>s</a:t>
            </a:r>
            <a:r>
              <a:rPr dirty="0"/>
              <a:t>h</a:t>
            </a:r>
            <a:r>
              <a:rPr spc="-30" dirty="0"/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equ</a:t>
            </a:r>
            <a:r>
              <a:rPr spc="5" dirty="0"/>
              <a:t>a</a:t>
            </a:r>
            <a:r>
              <a:rPr dirty="0"/>
              <a:t>ls</a:t>
            </a:r>
            <a:r>
              <a:rPr spc="-25" dirty="0"/>
              <a:t> </a:t>
            </a:r>
            <a:r>
              <a:rPr dirty="0"/>
              <a:t>method</a:t>
            </a:r>
            <a:r>
              <a:rPr spc="-3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mentioned</a:t>
            </a:r>
            <a:r>
              <a:rPr spc="-25" dirty="0"/>
              <a:t> </a:t>
            </a:r>
            <a:r>
              <a:rPr dirty="0"/>
              <a:t>belo</a:t>
            </a:r>
            <a:r>
              <a:rPr spc="-100" dirty="0"/>
              <a:t>w</a:t>
            </a:r>
            <a:r>
              <a:rPr dirty="0"/>
              <a:t>,</a:t>
            </a:r>
          </a:p>
          <a:p>
            <a:pPr marL="800100" indent="-238125">
              <a:lnSpc>
                <a:spcPts val="2380"/>
              </a:lnSpc>
              <a:spcBef>
                <a:spcPts val="1200"/>
              </a:spcBef>
              <a:buFont typeface="Arial"/>
              <a:buChar char="•"/>
              <a:tabLst>
                <a:tab pos="800735" algn="l"/>
              </a:tabLst>
            </a:pPr>
            <a:r>
              <a:rPr b="1" i="1" dirty="0">
                <a:latin typeface="Arial"/>
                <a:cs typeface="Arial"/>
              </a:rPr>
              <a:t>Equa</a:t>
            </a:r>
            <a:r>
              <a:rPr b="1" i="1" spc="-10" dirty="0">
                <a:latin typeface="Arial"/>
                <a:cs typeface="Arial"/>
              </a:rPr>
              <a:t>l</a:t>
            </a:r>
            <a:r>
              <a:rPr b="1" i="1" dirty="0">
                <a:latin typeface="Arial"/>
                <a:cs typeface="Arial"/>
              </a:rPr>
              <a:t>s</a:t>
            </a:r>
            <a:r>
              <a:rPr b="1" i="1" spc="-1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–</a:t>
            </a:r>
            <a:r>
              <a:rPr b="1" i="1" spc="-55" dirty="0">
                <a:latin typeface="Arial"/>
                <a:cs typeface="Arial"/>
              </a:rPr>
              <a:t> </a:t>
            </a:r>
            <a:r>
              <a:rPr dirty="0"/>
              <a:t>The me</a:t>
            </a:r>
            <a:r>
              <a:rPr spc="-10" dirty="0"/>
              <a:t>t</a:t>
            </a:r>
            <a:r>
              <a:rPr dirty="0"/>
              <a:t>hod</a:t>
            </a:r>
            <a:r>
              <a:rPr spc="-25" dirty="0"/>
              <a:t> </a:t>
            </a:r>
            <a:r>
              <a:rPr dirty="0"/>
              <a:t>over</a:t>
            </a:r>
            <a:r>
              <a:rPr spc="5" dirty="0"/>
              <a:t>r</a:t>
            </a:r>
            <a:r>
              <a:rPr dirty="0"/>
              <a:t>idden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dirty="0"/>
              <a:t>mpa</a:t>
            </a:r>
            <a:r>
              <a:rPr spc="5" dirty="0"/>
              <a:t>r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age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057400"/>
            <a:ext cx="8763000" cy="1828800"/>
          </a:xfrm>
          <a:custGeom>
            <a:avLst/>
            <a:gdLst/>
            <a:ahLst/>
            <a:cxnLst/>
            <a:rect l="l" t="t" r="r" b="b"/>
            <a:pathLst>
              <a:path w="8763000" h="1828800">
                <a:moveTo>
                  <a:pt x="0" y="1828799"/>
                </a:moveTo>
                <a:lnTo>
                  <a:pt x="8762999" y="1828799"/>
                </a:lnTo>
                <a:lnTo>
                  <a:pt x="8762999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3886200"/>
            <a:ext cx="8763000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employees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false.</a:t>
            </a:r>
            <a:endParaRPr sz="2000">
              <a:latin typeface="Arial"/>
              <a:cs typeface="Arial"/>
            </a:endParaRPr>
          </a:p>
          <a:p>
            <a:pPr marL="723900" indent="-23812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24535" algn="l"/>
              </a:tabLst>
            </a:pPr>
            <a:r>
              <a:rPr sz="2000" b="1" i="1" dirty="0">
                <a:latin typeface="Arial"/>
                <a:cs typeface="Arial"/>
              </a:rPr>
              <a:t>hash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2000" b="1" i="1" dirty="0">
                <a:latin typeface="Arial"/>
                <a:cs typeface="Arial"/>
              </a:rPr>
              <a:t>ode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3886200"/>
            <a:ext cx="8763000" cy="881380"/>
          </a:xfrm>
          <a:custGeom>
            <a:avLst/>
            <a:gdLst/>
            <a:ahLst/>
            <a:cxnLst/>
            <a:rect l="l" t="t" r="r" b="b"/>
            <a:pathLst>
              <a:path w="8763000" h="881379">
                <a:moveTo>
                  <a:pt x="0" y="880871"/>
                </a:moveTo>
                <a:lnTo>
                  <a:pt x="8762999" y="880871"/>
                </a:lnTo>
                <a:lnTo>
                  <a:pt x="8762999" y="0"/>
                </a:lnTo>
                <a:lnTo>
                  <a:pt x="0" y="0"/>
                </a:lnTo>
                <a:lnTo>
                  <a:pt x="0" y="880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090" y="2131173"/>
            <a:ext cx="8322309" cy="256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explore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equals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code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</a:t>
            </a:r>
            <a:r>
              <a:rPr sz="2000" b="1" i="1" spc="-15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pl</a:t>
            </a:r>
            <a:r>
              <a:rPr sz="2000" b="1" i="1" spc="-10" dirty="0">
                <a:latin typeface="Arial"/>
                <a:cs typeface="Arial"/>
              </a:rPr>
              <a:t>o</a:t>
            </a:r>
            <a:r>
              <a:rPr sz="2000" b="1" i="1" dirty="0">
                <a:latin typeface="Arial"/>
                <a:cs typeface="Arial"/>
              </a:rPr>
              <a:t>yee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instan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ide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mentioned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</a:t>
            </a:r>
            <a:r>
              <a:rPr sz="2000" spc="-10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643255" marR="790575" indent="-237490">
              <a:lnSpc>
                <a:spcPct val="100400"/>
              </a:lnSpc>
              <a:spcBef>
                <a:spcPts val="1190"/>
              </a:spcBef>
              <a:buFont typeface="Arial"/>
              <a:buChar char="•"/>
              <a:tabLst>
                <a:tab pos="643890" algn="l"/>
              </a:tabLst>
            </a:pPr>
            <a:r>
              <a:rPr sz="2000" b="1" i="1" dirty="0">
                <a:latin typeface="Arial"/>
                <a:cs typeface="Arial"/>
              </a:rPr>
              <a:t>Equa</a:t>
            </a:r>
            <a:r>
              <a:rPr sz="2000" b="1" i="1" spc="-10" dirty="0">
                <a:latin typeface="Arial"/>
                <a:cs typeface="Arial"/>
              </a:rPr>
              <a:t>l</a:t>
            </a:r>
            <a:r>
              <a:rPr sz="2000" b="1" i="1" dirty="0">
                <a:latin typeface="Arial"/>
                <a:cs typeface="Arial"/>
              </a:rPr>
              <a:t>s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–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idden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employees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false.</a:t>
            </a:r>
            <a:endParaRPr sz="2000">
              <a:latin typeface="Arial"/>
              <a:cs typeface="Arial"/>
            </a:endParaRPr>
          </a:p>
          <a:p>
            <a:pPr marL="643255" indent="-23749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3890" algn="l"/>
              </a:tabLst>
            </a:pPr>
            <a:r>
              <a:rPr sz="2000" b="1" i="1" dirty="0">
                <a:latin typeface="Arial"/>
                <a:cs typeface="Arial"/>
              </a:rPr>
              <a:t>hash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2000" b="1" i="1" dirty="0">
                <a:latin typeface="Arial"/>
                <a:cs typeface="Arial"/>
              </a:rPr>
              <a:t>ode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18976" y="710766"/>
            <a:ext cx="9052560" cy="660834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spc="-20" dirty="0"/>
              <a:t>Lend</a:t>
            </a:r>
            <a:r>
              <a:rPr sz="4000" spc="5" dirty="0"/>
              <a:t> </a:t>
            </a:r>
            <a:r>
              <a:rPr sz="4000" spc="-20" dirty="0"/>
              <a:t>a</a:t>
            </a:r>
            <a:r>
              <a:rPr sz="4000" spc="10" dirty="0"/>
              <a:t> </a:t>
            </a:r>
            <a:r>
              <a:rPr sz="4000" spc="-20" dirty="0"/>
              <a:t>h</a:t>
            </a:r>
            <a:r>
              <a:rPr sz="4000" spc="-30" dirty="0"/>
              <a:t>a</a:t>
            </a:r>
            <a:r>
              <a:rPr sz="4000" spc="-20" dirty="0"/>
              <a:t>nd</a:t>
            </a:r>
            <a:r>
              <a:rPr sz="4000" spc="25" dirty="0"/>
              <a:t> </a:t>
            </a:r>
            <a:r>
              <a:rPr sz="4000" spc="-20" dirty="0"/>
              <a:t>S</a:t>
            </a:r>
            <a:r>
              <a:rPr sz="4000" spc="-30" dirty="0"/>
              <a:t>o</a:t>
            </a:r>
            <a:r>
              <a:rPr sz="4000" spc="-15" dirty="0"/>
              <a:t>lution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685800" y="2209800"/>
            <a:ext cx="35814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0" y="2209800"/>
            <a:ext cx="5506211" cy="1162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9628" y="3348228"/>
            <a:ext cx="1915795" cy="318770"/>
          </a:xfrm>
          <a:custGeom>
            <a:avLst/>
            <a:gdLst/>
            <a:ahLst/>
            <a:cxnLst/>
            <a:rect l="l" t="t" r="r" b="b"/>
            <a:pathLst>
              <a:path w="1915795" h="318770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1909571" y="318515"/>
                </a:lnTo>
                <a:lnTo>
                  <a:pt x="1914143" y="316991"/>
                </a:lnTo>
                <a:lnTo>
                  <a:pt x="1915667" y="312419"/>
                </a:lnTo>
                <a:lnTo>
                  <a:pt x="4572" y="312419"/>
                </a:lnTo>
                <a:lnTo>
                  <a:pt x="4572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318770">
                <a:moveTo>
                  <a:pt x="1909572" y="4571"/>
                </a:moveTo>
                <a:lnTo>
                  <a:pt x="1909572" y="312419"/>
                </a:lnTo>
                <a:lnTo>
                  <a:pt x="1915667" y="312419"/>
                </a:lnTo>
                <a:lnTo>
                  <a:pt x="1915667" y="4571"/>
                </a:lnTo>
                <a:lnTo>
                  <a:pt x="1909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200" y="3352800"/>
            <a:ext cx="1904999" cy="307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9628" y="3348228"/>
            <a:ext cx="1915795" cy="318770"/>
          </a:xfrm>
          <a:custGeom>
            <a:avLst/>
            <a:gdLst/>
            <a:ahLst/>
            <a:cxnLst/>
            <a:rect l="l" t="t" r="r" b="b"/>
            <a:pathLst>
              <a:path w="1915795" h="318770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1909571" y="318515"/>
                </a:lnTo>
                <a:lnTo>
                  <a:pt x="1914143" y="316991"/>
                </a:lnTo>
                <a:lnTo>
                  <a:pt x="1915667" y="312419"/>
                </a:lnTo>
                <a:lnTo>
                  <a:pt x="10667" y="312419"/>
                </a:lnTo>
                <a:lnTo>
                  <a:pt x="4571" y="307847"/>
                </a:lnTo>
                <a:lnTo>
                  <a:pt x="10667" y="3078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318770">
                <a:moveTo>
                  <a:pt x="10667" y="307847"/>
                </a:moveTo>
                <a:lnTo>
                  <a:pt x="4571" y="307847"/>
                </a:lnTo>
                <a:lnTo>
                  <a:pt x="10667" y="312419"/>
                </a:lnTo>
                <a:lnTo>
                  <a:pt x="10667" y="307847"/>
                </a:lnTo>
                <a:close/>
              </a:path>
              <a:path w="1915795" h="318770">
                <a:moveTo>
                  <a:pt x="1904999" y="307847"/>
                </a:moveTo>
                <a:lnTo>
                  <a:pt x="10667" y="307847"/>
                </a:lnTo>
                <a:lnTo>
                  <a:pt x="10667" y="312419"/>
                </a:lnTo>
                <a:lnTo>
                  <a:pt x="1904999" y="312419"/>
                </a:lnTo>
                <a:lnTo>
                  <a:pt x="1904999" y="307847"/>
                </a:lnTo>
                <a:close/>
              </a:path>
              <a:path w="1915795" h="318770">
                <a:moveTo>
                  <a:pt x="1904999" y="4571"/>
                </a:moveTo>
                <a:lnTo>
                  <a:pt x="1904999" y="312419"/>
                </a:lnTo>
                <a:lnTo>
                  <a:pt x="1909571" y="307847"/>
                </a:lnTo>
                <a:lnTo>
                  <a:pt x="1915667" y="307847"/>
                </a:lnTo>
                <a:lnTo>
                  <a:pt x="1915667" y="10667"/>
                </a:lnTo>
                <a:lnTo>
                  <a:pt x="1909571" y="10667"/>
                </a:lnTo>
                <a:lnTo>
                  <a:pt x="1904999" y="4571"/>
                </a:lnTo>
                <a:close/>
              </a:path>
              <a:path w="1915795" h="318770">
                <a:moveTo>
                  <a:pt x="1915667" y="307847"/>
                </a:moveTo>
                <a:lnTo>
                  <a:pt x="1909571" y="307847"/>
                </a:lnTo>
                <a:lnTo>
                  <a:pt x="1904999" y="312419"/>
                </a:lnTo>
                <a:lnTo>
                  <a:pt x="1915667" y="312419"/>
                </a:lnTo>
                <a:lnTo>
                  <a:pt x="1915667" y="307847"/>
                </a:lnTo>
                <a:close/>
              </a:path>
              <a:path w="1915795" h="31877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15795" h="318770">
                <a:moveTo>
                  <a:pt x="1904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04999" y="10667"/>
                </a:lnTo>
                <a:lnTo>
                  <a:pt x="1904999" y="4571"/>
                </a:lnTo>
                <a:close/>
              </a:path>
              <a:path w="1915795" h="318770">
                <a:moveTo>
                  <a:pt x="1915667" y="4571"/>
                </a:moveTo>
                <a:lnTo>
                  <a:pt x="1904999" y="4571"/>
                </a:lnTo>
                <a:lnTo>
                  <a:pt x="1909571" y="10667"/>
                </a:lnTo>
                <a:lnTo>
                  <a:pt x="1915667" y="10667"/>
                </a:lnTo>
                <a:lnTo>
                  <a:pt x="1915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4419" y="3413568"/>
            <a:ext cx="14833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returns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93152" y="3048000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294949" y="14422"/>
                </a:moveTo>
                <a:lnTo>
                  <a:pt x="286538" y="16675"/>
                </a:lnTo>
                <a:lnTo>
                  <a:pt x="0" y="301751"/>
                </a:lnTo>
                <a:lnTo>
                  <a:pt x="7619" y="309371"/>
                </a:lnTo>
                <a:lnTo>
                  <a:pt x="292696" y="22833"/>
                </a:lnTo>
                <a:lnTo>
                  <a:pt x="294949" y="14422"/>
                </a:lnTo>
                <a:close/>
              </a:path>
              <a:path w="309879" h="309879">
                <a:moveTo>
                  <a:pt x="308118" y="4571"/>
                </a:moveTo>
                <a:lnTo>
                  <a:pt x="298703" y="4571"/>
                </a:lnTo>
                <a:lnTo>
                  <a:pt x="304799" y="10667"/>
                </a:lnTo>
                <a:lnTo>
                  <a:pt x="292696" y="22833"/>
                </a:lnTo>
                <a:lnTo>
                  <a:pt x="274319" y="91439"/>
                </a:lnTo>
                <a:lnTo>
                  <a:pt x="275843" y="94487"/>
                </a:lnTo>
                <a:lnTo>
                  <a:pt x="278891" y="97535"/>
                </a:lnTo>
                <a:lnTo>
                  <a:pt x="281939" y="97535"/>
                </a:lnTo>
                <a:lnTo>
                  <a:pt x="283463" y="94487"/>
                </a:lnTo>
                <a:lnTo>
                  <a:pt x="308118" y="4571"/>
                </a:lnTo>
                <a:close/>
              </a:path>
              <a:path w="309879" h="309879">
                <a:moveTo>
                  <a:pt x="309371" y="0"/>
                </a:moveTo>
                <a:lnTo>
                  <a:pt x="214883" y="25907"/>
                </a:lnTo>
                <a:lnTo>
                  <a:pt x="211835" y="27431"/>
                </a:lnTo>
                <a:lnTo>
                  <a:pt x="211835" y="30479"/>
                </a:lnTo>
                <a:lnTo>
                  <a:pt x="214883" y="33527"/>
                </a:lnTo>
                <a:lnTo>
                  <a:pt x="217931" y="35051"/>
                </a:lnTo>
                <a:lnTo>
                  <a:pt x="286538" y="16675"/>
                </a:lnTo>
                <a:lnTo>
                  <a:pt x="298703" y="4571"/>
                </a:lnTo>
                <a:lnTo>
                  <a:pt x="308118" y="4571"/>
                </a:lnTo>
                <a:lnTo>
                  <a:pt x="309371" y="0"/>
                </a:lnTo>
                <a:close/>
              </a:path>
              <a:path w="309879" h="309879">
                <a:moveTo>
                  <a:pt x="300227" y="6095"/>
                </a:moveTo>
                <a:lnTo>
                  <a:pt x="297179" y="6095"/>
                </a:lnTo>
                <a:lnTo>
                  <a:pt x="303275" y="12191"/>
                </a:lnTo>
                <a:lnTo>
                  <a:pt x="294949" y="14422"/>
                </a:lnTo>
                <a:lnTo>
                  <a:pt x="292696" y="22833"/>
                </a:lnTo>
                <a:lnTo>
                  <a:pt x="304799" y="10667"/>
                </a:lnTo>
                <a:lnTo>
                  <a:pt x="300227" y="6095"/>
                </a:lnTo>
                <a:close/>
              </a:path>
              <a:path w="309879" h="309879">
                <a:moveTo>
                  <a:pt x="298703" y="4571"/>
                </a:moveTo>
                <a:lnTo>
                  <a:pt x="286538" y="16675"/>
                </a:lnTo>
                <a:lnTo>
                  <a:pt x="294949" y="14422"/>
                </a:lnTo>
                <a:lnTo>
                  <a:pt x="297179" y="6095"/>
                </a:lnTo>
                <a:lnTo>
                  <a:pt x="300227" y="6095"/>
                </a:lnTo>
                <a:lnTo>
                  <a:pt x="298703" y="4571"/>
                </a:lnTo>
                <a:close/>
              </a:path>
              <a:path w="309879" h="309879">
                <a:moveTo>
                  <a:pt x="297179" y="6095"/>
                </a:moveTo>
                <a:lnTo>
                  <a:pt x="294949" y="14422"/>
                </a:lnTo>
                <a:lnTo>
                  <a:pt x="303275" y="12191"/>
                </a:lnTo>
                <a:lnTo>
                  <a:pt x="29717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886200"/>
            <a:ext cx="3581400" cy="2699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627" y="4186428"/>
            <a:ext cx="2220595" cy="318770"/>
          </a:xfrm>
          <a:custGeom>
            <a:avLst/>
            <a:gdLst/>
            <a:ahLst/>
            <a:cxnLst/>
            <a:rect l="l" t="t" r="r" b="b"/>
            <a:pathLst>
              <a:path w="2220595" h="318770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214371" y="318515"/>
                </a:lnTo>
                <a:lnTo>
                  <a:pt x="2218943" y="316991"/>
                </a:lnTo>
                <a:lnTo>
                  <a:pt x="2220467" y="312419"/>
                </a:lnTo>
                <a:lnTo>
                  <a:pt x="4572" y="312419"/>
                </a:lnTo>
                <a:lnTo>
                  <a:pt x="4572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318770">
                <a:moveTo>
                  <a:pt x="2214372" y="4571"/>
                </a:moveTo>
                <a:lnTo>
                  <a:pt x="2214372" y="312419"/>
                </a:lnTo>
                <a:lnTo>
                  <a:pt x="2220467" y="312419"/>
                </a:lnTo>
                <a:lnTo>
                  <a:pt x="2220467" y="4571"/>
                </a:lnTo>
                <a:lnTo>
                  <a:pt x="2214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4191000"/>
            <a:ext cx="2209799" cy="307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627" y="4186428"/>
            <a:ext cx="2220595" cy="318770"/>
          </a:xfrm>
          <a:custGeom>
            <a:avLst/>
            <a:gdLst/>
            <a:ahLst/>
            <a:cxnLst/>
            <a:rect l="l" t="t" r="r" b="b"/>
            <a:pathLst>
              <a:path w="2220595" h="318770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214371" y="318515"/>
                </a:lnTo>
                <a:lnTo>
                  <a:pt x="2218943" y="316991"/>
                </a:lnTo>
                <a:lnTo>
                  <a:pt x="2220467" y="312419"/>
                </a:lnTo>
                <a:lnTo>
                  <a:pt x="10667" y="312419"/>
                </a:lnTo>
                <a:lnTo>
                  <a:pt x="4571" y="307847"/>
                </a:lnTo>
                <a:lnTo>
                  <a:pt x="10667" y="3078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318770">
                <a:moveTo>
                  <a:pt x="10667" y="307847"/>
                </a:moveTo>
                <a:lnTo>
                  <a:pt x="4571" y="307847"/>
                </a:lnTo>
                <a:lnTo>
                  <a:pt x="10667" y="312419"/>
                </a:lnTo>
                <a:lnTo>
                  <a:pt x="10667" y="307847"/>
                </a:lnTo>
                <a:close/>
              </a:path>
              <a:path w="2220595" h="318770">
                <a:moveTo>
                  <a:pt x="2209799" y="307847"/>
                </a:moveTo>
                <a:lnTo>
                  <a:pt x="10667" y="307847"/>
                </a:lnTo>
                <a:lnTo>
                  <a:pt x="10667" y="312419"/>
                </a:lnTo>
                <a:lnTo>
                  <a:pt x="2209799" y="312419"/>
                </a:lnTo>
                <a:lnTo>
                  <a:pt x="2209799" y="307847"/>
                </a:lnTo>
                <a:close/>
              </a:path>
              <a:path w="2220595" h="318770">
                <a:moveTo>
                  <a:pt x="2209799" y="4571"/>
                </a:moveTo>
                <a:lnTo>
                  <a:pt x="2209799" y="312419"/>
                </a:lnTo>
                <a:lnTo>
                  <a:pt x="2214371" y="307847"/>
                </a:lnTo>
                <a:lnTo>
                  <a:pt x="2220467" y="307847"/>
                </a:lnTo>
                <a:lnTo>
                  <a:pt x="2220467" y="10667"/>
                </a:lnTo>
                <a:lnTo>
                  <a:pt x="2214371" y="10667"/>
                </a:lnTo>
                <a:lnTo>
                  <a:pt x="2209799" y="4571"/>
                </a:lnTo>
                <a:close/>
              </a:path>
              <a:path w="2220595" h="318770">
                <a:moveTo>
                  <a:pt x="2220467" y="307847"/>
                </a:moveTo>
                <a:lnTo>
                  <a:pt x="2214371" y="307847"/>
                </a:lnTo>
                <a:lnTo>
                  <a:pt x="2209799" y="312419"/>
                </a:lnTo>
                <a:lnTo>
                  <a:pt x="2220467" y="312419"/>
                </a:lnTo>
                <a:lnTo>
                  <a:pt x="2220467" y="307847"/>
                </a:lnTo>
                <a:close/>
              </a:path>
              <a:path w="2220595" h="31877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20595" h="318770">
                <a:moveTo>
                  <a:pt x="2209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4571"/>
                </a:lnTo>
                <a:close/>
              </a:path>
              <a:path w="2220595" h="318770">
                <a:moveTo>
                  <a:pt x="2220467" y="4571"/>
                </a:moveTo>
                <a:lnTo>
                  <a:pt x="2209799" y="4571"/>
                </a:lnTo>
                <a:lnTo>
                  <a:pt x="2214371" y="10667"/>
                </a:lnTo>
                <a:lnTo>
                  <a:pt x="2220467" y="10667"/>
                </a:lnTo>
                <a:lnTo>
                  <a:pt x="2220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85378" y="4253216"/>
            <a:ext cx="20135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iding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de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0" y="4020311"/>
            <a:ext cx="477520" cy="647700"/>
          </a:xfrm>
          <a:custGeom>
            <a:avLst/>
            <a:gdLst/>
            <a:ahLst/>
            <a:cxnLst/>
            <a:rect l="l" t="t" r="r" b="b"/>
            <a:pathLst>
              <a:path w="477520" h="647700">
                <a:moveTo>
                  <a:pt x="210311" y="585723"/>
                </a:moveTo>
                <a:lnTo>
                  <a:pt x="202691" y="588263"/>
                </a:lnTo>
                <a:lnTo>
                  <a:pt x="195071" y="591311"/>
                </a:lnTo>
                <a:lnTo>
                  <a:pt x="185927" y="592835"/>
                </a:lnTo>
                <a:lnTo>
                  <a:pt x="173735" y="595883"/>
                </a:lnTo>
                <a:lnTo>
                  <a:pt x="158495" y="598931"/>
                </a:lnTo>
                <a:lnTo>
                  <a:pt x="143255" y="600455"/>
                </a:lnTo>
                <a:lnTo>
                  <a:pt x="126491" y="603503"/>
                </a:lnTo>
                <a:lnTo>
                  <a:pt x="67055" y="608075"/>
                </a:lnTo>
                <a:lnTo>
                  <a:pt x="45719" y="608075"/>
                </a:lnTo>
                <a:lnTo>
                  <a:pt x="22859" y="609599"/>
                </a:lnTo>
                <a:lnTo>
                  <a:pt x="0" y="609599"/>
                </a:lnTo>
                <a:lnTo>
                  <a:pt x="1523" y="647699"/>
                </a:lnTo>
                <a:lnTo>
                  <a:pt x="24383" y="647699"/>
                </a:lnTo>
                <a:lnTo>
                  <a:pt x="47243" y="646175"/>
                </a:lnTo>
                <a:lnTo>
                  <a:pt x="70103" y="646175"/>
                </a:lnTo>
                <a:lnTo>
                  <a:pt x="131063" y="641603"/>
                </a:lnTo>
                <a:lnTo>
                  <a:pt x="149351" y="638555"/>
                </a:lnTo>
                <a:lnTo>
                  <a:pt x="166115" y="635507"/>
                </a:lnTo>
                <a:lnTo>
                  <a:pt x="181355" y="633983"/>
                </a:lnTo>
                <a:lnTo>
                  <a:pt x="195071" y="630935"/>
                </a:lnTo>
                <a:lnTo>
                  <a:pt x="207263" y="626363"/>
                </a:lnTo>
                <a:lnTo>
                  <a:pt x="219455" y="623315"/>
                </a:lnTo>
                <a:lnTo>
                  <a:pt x="227075" y="618743"/>
                </a:lnTo>
                <a:lnTo>
                  <a:pt x="228599" y="618743"/>
                </a:lnTo>
                <a:lnTo>
                  <a:pt x="228599" y="617219"/>
                </a:lnTo>
                <a:lnTo>
                  <a:pt x="234695" y="614171"/>
                </a:lnTo>
                <a:lnTo>
                  <a:pt x="236219" y="612647"/>
                </a:lnTo>
                <a:lnTo>
                  <a:pt x="237743" y="612647"/>
                </a:lnTo>
                <a:lnTo>
                  <a:pt x="243839" y="606551"/>
                </a:lnTo>
                <a:lnTo>
                  <a:pt x="245363" y="603503"/>
                </a:lnTo>
                <a:lnTo>
                  <a:pt x="245363" y="601979"/>
                </a:lnTo>
                <a:lnTo>
                  <a:pt x="246887" y="600455"/>
                </a:lnTo>
                <a:lnTo>
                  <a:pt x="246887" y="597407"/>
                </a:lnTo>
                <a:lnTo>
                  <a:pt x="248411" y="595883"/>
                </a:lnTo>
                <a:lnTo>
                  <a:pt x="248411" y="589787"/>
                </a:lnTo>
                <a:lnTo>
                  <a:pt x="210311" y="589787"/>
                </a:lnTo>
                <a:lnTo>
                  <a:pt x="210311" y="585723"/>
                </a:lnTo>
                <a:close/>
              </a:path>
              <a:path w="477520" h="647700">
                <a:moveTo>
                  <a:pt x="211835" y="585215"/>
                </a:moveTo>
                <a:lnTo>
                  <a:pt x="210311" y="585723"/>
                </a:lnTo>
                <a:lnTo>
                  <a:pt x="210311" y="589787"/>
                </a:lnTo>
                <a:lnTo>
                  <a:pt x="211835" y="585215"/>
                </a:lnTo>
                <a:close/>
              </a:path>
              <a:path w="477520" h="647700">
                <a:moveTo>
                  <a:pt x="248411" y="582167"/>
                </a:moveTo>
                <a:lnTo>
                  <a:pt x="214883" y="582167"/>
                </a:lnTo>
                <a:lnTo>
                  <a:pt x="211835" y="585215"/>
                </a:lnTo>
                <a:lnTo>
                  <a:pt x="210311" y="589787"/>
                </a:lnTo>
                <a:lnTo>
                  <a:pt x="248411" y="589787"/>
                </a:lnTo>
                <a:lnTo>
                  <a:pt x="248411" y="582167"/>
                </a:lnTo>
                <a:close/>
              </a:path>
              <a:path w="477520" h="647700">
                <a:moveTo>
                  <a:pt x="214883" y="582167"/>
                </a:moveTo>
                <a:lnTo>
                  <a:pt x="210311" y="584453"/>
                </a:lnTo>
                <a:lnTo>
                  <a:pt x="210311" y="585723"/>
                </a:lnTo>
                <a:lnTo>
                  <a:pt x="211835" y="585215"/>
                </a:lnTo>
                <a:lnTo>
                  <a:pt x="214883" y="582167"/>
                </a:lnTo>
                <a:close/>
              </a:path>
              <a:path w="477520" h="647700">
                <a:moveTo>
                  <a:pt x="210311" y="584453"/>
                </a:moveTo>
                <a:lnTo>
                  <a:pt x="208787" y="585215"/>
                </a:lnTo>
                <a:lnTo>
                  <a:pt x="210311" y="585215"/>
                </a:lnTo>
                <a:lnTo>
                  <a:pt x="210311" y="584453"/>
                </a:lnTo>
                <a:close/>
              </a:path>
              <a:path w="477520" h="647700">
                <a:moveTo>
                  <a:pt x="257555" y="323849"/>
                </a:moveTo>
                <a:lnTo>
                  <a:pt x="251459" y="326135"/>
                </a:lnTo>
                <a:lnTo>
                  <a:pt x="240791" y="329183"/>
                </a:lnTo>
                <a:lnTo>
                  <a:pt x="231647" y="333755"/>
                </a:lnTo>
                <a:lnTo>
                  <a:pt x="230123" y="333755"/>
                </a:lnTo>
                <a:lnTo>
                  <a:pt x="228599" y="335279"/>
                </a:lnTo>
                <a:lnTo>
                  <a:pt x="224027" y="338327"/>
                </a:lnTo>
                <a:lnTo>
                  <a:pt x="222503" y="339851"/>
                </a:lnTo>
                <a:lnTo>
                  <a:pt x="220979" y="339851"/>
                </a:lnTo>
                <a:lnTo>
                  <a:pt x="213359" y="347471"/>
                </a:lnTo>
                <a:lnTo>
                  <a:pt x="213359" y="350519"/>
                </a:lnTo>
                <a:lnTo>
                  <a:pt x="211835" y="352043"/>
                </a:lnTo>
                <a:lnTo>
                  <a:pt x="211835" y="353567"/>
                </a:lnTo>
                <a:lnTo>
                  <a:pt x="210311" y="355091"/>
                </a:lnTo>
                <a:lnTo>
                  <a:pt x="210311" y="584453"/>
                </a:lnTo>
                <a:lnTo>
                  <a:pt x="214883" y="582167"/>
                </a:lnTo>
                <a:lnTo>
                  <a:pt x="248411" y="582167"/>
                </a:lnTo>
                <a:lnTo>
                  <a:pt x="248411" y="371855"/>
                </a:lnTo>
                <a:lnTo>
                  <a:pt x="243839" y="371855"/>
                </a:lnTo>
                <a:lnTo>
                  <a:pt x="244982" y="370331"/>
                </a:lnTo>
                <a:lnTo>
                  <a:pt x="243839" y="370331"/>
                </a:lnTo>
                <a:lnTo>
                  <a:pt x="246452" y="368372"/>
                </a:lnTo>
                <a:lnTo>
                  <a:pt x="247268" y="367283"/>
                </a:lnTo>
                <a:lnTo>
                  <a:pt x="246887" y="367283"/>
                </a:lnTo>
                <a:lnTo>
                  <a:pt x="248411" y="362711"/>
                </a:lnTo>
                <a:lnTo>
                  <a:pt x="262127" y="362711"/>
                </a:lnTo>
                <a:lnTo>
                  <a:pt x="272795" y="359663"/>
                </a:lnTo>
                <a:lnTo>
                  <a:pt x="284987" y="356615"/>
                </a:lnTo>
                <a:lnTo>
                  <a:pt x="298703" y="353567"/>
                </a:lnTo>
                <a:lnTo>
                  <a:pt x="315467" y="352043"/>
                </a:lnTo>
                <a:lnTo>
                  <a:pt x="332231" y="348995"/>
                </a:lnTo>
                <a:lnTo>
                  <a:pt x="390143" y="344423"/>
                </a:lnTo>
                <a:lnTo>
                  <a:pt x="413003" y="342899"/>
                </a:lnTo>
                <a:lnTo>
                  <a:pt x="433473" y="342842"/>
                </a:lnTo>
                <a:lnTo>
                  <a:pt x="411479" y="341375"/>
                </a:lnTo>
                <a:lnTo>
                  <a:pt x="388619" y="341375"/>
                </a:lnTo>
                <a:lnTo>
                  <a:pt x="327659" y="336803"/>
                </a:lnTo>
                <a:lnTo>
                  <a:pt x="309371" y="333755"/>
                </a:lnTo>
                <a:lnTo>
                  <a:pt x="292607" y="330707"/>
                </a:lnTo>
                <a:lnTo>
                  <a:pt x="277367" y="329183"/>
                </a:lnTo>
                <a:lnTo>
                  <a:pt x="263651" y="326135"/>
                </a:lnTo>
                <a:lnTo>
                  <a:pt x="257555" y="323849"/>
                </a:lnTo>
                <a:close/>
              </a:path>
              <a:path w="477520" h="647700">
                <a:moveTo>
                  <a:pt x="248411" y="367283"/>
                </a:moveTo>
                <a:lnTo>
                  <a:pt x="246125" y="368807"/>
                </a:lnTo>
                <a:lnTo>
                  <a:pt x="243839" y="371855"/>
                </a:lnTo>
                <a:lnTo>
                  <a:pt x="248411" y="367283"/>
                </a:lnTo>
                <a:close/>
              </a:path>
              <a:path w="477520" h="647700">
                <a:moveTo>
                  <a:pt x="248411" y="367283"/>
                </a:moveTo>
                <a:lnTo>
                  <a:pt x="243839" y="371855"/>
                </a:lnTo>
                <a:lnTo>
                  <a:pt x="248411" y="371855"/>
                </a:lnTo>
                <a:lnTo>
                  <a:pt x="248411" y="367283"/>
                </a:lnTo>
                <a:close/>
              </a:path>
              <a:path w="477520" h="647700">
                <a:moveTo>
                  <a:pt x="246125" y="368807"/>
                </a:moveTo>
                <a:lnTo>
                  <a:pt x="243839" y="370331"/>
                </a:lnTo>
                <a:lnTo>
                  <a:pt x="244982" y="370331"/>
                </a:lnTo>
                <a:lnTo>
                  <a:pt x="246125" y="368807"/>
                </a:lnTo>
                <a:close/>
              </a:path>
              <a:path w="477520" h="647700">
                <a:moveTo>
                  <a:pt x="248411" y="366902"/>
                </a:moveTo>
                <a:lnTo>
                  <a:pt x="246452" y="368372"/>
                </a:lnTo>
                <a:lnTo>
                  <a:pt x="246125" y="368807"/>
                </a:lnTo>
                <a:lnTo>
                  <a:pt x="248411" y="367283"/>
                </a:lnTo>
                <a:lnTo>
                  <a:pt x="248411" y="366902"/>
                </a:lnTo>
                <a:close/>
              </a:path>
              <a:path w="477520" h="647700">
                <a:moveTo>
                  <a:pt x="248411" y="366902"/>
                </a:moveTo>
                <a:lnTo>
                  <a:pt x="247356" y="367166"/>
                </a:lnTo>
                <a:lnTo>
                  <a:pt x="246452" y="368372"/>
                </a:lnTo>
                <a:lnTo>
                  <a:pt x="248411" y="366902"/>
                </a:lnTo>
                <a:close/>
              </a:path>
              <a:path w="477520" h="647700">
                <a:moveTo>
                  <a:pt x="248411" y="362711"/>
                </a:moveTo>
                <a:lnTo>
                  <a:pt x="246887" y="367283"/>
                </a:lnTo>
                <a:lnTo>
                  <a:pt x="248411" y="365759"/>
                </a:lnTo>
                <a:lnTo>
                  <a:pt x="248411" y="362711"/>
                </a:lnTo>
                <a:close/>
              </a:path>
              <a:path w="477520" h="647700">
                <a:moveTo>
                  <a:pt x="248411" y="365759"/>
                </a:moveTo>
                <a:lnTo>
                  <a:pt x="246887" y="367283"/>
                </a:lnTo>
                <a:lnTo>
                  <a:pt x="247497" y="366979"/>
                </a:lnTo>
                <a:lnTo>
                  <a:pt x="248411" y="365759"/>
                </a:lnTo>
                <a:close/>
              </a:path>
              <a:path w="477520" h="647700">
                <a:moveTo>
                  <a:pt x="247497" y="366979"/>
                </a:moveTo>
                <a:lnTo>
                  <a:pt x="246887" y="367283"/>
                </a:lnTo>
                <a:lnTo>
                  <a:pt x="247356" y="367166"/>
                </a:lnTo>
                <a:lnTo>
                  <a:pt x="247497" y="366979"/>
                </a:lnTo>
                <a:close/>
              </a:path>
              <a:path w="477520" h="647700">
                <a:moveTo>
                  <a:pt x="247356" y="367166"/>
                </a:moveTo>
                <a:lnTo>
                  <a:pt x="246887" y="367283"/>
                </a:lnTo>
                <a:lnTo>
                  <a:pt x="247268" y="367283"/>
                </a:lnTo>
                <a:close/>
              </a:path>
              <a:path w="477520" h="647700">
                <a:moveTo>
                  <a:pt x="248411" y="366521"/>
                </a:moveTo>
                <a:lnTo>
                  <a:pt x="247497" y="366979"/>
                </a:lnTo>
                <a:lnTo>
                  <a:pt x="247356" y="367166"/>
                </a:lnTo>
                <a:lnTo>
                  <a:pt x="248411" y="366902"/>
                </a:lnTo>
                <a:lnTo>
                  <a:pt x="248411" y="366521"/>
                </a:lnTo>
                <a:close/>
              </a:path>
              <a:path w="477520" h="647700">
                <a:moveTo>
                  <a:pt x="248411" y="365759"/>
                </a:moveTo>
                <a:lnTo>
                  <a:pt x="247497" y="366979"/>
                </a:lnTo>
                <a:lnTo>
                  <a:pt x="248411" y="366521"/>
                </a:lnTo>
                <a:lnTo>
                  <a:pt x="248411" y="365759"/>
                </a:lnTo>
                <a:close/>
              </a:path>
              <a:path w="477520" h="647700">
                <a:moveTo>
                  <a:pt x="249935" y="365759"/>
                </a:moveTo>
                <a:lnTo>
                  <a:pt x="248411" y="366521"/>
                </a:lnTo>
                <a:lnTo>
                  <a:pt x="248411" y="366902"/>
                </a:lnTo>
                <a:lnTo>
                  <a:pt x="249935" y="365759"/>
                </a:lnTo>
                <a:close/>
              </a:path>
              <a:path w="477520" h="647700">
                <a:moveTo>
                  <a:pt x="252983" y="365759"/>
                </a:moveTo>
                <a:lnTo>
                  <a:pt x="249935" y="365759"/>
                </a:lnTo>
                <a:lnTo>
                  <a:pt x="248411" y="366902"/>
                </a:lnTo>
                <a:lnTo>
                  <a:pt x="252983" y="365759"/>
                </a:lnTo>
                <a:close/>
              </a:path>
              <a:path w="477520" h="647700">
                <a:moveTo>
                  <a:pt x="262127" y="362711"/>
                </a:moveTo>
                <a:lnTo>
                  <a:pt x="248411" y="362711"/>
                </a:lnTo>
                <a:lnTo>
                  <a:pt x="248411" y="366521"/>
                </a:lnTo>
                <a:lnTo>
                  <a:pt x="249935" y="365759"/>
                </a:lnTo>
                <a:lnTo>
                  <a:pt x="252983" y="365759"/>
                </a:lnTo>
                <a:lnTo>
                  <a:pt x="262127" y="362711"/>
                </a:lnTo>
                <a:close/>
              </a:path>
              <a:path w="477520" h="647700">
                <a:moveTo>
                  <a:pt x="457199" y="342775"/>
                </a:moveTo>
                <a:lnTo>
                  <a:pt x="433473" y="342842"/>
                </a:lnTo>
                <a:lnTo>
                  <a:pt x="434339" y="342899"/>
                </a:lnTo>
                <a:lnTo>
                  <a:pt x="457199" y="342899"/>
                </a:lnTo>
                <a:close/>
              </a:path>
              <a:path w="477520" h="647700">
                <a:moveTo>
                  <a:pt x="457199" y="304799"/>
                </a:moveTo>
                <a:lnTo>
                  <a:pt x="411479" y="304799"/>
                </a:lnTo>
                <a:lnTo>
                  <a:pt x="327659" y="310895"/>
                </a:lnTo>
                <a:lnTo>
                  <a:pt x="310895" y="313943"/>
                </a:lnTo>
                <a:lnTo>
                  <a:pt x="294131" y="315467"/>
                </a:lnTo>
                <a:lnTo>
                  <a:pt x="277367" y="318515"/>
                </a:lnTo>
                <a:lnTo>
                  <a:pt x="263651" y="321563"/>
                </a:lnTo>
                <a:lnTo>
                  <a:pt x="257555" y="323849"/>
                </a:lnTo>
                <a:lnTo>
                  <a:pt x="263651" y="326135"/>
                </a:lnTo>
                <a:lnTo>
                  <a:pt x="277367" y="329183"/>
                </a:lnTo>
                <a:lnTo>
                  <a:pt x="292607" y="330707"/>
                </a:lnTo>
                <a:lnTo>
                  <a:pt x="309371" y="333755"/>
                </a:lnTo>
                <a:lnTo>
                  <a:pt x="327659" y="336803"/>
                </a:lnTo>
                <a:lnTo>
                  <a:pt x="388619" y="341375"/>
                </a:lnTo>
                <a:lnTo>
                  <a:pt x="411479" y="341375"/>
                </a:lnTo>
                <a:lnTo>
                  <a:pt x="433473" y="342842"/>
                </a:lnTo>
                <a:lnTo>
                  <a:pt x="457199" y="342775"/>
                </a:lnTo>
                <a:lnTo>
                  <a:pt x="457199" y="304799"/>
                </a:lnTo>
                <a:close/>
              </a:path>
              <a:path w="477520" h="647700">
                <a:moveTo>
                  <a:pt x="458723" y="304799"/>
                </a:moveTo>
                <a:lnTo>
                  <a:pt x="457199" y="304799"/>
                </a:lnTo>
                <a:lnTo>
                  <a:pt x="457199" y="342775"/>
                </a:lnTo>
                <a:lnTo>
                  <a:pt x="460659" y="342765"/>
                </a:lnTo>
                <a:lnTo>
                  <a:pt x="472004" y="336132"/>
                </a:lnTo>
                <a:lnTo>
                  <a:pt x="477003" y="322596"/>
                </a:lnTo>
                <a:lnTo>
                  <a:pt x="471111" y="310331"/>
                </a:lnTo>
                <a:lnTo>
                  <a:pt x="458723" y="304799"/>
                </a:lnTo>
                <a:close/>
              </a:path>
              <a:path w="477520" h="647700">
                <a:moveTo>
                  <a:pt x="210311" y="62483"/>
                </a:moveTo>
                <a:lnTo>
                  <a:pt x="210311" y="292607"/>
                </a:lnTo>
                <a:lnTo>
                  <a:pt x="211835" y="294131"/>
                </a:lnTo>
                <a:lnTo>
                  <a:pt x="211835" y="295655"/>
                </a:lnTo>
                <a:lnTo>
                  <a:pt x="213359" y="297179"/>
                </a:lnTo>
                <a:lnTo>
                  <a:pt x="213359" y="298703"/>
                </a:lnTo>
                <a:lnTo>
                  <a:pt x="214883" y="301751"/>
                </a:lnTo>
                <a:lnTo>
                  <a:pt x="220979" y="307847"/>
                </a:lnTo>
                <a:lnTo>
                  <a:pt x="222503" y="307847"/>
                </a:lnTo>
                <a:lnTo>
                  <a:pt x="224027" y="309371"/>
                </a:lnTo>
                <a:lnTo>
                  <a:pt x="228599" y="312419"/>
                </a:lnTo>
                <a:lnTo>
                  <a:pt x="230123" y="313943"/>
                </a:lnTo>
                <a:lnTo>
                  <a:pt x="231647" y="313943"/>
                </a:lnTo>
                <a:lnTo>
                  <a:pt x="239267" y="318515"/>
                </a:lnTo>
                <a:lnTo>
                  <a:pt x="251459" y="321563"/>
                </a:lnTo>
                <a:lnTo>
                  <a:pt x="257555" y="323849"/>
                </a:lnTo>
                <a:lnTo>
                  <a:pt x="263651" y="321563"/>
                </a:lnTo>
                <a:lnTo>
                  <a:pt x="277367" y="318515"/>
                </a:lnTo>
                <a:lnTo>
                  <a:pt x="294131" y="315467"/>
                </a:lnTo>
                <a:lnTo>
                  <a:pt x="310895" y="313943"/>
                </a:lnTo>
                <a:lnTo>
                  <a:pt x="327659" y="310895"/>
                </a:lnTo>
                <a:lnTo>
                  <a:pt x="411479" y="304799"/>
                </a:lnTo>
                <a:lnTo>
                  <a:pt x="434339" y="304799"/>
                </a:lnTo>
                <a:lnTo>
                  <a:pt x="413003" y="303275"/>
                </a:lnTo>
                <a:lnTo>
                  <a:pt x="391667" y="303275"/>
                </a:lnTo>
                <a:lnTo>
                  <a:pt x="332231" y="298703"/>
                </a:lnTo>
                <a:lnTo>
                  <a:pt x="315467" y="295655"/>
                </a:lnTo>
                <a:lnTo>
                  <a:pt x="300227" y="294131"/>
                </a:lnTo>
                <a:lnTo>
                  <a:pt x="284987" y="291083"/>
                </a:lnTo>
                <a:lnTo>
                  <a:pt x="272795" y="288035"/>
                </a:lnTo>
                <a:lnTo>
                  <a:pt x="263651" y="286511"/>
                </a:lnTo>
                <a:lnTo>
                  <a:pt x="259079" y="284987"/>
                </a:lnTo>
                <a:lnTo>
                  <a:pt x="248411" y="284987"/>
                </a:lnTo>
                <a:lnTo>
                  <a:pt x="246887" y="280415"/>
                </a:lnTo>
                <a:lnTo>
                  <a:pt x="243839" y="277367"/>
                </a:lnTo>
                <a:lnTo>
                  <a:pt x="248411" y="277367"/>
                </a:lnTo>
                <a:lnTo>
                  <a:pt x="248411" y="67055"/>
                </a:lnTo>
                <a:lnTo>
                  <a:pt x="214883" y="67055"/>
                </a:lnTo>
                <a:lnTo>
                  <a:pt x="210311" y="62483"/>
                </a:lnTo>
                <a:close/>
              </a:path>
              <a:path w="477520" h="647700">
                <a:moveTo>
                  <a:pt x="246887" y="280415"/>
                </a:moveTo>
                <a:lnTo>
                  <a:pt x="248411" y="284987"/>
                </a:lnTo>
                <a:lnTo>
                  <a:pt x="248411" y="281025"/>
                </a:lnTo>
                <a:lnTo>
                  <a:pt x="246887" y="280415"/>
                </a:lnTo>
                <a:close/>
              </a:path>
              <a:path w="477520" h="647700">
                <a:moveTo>
                  <a:pt x="248411" y="281025"/>
                </a:moveTo>
                <a:lnTo>
                  <a:pt x="248411" y="284987"/>
                </a:lnTo>
                <a:lnTo>
                  <a:pt x="259079" y="284987"/>
                </a:lnTo>
                <a:lnTo>
                  <a:pt x="254507" y="283463"/>
                </a:lnTo>
                <a:lnTo>
                  <a:pt x="248411" y="281025"/>
                </a:lnTo>
                <a:close/>
              </a:path>
              <a:path w="477520" h="647700">
                <a:moveTo>
                  <a:pt x="243839" y="277367"/>
                </a:moveTo>
                <a:lnTo>
                  <a:pt x="246887" y="280415"/>
                </a:lnTo>
                <a:lnTo>
                  <a:pt x="248411" y="281025"/>
                </a:lnTo>
                <a:lnTo>
                  <a:pt x="248411" y="279653"/>
                </a:lnTo>
                <a:lnTo>
                  <a:pt x="243839" y="277367"/>
                </a:lnTo>
                <a:close/>
              </a:path>
              <a:path w="477520" h="647700">
                <a:moveTo>
                  <a:pt x="248411" y="279653"/>
                </a:moveTo>
                <a:lnTo>
                  <a:pt x="248411" y="280415"/>
                </a:lnTo>
                <a:lnTo>
                  <a:pt x="249935" y="280415"/>
                </a:lnTo>
                <a:lnTo>
                  <a:pt x="248411" y="279653"/>
                </a:lnTo>
                <a:close/>
              </a:path>
              <a:path w="477520" h="647700">
                <a:moveTo>
                  <a:pt x="248411" y="277367"/>
                </a:moveTo>
                <a:lnTo>
                  <a:pt x="243839" y="277367"/>
                </a:lnTo>
                <a:lnTo>
                  <a:pt x="248411" y="279653"/>
                </a:lnTo>
                <a:lnTo>
                  <a:pt x="248411" y="277367"/>
                </a:lnTo>
                <a:close/>
              </a:path>
              <a:path w="477520" h="647700">
                <a:moveTo>
                  <a:pt x="210311" y="62483"/>
                </a:moveTo>
                <a:lnTo>
                  <a:pt x="214883" y="67055"/>
                </a:lnTo>
                <a:lnTo>
                  <a:pt x="212597" y="64007"/>
                </a:lnTo>
                <a:lnTo>
                  <a:pt x="210311" y="62483"/>
                </a:lnTo>
                <a:close/>
              </a:path>
              <a:path w="477520" h="647700">
                <a:moveTo>
                  <a:pt x="212597" y="64007"/>
                </a:moveTo>
                <a:lnTo>
                  <a:pt x="214883" y="67055"/>
                </a:lnTo>
                <a:lnTo>
                  <a:pt x="248411" y="67055"/>
                </a:lnTo>
                <a:lnTo>
                  <a:pt x="248411" y="65531"/>
                </a:lnTo>
                <a:lnTo>
                  <a:pt x="214883" y="65531"/>
                </a:lnTo>
                <a:lnTo>
                  <a:pt x="212597" y="64007"/>
                </a:lnTo>
                <a:close/>
              </a:path>
              <a:path w="477520" h="647700">
                <a:moveTo>
                  <a:pt x="211367" y="62366"/>
                </a:moveTo>
                <a:lnTo>
                  <a:pt x="212271" y="63572"/>
                </a:lnTo>
                <a:lnTo>
                  <a:pt x="214883" y="65531"/>
                </a:lnTo>
                <a:lnTo>
                  <a:pt x="248411" y="65531"/>
                </a:lnTo>
                <a:lnTo>
                  <a:pt x="248411" y="62483"/>
                </a:lnTo>
                <a:lnTo>
                  <a:pt x="211835" y="62483"/>
                </a:lnTo>
                <a:lnTo>
                  <a:pt x="211367" y="62366"/>
                </a:lnTo>
                <a:close/>
              </a:path>
              <a:path w="477520" h="647700">
                <a:moveTo>
                  <a:pt x="210311" y="62102"/>
                </a:moveTo>
                <a:lnTo>
                  <a:pt x="210311" y="62483"/>
                </a:lnTo>
                <a:lnTo>
                  <a:pt x="212597" y="64007"/>
                </a:lnTo>
                <a:lnTo>
                  <a:pt x="212271" y="63572"/>
                </a:lnTo>
                <a:lnTo>
                  <a:pt x="210311" y="62102"/>
                </a:lnTo>
                <a:close/>
              </a:path>
              <a:path w="477520" h="647700">
                <a:moveTo>
                  <a:pt x="210311" y="62102"/>
                </a:moveTo>
                <a:lnTo>
                  <a:pt x="212271" y="63572"/>
                </a:lnTo>
                <a:lnTo>
                  <a:pt x="211367" y="62366"/>
                </a:lnTo>
                <a:lnTo>
                  <a:pt x="210311" y="62102"/>
                </a:lnTo>
                <a:close/>
              </a:path>
              <a:path w="477520" h="647700">
                <a:moveTo>
                  <a:pt x="211226" y="62179"/>
                </a:moveTo>
                <a:lnTo>
                  <a:pt x="211367" y="62366"/>
                </a:lnTo>
                <a:lnTo>
                  <a:pt x="211835" y="62483"/>
                </a:lnTo>
                <a:lnTo>
                  <a:pt x="211226" y="62179"/>
                </a:lnTo>
                <a:close/>
              </a:path>
              <a:path w="477520" h="647700">
                <a:moveTo>
                  <a:pt x="210311" y="60959"/>
                </a:moveTo>
                <a:lnTo>
                  <a:pt x="211226" y="62179"/>
                </a:lnTo>
                <a:lnTo>
                  <a:pt x="211835" y="62483"/>
                </a:lnTo>
                <a:lnTo>
                  <a:pt x="210311" y="60959"/>
                </a:lnTo>
                <a:close/>
              </a:path>
              <a:path w="477520" h="647700">
                <a:moveTo>
                  <a:pt x="210311" y="57911"/>
                </a:moveTo>
                <a:lnTo>
                  <a:pt x="210311" y="60959"/>
                </a:lnTo>
                <a:lnTo>
                  <a:pt x="211835" y="62483"/>
                </a:lnTo>
                <a:lnTo>
                  <a:pt x="210311" y="57911"/>
                </a:lnTo>
                <a:close/>
              </a:path>
              <a:path w="477520" h="647700">
                <a:moveTo>
                  <a:pt x="248411" y="56387"/>
                </a:moveTo>
                <a:lnTo>
                  <a:pt x="210311" y="56387"/>
                </a:lnTo>
                <a:lnTo>
                  <a:pt x="210311" y="57911"/>
                </a:lnTo>
                <a:lnTo>
                  <a:pt x="211835" y="62483"/>
                </a:lnTo>
                <a:lnTo>
                  <a:pt x="248411" y="62483"/>
                </a:lnTo>
                <a:lnTo>
                  <a:pt x="248411" y="56387"/>
                </a:lnTo>
                <a:close/>
              </a:path>
              <a:path w="477520" h="647700">
                <a:moveTo>
                  <a:pt x="210311" y="61721"/>
                </a:moveTo>
                <a:lnTo>
                  <a:pt x="210311" y="62102"/>
                </a:lnTo>
                <a:lnTo>
                  <a:pt x="211367" y="62366"/>
                </a:lnTo>
                <a:lnTo>
                  <a:pt x="211226" y="62179"/>
                </a:lnTo>
                <a:lnTo>
                  <a:pt x="210311" y="61721"/>
                </a:lnTo>
                <a:close/>
              </a:path>
              <a:path w="477520" h="647700">
                <a:moveTo>
                  <a:pt x="210311" y="60959"/>
                </a:moveTo>
                <a:lnTo>
                  <a:pt x="210311" y="61721"/>
                </a:lnTo>
                <a:lnTo>
                  <a:pt x="211226" y="62179"/>
                </a:lnTo>
                <a:lnTo>
                  <a:pt x="210311" y="60959"/>
                </a:lnTo>
                <a:close/>
              </a:path>
              <a:path w="477520" h="647700">
                <a:moveTo>
                  <a:pt x="47243" y="0"/>
                </a:moveTo>
                <a:lnTo>
                  <a:pt x="1523" y="0"/>
                </a:lnTo>
                <a:lnTo>
                  <a:pt x="0" y="38099"/>
                </a:lnTo>
                <a:lnTo>
                  <a:pt x="45719" y="38099"/>
                </a:lnTo>
                <a:lnTo>
                  <a:pt x="68579" y="39623"/>
                </a:lnTo>
                <a:lnTo>
                  <a:pt x="126491" y="44195"/>
                </a:lnTo>
                <a:lnTo>
                  <a:pt x="143255" y="47243"/>
                </a:lnTo>
                <a:lnTo>
                  <a:pt x="160019" y="48767"/>
                </a:lnTo>
                <a:lnTo>
                  <a:pt x="173735" y="51815"/>
                </a:lnTo>
                <a:lnTo>
                  <a:pt x="185927" y="54863"/>
                </a:lnTo>
                <a:lnTo>
                  <a:pt x="196595" y="57911"/>
                </a:lnTo>
                <a:lnTo>
                  <a:pt x="205739" y="60959"/>
                </a:lnTo>
                <a:lnTo>
                  <a:pt x="210311" y="62102"/>
                </a:lnTo>
                <a:lnTo>
                  <a:pt x="208787" y="60959"/>
                </a:lnTo>
                <a:lnTo>
                  <a:pt x="210311" y="60959"/>
                </a:lnTo>
                <a:lnTo>
                  <a:pt x="210311" y="56387"/>
                </a:lnTo>
                <a:lnTo>
                  <a:pt x="248411" y="56387"/>
                </a:lnTo>
                <a:lnTo>
                  <a:pt x="248411" y="51815"/>
                </a:lnTo>
                <a:lnTo>
                  <a:pt x="246887" y="50291"/>
                </a:lnTo>
                <a:lnTo>
                  <a:pt x="246887" y="47243"/>
                </a:lnTo>
                <a:lnTo>
                  <a:pt x="245363" y="45719"/>
                </a:lnTo>
                <a:lnTo>
                  <a:pt x="245363" y="42671"/>
                </a:lnTo>
                <a:lnTo>
                  <a:pt x="242315" y="39623"/>
                </a:lnTo>
                <a:lnTo>
                  <a:pt x="237743" y="36575"/>
                </a:lnTo>
                <a:lnTo>
                  <a:pt x="237743" y="35051"/>
                </a:lnTo>
                <a:lnTo>
                  <a:pt x="236219" y="35051"/>
                </a:lnTo>
                <a:lnTo>
                  <a:pt x="234695" y="33527"/>
                </a:lnTo>
                <a:lnTo>
                  <a:pt x="230123" y="30479"/>
                </a:lnTo>
                <a:lnTo>
                  <a:pt x="228599" y="28955"/>
                </a:lnTo>
                <a:lnTo>
                  <a:pt x="227075" y="28955"/>
                </a:lnTo>
                <a:lnTo>
                  <a:pt x="217931" y="24383"/>
                </a:lnTo>
                <a:lnTo>
                  <a:pt x="207263" y="21335"/>
                </a:lnTo>
                <a:lnTo>
                  <a:pt x="195071" y="16763"/>
                </a:lnTo>
                <a:lnTo>
                  <a:pt x="164591" y="10667"/>
                </a:lnTo>
                <a:lnTo>
                  <a:pt x="147827" y="9143"/>
                </a:lnTo>
                <a:lnTo>
                  <a:pt x="131063" y="6095"/>
                </a:lnTo>
                <a:lnTo>
                  <a:pt x="47243" y="0"/>
                </a:lnTo>
                <a:close/>
              </a:path>
              <a:path w="477520" h="647700">
                <a:moveTo>
                  <a:pt x="208787" y="60959"/>
                </a:moveTo>
                <a:lnTo>
                  <a:pt x="210311" y="62102"/>
                </a:lnTo>
                <a:lnTo>
                  <a:pt x="210311" y="61721"/>
                </a:lnTo>
                <a:lnTo>
                  <a:pt x="208787" y="60959"/>
                </a:lnTo>
                <a:close/>
              </a:path>
              <a:path w="477520" h="647700">
                <a:moveTo>
                  <a:pt x="210311" y="60959"/>
                </a:moveTo>
                <a:lnTo>
                  <a:pt x="208787" y="60959"/>
                </a:lnTo>
                <a:lnTo>
                  <a:pt x="210311" y="61721"/>
                </a:lnTo>
                <a:lnTo>
                  <a:pt x="210311" y="609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6827" y="5634228"/>
            <a:ext cx="1915795" cy="315595"/>
          </a:xfrm>
          <a:custGeom>
            <a:avLst/>
            <a:gdLst/>
            <a:ahLst/>
            <a:cxnLst/>
            <a:rect l="l" t="t" r="r" b="b"/>
            <a:pathLst>
              <a:path w="1915795" h="315595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9371"/>
                </a:lnTo>
                <a:lnTo>
                  <a:pt x="1523" y="313943"/>
                </a:lnTo>
                <a:lnTo>
                  <a:pt x="4571" y="315467"/>
                </a:lnTo>
                <a:lnTo>
                  <a:pt x="1909571" y="315467"/>
                </a:lnTo>
                <a:lnTo>
                  <a:pt x="1914143" y="313943"/>
                </a:lnTo>
                <a:lnTo>
                  <a:pt x="1915667" y="309371"/>
                </a:lnTo>
                <a:lnTo>
                  <a:pt x="4572" y="309371"/>
                </a:lnTo>
                <a:lnTo>
                  <a:pt x="4572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315595">
                <a:moveTo>
                  <a:pt x="1909572" y="4571"/>
                </a:moveTo>
                <a:lnTo>
                  <a:pt x="1909572" y="309371"/>
                </a:lnTo>
                <a:lnTo>
                  <a:pt x="1915667" y="309371"/>
                </a:lnTo>
                <a:lnTo>
                  <a:pt x="1915667" y="4571"/>
                </a:lnTo>
                <a:lnTo>
                  <a:pt x="1909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1400" y="5638800"/>
            <a:ext cx="1904999" cy="304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6827" y="5634228"/>
            <a:ext cx="1915795" cy="315595"/>
          </a:xfrm>
          <a:custGeom>
            <a:avLst/>
            <a:gdLst/>
            <a:ahLst/>
            <a:cxnLst/>
            <a:rect l="l" t="t" r="r" b="b"/>
            <a:pathLst>
              <a:path w="1915795" h="315595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9371"/>
                </a:lnTo>
                <a:lnTo>
                  <a:pt x="1523" y="313943"/>
                </a:lnTo>
                <a:lnTo>
                  <a:pt x="4571" y="315467"/>
                </a:lnTo>
                <a:lnTo>
                  <a:pt x="1909571" y="315467"/>
                </a:lnTo>
                <a:lnTo>
                  <a:pt x="1914143" y="313943"/>
                </a:lnTo>
                <a:lnTo>
                  <a:pt x="1915667" y="309371"/>
                </a:lnTo>
                <a:lnTo>
                  <a:pt x="10667" y="309371"/>
                </a:lnTo>
                <a:lnTo>
                  <a:pt x="4571" y="304799"/>
                </a:lnTo>
                <a:lnTo>
                  <a:pt x="10667" y="3047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315595">
                <a:moveTo>
                  <a:pt x="10667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04799"/>
                </a:lnTo>
                <a:close/>
              </a:path>
              <a:path w="1915795" h="315595">
                <a:moveTo>
                  <a:pt x="1904999" y="304799"/>
                </a:moveTo>
                <a:lnTo>
                  <a:pt x="10667" y="304799"/>
                </a:lnTo>
                <a:lnTo>
                  <a:pt x="10667" y="309371"/>
                </a:lnTo>
                <a:lnTo>
                  <a:pt x="1904999" y="309371"/>
                </a:lnTo>
                <a:lnTo>
                  <a:pt x="1904999" y="304799"/>
                </a:lnTo>
                <a:close/>
              </a:path>
              <a:path w="1915795" h="315595">
                <a:moveTo>
                  <a:pt x="1904999" y="4571"/>
                </a:moveTo>
                <a:lnTo>
                  <a:pt x="1904999" y="309371"/>
                </a:lnTo>
                <a:lnTo>
                  <a:pt x="1909571" y="304799"/>
                </a:lnTo>
                <a:lnTo>
                  <a:pt x="1915667" y="304799"/>
                </a:lnTo>
                <a:lnTo>
                  <a:pt x="1915667" y="10667"/>
                </a:lnTo>
                <a:lnTo>
                  <a:pt x="1909571" y="10667"/>
                </a:lnTo>
                <a:lnTo>
                  <a:pt x="1904999" y="4571"/>
                </a:lnTo>
                <a:close/>
              </a:path>
              <a:path w="1915795" h="315595">
                <a:moveTo>
                  <a:pt x="1915667" y="304799"/>
                </a:moveTo>
                <a:lnTo>
                  <a:pt x="1909571" y="304799"/>
                </a:lnTo>
                <a:lnTo>
                  <a:pt x="1904999" y="309371"/>
                </a:lnTo>
                <a:lnTo>
                  <a:pt x="1915667" y="309371"/>
                </a:lnTo>
                <a:lnTo>
                  <a:pt x="1915667" y="304799"/>
                </a:lnTo>
                <a:close/>
              </a:path>
              <a:path w="1915795" h="3155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15795" h="315595">
                <a:moveTo>
                  <a:pt x="1904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04999" y="10667"/>
                </a:lnTo>
                <a:lnTo>
                  <a:pt x="1904999" y="4571"/>
                </a:lnTo>
                <a:close/>
              </a:path>
              <a:path w="1915795" h="315595">
                <a:moveTo>
                  <a:pt x="1915667" y="4571"/>
                </a:moveTo>
                <a:lnTo>
                  <a:pt x="1904999" y="4571"/>
                </a:lnTo>
                <a:lnTo>
                  <a:pt x="1909571" y="10667"/>
                </a:lnTo>
                <a:lnTo>
                  <a:pt x="1915667" y="10667"/>
                </a:lnTo>
                <a:lnTo>
                  <a:pt x="1915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1692" y="5701081"/>
            <a:ext cx="17030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iding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q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ls(</a:t>
            </a:r>
            <a:r>
              <a:rPr sz="1400" b="1" spc="5" dirty="0">
                <a:latin typeface="Arial"/>
                <a:cs typeface="Arial"/>
              </a:rPr>
              <a:t>)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5163311"/>
            <a:ext cx="325120" cy="1257300"/>
          </a:xfrm>
          <a:custGeom>
            <a:avLst/>
            <a:gdLst/>
            <a:ahLst/>
            <a:cxnLst/>
            <a:rect l="l" t="t" r="r" b="b"/>
            <a:pathLst>
              <a:path w="325120" h="1257300">
                <a:moveTo>
                  <a:pt x="134111" y="1204721"/>
                </a:moveTo>
                <a:lnTo>
                  <a:pt x="83819" y="1214627"/>
                </a:lnTo>
                <a:lnTo>
                  <a:pt x="57911" y="1217675"/>
                </a:lnTo>
                <a:lnTo>
                  <a:pt x="44195" y="1217675"/>
                </a:lnTo>
                <a:lnTo>
                  <a:pt x="30479" y="1219199"/>
                </a:lnTo>
                <a:lnTo>
                  <a:pt x="0" y="1219199"/>
                </a:lnTo>
                <a:lnTo>
                  <a:pt x="1523" y="1257299"/>
                </a:lnTo>
                <a:lnTo>
                  <a:pt x="32003" y="1257299"/>
                </a:lnTo>
                <a:lnTo>
                  <a:pt x="47243" y="1255775"/>
                </a:lnTo>
                <a:lnTo>
                  <a:pt x="60959" y="1255775"/>
                </a:lnTo>
                <a:lnTo>
                  <a:pt x="88391" y="1252727"/>
                </a:lnTo>
                <a:lnTo>
                  <a:pt x="100583" y="1251203"/>
                </a:lnTo>
                <a:lnTo>
                  <a:pt x="121919" y="1248155"/>
                </a:lnTo>
                <a:lnTo>
                  <a:pt x="132587" y="1245107"/>
                </a:lnTo>
                <a:lnTo>
                  <a:pt x="140207" y="1243583"/>
                </a:lnTo>
                <a:lnTo>
                  <a:pt x="149351" y="1240535"/>
                </a:lnTo>
                <a:lnTo>
                  <a:pt x="156971" y="1235963"/>
                </a:lnTo>
                <a:lnTo>
                  <a:pt x="160019" y="1234439"/>
                </a:lnTo>
                <a:lnTo>
                  <a:pt x="163067" y="1231391"/>
                </a:lnTo>
                <a:lnTo>
                  <a:pt x="164591" y="1231391"/>
                </a:lnTo>
                <a:lnTo>
                  <a:pt x="166115" y="1228343"/>
                </a:lnTo>
                <a:lnTo>
                  <a:pt x="169163" y="1225295"/>
                </a:lnTo>
                <a:lnTo>
                  <a:pt x="169163" y="1223771"/>
                </a:lnTo>
                <a:lnTo>
                  <a:pt x="170687" y="1220723"/>
                </a:lnTo>
                <a:lnTo>
                  <a:pt x="170687" y="1217675"/>
                </a:lnTo>
                <a:lnTo>
                  <a:pt x="172211" y="1216151"/>
                </a:lnTo>
                <a:lnTo>
                  <a:pt x="172211" y="1210055"/>
                </a:lnTo>
                <a:lnTo>
                  <a:pt x="134111" y="1210055"/>
                </a:lnTo>
                <a:lnTo>
                  <a:pt x="134111" y="1204721"/>
                </a:lnTo>
                <a:close/>
              </a:path>
              <a:path w="325120" h="1257300">
                <a:moveTo>
                  <a:pt x="137921" y="1203197"/>
                </a:moveTo>
                <a:lnTo>
                  <a:pt x="135635" y="1203959"/>
                </a:lnTo>
                <a:lnTo>
                  <a:pt x="134111" y="1204721"/>
                </a:lnTo>
                <a:lnTo>
                  <a:pt x="134111" y="1210055"/>
                </a:lnTo>
                <a:lnTo>
                  <a:pt x="136855" y="1205483"/>
                </a:lnTo>
                <a:lnTo>
                  <a:pt x="135635" y="1205483"/>
                </a:lnTo>
                <a:lnTo>
                  <a:pt x="137921" y="1203197"/>
                </a:lnTo>
                <a:close/>
              </a:path>
              <a:path w="325120" h="1257300">
                <a:moveTo>
                  <a:pt x="172211" y="1202435"/>
                </a:moveTo>
                <a:lnTo>
                  <a:pt x="140207" y="1202435"/>
                </a:lnTo>
                <a:lnTo>
                  <a:pt x="137667" y="1204129"/>
                </a:lnTo>
                <a:lnTo>
                  <a:pt x="134111" y="1210055"/>
                </a:lnTo>
                <a:lnTo>
                  <a:pt x="172211" y="1210055"/>
                </a:lnTo>
                <a:lnTo>
                  <a:pt x="172211" y="1202435"/>
                </a:lnTo>
                <a:close/>
              </a:path>
              <a:path w="325120" h="1257300">
                <a:moveTo>
                  <a:pt x="138302" y="1203070"/>
                </a:moveTo>
                <a:lnTo>
                  <a:pt x="137921" y="1203197"/>
                </a:lnTo>
                <a:lnTo>
                  <a:pt x="135635" y="1205483"/>
                </a:lnTo>
                <a:lnTo>
                  <a:pt x="137667" y="1204129"/>
                </a:lnTo>
                <a:lnTo>
                  <a:pt x="138302" y="1203070"/>
                </a:lnTo>
                <a:close/>
              </a:path>
              <a:path w="325120" h="1257300">
                <a:moveTo>
                  <a:pt x="137667" y="1204129"/>
                </a:moveTo>
                <a:lnTo>
                  <a:pt x="135635" y="1205483"/>
                </a:lnTo>
                <a:lnTo>
                  <a:pt x="136855" y="1205483"/>
                </a:lnTo>
                <a:lnTo>
                  <a:pt x="137667" y="1204129"/>
                </a:lnTo>
                <a:close/>
              </a:path>
              <a:path w="325120" h="1257300">
                <a:moveTo>
                  <a:pt x="153508" y="628857"/>
                </a:moveTo>
                <a:lnTo>
                  <a:pt x="146303" y="632459"/>
                </a:lnTo>
                <a:lnTo>
                  <a:pt x="143255" y="635507"/>
                </a:lnTo>
                <a:lnTo>
                  <a:pt x="141731" y="635507"/>
                </a:lnTo>
                <a:lnTo>
                  <a:pt x="140207" y="638555"/>
                </a:lnTo>
                <a:lnTo>
                  <a:pt x="137159" y="640079"/>
                </a:lnTo>
                <a:lnTo>
                  <a:pt x="137159" y="643127"/>
                </a:lnTo>
                <a:lnTo>
                  <a:pt x="134111" y="649223"/>
                </a:lnTo>
                <a:lnTo>
                  <a:pt x="134111" y="1204721"/>
                </a:lnTo>
                <a:lnTo>
                  <a:pt x="135635" y="1203959"/>
                </a:lnTo>
                <a:lnTo>
                  <a:pt x="137921" y="1203197"/>
                </a:lnTo>
                <a:lnTo>
                  <a:pt x="138683" y="1202435"/>
                </a:lnTo>
                <a:lnTo>
                  <a:pt x="172211" y="1202435"/>
                </a:lnTo>
                <a:lnTo>
                  <a:pt x="172211" y="664463"/>
                </a:lnTo>
                <a:lnTo>
                  <a:pt x="166115" y="664463"/>
                </a:lnTo>
                <a:lnTo>
                  <a:pt x="168655" y="662770"/>
                </a:lnTo>
                <a:lnTo>
                  <a:pt x="170905" y="659021"/>
                </a:lnTo>
                <a:lnTo>
                  <a:pt x="172211" y="653795"/>
                </a:lnTo>
                <a:lnTo>
                  <a:pt x="210311" y="653795"/>
                </a:lnTo>
                <a:lnTo>
                  <a:pt x="246887" y="649223"/>
                </a:lnTo>
                <a:lnTo>
                  <a:pt x="260603" y="649223"/>
                </a:lnTo>
                <a:lnTo>
                  <a:pt x="275843" y="647699"/>
                </a:lnTo>
                <a:lnTo>
                  <a:pt x="274319" y="647699"/>
                </a:lnTo>
                <a:lnTo>
                  <a:pt x="259079" y="646175"/>
                </a:lnTo>
                <a:lnTo>
                  <a:pt x="245363" y="646175"/>
                </a:lnTo>
                <a:lnTo>
                  <a:pt x="217931" y="643127"/>
                </a:lnTo>
                <a:lnTo>
                  <a:pt x="205739" y="641603"/>
                </a:lnTo>
                <a:lnTo>
                  <a:pt x="184403" y="638555"/>
                </a:lnTo>
                <a:lnTo>
                  <a:pt x="173735" y="635507"/>
                </a:lnTo>
                <a:lnTo>
                  <a:pt x="164591" y="633983"/>
                </a:lnTo>
                <a:lnTo>
                  <a:pt x="156971" y="630935"/>
                </a:lnTo>
                <a:lnTo>
                  <a:pt x="153508" y="628857"/>
                </a:lnTo>
                <a:close/>
              </a:path>
              <a:path w="325120" h="1257300">
                <a:moveTo>
                  <a:pt x="140207" y="1202435"/>
                </a:moveTo>
                <a:lnTo>
                  <a:pt x="138302" y="1203070"/>
                </a:lnTo>
                <a:lnTo>
                  <a:pt x="137667" y="1204129"/>
                </a:lnTo>
                <a:lnTo>
                  <a:pt x="140207" y="1202435"/>
                </a:lnTo>
                <a:close/>
              </a:path>
              <a:path w="325120" h="1257300">
                <a:moveTo>
                  <a:pt x="138683" y="1202435"/>
                </a:moveTo>
                <a:lnTo>
                  <a:pt x="137921" y="1203197"/>
                </a:lnTo>
                <a:lnTo>
                  <a:pt x="138302" y="1203070"/>
                </a:lnTo>
                <a:lnTo>
                  <a:pt x="138683" y="1202435"/>
                </a:lnTo>
                <a:close/>
              </a:path>
              <a:path w="325120" h="1257300">
                <a:moveTo>
                  <a:pt x="140207" y="1202435"/>
                </a:moveTo>
                <a:lnTo>
                  <a:pt x="138683" y="1202435"/>
                </a:lnTo>
                <a:lnTo>
                  <a:pt x="138302" y="1203070"/>
                </a:lnTo>
                <a:lnTo>
                  <a:pt x="140207" y="1202435"/>
                </a:lnTo>
                <a:close/>
              </a:path>
              <a:path w="325120" h="1257300">
                <a:moveTo>
                  <a:pt x="168655" y="662770"/>
                </a:moveTo>
                <a:lnTo>
                  <a:pt x="166115" y="664463"/>
                </a:lnTo>
                <a:lnTo>
                  <a:pt x="167639" y="664463"/>
                </a:lnTo>
                <a:lnTo>
                  <a:pt x="168655" y="662770"/>
                </a:lnTo>
                <a:close/>
              </a:path>
              <a:path w="325120" h="1257300">
                <a:moveTo>
                  <a:pt x="170687" y="661415"/>
                </a:moveTo>
                <a:lnTo>
                  <a:pt x="168655" y="662770"/>
                </a:lnTo>
                <a:lnTo>
                  <a:pt x="167639" y="664463"/>
                </a:lnTo>
                <a:lnTo>
                  <a:pt x="170687" y="661415"/>
                </a:lnTo>
                <a:close/>
              </a:path>
              <a:path w="325120" h="1257300">
                <a:moveTo>
                  <a:pt x="172211" y="661034"/>
                </a:moveTo>
                <a:lnTo>
                  <a:pt x="170687" y="661415"/>
                </a:lnTo>
                <a:lnTo>
                  <a:pt x="167639" y="664463"/>
                </a:lnTo>
                <a:lnTo>
                  <a:pt x="172211" y="664463"/>
                </a:lnTo>
                <a:lnTo>
                  <a:pt x="172211" y="661034"/>
                </a:lnTo>
                <a:close/>
              </a:path>
              <a:path w="325120" h="1257300">
                <a:moveTo>
                  <a:pt x="170905" y="659021"/>
                </a:moveTo>
                <a:lnTo>
                  <a:pt x="168655" y="662770"/>
                </a:lnTo>
                <a:lnTo>
                  <a:pt x="170687" y="661415"/>
                </a:lnTo>
                <a:lnTo>
                  <a:pt x="172211" y="661034"/>
                </a:lnTo>
                <a:lnTo>
                  <a:pt x="172211" y="659891"/>
                </a:lnTo>
                <a:lnTo>
                  <a:pt x="170687" y="659891"/>
                </a:lnTo>
                <a:lnTo>
                  <a:pt x="170905" y="659021"/>
                </a:lnTo>
                <a:close/>
              </a:path>
              <a:path w="325120" h="1257300">
                <a:moveTo>
                  <a:pt x="210311" y="653795"/>
                </a:moveTo>
                <a:lnTo>
                  <a:pt x="172211" y="653795"/>
                </a:lnTo>
                <a:lnTo>
                  <a:pt x="172211" y="661034"/>
                </a:lnTo>
                <a:lnTo>
                  <a:pt x="182879" y="658367"/>
                </a:lnTo>
                <a:lnTo>
                  <a:pt x="210311" y="653795"/>
                </a:lnTo>
                <a:close/>
              </a:path>
              <a:path w="325120" h="1257300">
                <a:moveTo>
                  <a:pt x="172211" y="656843"/>
                </a:moveTo>
                <a:lnTo>
                  <a:pt x="170905" y="659021"/>
                </a:lnTo>
                <a:lnTo>
                  <a:pt x="170687" y="659891"/>
                </a:lnTo>
                <a:lnTo>
                  <a:pt x="172211" y="656843"/>
                </a:lnTo>
                <a:close/>
              </a:path>
              <a:path w="325120" h="1257300">
                <a:moveTo>
                  <a:pt x="172211" y="656843"/>
                </a:moveTo>
                <a:lnTo>
                  <a:pt x="170687" y="659891"/>
                </a:lnTo>
                <a:lnTo>
                  <a:pt x="172211" y="659891"/>
                </a:lnTo>
                <a:lnTo>
                  <a:pt x="172211" y="656843"/>
                </a:lnTo>
                <a:close/>
              </a:path>
              <a:path w="325120" h="1257300">
                <a:moveTo>
                  <a:pt x="172211" y="653795"/>
                </a:moveTo>
                <a:lnTo>
                  <a:pt x="170905" y="659021"/>
                </a:lnTo>
                <a:lnTo>
                  <a:pt x="172211" y="656843"/>
                </a:lnTo>
                <a:lnTo>
                  <a:pt x="172211" y="653795"/>
                </a:lnTo>
                <a:close/>
              </a:path>
              <a:path w="325120" h="1257300">
                <a:moveTo>
                  <a:pt x="304799" y="609599"/>
                </a:moveTo>
                <a:lnTo>
                  <a:pt x="274319" y="609599"/>
                </a:lnTo>
                <a:lnTo>
                  <a:pt x="259079" y="611123"/>
                </a:lnTo>
                <a:lnTo>
                  <a:pt x="245363" y="611123"/>
                </a:lnTo>
                <a:lnTo>
                  <a:pt x="217931" y="614171"/>
                </a:lnTo>
                <a:lnTo>
                  <a:pt x="205739" y="615695"/>
                </a:lnTo>
                <a:lnTo>
                  <a:pt x="184403" y="618743"/>
                </a:lnTo>
                <a:lnTo>
                  <a:pt x="175259" y="621791"/>
                </a:lnTo>
                <a:lnTo>
                  <a:pt x="166115" y="623315"/>
                </a:lnTo>
                <a:lnTo>
                  <a:pt x="158495" y="626363"/>
                </a:lnTo>
                <a:lnTo>
                  <a:pt x="153508" y="628857"/>
                </a:lnTo>
                <a:lnTo>
                  <a:pt x="156971" y="630935"/>
                </a:lnTo>
                <a:lnTo>
                  <a:pt x="164591" y="633983"/>
                </a:lnTo>
                <a:lnTo>
                  <a:pt x="173735" y="635507"/>
                </a:lnTo>
                <a:lnTo>
                  <a:pt x="184403" y="638555"/>
                </a:lnTo>
                <a:lnTo>
                  <a:pt x="205739" y="641603"/>
                </a:lnTo>
                <a:lnTo>
                  <a:pt x="217931" y="643127"/>
                </a:lnTo>
                <a:lnTo>
                  <a:pt x="245363" y="646175"/>
                </a:lnTo>
                <a:lnTo>
                  <a:pt x="259079" y="646175"/>
                </a:lnTo>
                <a:lnTo>
                  <a:pt x="274319" y="647699"/>
                </a:lnTo>
                <a:lnTo>
                  <a:pt x="275843" y="647699"/>
                </a:lnTo>
                <a:lnTo>
                  <a:pt x="304799" y="647579"/>
                </a:lnTo>
                <a:lnTo>
                  <a:pt x="304799" y="609599"/>
                </a:lnTo>
                <a:close/>
              </a:path>
              <a:path w="325120" h="1257300">
                <a:moveTo>
                  <a:pt x="304799" y="647579"/>
                </a:moveTo>
                <a:lnTo>
                  <a:pt x="275843" y="647699"/>
                </a:lnTo>
                <a:lnTo>
                  <a:pt x="304799" y="647699"/>
                </a:lnTo>
                <a:close/>
              </a:path>
              <a:path w="325120" h="1257300">
                <a:moveTo>
                  <a:pt x="306323" y="609599"/>
                </a:moveTo>
                <a:lnTo>
                  <a:pt x="304799" y="609599"/>
                </a:lnTo>
                <a:lnTo>
                  <a:pt x="304799" y="647579"/>
                </a:lnTo>
                <a:lnTo>
                  <a:pt x="308259" y="647565"/>
                </a:lnTo>
                <a:lnTo>
                  <a:pt x="319604" y="640932"/>
                </a:lnTo>
                <a:lnTo>
                  <a:pt x="324603" y="627396"/>
                </a:lnTo>
                <a:lnTo>
                  <a:pt x="318711" y="615131"/>
                </a:lnTo>
                <a:lnTo>
                  <a:pt x="306323" y="609599"/>
                </a:lnTo>
                <a:close/>
              </a:path>
              <a:path w="325120" h="1257300">
                <a:moveTo>
                  <a:pt x="134111" y="51434"/>
                </a:moveTo>
                <a:lnTo>
                  <a:pt x="134111" y="608075"/>
                </a:lnTo>
                <a:lnTo>
                  <a:pt x="137159" y="614171"/>
                </a:lnTo>
                <a:lnTo>
                  <a:pt x="137159" y="617219"/>
                </a:lnTo>
                <a:lnTo>
                  <a:pt x="140207" y="618743"/>
                </a:lnTo>
                <a:lnTo>
                  <a:pt x="141731" y="621791"/>
                </a:lnTo>
                <a:lnTo>
                  <a:pt x="143255" y="621791"/>
                </a:lnTo>
                <a:lnTo>
                  <a:pt x="146303" y="624839"/>
                </a:lnTo>
                <a:lnTo>
                  <a:pt x="149351" y="626363"/>
                </a:lnTo>
                <a:lnTo>
                  <a:pt x="153508" y="628857"/>
                </a:lnTo>
                <a:lnTo>
                  <a:pt x="158495" y="626363"/>
                </a:lnTo>
                <a:lnTo>
                  <a:pt x="166115" y="623315"/>
                </a:lnTo>
                <a:lnTo>
                  <a:pt x="175259" y="621791"/>
                </a:lnTo>
                <a:lnTo>
                  <a:pt x="184403" y="618743"/>
                </a:lnTo>
                <a:lnTo>
                  <a:pt x="205739" y="615695"/>
                </a:lnTo>
                <a:lnTo>
                  <a:pt x="217931" y="614171"/>
                </a:lnTo>
                <a:lnTo>
                  <a:pt x="245363" y="611123"/>
                </a:lnTo>
                <a:lnTo>
                  <a:pt x="259079" y="611123"/>
                </a:lnTo>
                <a:lnTo>
                  <a:pt x="274319" y="609599"/>
                </a:lnTo>
                <a:lnTo>
                  <a:pt x="275843" y="609599"/>
                </a:lnTo>
                <a:lnTo>
                  <a:pt x="260603" y="608075"/>
                </a:lnTo>
                <a:lnTo>
                  <a:pt x="248411" y="608075"/>
                </a:lnTo>
                <a:lnTo>
                  <a:pt x="234695" y="606551"/>
                </a:lnTo>
                <a:lnTo>
                  <a:pt x="222503" y="605027"/>
                </a:lnTo>
                <a:lnTo>
                  <a:pt x="211835" y="603503"/>
                </a:lnTo>
                <a:lnTo>
                  <a:pt x="172211" y="603503"/>
                </a:lnTo>
                <a:lnTo>
                  <a:pt x="170905" y="598278"/>
                </a:lnTo>
                <a:lnTo>
                  <a:pt x="168655" y="594529"/>
                </a:lnTo>
                <a:lnTo>
                  <a:pt x="166115" y="592835"/>
                </a:lnTo>
                <a:lnTo>
                  <a:pt x="172211" y="592835"/>
                </a:lnTo>
                <a:lnTo>
                  <a:pt x="172211" y="54863"/>
                </a:lnTo>
                <a:lnTo>
                  <a:pt x="138683" y="54863"/>
                </a:lnTo>
                <a:lnTo>
                  <a:pt x="135635" y="51815"/>
                </a:lnTo>
                <a:lnTo>
                  <a:pt x="134111" y="51434"/>
                </a:lnTo>
                <a:close/>
              </a:path>
              <a:path w="325120" h="1257300">
                <a:moveTo>
                  <a:pt x="170905" y="598278"/>
                </a:moveTo>
                <a:lnTo>
                  <a:pt x="172211" y="603503"/>
                </a:lnTo>
                <a:lnTo>
                  <a:pt x="172211" y="600455"/>
                </a:lnTo>
                <a:lnTo>
                  <a:pt x="170905" y="598278"/>
                </a:lnTo>
                <a:close/>
              </a:path>
              <a:path w="325120" h="1257300">
                <a:moveTo>
                  <a:pt x="172211" y="595121"/>
                </a:moveTo>
                <a:lnTo>
                  <a:pt x="172211" y="603503"/>
                </a:lnTo>
                <a:lnTo>
                  <a:pt x="211835" y="603503"/>
                </a:lnTo>
                <a:lnTo>
                  <a:pt x="201167" y="601979"/>
                </a:lnTo>
                <a:lnTo>
                  <a:pt x="192023" y="600455"/>
                </a:lnTo>
                <a:lnTo>
                  <a:pt x="184403" y="598931"/>
                </a:lnTo>
                <a:lnTo>
                  <a:pt x="178307" y="597407"/>
                </a:lnTo>
                <a:lnTo>
                  <a:pt x="173735" y="595883"/>
                </a:lnTo>
                <a:lnTo>
                  <a:pt x="172211" y="595121"/>
                </a:lnTo>
                <a:close/>
              </a:path>
              <a:path w="325120" h="1257300">
                <a:moveTo>
                  <a:pt x="170687" y="597407"/>
                </a:moveTo>
                <a:lnTo>
                  <a:pt x="170905" y="598278"/>
                </a:lnTo>
                <a:lnTo>
                  <a:pt x="172211" y="600455"/>
                </a:lnTo>
                <a:lnTo>
                  <a:pt x="170687" y="597407"/>
                </a:lnTo>
                <a:close/>
              </a:path>
              <a:path w="325120" h="1257300">
                <a:moveTo>
                  <a:pt x="172211" y="597407"/>
                </a:moveTo>
                <a:lnTo>
                  <a:pt x="170687" y="597407"/>
                </a:lnTo>
                <a:lnTo>
                  <a:pt x="172211" y="600455"/>
                </a:lnTo>
                <a:lnTo>
                  <a:pt x="172211" y="597407"/>
                </a:lnTo>
                <a:close/>
              </a:path>
              <a:path w="325120" h="1257300">
                <a:moveTo>
                  <a:pt x="168655" y="594529"/>
                </a:moveTo>
                <a:lnTo>
                  <a:pt x="170905" y="598278"/>
                </a:lnTo>
                <a:lnTo>
                  <a:pt x="170687" y="597407"/>
                </a:lnTo>
                <a:lnTo>
                  <a:pt x="172211" y="597407"/>
                </a:lnTo>
                <a:lnTo>
                  <a:pt x="172211" y="595883"/>
                </a:lnTo>
                <a:lnTo>
                  <a:pt x="170687" y="595883"/>
                </a:lnTo>
                <a:lnTo>
                  <a:pt x="168655" y="594529"/>
                </a:lnTo>
                <a:close/>
              </a:path>
              <a:path w="325120" h="1257300">
                <a:moveTo>
                  <a:pt x="168020" y="593470"/>
                </a:moveTo>
                <a:lnTo>
                  <a:pt x="168655" y="594529"/>
                </a:lnTo>
                <a:lnTo>
                  <a:pt x="170687" y="595883"/>
                </a:lnTo>
                <a:lnTo>
                  <a:pt x="168401" y="593597"/>
                </a:lnTo>
                <a:lnTo>
                  <a:pt x="168020" y="593470"/>
                </a:lnTo>
                <a:close/>
              </a:path>
              <a:path w="325120" h="1257300">
                <a:moveTo>
                  <a:pt x="168401" y="593597"/>
                </a:moveTo>
                <a:lnTo>
                  <a:pt x="170687" y="595883"/>
                </a:lnTo>
                <a:lnTo>
                  <a:pt x="172211" y="595883"/>
                </a:lnTo>
                <a:lnTo>
                  <a:pt x="172211" y="595121"/>
                </a:lnTo>
                <a:lnTo>
                  <a:pt x="170687" y="594359"/>
                </a:lnTo>
                <a:lnTo>
                  <a:pt x="168401" y="593597"/>
                </a:lnTo>
                <a:close/>
              </a:path>
              <a:path w="325120" h="1257300">
                <a:moveTo>
                  <a:pt x="172211" y="592835"/>
                </a:moveTo>
                <a:lnTo>
                  <a:pt x="167639" y="592835"/>
                </a:lnTo>
                <a:lnTo>
                  <a:pt x="168401" y="593597"/>
                </a:lnTo>
                <a:lnTo>
                  <a:pt x="170687" y="594359"/>
                </a:lnTo>
                <a:lnTo>
                  <a:pt x="172211" y="595121"/>
                </a:lnTo>
                <a:lnTo>
                  <a:pt x="172211" y="592835"/>
                </a:lnTo>
                <a:close/>
              </a:path>
              <a:path w="325120" h="1257300">
                <a:moveTo>
                  <a:pt x="166115" y="592835"/>
                </a:moveTo>
                <a:lnTo>
                  <a:pt x="168655" y="594529"/>
                </a:lnTo>
                <a:lnTo>
                  <a:pt x="168020" y="593470"/>
                </a:lnTo>
                <a:lnTo>
                  <a:pt x="166115" y="592835"/>
                </a:lnTo>
                <a:close/>
              </a:path>
              <a:path w="325120" h="1257300">
                <a:moveTo>
                  <a:pt x="167639" y="592835"/>
                </a:moveTo>
                <a:lnTo>
                  <a:pt x="168020" y="593470"/>
                </a:lnTo>
                <a:lnTo>
                  <a:pt x="168401" y="593597"/>
                </a:lnTo>
                <a:lnTo>
                  <a:pt x="167639" y="592835"/>
                </a:lnTo>
                <a:close/>
              </a:path>
              <a:path w="325120" h="1257300">
                <a:moveTo>
                  <a:pt x="167639" y="592835"/>
                </a:moveTo>
                <a:lnTo>
                  <a:pt x="166115" y="592835"/>
                </a:lnTo>
                <a:lnTo>
                  <a:pt x="168020" y="593470"/>
                </a:lnTo>
                <a:lnTo>
                  <a:pt x="167639" y="592835"/>
                </a:lnTo>
                <a:close/>
              </a:path>
              <a:path w="325120" h="1257300">
                <a:moveTo>
                  <a:pt x="135635" y="51815"/>
                </a:moveTo>
                <a:lnTo>
                  <a:pt x="138683" y="54863"/>
                </a:lnTo>
                <a:lnTo>
                  <a:pt x="137667" y="53170"/>
                </a:lnTo>
                <a:lnTo>
                  <a:pt x="135635" y="51815"/>
                </a:lnTo>
                <a:close/>
              </a:path>
              <a:path w="325120" h="1257300">
                <a:moveTo>
                  <a:pt x="137667" y="53170"/>
                </a:moveTo>
                <a:lnTo>
                  <a:pt x="138683" y="54863"/>
                </a:lnTo>
                <a:lnTo>
                  <a:pt x="140207" y="54863"/>
                </a:lnTo>
                <a:lnTo>
                  <a:pt x="137667" y="53170"/>
                </a:lnTo>
                <a:close/>
              </a:path>
              <a:path w="325120" h="1257300">
                <a:moveTo>
                  <a:pt x="172211" y="44195"/>
                </a:moveTo>
                <a:lnTo>
                  <a:pt x="134111" y="44195"/>
                </a:lnTo>
                <a:lnTo>
                  <a:pt x="134111" y="47243"/>
                </a:lnTo>
                <a:lnTo>
                  <a:pt x="137667" y="53170"/>
                </a:lnTo>
                <a:lnTo>
                  <a:pt x="140207" y="54863"/>
                </a:lnTo>
                <a:lnTo>
                  <a:pt x="172211" y="54863"/>
                </a:lnTo>
                <a:lnTo>
                  <a:pt x="172211" y="44195"/>
                </a:lnTo>
                <a:close/>
              </a:path>
              <a:path w="325120" h="1257300">
                <a:moveTo>
                  <a:pt x="134111" y="47243"/>
                </a:moveTo>
                <a:lnTo>
                  <a:pt x="134111" y="51434"/>
                </a:lnTo>
                <a:lnTo>
                  <a:pt x="135635" y="51815"/>
                </a:lnTo>
                <a:lnTo>
                  <a:pt x="137667" y="53170"/>
                </a:lnTo>
                <a:lnTo>
                  <a:pt x="134111" y="47243"/>
                </a:lnTo>
                <a:close/>
              </a:path>
              <a:path w="325120" h="1257300">
                <a:moveTo>
                  <a:pt x="32003" y="0"/>
                </a:moveTo>
                <a:lnTo>
                  <a:pt x="1523" y="0"/>
                </a:lnTo>
                <a:lnTo>
                  <a:pt x="0" y="38099"/>
                </a:lnTo>
                <a:lnTo>
                  <a:pt x="30479" y="38099"/>
                </a:lnTo>
                <a:lnTo>
                  <a:pt x="45719" y="39623"/>
                </a:lnTo>
                <a:lnTo>
                  <a:pt x="59435" y="39623"/>
                </a:lnTo>
                <a:lnTo>
                  <a:pt x="96011" y="44195"/>
                </a:lnTo>
                <a:lnTo>
                  <a:pt x="123443" y="48767"/>
                </a:lnTo>
                <a:lnTo>
                  <a:pt x="134111" y="51434"/>
                </a:lnTo>
                <a:lnTo>
                  <a:pt x="134111" y="44195"/>
                </a:lnTo>
                <a:lnTo>
                  <a:pt x="172211" y="44195"/>
                </a:lnTo>
                <a:lnTo>
                  <a:pt x="172211" y="41147"/>
                </a:lnTo>
                <a:lnTo>
                  <a:pt x="170687" y="39623"/>
                </a:lnTo>
                <a:lnTo>
                  <a:pt x="170687" y="36575"/>
                </a:lnTo>
                <a:lnTo>
                  <a:pt x="169163" y="33527"/>
                </a:lnTo>
                <a:lnTo>
                  <a:pt x="169163" y="32003"/>
                </a:lnTo>
                <a:lnTo>
                  <a:pt x="166115" y="28955"/>
                </a:lnTo>
                <a:lnTo>
                  <a:pt x="164591" y="25907"/>
                </a:lnTo>
                <a:lnTo>
                  <a:pt x="163067" y="25907"/>
                </a:lnTo>
                <a:lnTo>
                  <a:pt x="160019" y="22859"/>
                </a:lnTo>
                <a:lnTo>
                  <a:pt x="147827" y="16763"/>
                </a:lnTo>
                <a:lnTo>
                  <a:pt x="140207" y="13715"/>
                </a:lnTo>
                <a:lnTo>
                  <a:pt x="131063" y="12191"/>
                </a:lnTo>
                <a:lnTo>
                  <a:pt x="121919" y="9143"/>
                </a:lnTo>
                <a:lnTo>
                  <a:pt x="100583" y="6095"/>
                </a:lnTo>
                <a:lnTo>
                  <a:pt x="88391" y="4571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655654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spc="-110" dirty="0"/>
              <a:t>K</a:t>
            </a:r>
            <a:r>
              <a:rPr sz="4000" dirty="0"/>
              <a:t>ey</a:t>
            </a:r>
            <a:r>
              <a:rPr sz="4000" spc="-15" dirty="0"/>
              <a:t> </a:t>
            </a:r>
            <a:r>
              <a:rPr sz="4000" dirty="0"/>
              <a:t>po</a:t>
            </a:r>
            <a:r>
              <a:rPr sz="4000" spc="-10" dirty="0"/>
              <a:t>i</a:t>
            </a:r>
            <a:r>
              <a:rPr sz="4000" dirty="0"/>
              <a:t>nts</a:t>
            </a:r>
            <a:r>
              <a:rPr sz="4000" spc="-15" dirty="0"/>
              <a:t> </a:t>
            </a:r>
            <a:r>
              <a:rPr sz="4000" dirty="0"/>
              <a:t>on</a:t>
            </a:r>
            <a:r>
              <a:rPr sz="4000" spc="-15" dirty="0"/>
              <a:t> </a:t>
            </a:r>
            <a:r>
              <a:rPr sz="4000" dirty="0"/>
              <a:t>equ</a:t>
            </a:r>
            <a:r>
              <a:rPr sz="4000" spc="-15" dirty="0"/>
              <a:t>a</a:t>
            </a:r>
            <a:r>
              <a:rPr sz="4000" dirty="0"/>
              <a:t>ls metho</a:t>
            </a:r>
            <a:r>
              <a:rPr sz="4000" spc="-10" dirty="0"/>
              <a:t>d</a:t>
            </a:r>
            <a:r>
              <a:rPr sz="4000"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64" y="2149755"/>
            <a:ext cx="8397240" cy="386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fle</a:t>
            </a: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iv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s(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ue.</a:t>
            </a:r>
            <a:endParaRPr sz="2400">
              <a:latin typeface="Arial"/>
              <a:cs typeface="Arial"/>
            </a:endParaRPr>
          </a:p>
          <a:p>
            <a:pPr marL="355600" marR="300355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Symme</a:t>
            </a:r>
            <a:r>
              <a:rPr sz="24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ric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s(y)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 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must be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400"/>
              </a:lnSpc>
              <a:spcBef>
                <a:spcPts val="1185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ransitiv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s(y)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(z)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 z.equa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ue.</a:t>
            </a:r>
            <a:endParaRPr sz="2400">
              <a:latin typeface="Arial"/>
              <a:cs typeface="Arial"/>
            </a:endParaRPr>
          </a:p>
          <a:p>
            <a:pPr marL="355600" marR="35560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ns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stent</a:t>
            </a:r>
            <a:r>
              <a:rPr sz="2400" dirty="0">
                <a:latin typeface="Arial"/>
                <a:cs typeface="Arial"/>
              </a:rPr>
              <a:t>: Multi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(y)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 result.</a:t>
            </a:r>
            <a:endParaRPr sz="2400">
              <a:latin typeface="Arial"/>
              <a:cs typeface="Arial"/>
            </a:endParaRPr>
          </a:p>
          <a:p>
            <a:pPr marL="355600" marR="1561465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(y)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.hash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== 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.hash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rue.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685800"/>
            <a:ext cx="9052560" cy="660834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spc="-125" dirty="0"/>
              <a:t>K</a:t>
            </a:r>
            <a:r>
              <a:rPr sz="4000" spc="-20" dirty="0"/>
              <a:t>ey</a:t>
            </a:r>
            <a:r>
              <a:rPr sz="4000" spc="-5" dirty="0"/>
              <a:t> </a:t>
            </a:r>
            <a:r>
              <a:rPr sz="4000" spc="-15" dirty="0"/>
              <a:t>poi</a:t>
            </a:r>
            <a:r>
              <a:rPr sz="4000" spc="-30" dirty="0"/>
              <a:t>n</a:t>
            </a:r>
            <a:r>
              <a:rPr sz="4000" spc="-15" dirty="0"/>
              <a:t>ts</a:t>
            </a:r>
            <a:r>
              <a:rPr sz="4000" spc="30" dirty="0"/>
              <a:t> </a:t>
            </a:r>
            <a:r>
              <a:rPr sz="4000" spc="-20" dirty="0"/>
              <a:t>on</a:t>
            </a:r>
            <a:r>
              <a:rPr sz="4000" spc="10" dirty="0"/>
              <a:t> </a:t>
            </a:r>
            <a:r>
              <a:rPr sz="4000" spc="-20" dirty="0"/>
              <a:t>h</a:t>
            </a:r>
            <a:r>
              <a:rPr sz="4000" spc="-30" dirty="0"/>
              <a:t>a</a:t>
            </a:r>
            <a:r>
              <a:rPr sz="4000" spc="-20" dirty="0"/>
              <a:t>sh</a:t>
            </a:r>
            <a:r>
              <a:rPr sz="4000" spc="20" dirty="0"/>
              <a:t> </a:t>
            </a:r>
            <a:r>
              <a:rPr sz="4000" spc="-15" dirty="0"/>
              <a:t>c</a:t>
            </a:r>
            <a:r>
              <a:rPr sz="4000" spc="-30" dirty="0"/>
              <a:t>o</a:t>
            </a:r>
            <a:r>
              <a:rPr sz="4000" spc="-20" dirty="0"/>
              <a:t>de</a:t>
            </a:r>
            <a:r>
              <a:rPr sz="4000" spc="20" dirty="0"/>
              <a:t> </a:t>
            </a:r>
            <a:r>
              <a:rPr sz="4000" spc="-25" dirty="0"/>
              <a:t>me</a:t>
            </a:r>
            <a:r>
              <a:rPr sz="4000" spc="-10" dirty="0"/>
              <a:t>t</a:t>
            </a:r>
            <a:r>
              <a:rPr sz="4000" spc="-20" dirty="0"/>
              <a:t>h</a:t>
            </a:r>
            <a:r>
              <a:rPr sz="4000" spc="-35" dirty="0"/>
              <a:t>o</a:t>
            </a:r>
            <a:r>
              <a:rPr sz="4000" spc="-20" dirty="0"/>
              <a:t>d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64" y="2216811"/>
            <a:ext cx="8401050" cy="298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8279" indent="-342900">
              <a:lnSpc>
                <a:spcPct val="100000"/>
              </a:lnSpc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ns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stent: </a:t>
            </a:r>
            <a:r>
              <a:rPr sz="2400" dirty="0">
                <a:latin typeface="Arial"/>
                <a:cs typeface="Arial"/>
              </a:rPr>
              <a:t>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.hash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tege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.equa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(y)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.hash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.hash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400"/>
              </a:lnSpc>
              <a:spcBef>
                <a:spcPts val="1185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a.hash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b.hash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mean a.equ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(b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89915" indent="-3429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ransi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 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riab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 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ropriate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s()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has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de().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6096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Time</a:t>
            </a:r>
            <a:r>
              <a:rPr sz="4000" spc="-20" dirty="0"/>
              <a:t> </a:t>
            </a:r>
            <a:r>
              <a:rPr sz="4000" spc="-385" dirty="0"/>
              <a:t>T</a:t>
            </a:r>
            <a:r>
              <a:rPr sz="4000" dirty="0"/>
              <a:t>o</a:t>
            </a:r>
            <a:r>
              <a:rPr sz="4000" spc="-25" dirty="0"/>
              <a:t> </a:t>
            </a:r>
            <a:r>
              <a:rPr sz="4000" spc="-80" dirty="0"/>
              <a:t>R</a:t>
            </a:r>
            <a:r>
              <a:rPr sz="4000" dirty="0"/>
              <a:t>ef</a:t>
            </a:r>
            <a:r>
              <a:rPr sz="4000" spc="-10" dirty="0"/>
              <a:t>l</a:t>
            </a:r>
            <a:r>
              <a:rPr sz="40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57400"/>
            <a:ext cx="2785872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64" y="3588412"/>
            <a:ext cx="7296784" cy="289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reflect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before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String?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 of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 of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 of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oke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ficance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ashc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de()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s() mehod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87375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Str</a:t>
            </a:r>
            <a:r>
              <a:rPr sz="4000" spc="-10" dirty="0"/>
              <a:t>i</a:t>
            </a:r>
            <a:r>
              <a:rPr sz="4000" dirty="0"/>
              <a:t>ng</a:t>
            </a:r>
            <a:r>
              <a:rPr sz="4000" spc="-20" dirty="0"/>
              <a:t> </a:t>
            </a:r>
            <a:r>
              <a:rPr sz="4000" dirty="0"/>
              <a:t>C</a:t>
            </a:r>
            <a:r>
              <a:rPr sz="4000" spc="-10" dirty="0"/>
              <a:t>l</a:t>
            </a:r>
            <a:r>
              <a:rPr sz="4000" dirty="0"/>
              <a:t>a</a:t>
            </a:r>
            <a:r>
              <a:rPr sz="4000" spc="-10" dirty="0"/>
              <a:t>s</a:t>
            </a:r>
            <a:r>
              <a:rPr sz="4000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0" y="2131173"/>
            <a:ext cx="8407400" cy="4123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Strings,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Java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amming,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 se</a:t>
            </a:r>
            <a:r>
              <a:rPr sz="2000" i="1" spc="5" dirty="0">
                <a:latin typeface="Arial"/>
                <a:cs typeface="Arial"/>
              </a:rPr>
              <a:t>q</a:t>
            </a:r>
            <a:r>
              <a:rPr sz="2000" i="1" dirty="0">
                <a:latin typeface="Arial"/>
                <a:cs typeface="Arial"/>
              </a:rPr>
              <a:t>uen</a:t>
            </a:r>
            <a:r>
              <a:rPr sz="2000" i="1" spc="10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e of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ha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ter</a:t>
            </a:r>
            <a:r>
              <a:rPr sz="2000" i="1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643255" indent="-28829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3890" algn="l"/>
              </a:tabLst>
            </a:pP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ovides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String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643255" indent="-28829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389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ob</a:t>
            </a:r>
            <a:r>
              <a:rPr sz="2000" b="1" i="1" spc="-10" dirty="0">
                <a:latin typeface="Arial"/>
                <a:cs typeface="Arial"/>
              </a:rPr>
              <a:t>j</a:t>
            </a:r>
            <a:r>
              <a:rPr sz="2000" b="1" i="1" dirty="0">
                <a:latin typeface="Arial"/>
                <a:cs typeface="Arial"/>
              </a:rPr>
              <a:t>ec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String?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56285" marR="41275" indent="-287020">
              <a:lnSpc>
                <a:spcPct val="100000"/>
              </a:lnSpc>
              <a:tabLst>
                <a:tab pos="1598930" algn="l"/>
                <a:tab pos="4890770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1:	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70C0"/>
                </a:solidFill>
                <a:latin typeface="Arial"/>
                <a:cs typeface="Arial"/>
              </a:rPr>
              <a:t>gr</a:t>
            </a:r>
            <a:r>
              <a:rPr sz="1800" i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0070C0"/>
                </a:solidFill>
                <a:latin typeface="Arial"/>
                <a:cs typeface="Arial"/>
              </a:rPr>
              <a:t>eti</a:t>
            </a:r>
            <a:r>
              <a:rPr sz="1800" i="1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800" i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!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;	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Cr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ate</a:t>
            </a:r>
            <a:r>
              <a:rPr sz="18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a string</a:t>
            </a:r>
            <a:r>
              <a:rPr sz="18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liter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ass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gn it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a String refer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nc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(OR)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56285" marR="528320" indent="-287020">
              <a:lnSpc>
                <a:spcPct val="100000"/>
              </a:lnSpc>
              <a:tabLst>
                <a:tab pos="1598930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2:	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70C0"/>
                </a:solidFill>
                <a:latin typeface="Arial"/>
                <a:cs typeface="Arial"/>
              </a:rPr>
              <a:t>gr</a:t>
            </a:r>
            <a:r>
              <a:rPr sz="1800" i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0070C0"/>
                </a:solidFill>
                <a:latin typeface="Arial"/>
                <a:cs typeface="Arial"/>
              </a:rPr>
              <a:t>eti</a:t>
            </a:r>
            <a:r>
              <a:rPr sz="1800" i="1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800" i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 Strin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spc="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orl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spc="-25" dirty="0">
                <a:solidFill>
                  <a:srgbClr val="EA3800"/>
                </a:solidFill>
                <a:latin typeface="Arial"/>
                <a:cs typeface="Arial"/>
              </a:rPr>
              <a:t>!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“)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Us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ng</a:t>
            </a:r>
            <a:r>
              <a:rPr sz="18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the Stri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g co</a:t>
            </a:r>
            <a:r>
              <a:rPr sz="1800" spc="-10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structo</a:t>
            </a:r>
            <a:r>
              <a:rPr sz="1800" spc="-100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6576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</a:t>
            </a:r>
          </a:p>
          <a:p>
            <a:r>
              <a:rPr lang="en-US" sz="2400" dirty="0" smtClean="0"/>
              <a:t>Java 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4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613418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dirty="0"/>
              <a:t>About</a:t>
            </a:r>
            <a:r>
              <a:rPr sz="4000" spc="-35" dirty="0"/>
              <a:t> </a:t>
            </a:r>
            <a:r>
              <a:rPr sz="4000" dirty="0"/>
              <a:t>St</a:t>
            </a:r>
            <a:r>
              <a:rPr sz="4000" spc="-10" dirty="0"/>
              <a:t>r</a:t>
            </a:r>
            <a:r>
              <a:rPr sz="4000" dirty="0"/>
              <a:t>ing</a:t>
            </a:r>
            <a:r>
              <a:rPr sz="4000" spc="-10" dirty="0"/>
              <a:t> </a:t>
            </a:r>
            <a:r>
              <a:rPr sz="4000" dirty="0"/>
              <a:t>C</a:t>
            </a:r>
            <a:r>
              <a:rPr sz="4000" spc="-10" dirty="0"/>
              <a:t>l</a:t>
            </a:r>
            <a:r>
              <a:rPr sz="4000" dirty="0"/>
              <a:t>a</a:t>
            </a:r>
            <a:r>
              <a:rPr sz="4000" spc="-10" dirty="0"/>
              <a:t>s</a:t>
            </a:r>
            <a:r>
              <a:rPr sz="4000"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10027" y="2205228"/>
            <a:ext cx="4529455" cy="379730"/>
          </a:xfrm>
          <a:custGeom>
            <a:avLst/>
            <a:gdLst/>
            <a:ahLst/>
            <a:cxnLst/>
            <a:rect l="l" t="t" r="r" b="b"/>
            <a:pathLst>
              <a:path w="4529455" h="379730">
                <a:moveTo>
                  <a:pt x="45247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4524755" y="379475"/>
                </a:lnTo>
                <a:lnTo>
                  <a:pt x="4527803" y="377951"/>
                </a:lnTo>
                <a:lnTo>
                  <a:pt x="452932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4529327" y="4571"/>
                </a:lnTo>
                <a:lnTo>
                  <a:pt x="4527803" y="1523"/>
                </a:lnTo>
                <a:lnTo>
                  <a:pt x="4524755" y="0"/>
                </a:lnTo>
                <a:close/>
              </a:path>
              <a:path w="4529455" h="379730">
                <a:moveTo>
                  <a:pt x="4524756" y="4571"/>
                </a:moveTo>
                <a:lnTo>
                  <a:pt x="4524756" y="374903"/>
                </a:lnTo>
                <a:lnTo>
                  <a:pt x="4529327" y="374903"/>
                </a:lnTo>
                <a:lnTo>
                  <a:pt x="4529327" y="4571"/>
                </a:lnTo>
                <a:lnTo>
                  <a:pt x="4524756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600" y="2209800"/>
            <a:ext cx="4520183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0027" y="2205228"/>
            <a:ext cx="4529455" cy="379730"/>
          </a:xfrm>
          <a:custGeom>
            <a:avLst/>
            <a:gdLst/>
            <a:ahLst/>
            <a:cxnLst/>
            <a:rect l="l" t="t" r="r" b="b"/>
            <a:pathLst>
              <a:path w="4529455" h="379730">
                <a:moveTo>
                  <a:pt x="45247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4524755" y="379475"/>
                </a:lnTo>
                <a:lnTo>
                  <a:pt x="4527803" y="377951"/>
                </a:lnTo>
                <a:lnTo>
                  <a:pt x="452932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529327" y="4571"/>
                </a:lnTo>
                <a:lnTo>
                  <a:pt x="4527803" y="1523"/>
                </a:lnTo>
                <a:lnTo>
                  <a:pt x="4524755" y="0"/>
                </a:lnTo>
                <a:close/>
              </a:path>
              <a:path w="452945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4529455" h="379730">
                <a:moveTo>
                  <a:pt x="4520183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4520183" y="374903"/>
                </a:lnTo>
                <a:lnTo>
                  <a:pt x="4520183" y="370331"/>
                </a:lnTo>
                <a:close/>
              </a:path>
              <a:path w="4529455" h="379730">
                <a:moveTo>
                  <a:pt x="4520183" y="4571"/>
                </a:moveTo>
                <a:lnTo>
                  <a:pt x="4520183" y="374903"/>
                </a:lnTo>
                <a:lnTo>
                  <a:pt x="4524755" y="370331"/>
                </a:lnTo>
                <a:lnTo>
                  <a:pt x="4529327" y="370331"/>
                </a:lnTo>
                <a:lnTo>
                  <a:pt x="4529327" y="10667"/>
                </a:lnTo>
                <a:lnTo>
                  <a:pt x="4524755" y="10667"/>
                </a:lnTo>
                <a:lnTo>
                  <a:pt x="4520183" y="4571"/>
                </a:lnTo>
                <a:close/>
              </a:path>
              <a:path w="4529455" h="379730">
                <a:moveTo>
                  <a:pt x="4529327" y="370331"/>
                </a:moveTo>
                <a:lnTo>
                  <a:pt x="4524755" y="370331"/>
                </a:lnTo>
                <a:lnTo>
                  <a:pt x="4520183" y="374903"/>
                </a:lnTo>
                <a:lnTo>
                  <a:pt x="4529327" y="374903"/>
                </a:lnTo>
                <a:lnTo>
                  <a:pt x="4529327" y="370331"/>
                </a:lnTo>
                <a:close/>
              </a:path>
              <a:path w="452945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529455" h="379730">
                <a:moveTo>
                  <a:pt x="4520183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520183" y="10667"/>
                </a:lnTo>
                <a:lnTo>
                  <a:pt x="4520183" y="4571"/>
                </a:lnTo>
                <a:close/>
              </a:path>
              <a:path w="4529455" h="379730">
                <a:moveTo>
                  <a:pt x="4529327" y="4571"/>
                </a:moveTo>
                <a:lnTo>
                  <a:pt x="4520183" y="4571"/>
                </a:lnTo>
                <a:lnTo>
                  <a:pt x="4524755" y="10667"/>
                </a:lnTo>
                <a:lnTo>
                  <a:pt x="4529327" y="10667"/>
                </a:lnTo>
                <a:lnTo>
                  <a:pt x="452932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00" y="2280081"/>
            <a:ext cx="8063865" cy="37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318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String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ailable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ja</a:t>
            </a:r>
            <a:r>
              <a:rPr sz="1800" b="1" i="1" spc="-10" dirty="0">
                <a:latin typeface="Arial"/>
                <a:cs typeface="Arial"/>
              </a:rPr>
              <a:t>v</a:t>
            </a:r>
            <a:r>
              <a:rPr sz="1800" b="1" i="1" dirty="0">
                <a:latin typeface="Arial"/>
                <a:cs typeface="Arial"/>
              </a:rPr>
              <a:t>a.lang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pac</a:t>
            </a:r>
            <a:r>
              <a:rPr sz="1800" b="1" i="1" spc="-15" dirty="0">
                <a:latin typeface="Arial"/>
                <a:cs typeface="Arial"/>
              </a:rPr>
              <a:t>k</a:t>
            </a:r>
            <a:r>
              <a:rPr sz="1800" b="1" i="1" dirty="0">
                <a:latin typeface="Arial"/>
                <a:cs typeface="Arial"/>
              </a:rPr>
              <a:t>ag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String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in?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45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533400" indent="-1752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3403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33400" indent="-1752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34035" algn="l"/>
              </a:tabLst>
            </a:pPr>
            <a:r>
              <a:rPr sz="2000" dirty="0">
                <a:latin typeface="Arial"/>
                <a:cs typeface="Arial"/>
              </a:rPr>
              <a:t>Sear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33400" indent="-1752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34035" algn="l"/>
              </a:tabLst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33400" indent="-1752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34035" algn="l"/>
              </a:tabLst>
            </a:pPr>
            <a:r>
              <a:rPr sz="2000" dirty="0">
                <a:latin typeface="Arial"/>
                <a:cs typeface="Arial"/>
              </a:rPr>
              <a:t>Also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1951" y="660971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spc="-20" dirty="0"/>
              <a:t>Le</a:t>
            </a:r>
            <a:r>
              <a:rPr sz="4000" spc="-25" dirty="0"/>
              <a:t>nd</a:t>
            </a:r>
            <a:r>
              <a:rPr sz="4000" spc="-30" dirty="0"/>
              <a:t> </a:t>
            </a:r>
            <a:r>
              <a:rPr sz="4000" spc="-25" dirty="0"/>
              <a:t>a</a:t>
            </a:r>
            <a:r>
              <a:rPr sz="4000" spc="-5" dirty="0"/>
              <a:t> </a:t>
            </a:r>
            <a:r>
              <a:rPr sz="4000" spc="-25" dirty="0"/>
              <a:t>han</a:t>
            </a:r>
            <a:r>
              <a:rPr sz="4000" spc="-30" dirty="0"/>
              <a:t>d</a:t>
            </a:r>
            <a:r>
              <a:rPr sz="4000" spc="-55" dirty="0"/>
              <a:t>-</a:t>
            </a:r>
            <a:r>
              <a:rPr sz="4000" spc="-35" dirty="0"/>
              <a:t>S</a:t>
            </a:r>
            <a:r>
              <a:rPr sz="4000" spc="-15" dirty="0"/>
              <a:t>t</a:t>
            </a:r>
            <a:r>
              <a:rPr sz="4000" spc="-10" dirty="0"/>
              <a:t>r</a:t>
            </a:r>
            <a:r>
              <a:rPr sz="4000" spc="-20" dirty="0"/>
              <a:t>ing</a:t>
            </a:r>
            <a:r>
              <a:rPr sz="4000" spc="15" dirty="0"/>
              <a:t> </a:t>
            </a:r>
            <a:r>
              <a:rPr sz="4000" spc="-25" dirty="0"/>
              <a:t>C</a:t>
            </a:r>
            <a:r>
              <a:rPr sz="4000" spc="-20" dirty="0"/>
              <a:t>o</a:t>
            </a:r>
            <a:r>
              <a:rPr sz="4000" spc="-25" dirty="0"/>
              <a:t>n</a:t>
            </a:r>
            <a:r>
              <a:rPr sz="4000" spc="-30" dirty="0"/>
              <a:t>s</a:t>
            </a:r>
            <a:r>
              <a:rPr sz="4000" spc="-15" dirty="0"/>
              <a:t>t</a:t>
            </a:r>
            <a:r>
              <a:rPr sz="4000" spc="-10" dirty="0"/>
              <a:t>r</a:t>
            </a:r>
            <a:r>
              <a:rPr sz="4000" spc="-25" dirty="0"/>
              <a:t>u</a:t>
            </a:r>
            <a:r>
              <a:rPr sz="4000" spc="-30" dirty="0"/>
              <a:t>c</a:t>
            </a:r>
            <a:r>
              <a:rPr sz="4000" spc="-15" dirty="0"/>
              <a:t>t</a:t>
            </a:r>
            <a:r>
              <a:rPr sz="4000" spc="-20" dirty="0"/>
              <a:t>ors</a:t>
            </a:r>
            <a:endParaRPr sz="400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19200" y="2708148"/>
            <a:ext cx="5890259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8228" y="3576828"/>
            <a:ext cx="2443480" cy="309880"/>
          </a:xfrm>
          <a:custGeom>
            <a:avLst/>
            <a:gdLst/>
            <a:ahLst/>
            <a:cxnLst/>
            <a:rect l="l" t="t" r="r" b="b"/>
            <a:pathLst>
              <a:path w="2443479" h="30987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309371"/>
                </a:lnTo>
                <a:lnTo>
                  <a:pt x="4572" y="309371"/>
                </a:lnTo>
                <a:lnTo>
                  <a:pt x="4572" y="4571"/>
                </a:lnTo>
                <a:lnTo>
                  <a:pt x="2442972" y="4571"/>
                </a:lnTo>
                <a:lnTo>
                  <a:pt x="2442972" y="0"/>
                </a:lnTo>
                <a:lnTo>
                  <a:pt x="45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3581400"/>
            <a:ext cx="2438399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8228" y="3576828"/>
            <a:ext cx="2443480" cy="309880"/>
          </a:xfrm>
          <a:custGeom>
            <a:avLst/>
            <a:gdLst/>
            <a:ahLst/>
            <a:cxnLst/>
            <a:rect l="l" t="t" r="r" b="b"/>
            <a:pathLst>
              <a:path w="2443479" h="30987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309371"/>
                </a:lnTo>
                <a:lnTo>
                  <a:pt x="10667" y="3093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442972" y="4571"/>
                </a:lnTo>
                <a:lnTo>
                  <a:pt x="2442972" y="0"/>
                </a:lnTo>
                <a:lnTo>
                  <a:pt x="4571" y="0"/>
                </a:lnTo>
                <a:close/>
              </a:path>
              <a:path w="2443479" h="309879">
                <a:moveTo>
                  <a:pt x="2438399" y="4571"/>
                </a:moveTo>
                <a:lnTo>
                  <a:pt x="2438399" y="309371"/>
                </a:lnTo>
                <a:lnTo>
                  <a:pt x="2442972" y="309371"/>
                </a:lnTo>
                <a:lnTo>
                  <a:pt x="2442971" y="10667"/>
                </a:lnTo>
                <a:lnTo>
                  <a:pt x="2438399" y="4571"/>
                </a:lnTo>
                <a:close/>
              </a:path>
              <a:path w="2443479" h="3098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443479" h="309879">
                <a:moveTo>
                  <a:pt x="2438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438399" y="10667"/>
                </a:lnTo>
                <a:lnTo>
                  <a:pt x="2438399" y="4571"/>
                </a:lnTo>
                <a:close/>
              </a:path>
              <a:path w="2443479" h="309879">
                <a:moveTo>
                  <a:pt x="2442972" y="4571"/>
                </a:moveTo>
                <a:lnTo>
                  <a:pt x="2438399" y="4571"/>
                </a:lnTo>
                <a:lnTo>
                  <a:pt x="2442971" y="10667"/>
                </a:lnTo>
                <a:lnTo>
                  <a:pt x="2442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4200" y="3715511"/>
            <a:ext cx="152400" cy="170815"/>
          </a:xfrm>
          <a:custGeom>
            <a:avLst/>
            <a:gdLst/>
            <a:ahLst/>
            <a:cxnLst/>
            <a:rect l="l" t="t" r="r" b="b"/>
            <a:pathLst>
              <a:path w="152400" h="170814">
                <a:moveTo>
                  <a:pt x="96011" y="47243"/>
                </a:moveTo>
                <a:lnTo>
                  <a:pt x="96011" y="170687"/>
                </a:lnTo>
                <a:lnTo>
                  <a:pt x="133197" y="170687"/>
                </a:lnTo>
                <a:lnTo>
                  <a:pt x="129539" y="164591"/>
                </a:lnTo>
                <a:lnTo>
                  <a:pt x="128015" y="163067"/>
                </a:lnTo>
                <a:lnTo>
                  <a:pt x="134111" y="16306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152400" h="170814">
                <a:moveTo>
                  <a:pt x="128015" y="163067"/>
                </a:moveTo>
                <a:lnTo>
                  <a:pt x="129539" y="164591"/>
                </a:lnTo>
                <a:lnTo>
                  <a:pt x="133197" y="170687"/>
                </a:lnTo>
                <a:lnTo>
                  <a:pt x="134111" y="170687"/>
                </a:lnTo>
                <a:lnTo>
                  <a:pt x="134111" y="165607"/>
                </a:lnTo>
                <a:lnTo>
                  <a:pt x="131063" y="164591"/>
                </a:lnTo>
                <a:lnTo>
                  <a:pt x="128015" y="163067"/>
                </a:lnTo>
                <a:close/>
              </a:path>
              <a:path w="152400" h="170814">
                <a:moveTo>
                  <a:pt x="134111" y="165607"/>
                </a:moveTo>
                <a:lnTo>
                  <a:pt x="134111" y="170687"/>
                </a:lnTo>
                <a:lnTo>
                  <a:pt x="152398" y="170687"/>
                </a:lnTo>
                <a:lnTo>
                  <a:pt x="144779" y="169163"/>
                </a:lnTo>
                <a:lnTo>
                  <a:pt x="134111" y="165607"/>
                </a:lnTo>
                <a:close/>
              </a:path>
              <a:path w="152400" h="170814">
                <a:moveTo>
                  <a:pt x="134111" y="163067"/>
                </a:moveTo>
                <a:lnTo>
                  <a:pt x="128015" y="163067"/>
                </a:lnTo>
                <a:lnTo>
                  <a:pt x="131063" y="164591"/>
                </a:lnTo>
                <a:lnTo>
                  <a:pt x="134111" y="165607"/>
                </a:lnTo>
                <a:lnTo>
                  <a:pt x="134111" y="163067"/>
                </a:lnTo>
                <a:close/>
              </a:path>
              <a:path w="152400" h="170814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152400" h="170814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152400" h="170814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8427" y="2052828"/>
            <a:ext cx="8164195" cy="657225"/>
          </a:xfrm>
          <a:custGeom>
            <a:avLst/>
            <a:gdLst/>
            <a:ahLst/>
            <a:cxnLst/>
            <a:rect l="l" t="t" r="r" b="b"/>
            <a:pathLst>
              <a:path w="8164195" h="657225">
                <a:moveTo>
                  <a:pt x="8157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157971" y="656843"/>
                </a:lnTo>
                <a:lnTo>
                  <a:pt x="8162543" y="655319"/>
                </a:lnTo>
                <a:lnTo>
                  <a:pt x="81640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164067" y="4571"/>
                </a:lnTo>
                <a:lnTo>
                  <a:pt x="8162543" y="1523"/>
                </a:lnTo>
                <a:lnTo>
                  <a:pt x="8157971" y="0"/>
                </a:lnTo>
                <a:close/>
              </a:path>
              <a:path w="8164195" h="657225">
                <a:moveTo>
                  <a:pt x="8157972" y="4571"/>
                </a:moveTo>
                <a:lnTo>
                  <a:pt x="8157972" y="652271"/>
                </a:lnTo>
                <a:lnTo>
                  <a:pt x="8164067" y="652271"/>
                </a:lnTo>
                <a:lnTo>
                  <a:pt x="8164067" y="4571"/>
                </a:lnTo>
                <a:lnTo>
                  <a:pt x="8157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057400"/>
            <a:ext cx="8153399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8427" y="2052828"/>
            <a:ext cx="8164195" cy="657225"/>
          </a:xfrm>
          <a:custGeom>
            <a:avLst/>
            <a:gdLst/>
            <a:ahLst/>
            <a:cxnLst/>
            <a:rect l="l" t="t" r="r" b="b"/>
            <a:pathLst>
              <a:path w="8164195" h="657225">
                <a:moveTo>
                  <a:pt x="8157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157971" y="656843"/>
                </a:lnTo>
                <a:lnTo>
                  <a:pt x="8162543" y="655319"/>
                </a:lnTo>
                <a:lnTo>
                  <a:pt x="81640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164067" y="4571"/>
                </a:lnTo>
                <a:lnTo>
                  <a:pt x="8162543" y="1523"/>
                </a:lnTo>
                <a:lnTo>
                  <a:pt x="8157971" y="0"/>
                </a:lnTo>
                <a:close/>
              </a:path>
              <a:path w="81641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164195" h="657225">
                <a:moveTo>
                  <a:pt x="81533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153399" y="652271"/>
                </a:lnTo>
                <a:lnTo>
                  <a:pt x="8153399" y="646175"/>
                </a:lnTo>
                <a:close/>
              </a:path>
              <a:path w="8164195" h="657225">
                <a:moveTo>
                  <a:pt x="8153399" y="4571"/>
                </a:moveTo>
                <a:lnTo>
                  <a:pt x="8153399" y="652271"/>
                </a:lnTo>
                <a:lnTo>
                  <a:pt x="8157971" y="646175"/>
                </a:lnTo>
                <a:lnTo>
                  <a:pt x="8164067" y="646175"/>
                </a:lnTo>
                <a:lnTo>
                  <a:pt x="8164067" y="10667"/>
                </a:lnTo>
                <a:lnTo>
                  <a:pt x="8157971" y="10667"/>
                </a:lnTo>
                <a:lnTo>
                  <a:pt x="8153399" y="4571"/>
                </a:lnTo>
                <a:close/>
              </a:path>
              <a:path w="8164195" h="657225">
                <a:moveTo>
                  <a:pt x="8164067" y="646175"/>
                </a:moveTo>
                <a:lnTo>
                  <a:pt x="8157971" y="646175"/>
                </a:lnTo>
                <a:lnTo>
                  <a:pt x="8153399" y="652271"/>
                </a:lnTo>
                <a:lnTo>
                  <a:pt x="8164067" y="652271"/>
                </a:lnTo>
                <a:lnTo>
                  <a:pt x="8164067" y="646175"/>
                </a:lnTo>
                <a:close/>
              </a:path>
              <a:path w="81641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164195" h="657225">
                <a:moveTo>
                  <a:pt x="8153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153399" y="10667"/>
                </a:lnTo>
                <a:lnTo>
                  <a:pt x="8153399" y="4571"/>
                </a:lnTo>
                <a:close/>
              </a:path>
              <a:path w="8164195" h="657225">
                <a:moveTo>
                  <a:pt x="8164067" y="4571"/>
                </a:moveTo>
                <a:lnTo>
                  <a:pt x="8153399" y="4571"/>
                </a:lnTo>
                <a:lnTo>
                  <a:pt x="8157971" y="10667"/>
                </a:lnTo>
                <a:lnTo>
                  <a:pt x="8164067" y="10667"/>
                </a:lnTo>
                <a:lnTo>
                  <a:pt x="8164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200" y="3886200"/>
            <a:ext cx="5890259" cy="3352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8228" y="3886200"/>
            <a:ext cx="2443480" cy="224154"/>
          </a:xfrm>
          <a:custGeom>
            <a:avLst/>
            <a:gdLst/>
            <a:ahLst/>
            <a:cxnLst/>
            <a:rect l="l" t="t" r="r" b="b"/>
            <a:pathLst>
              <a:path w="2443479" h="224154">
                <a:moveTo>
                  <a:pt x="4572" y="0"/>
                </a:moveTo>
                <a:lnTo>
                  <a:pt x="0" y="0"/>
                </a:lnTo>
                <a:lnTo>
                  <a:pt x="0" y="219456"/>
                </a:lnTo>
                <a:lnTo>
                  <a:pt x="1523" y="222504"/>
                </a:lnTo>
                <a:lnTo>
                  <a:pt x="4571" y="224028"/>
                </a:lnTo>
                <a:lnTo>
                  <a:pt x="2442971" y="224028"/>
                </a:lnTo>
                <a:lnTo>
                  <a:pt x="2442972" y="219456"/>
                </a:lnTo>
                <a:lnTo>
                  <a:pt x="4572" y="219456"/>
                </a:lnTo>
                <a:lnTo>
                  <a:pt x="4572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2800" y="3886200"/>
            <a:ext cx="2438399" cy="219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8228" y="3886200"/>
            <a:ext cx="2443480" cy="224154"/>
          </a:xfrm>
          <a:custGeom>
            <a:avLst/>
            <a:gdLst/>
            <a:ahLst/>
            <a:cxnLst/>
            <a:rect l="l" t="t" r="r" b="b"/>
            <a:pathLst>
              <a:path w="2443479" h="224154">
                <a:moveTo>
                  <a:pt x="10667" y="0"/>
                </a:moveTo>
                <a:lnTo>
                  <a:pt x="0" y="0"/>
                </a:lnTo>
                <a:lnTo>
                  <a:pt x="0" y="219456"/>
                </a:lnTo>
                <a:lnTo>
                  <a:pt x="1523" y="222504"/>
                </a:lnTo>
                <a:lnTo>
                  <a:pt x="4571" y="224028"/>
                </a:lnTo>
                <a:lnTo>
                  <a:pt x="2442971" y="224028"/>
                </a:lnTo>
                <a:lnTo>
                  <a:pt x="2442971" y="219456"/>
                </a:lnTo>
                <a:lnTo>
                  <a:pt x="10667" y="219456"/>
                </a:lnTo>
                <a:lnTo>
                  <a:pt x="4571" y="214884"/>
                </a:lnTo>
                <a:lnTo>
                  <a:pt x="10667" y="214884"/>
                </a:lnTo>
                <a:lnTo>
                  <a:pt x="10667" y="0"/>
                </a:lnTo>
                <a:close/>
              </a:path>
              <a:path w="2443479" h="224154">
                <a:moveTo>
                  <a:pt x="10667" y="214884"/>
                </a:moveTo>
                <a:lnTo>
                  <a:pt x="4571" y="214884"/>
                </a:lnTo>
                <a:lnTo>
                  <a:pt x="10667" y="219456"/>
                </a:lnTo>
                <a:lnTo>
                  <a:pt x="10667" y="214884"/>
                </a:lnTo>
                <a:close/>
              </a:path>
              <a:path w="2443479" h="224154">
                <a:moveTo>
                  <a:pt x="2438399" y="214884"/>
                </a:moveTo>
                <a:lnTo>
                  <a:pt x="10667" y="214884"/>
                </a:lnTo>
                <a:lnTo>
                  <a:pt x="10667" y="219456"/>
                </a:lnTo>
                <a:lnTo>
                  <a:pt x="2438399" y="219456"/>
                </a:lnTo>
                <a:lnTo>
                  <a:pt x="2438399" y="214884"/>
                </a:lnTo>
                <a:close/>
              </a:path>
              <a:path w="2443479" h="224154">
                <a:moveTo>
                  <a:pt x="2442972" y="0"/>
                </a:moveTo>
                <a:lnTo>
                  <a:pt x="2438399" y="0"/>
                </a:lnTo>
                <a:lnTo>
                  <a:pt x="2438399" y="219456"/>
                </a:lnTo>
                <a:lnTo>
                  <a:pt x="2442971" y="214884"/>
                </a:lnTo>
                <a:lnTo>
                  <a:pt x="2442972" y="0"/>
                </a:lnTo>
                <a:close/>
              </a:path>
              <a:path w="2443479" h="224154">
                <a:moveTo>
                  <a:pt x="2442971" y="214884"/>
                </a:moveTo>
                <a:lnTo>
                  <a:pt x="2438399" y="219456"/>
                </a:lnTo>
                <a:lnTo>
                  <a:pt x="2442971" y="219456"/>
                </a:lnTo>
                <a:lnTo>
                  <a:pt x="2442971" y="21488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3886200"/>
            <a:ext cx="248920" cy="218440"/>
          </a:xfrm>
          <a:custGeom>
            <a:avLst/>
            <a:gdLst/>
            <a:ahLst/>
            <a:cxnLst/>
            <a:rect l="l" t="t" r="r" b="b"/>
            <a:pathLst>
              <a:path w="248920" h="218439">
                <a:moveTo>
                  <a:pt x="96011" y="169926"/>
                </a:moveTo>
                <a:lnTo>
                  <a:pt x="94487" y="170688"/>
                </a:lnTo>
                <a:lnTo>
                  <a:pt x="85343" y="173736"/>
                </a:lnTo>
                <a:lnTo>
                  <a:pt x="77723" y="175260"/>
                </a:lnTo>
                <a:lnTo>
                  <a:pt x="70103" y="175260"/>
                </a:lnTo>
                <a:lnTo>
                  <a:pt x="62483" y="176784"/>
                </a:lnTo>
                <a:lnTo>
                  <a:pt x="53339" y="178308"/>
                </a:lnTo>
                <a:lnTo>
                  <a:pt x="44195" y="178308"/>
                </a:lnTo>
                <a:lnTo>
                  <a:pt x="22859" y="179832"/>
                </a:lnTo>
                <a:lnTo>
                  <a:pt x="0" y="179832"/>
                </a:lnTo>
                <a:lnTo>
                  <a:pt x="1523" y="217932"/>
                </a:lnTo>
                <a:lnTo>
                  <a:pt x="24383" y="217932"/>
                </a:lnTo>
                <a:lnTo>
                  <a:pt x="47243" y="216408"/>
                </a:lnTo>
                <a:lnTo>
                  <a:pt x="56387" y="214884"/>
                </a:lnTo>
                <a:lnTo>
                  <a:pt x="67055" y="214884"/>
                </a:lnTo>
                <a:lnTo>
                  <a:pt x="85343" y="211836"/>
                </a:lnTo>
                <a:lnTo>
                  <a:pt x="108203" y="207264"/>
                </a:lnTo>
                <a:lnTo>
                  <a:pt x="117347" y="202692"/>
                </a:lnTo>
                <a:lnTo>
                  <a:pt x="118871" y="202692"/>
                </a:lnTo>
                <a:lnTo>
                  <a:pt x="120395" y="201168"/>
                </a:lnTo>
                <a:lnTo>
                  <a:pt x="123443" y="199644"/>
                </a:lnTo>
                <a:lnTo>
                  <a:pt x="132587" y="190500"/>
                </a:lnTo>
                <a:lnTo>
                  <a:pt x="132587" y="184404"/>
                </a:lnTo>
                <a:lnTo>
                  <a:pt x="134111" y="182880"/>
                </a:lnTo>
                <a:lnTo>
                  <a:pt x="134111" y="176784"/>
                </a:lnTo>
                <a:lnTo>
                  <a:pt x="96011" y="176784"/>
                </a:lnTo>
                <a:lnTo>
                  <a:pt x="96011" y="169926"/>
                </a:lnTo>
                <a:close/>
              </a:path>
              <a:path w="248920" h="218439">
                <a:moveTo>
                  <a:pt x="102107" y="167640"/>
                </a:moveTo>
                <a:lnTo>
                  <a:pt x="97535" y="169164"/>
                </a:lnTo>
                <a:lnTo>
                  <a:pt x="96011" y="169926"/>
                </a:lnTo>
                <a:lnTo>
                  <a:pt x="96011" y="176784"/>
                </a:lnTo>
                <a:lnTo>
                  <a:pt x="100583" y="169164"/>
                </a:lnTo>
                <a:lnTo>
                  <a:pt x="102107" y="167640"/>
                </a:lnTo>
                <a:close/>
              </a:path>
              <a:path w="248920" h="218439">
                <a:moveTo>
                  <a:pt x="134111" y="167640"/>
                </a:moveTo>
                <a:lnTo>
                  <a:pt x="102107" y="167640"/>
                </a:lnTo>
                <a:lnTo>
                  <a:pt x="100583" y="169164"/>
                </a:lnTo>
                <a:lnTo>
                  <a:pt x="96011" y="176784"/>
                </a:lnTo>
                <a:lnTo>
                  <a:pt x="134111" y="176784"/>
                </a:lnTo>
                <a:lnTo>
                  <a:pt x="134111" y="167640"/>
                </a:lnTo>
                <a:close/>
              </a:path>
              <a:path w="248920" h="218439">
                <a:moveTo>
                  <a:pt x="105917" y="23622"/>
                </a:moveTo>
                <a:lnTo>
                  <a:pt x="105155" y="24384"/>
                </a:lnTo>
                <a:lnTo>
                  <a:pt x="103631" y="24384"/>
                </a:lnTo>
                <a:lnTo>
                  <a:pt x="103631" y="25908"/>
                </a:lnTo>
                <a:lnTo>
                  <a:pt x="97535" y="32004"/>
                </a:lnTo>
                <a:lnTo>
                  <a:pt x="97535" y="35052"/>
                </a:lnTo>
                <a:lnTo>
                  <a:pt x="96011" y="36576"/>
                </a:lnTo>
                <a:lnTo>
                  <a:pt x="96011" y="169926"/>
                </a:lnTo>
                <a:lnTo>
                  <a:pt x="97535" y="169164"/>
                </a:lnTo>
                <a:lnTo>
                  <a:pt x="102107" y="167640"/>
                </a:lnTo>
                <a:lnTo>
                  <a:pt x="134111" y="167640"/>
                </a:lnTo>
                <a:lnTo>
                  <a:pt x="134111" y="53340"/>
                </a:lnTo>
                <a:lnTo>
                  <a:pt x="129539" y="53340"/>
                </a:lnTo>
                <a:lnTo>
                  <a:pt x="132805" y="47897"/>
                </a:lnTo>
                <a:lnTo>
                  <a:pt x="134111" y="42672"/>
                </a:lnTo>
                <a:lnTo>
                  <a:pt x="205739" y="42672"/>
                </a:lnTo>
                <a:lnTo>
                  <a:pt x="182879" y="41148"/>
                </a:lnTo>
                <a:lnTo>
                  <a:pt x="172211" y="39624"/>
                </a:lnTo>
                <a:lnTo>
                  <a:pt x="163067" y="39624"/>
                </a:lnTo>
                <a:lnTo>
                  <a:pt x="144779" y="36576"/>
                </a:lnTo>
                <a:lnTo>
                  <a:pt x="121919" y="32004"/>
                </a:lnTo>
                <a:lnTo>
                  <a:pt x="112775" y="27432"/>
                </a:lnTo>
                <a:lnTo>
                  <a:pt x="109727" y="27432"/>
                </a:lnTo>
                <a:lnTo>
                  <a:pt x="109727" y="25908"/>
                </a:lnTo>
                <a:lnTo>
                  <a:pt x="106679" y="24384"/>
                </a:lnTo>
                <a:lnTo>
                  <a:pt x="105917" y="23622"/>
                </a:lnTo>
                <a:close/>
              </a:path>
              <a:path w="248920" h="218439">
                <a:moveTo>
                  <a:pt x="132805" y="47897"/>
                </a:moveTo>
                <a:lnTo>
                  <a:pt x="129539" y="53340"/>
                </a:lnTo>
                <a:lnTo>
                  <a:pt x="134111" y="51816"/>
                </a:lnTo>
                <a:lnTo>
                  <a:pt x="134111" y="48768"/>
                </a:lnTo>
                <a:lnTo>
                  <a:pt x="132587" y="48768"/>
                </a:lnTo>
                <a:lnTo>
                  <a:pt x="132805" y="47897"/>
                </a:lnTo>
                <a:close/>
              </a:path>
              <a:path w="248920" h="218439">
                <a:moveTo>
                  <a:pt x="134111" y="51816"/>
                </a:moveTo>
                <a:lnTo>
                  <a:pt x="129539" y="53340"/>
                </a:lnTo>
                <a:lnTo>
                  <a:pt x="134111" y="53340"/>
                </a:lnTo>
                <a:lnTo>
                  <a:pt x="134111" y="51816"/>
                </a:lnTo>
                <a:close/>
              </a:path>
              <a:path w="248920" h="218439">
                <a:moveTo>
                  <a:pt x="228599" y="4572"/>
                </a:moveTo>
                <a:lnTo>
                  <a:pt x="205739" y="4572"/>
                </a:lnTo>
                <a:lnTo>
                  <a:pt x="184403" y="6096"/>
                </a:lnTo>
                <a:lnTo>
                  <a:pt x="173735" y="7620"/>
                </a:lnTo>
                <a:lnTo>
                  <a:pt x="163067" y="7620"/>
                </a:lnTo>
                <a:lnTo>
                  <a:pt x="153923" y="9144"/>
                </a:lnTo>
                <a:lnTo>
                  <a:pt x="146303" y="10668"/>
                </a:lnTo>
                <a:lnTo>
                  <a:pt x="137159" y="12192"/>
                </a:lnTo>
                <a:lnTo>
                  <a:pt x="131063" y="13716"/>
                </a:lnTo>
                <a:lnTo>
                  <a:pt x="123443" y="15240"/>
                </a:lnTo>
                <a:lnTo>
                  <a:pt x="117347" y="16764"/>
                </a:lnTo>
                <a:lnTo>
                  <a:pt x="111251" y="19812"/>
                </a:lnTo>
                <a:lnTo>
                  <a:pt x="106679" y="22860"/>
                </a:lnTo>
                <a:lnTo>
                  <a:pt x="105917" y="23622"/>
                </a:lnTo>
                <a:lnTo>
                  <a:pt x="106679" y="24384"/>
                </a:lnTo>
                <a:lnTo>
                  <a:pt x="109727" y="25908"/>
                </a:lnTo>
                <a:lnTo>
                  <a:pt x="109727" y="27432"/>
                </a:lnTo>
                <a:lnTo>
                  <a:pt x="112775" y="27432"/>
                </a:lnTo>
                <a:lnTo>
                  <a:pt x="121919" y="32004"/>
                </a:lnTo>
                <a:lnTo>
                  <a:pt x="144779" y="36576"/>
                </a:lnTo>
                <a:lnTo>
                  <a:pt x="163067" y="39624"/>
                </a:lnTo>
                <a:lnTo>
                  <a:pt x="172211" y="39624"/>
                </a:lnTo>
                <a:lnTo>
                  <a:pt x="182879" y="41148"/>
                </a:lnTo>
                <a:lnTo>
                  <a:pt x="205739" y="42672"/>
                </a:lnTo>
                <a:lnTo>
                  <a:pt x="134111" y="42672"/>
                </a:lnTo>
                <a:lnTo>
                  <a:pt x="134111" y="51816"/>
                </a:lnTo>
                <a:lnTo>
                  <a:pt x="138683" y="50292"/>
                </a:lnTo>
                <a:lnTo>
                  <a:pt x="144779" y="48768"/>
                </a:lnTo>
                <a:lnTo>
                  <a:pt x="150875" y="48768"/>
                </a:lnTo>
                <a:lnTo>
                  <a:pt x="158495" y="47244"/>
                </a:lnTo>
                <a:lnTo>
                  <a:pt x="176783" y="44196"/>
                </a:lnTo>
                <a:lnTo>
                  <a:pt x="185927" y="44196"/>
                </a:lnTo>
                <a:lnTo>
                  <a:pt x="207263" y="42672"/>
                </a:lnTo>
                <a:lnTo>
                  <a:pt x="228599" y="42556"/>
                </a:lnTo>
                <a:lnTo>
                  <a:pt x="228599" y="4572"/>
                </a:lnTo>
                <a:close/>
              </a:path>
              <a:path w="248920" h="218439">
                <a:moveTo>
                  <a:pt x="134111" y="45720"/>
                </a:moveTo>
                <a:lnTo>
                  <a:pt x="132805" y="47897"/>
                </a:lnTo>
                <a:lnTo>
                  <a:pt x="132587" y="48768"/>
                </a:lnTo>
                <a:lnTo>
                  <a:pt x="134111" y="45720"/>
                </a:lnTo>
                <a:close/>
              </a:path>
              <a:path w="248920" h="218439">
                <a:moveTo>
                  <a:pt x="134111" y="45720"/>
                </a:moveTo>
                <a:lnTo>
                  <a:pt x="132587" y="48768"/>
                </a:lnTo>
                <a:lnTo>
                  <a:pt x="134111" y="48768"/>
                </a:lnTo>
                <a:lnTo>
                  <a:pt x="134111" y="45720"/>
                </a:lnTo>
                <a:close/>
              </a:path>
              <a:path w="248920" h="218439">
                <a:moveTo>
                  <a:pt x="134111" y="42672"/>
                </a:moveTo>
                <a:lnTo>
                  <a:pt x="132805" y="47897"/>
                </a:lnTo>
                <a:lnTo>
                  <a:pt x="134111" y="45720"/>
                </a:lnTo>
                <a:lnTo>
                  <a:pt x="134111" y="42672"/>
                </a:lnTo>
                <a:close/>
              </a:path>
              <a:path w="248920" h="218439">
                <a:moveTo>
                  <a:pt x="228599" y="42556"/>
                </a:moveTo>
                <a:lnTo>
                  <a:pt x="207263" y="42672"/>
                </a:lnTo>
                <a:lnTo>
                  <a:pt x="228599" y="42672"/>
                </a:lnTo>
                <a:close/>
              </a:path>
              <a:path w="248920" h="218439">
                <a:moveTo>
                  <a:pt x="230123" y="4572"/>
                </a:moveTo>
                <a:lnTo>
                  <a:pt x="228599" y="4572"/>
                </a:lnTo>
                <a:lnTo>
                  <a:pt x="228599" y="42556"/>
                </a:lnTo>
                <a:lnTo>
                  <a:pt x="232059" y="42537"/>
                </a:lnTo>
                <a:lnTo>
                  <a:pt x="243404" y="35904"/>
                </a:lnTo>
                <a:lnTo>
                  <a:pt x="248403" y="22369"/>
                </a:lnTo>
                <a:lnTo>
                  <a:pt x="242511" y="10104"/>
                </a:lnTo>
                <a:lnTo>
                  <a:pt x="230123" y="4572"/>
                </a:lnTo>
                <a:close/>
              </a:path>
              <a:path w="248920" h="218439">
                <a:moveTo>
                  <a:pt x="133197" y="0"/>
                </a:moveTo>
                <a:lnTo>
                  <a:pt x="96011" y="0"/>
                </a:lnTo>
                <a:lnTo>
                  <a:pt x="96011" y="9144"/>
                </a:lnTo>
                <a:lnTo>
                  <a:pt x="97535" y="12192"/>
                </a:lnTo>
                <a:lnTo>
                  <a:pt x="97535" y="15240"/>
                </a:lnTo>
                <a:lnTo>
                  <a:pt x="105917" y="23622"/>
                </a:lnTo>
                <a:lnTo>
                  <a:pt x="106679" y="22860"/>
                </a:lnTo>
                <a:lnTo>
                  <a:pt x="111251" y="19812"/>
                </a:lnTo>
                <a:lnTo>
                  <a:pt x="117347" y="16764"/>
                </a:lnTo>
                <a:lnTo>
                  <a:pt x="123443" y="15240"/>
                </a:lnTo>
                <a:lnTo>
                  <a:pt x="131063" y="13716"/>
                </a:lnTo>
                <a:lnTo>
                  <a:pt x="137159" y="12192"/>
                </a:lnTo>
                <a:lnTo>
                  <a:pt x="146303" y="10668"/>
                </a:lnTo>
                <a:lnTo>
                  <a:pt x="153923" y="9144"/>
                </a:lnTo>
                <a:lnTo>
                  <a:pt x="163067" y="7620"/>
                </a:lnTo>
                <a:lnTo>
                  <a:pt x="173735" y="7620"/>
                </a:lnTo>
                <a:lnTo>
                  <a:pt x="184403" y="6096"/>
                </a:lnTo>
                <a:lnTo>
                  <a:pt x="205739" y="4572"/>
                </a:lnTo>
                <a:lnTo>
                  <a:pt x="134111" y="4572"/>
                </a:lnTo>
                <a:lnTo>
                  <a:pt x="132587" y="0"/>
                </a:lnTo>
                <a:lnTo>
                  <a:pt x="133197" y="0"/>
                </a:lnTo>
                <a:close/>
              </a:path>
              <a:path w="248920" h="218439">
                <a:moveTo>
                  <a:pt x="132587" y="0"/>
                </a:moveTo>
                <a:lnTo>
                  <a:pt x="134111" y="4572"/>
                </a:lnTo>
                <a:lnTo>
                  <a:pt x="134111" y="1524"/>
                </a:lnTo>
                <a:lnTo>
                  <a:pt x="132587" y="0"/>
                </a:lnTo>
                <a:close/>
              </a:path>
              <a:path w="248920" h="218439">
                <a:moveTo>
                  <a:pt x="134111" y="0"/>
                </a:moveTo>
                <a:lnTo>
                  <a:pt x="134111" y="4572"/>
                </a:lnTo>
                <a:lnTo>
                  <a:pt x="207263" y="4572"/>
                </a:lnTo>
                <a:lnTo>
                  <a:pt x="185927" y="3048"/>
                </a:lnTo>
                <a:lnTo>
                  <a:pt x="176783" y="3048"/>
                </a:lnTo>
                <a:lnTo>
                  <a:pt x="167639" y="1524"/>
                </a:lnTo>
                <a:lnTo>
                  <a:pt x="160019" y="0"/>
                </a:lnTo>
                <a:lnTo>
                  <a:pt x="134111" y="0"/>
                </a:lnTo>
                <a:close/>
              </a:path>
              <a:path w="248920" h="218439">
                <a:moveTo>
                  <a:pt x="133197" y="0"/>
                </a:moveTo>
                <a:lnTo>
                  <a:pt x="132587" y="0"/>
                </a:lnTo>
                <a:lnTo>
                  <a:pt x="134111" y="1524"/>
                </a:lnTo>
                <a:lnTo>
                  <a:pt x="133197" y="0"/>
                </a:lnTo>
                <a:close/>
              </a:path>
              <a:path w="248920" h="218439">
                <a:moveTo>
                  <a:pt x="133197" y="0"/>
                </a:moveTo>
                <a:lnTo>
                  <a:pt x="134111" y="1524"/>
                </a:lnTo>
                <a:lnTo>
                  <a:pt x="134111" y="0"/>
                </a:lnTo>
                <a:lnTo>
                  <a:pt x="133197" y="0"/>
                </a:lnTo>
                <a:close/>
              </a:path>
              <a:path w="248920" h="218439">
                <a:moveTo>
                  <a:pt x="134111" y="0"/>
                </a:moveTo>
                <a:lnTo>
                  <a:pt x="133197" y="0"/>
                </a:lnTo>
                <a:lnTo>
                  <a:pt x="13411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827" y="4110228"/>
            <a:ext cx="1458595" cy="533400"/>
          </a:xfrm>
          <a:custGeom>
            <a:avLst/>
            <a:gdLst/>
            <a:ahLst/>
            <a:cxnLst/>
            <a:rect l="l" t="t" r="r" b="b"/>
            <a:pathLst>
              <a:path w="1458595" h="533400">
                <a:moveTo>
                  <a:pt x="145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1452371" y="533399"/>
                </a:lnTo>
                <a:lnTo>
                  <a:pt x="1456943" y="531875"/>
                </a:lnTo>
                <a:lnTo>
                  <a:pt x="1458467" y="528827"/>
                </a:lnTo>
                <a:lnTo>
                  <a:pt x="4572" y="528827"/>
                </a:lnTo>
                <a:lnTo>
                  <a:pt x="4572" y="4571"/>
                </a:lnTo>
                <a:lnTo>
                  <a:pt x="1458467" y="4571"/>
                </a:lnTo>
                <a:lnTo>
                  <a:pt x="1456943" y="1523"/>
                </a:lnTo>
                <a:lnTo>
                  <a:pt x="1452371" y="0"/>
                </a:lnTo>
                <a:close/>
              </a:path>
              <a:path w="1458595" h="533400">
                <a:moveTo>
                  <a:pt x="1452372" y="4571"/>
                </a:moveTo>
                <a:lnTo>
                  <a:pt x="1452372" y="528827"/>
                </a:lnTo>
                <a:lnTo>
                  <a:pt x="1458467" y="528827"/>
                </a:lnTo>
                <a:lnTo>
                  <a:pt x="1458467" y="4571"/>
                </a:lnTo>
                <a:lnTo>
                  <a:pt x="1452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" y="4114800"/>
            <a:ext cx="1447799" cy="524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7" y="4110228"/>
            <a:ext cx="1458595" cy="533400"/>
          </a:xfrm>
          <a:custGeom>
            <a:avLst/>
            <a:gdLst/>
            <a:ahLst/>
            <a:cxnLst/>
            <a:rect l="l" t="t" r="r" b="b"/>
            <a:pathLst>
              <a:path w="1458595" h="533400">
                <a:moveTo>
                  <a:pt x="145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1452371" y="533399"/>
                </a:lnTo>
                <a:lnTo>
                  <a:pt x="1456943" y="531875"/>
                </a:lnTo>
                <a:lnTo>
                  <a:pt x="1458467" y="528827"/>
                </a:lnTo>
                <a:lnTo>
                  <a:pt x="10667" y="528827"/>
                </a:lnTo>
                <a:lnTo>
                  <a:pt x="4571" y="524255"/>
                </a:lnTo>
                <a:lnTo>
                  <a:pt x="10667" y="5242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458467" y="4571"/>
                </a:lnTo>
                <a:lnTo>
                  <a:pt x="1456943" y="1523"/>
                </a:lnTo>
                <a:lnTo>
                  <a:pt x="1452371" y="0"/>
                </a:lnTo>
                <a:close/>
              </a:path>
              <a:path w="1458595" h="533400">
                <a:moveTo>
                  <a:pt x="10667" y="524255"/>
                </a:moveTo>
                <a:lnTo>
                  <a:pt x="4571" y="524255"/>
                </a:lnTo>
                <a:lnTo>
                  <a:pt x="10667" y="528827"/>
                </a:lnTo>
                <a:lnTo>
                  <a:pt x="10667" y="524255"/>
                </a:lnTo>
                <a:close/>
              </a:path>
              <a:path w="1458595" h="533400">
                <a:moveTo>
                  <a:pt x="1447799" y="524255"/>
                </a:moveTo>
                <a:lnTo>
                  <a:pt x="10667" y="524255"/>
                </a:lnTo>
                <a:lnTo>
                  <a:pt x="10667" y="528827"/>
                </a:lnTo>
                <a:lnTo>
                  <a:pt x="1447799" y="528827"/>
                </a:lnTo>
                <a:lnTo>
                  <a:pt x="1447799" y="524255"/>
                </a:lnTo>
                <a:close/>
              </a:path>
              <a:path w="1458595" h="533400">
                <a:moveTo>
                  <a:pt x="1447799" y="4571"/>
                </a:moveTo>
                <a:lnTo>
                  <a:pt x="1447799" y="528827"/>
                </a:lnTo>
                <a:lnTo>
                  <a:pt x="1452371" y="524255"/>
                </a:lnTo>
                <a:lnTo>
                  <a:pt x="1458467" y="524255"/>
                </a:lnTo>
                <a:lnTo>
                  <a:pt x="1458467" y="10667"/>
                </a:lnTo>
                <a:lnTo>
                  <a:pt x="1452371" y="10667"/>
                </a:lnTo>
                <a:lnTo>
                  <a:pt x="1447799" y="4571"/>
                </a:lnTo>
                <a:close/>
              </a:path>
              <a:path w="1458595" h="533400">
                <a:moveTo>
                  <a:pt x="1458467" y="524255"/>
                </a:moveTo>
                <a:lnTo>
                  <a:pt x="1452371" y="524255"/>
                </a:lnTo>
                <a:lnTo>
                  <a:pt x="1447799" y="528827"/>
                </a:lnTo>
                <a:lnTo>
                  <a:pt x="1458467" y="528827"/>
                </a:lnTo>
                <a:lnTo>
                  <a:pt x="1458467" y="524255"/>
                </a:lnTo>
                <a:close/>
              </a:path>
              <a:path w="1458595" h="5334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458595" h="533400">
                <a:moveTo>
                  <a:pt x="1447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447799" y="10667"/>
                </a:lnTo>
                <a:lnTo>
                  <a:pt x="1447799" y="4571"/>
                </a:lnTo>
                <a:close/>
              </a:path>
              <a:path w="1458595" h="533400">
                <a:moveTo>
                  <a:pt x="1458467" y="4571"/>
                </a:moveTo>
                <a:lnTo>
                  <a:pt x="1447799" y="4571"/>
                </a:lnTo>
                <a:lnTo>
                  <a:pt x="1452371" y="10667"/>
                </a:lnTo>
                <a:lnTo>
                  <a:pt x="1458467" y="10667"/>
                </a:lnTo>
                <a:lnTo>
                  <a:pt x="1458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2987" y="4172711"/>
            <a:ext cx="248920" cy="419100"/>
          </a:xfrm>
          <a:custGeom>
            <a:avLst/>
            <a:gdLst/>
            <a:ahLst/>
            <a:cxnLst/>
            <a:rect l="l" t="t" r="r" b="b"/>
            <a:pathLst>
              <a:path w="248919" h="419100">
                <a:moveTo>
                  <a:pt x="114224" y="231647"/>
                </a:moveTo>
                <a:lnTo>
                  <a:pt x="114224" y="385571"/>
                </a:lnTo>
                <a:lnTo>
                  <a:pt x="115748" y="388619"/>
                </a:lnTo>
                <a:lnTo>
                  <a:pt x="115748" y="391667"/>
                </a:lnTo>
                <a:lnTo>
                  <a:pt x="124892" y="400811"/>
                </a:lnTo>
                <a:lnTo>
                  <a:pt x="127940" y="402335"/>
                </a:lnTo>
                <a:lnTo>
                  <a:pt x="127940" y="403859"/>
                </a:lnTo>
                <a:lnTo>
                  <a:pt x="130988" y="403859"/>
                </a:lnTo>
                <a:lnTo>
                  <a:pt x="135560" y="406907"/>
                </a:lnTo>
                <a:lnTo>
                  <a:pt x="141656" y="408431"/>
                </a:lnTo>
                <a:lnTo>
                  <a:pt x="149276" y="409955"/>
                </a:lnTo>
                <a:lnTo>
                  <a:pt x="155372" y="411479"/>
                </a:lnTo>
                <a:lnTo>
                  <a:pt x="164516" y="413003"/>
                </a:lnTo>
                <a:lnTo>
                  <a:pt x="172136" y="414527"/>
                </a:lnTo>
                <a:lnTo>
                  <a:pt x="181280" y="416051"/>
                </a:lnTo>
                <a:lnTo>
                  <a:pt x="191948" y="416051"/>
                </a:lnTo>
                <a:lnTo>
                  <a:pt x="202616" y="417575"/>
                </a:lnTo>
                <a:lnTo>
                  <a:pt x="223952" y="419099"/>
                </a:lnTo>
                <a:lnTo>
                  <a:pt x="246812" y="419099"/>
                </a:lnTo>
                <a:lnTo>
                  <a:pt x="248336" y="380999"/>
                </a:lnTo>
                <a:lnTo>
                  <a:pt x="152324" y="380999"/>
                </a:lnTo>
                <a:lnTo>
                  <a:pt x="150800" y="376427"/>
                </a:lnTo>
                <a:lnTo>
                  <a:pt x="151409" y="376427"/>
                </a:lnTo>
                <a:lnTo>
                  <a:pt x="147752" y="370331"/>
                </a:lnTo>
                <a:lnTo>
                  <a:pt x="146228" y="368807"/>
                </a:lnTo>
                <a:lnTo>
                  <a:pt x="152324" y="368807"/>
                </a:lnTo>
                <a:lnTo>
                  <a:pt x="152324" y="240791"/>
                </a:lnTo>
                <a:lnTo>
                  <a:pt x="120320" y="240791"/>
                </a:lnTo>
                <a:lnTo>
                  <a:pt x="117272" y="239267"/>
                </a:lnTo>
                <a:lnTo>
                  <a:pt x="115748" y="237743"/>
                </a:lnTo>
                <a:lnTo>
                  <a:pt x="117881" y="237743"/>
                </a:lnTo>
                <a:lnTo>
                  <a:pt x="114224" y="231647"/>
                </a:lnTo>
                <a:close/>
              </a:path>
              <a:path w="248919" h="419100">
                <a:moveTo>
                  <a:pt x="150800" y="376427"/>
                </a:moveTo>
                <a:lnTo>
                  <a:pt x="152324" y="380999"/>
                </a:lnTo>
                <a:lnTo>
                  <a:pt x="152324" y="377951"/>
                </a:lnTo>
                <a:lnTo>
                  <a:pt x="150800" y="376427"/>
                </a:lnTo>
                <a:close/>
              </a:path>
              <a:path w="248919" h="419100">
                <a:moveTo>
                  <a:pt x="152324" y="371855"/>
                </a:moveTo>
                <a:lnTo>
                  <a:pt x="152324" y="380999"/>
                </a:lnTo>
                <a:lnTo>
                  <a:pt x="225476" y="380999"/>
                </a:lnTo>
                <a:lnTo>
                  <a:pt x="204140" y="379475"/>
                </a:lnTo>
                <a:lnTo>
                  <a:pt x="194996" y="379475"/>
                </a:lnTo>
                <a:lnTo>
                  <a:pt x="176708" y="376427"/>
                </a:lnTo>
                <a:lnTo>
                  <a:pt x="169088" y="374903"/>
                </a:lnTo>
                <a:lnTo>
                  <a:pt x="162992" y="374903"/>
                </a:lnTo>
                <a:lnTo>
                  <a:pt x="156896" y="373379"/>
                </a:lnTo>
                <a:lnTo>
                  <a:pt x="152324" y="371855"/>
                </a:lnTo>
                <a:close/>
              </a:path>
              <a:path w="248919" h="419100">
                <a:moveTo>
                  <a:pt x="151409" y="376427"/>
                </a:moveTo>
                <a:lnTo>
                  <a:pt x="150800" y="376427"/>
                </a:lnTo>
                <a:lnTo>
                  <a:pt x="152324" y="377951"/>
                </a:lnTo>
                <a:lnTo>
                  <a:pt x="151409" y="376427"/>
                </a:lnTo>
                <a:close/>
              </a:path>
              <a:path w="248919" h="419100">
                <a:moveTo>
                  <a:pt x="146228" y="368807"/>
                </a:moveTo>
                <a:lnTo>
                  <a:pt x="147752" y="370331"/>
                </a:lnTo>
                <a:lnTo>
                  <a:pt x="152324" y="377951"/>
                </a:lnTo>
                <a:lnTo>
                  <a:pt x="152324" y="371855"/>
                </a:lnTo>
                <a:lnTo>
                  <a:pt x="146228" y="368807"/>
                </a:lnTo>
                <a:close/>
              </a:path>
              <a:path w="248919" h="419100">
                <a:moveTo>
                  <a:pt x="152324" y="368807"/>
                </a:moveTo>
                <a:lnTo>
                  <a:pt x="146228" y="368807"/>
                </a:lnTo>
                <a:lnTo>
                  <a:pt x="152324" y="371855"/>
                </a:lnTo>
                <a:lnTo>
                  <a:pt x="152324" y="368807"/>
                </a:lnTo>
                <a:close/>
              </a:path>
              <a:path w="248919" h="419100">
                <a:moveTo>
                  <a:pt x="117881" y="237743"/>
                </a:moveTo>
                <a:lnTo>
                  <a:pt x="115748" y="237743"/>
                </a:lnTo>
                <a:lnTo>
                  <a:pt x="117272" y="239267"/>
                </a:lnTo>
                <a:lnTo>
                  <a:pt x="120320" y="240791"/>
                </a:lnTo>
                <a:lnTo>
                  <a:pt x="118796" y="239267"/>
                </a:lnTo>
                <a:lnTo>
                  <a:pt x="117881" y="237743"/>
                </a:lnTo>
                <a:close/>
              </a:path>
              <a:path w="248919" h="419100">
                <a:moveTo>
                  <a:pt x="142418" y="209549"/>
                </a:moveTo>
                <a:lnTo>
                  <a:pt x="141656" y="210311"/>
                </a:lnTo>
                <a:lnTo>
                  <a:pt x="138608" y="211835"/>
                </a:lnTo>
                <a:lnTo>
                  <a:pt x="137084" y="213359"/>
                </a:lnTo>
                <a:lnTo>
                  <a:pt x="135560" y="213359"/>
                </a:lnTo>
                <a:lnTo>
                  <a:pt x="130988" y="216407"/>
                </a:lnTo>
                <a:lnTo>
                  <a:pt x="124892" y="217931"/>
                </a:lnTo>
                <a:lnTo>
                  <a:pt x="117272" y="219455"/>
                </a:lnTo>
                <a:lnTo>
                  <a:pt x="111176" y="220979"/>
                </a:lnTo>
                <a:lnTo>
                  <a:pt x="102032" y="222503"/>
                </a:lnTo>
                <a:lnTo>
                  <a:pt x="94412" y="224027"/>
                </a:lnTo>
                <a:lnTo>
                  <a:pt x="85268" y="225551"/>
                </a:lnTo>
                <a:lnTo>
                  <a:pt x="74600" y="225551"/>
                </a:lnTo>
                <a:lnTo>
                  <a:pt x="63932" y="227075"/>
                </a:lnTo>
                <a:lnTo>
                  <a:pt x="42596" y="228599"/>
                </a:lnTo>
                <a:lnTo>
                  <a:pt x="114224" y="228599"/>
                </a:lnTo>
                <a:lnTo>
                  <a:pt x="114224" y="231647"/>
                </a:lnTo>
                <a:lnTo>
                  <a:pt x="118796" y="239267"/>
                </a:lnTo>
                <a:lnTo>
                  <a:pt x="120320" y="240791"/>
                </a:lnTo>
                <a:lnTo>
                  <a:pt x="152324" y="240791"/>
                </a:lnTo>
                <a:lnTo>
                  <a:pt x="152324" y="225551"/>
                </a:lnTo>
                <a:lnTo>
                  <a:pt x="150800" y="222503"/>
                </a:lnTo>
                <a:lnTo>
                  <a:pt x="150800" y="217931"/>
                </a:lnTo>
                <a:lnTo>
                  <a:pt x="142418" y="209549"/>
                </a:lnTo>
                <a:close/>
              </a:path>
              <a:path w="248919" h="419100">
                <a:moveTo>
                  <a:pt x="114224" y="228599"/>
                </a:moveTo>
                <a:lnTo>
                  <a:pt x="41072" y="228599"/>
                </a:lnTo>
                <a:lnTo>
                  <a:pt x="62408" y="230123"/>
                </a:lnTo>
                <a:lnTo>
                  <a:pt x="71552" y="230123"/>
                </a:lnTo>
                <a:lnTo>
                  <a:pt x="80696" y="231647"/>
                </a:lnTo>
                <a:lnTo>
                  <a:pt x="88316" y="233171"/>
                </a:lnTo>
                <a:lnTo>
                  <a:pt x="95936" y="233171"/>
                </a:lnTo>
                <a:lnTo>
                  <a:pt x="103556" y="234695"/>
                </a:lnTo>
                <a:lnTo>
                  <a:pt x="112700" y="237743"/>
                </a:lnTo>
                <a:lnTo>
                  <a:pt x="114224" y="237743"/>
                </a:lnTo>
                <a:lnTo>
                  <a:pt x="114224" y="228599"/>
                </a:lnTo>
                <a:close/>
              </a:path>
              <a:path w="248919" h="419100">
                <a:moveTo>
                  <a:pt x="19736" y="190605"/>
                </a:moveTo>
                <a:lnTo>
                  <a:pt x="16088" y="190623"/>
                </a:lnTo>
                <a:lnTo>
                  <a:pt x="4439" y="197206"/>
                </a:lnTo>
                <a:lnTo>
                  <a:pt x="0" y="210625"/>
                </a:lnTo>
                <a:lnTo>
                  <a:pt x="5643" y="223310"/>
                </a:lnTo>
                <a:lnTo>
                  <a:pt x="18212" y="228599"/>
                </a:lnTo>
                <a:lnTo>
                  <a:pt x="19736" y="228599"/>
                </a:lnTo>
                <a:lnTo>
                  <a:pt x="19736" y="190605"/>
                </a:lnTo>
                <a:close/>
              </a:path>
              <a:path w="248919" h="419100">
                <a:moveTo>
                  <a:pt x="114224" y="181355"/>
                </a:moveTo>
                <a:lnTo>
                  <a:pt x="109652" y="182879"/>
                </a:lnTo>
                <a:lnTo>
                  <a:pt x="103556" y="184403"/>
                </a:lnTo>
                <a:lnTo>
                  <a:pt x="97460" y="184403"/>
                </a:lnTo>
                <a:lnTo>
                  <a:pt x="89840" y="185927"/>
                </a:lnTo>
                <a:lnTo>
                  <a:pt x="71552" y="188975"/>
                </a:lnTo>
                <a:lnTo>
                  <a:pt x="62408" y="188975"/>
                </a:lnTo>
                <a:lnTo>
                  <a:pt x="41072" y="190499"/>
                </a:lnTo>
                <a:lnTo>
                  <a:pt x="19736" y="190605"/>
                </a:lnTo>
                <a:lnTo>
                  <a:pt x="19736" y="228599"/>
                </a:lnTo>
                <a:lnTo>
                  <a:pt x="42596" y="228599"/>
                </a:lnTo>
                <a:lnTo>
                  <a:pt x="63932" y="227075"/>
                </a:lnTo>
                <a:lnTo>
                  <a:pt x="74600" y="225551"/>
                </a:lnTo>
                <a:lnTo>
                  <a:pt x="85268" y="225551"/>
                </a:lnTo>
                <a:lnTo>
                  <a:pt x="94412" y="224027"/>
                </a:lnTo>
                <a:lnTo>
                  <a:pt x="102032" y="222503"/>
                </a:lnTo>
                <a:lnTo>
                  <a:pt x="111176" y="220979"/>
                </a:lnTo>
                <a:lnTo>
                  <a:pt x="117272" y="219455"/>
                </a:lnTo>
                <a:lnTo>
                  <a:pt x="124892" y="217931"/>
                </a:lnTo>
                <a:lnTo>
                  <a:pt x="130988" y="216407"/>
                </a:lnTo>
                <a:lnTo>
                  <a:pt x="135560" y="213359"/>
                </a:lnTo>
                <a:lnTo>
                  <a:pt x="137084" y="213359"/>
                </a:lnTo>
                <a:lnTo>
                  <a:pt x="138608" y="211835"/>
                </a:lnTo>
                <a:lnTo>
                  <a:pt x="141656" y="210311"/>
                </a:lnTo>
                <a:lnTo>
                  <a:pt x="142418" y="209549"/>
                </a:lnTo>
                <a:lnTo>
                  <a:pt x="141656" y="208787"/>
                </a:lnTo>
                <a:lnTo>
                  <a:pt x="103556" y="196595"/>
                </a:lnTo>
                <a:lnTo>
                  <a:pt x="85268" y="193547"/>
                </a:lnTo>
                <a:lnTo>
                  <a:pt x="74600" y="193547"/>
                </a:lnTo>
                <a:lnTo>
                  <a:pt x="65456" y="192023"/>
                </a:lnTo>
                <a:lnTo>
                  <a:pt x="42596" y="190499"/>
                </a:lnTo>
                <a:lnTo>
                  <a:pt x="152324" y="190499"/>
                </a:lnTo>
                <a:lnTo>
                  <a:pt x="152324" y="187451"/>
                </a:lnTo>
                <a:lnTo>
                  <a:pt x="114224" y="187451"/>
                </a:lnTo>
                <a:lnTo>
                  <a:pt x="114224" y="181355"/>
                </a:lnTo>
                <a:close/>
              </a:path>
              <a:path w="248919" h="419100">
                <a:moveTo>
                  <a:pt x="152324" y="190499"/>
                </a:moveTo>
                <a:lnTo>
                  <a:pt x="42596" y="190499"/>
                </a:lnTo>
                <a:lnTo>
                  <a:pt x="65456" y="192023"/>
                </a:lnTo>
                <a:lnTo>
                  <a:pt x="74600" y="193547"/>
                </a:lnTo>
                <a:lnTo>
                  <a:pt x="85268" y="193547"/>
                </a:lnTo>
                <a:lnTo>
                  <a:pt x="103556" y="196595"/>
                </a:lnTo>
                <a:lnTo>
                  <a:pt x="141656" y="208787"/>
                </a:lnTo>
                <a:lnTo>
                  <a:pt x="142418" y="209549"/>
                </a:lnTo>
                <a:lnTo>
                  <a:pt x="150800" y="201167"/>
                </a:lnTo>
                <a:lnTo>
                  <a:pt x="150800" y="195071"/>
                </a:lnTo>
                <a:lnTo>
                  <a:pt x="152324" y="193547"/>
                </a:lnTo>
                <a:lnTo>
                  <a:pt x="152324" y="190499"/>
                </a:lnTo>
                <a:close/>
              </a:path>
              <a:path w="248919" h="419100">
                <a:moveTo>
                  <a:pt x="41072" y="190499"/>
                </a:moveTo>
                <a:lnTo>
                  <a:pt x="19736" y="190499"/>
                </a:lnTo>
                <a:lnTo>
                  <a:pt x="41072" y="190499"/>
                </a:lnTo>
                <a:close/>
              </a:path>
              <a:path w="248919" h="419100">
                <a:moveTo>
                  <a:pt x="120320" y="178307"/>
                </a:moveTo>
                <a:lnTo>
                  <a:pt x="114224" y="181355"/>
                </a:lnTo>
                <a:lnTo>
                  <a:pt x="114224" y="187451"/>
                </a:lnTo>
                <a:lnTo>
                  <a:pt x="118796" y="179831"/>
                </a:lnTo>
                <a:lnTo>
                  <a:pt x="120320" y="178307"/>
                </a:lnTo>
                <a:close/>
              </a:path>
              <a:path w="248919" h="419100">
                <a:moveTo>
                  <a:pt x="152324" y="178307"/>
                </a:moveTo>
                <a:lnTo>
                  <a:pt x="120320" y="178307"/>
                </a:lnTo>
                <a:lnTo>
                  <a:pt x="118796" y="179831"/>
                </a:lnTo>
                <a:lnTo>
                  <a:pt x="114224" y="187451"/>
                </a:lnTo>
                <a:lnTo>
                  <a:pt x="152324" y="187451"/>
                </a:lnTo>
                <a:lnTo>
                  <a:pt x="152324" y="178307"/>
                </a:lnTo>
                <a:close/>
              </a:path>
              <a:path w="248919" h="419100">
                <a:moveTo>
                  <a:pt x="246812" y="0"/>
                </a:moveTo>
                <a:lnTo>
                  <a:pt x="223952" y="0"/>
                </a:lnTo>
                <a:lnTo>
                  <a:pt x="201092" y="1523"/>
                </a:lnTo>
                <a:lnTo>
                  <a:pt x="190424" y="3047"/>
                </a:lnTo>
                <a:lnTo>
                  <a:pt x="181280" y="3047"/>
                </a:lnTo>
                <a:lnTo>
                  <a:pt x="141656" y="10667"/>
                </a:lnTo>
                <a:lnTo>
                  <a:pt x="123368" y="19811"/>
                </a:lnTo>
                <a:lnTo>
                  <a:pt x="121844" y="19811"/>
                </a:lnTo>
                <a:lnTo>
                  <a:pt x="121844" y="21335"/>
                </a:lnTo>
                <a:lnTo>
                  <a:pt x="115748" y="27431"/>
                </a:lnTo>
                <a:lnTo>
                  <a:pt x="115748" y="30479"/>
                </a:lnTo>
                <a:lnTo>
                  <a:pt x="114224" y="32003"/>
                </a:lnTo>
                <a:lnTo>
                  <a:pt x="114224" y="181355"/>
                </a:lnTo>
                <a:lnTo>
                  <a:pt x="120320" y="178307"/>
                </a:lnTo>
                <a:lnTo>
                  <a:pt x="152324" y="178307"/>
                </a:lnTo>
                <a:lnTo>
                  <a:pt x="152324" y="50291"/>
                </a:lnTo>
                <a:lnTo>
                  <a:pt x="146228" y="50291"/>
                </a:lnTo>
                <a:lnTo>
                  <a:pt x="147752" y="48767"/>
                </a:lnTo>
                <a:lnTo>
                  <a:pt x="151017" y="43325"/>
                </a:lnTo>
                <a:lnTo>
                  <a:pt x="152324" y="38099"/>
                </a:lnTo>
                <a:lnTo>
                  <a:pt x="248336" y="38099"/>
                </a:lnTo>
                <a:lnTo>
                  <a:pt x="246812" y="0"/>
                </a:lnTo>
                <a:close/>
              </a:path>
              <a:path w="248919" h="419100">
                <a:moveTo>
                  <a:pt x="151017" y="43325"/>
                </a:moveTo>
                <a:lnTo>
                  <a:pt x="147752" y="48767"/>
                </a:lnTo>
                <a:lnTo>
                  <a:pt x="146228" y="50291"/>
                </a:lnTo>
                <a:lnTo>
                  <a:pt x="149276" y="48767"/>
                </a:lnTo>
                <a:lnTo>
                  <a:pt x="150800" y="47243"/>
                </a:lnTo>
                <a:lnTo>
                  <a:pt x="152324" y="47243"/>
                </a:lnTo>
                <a:lnTo>
                  <a:pt x="152324" y="44195"/>
                </a:lnTo>
                <a:lnTo>
                  <a:pt x="150800" y="44195"/>
                </a:lnTo>
                <a:lnTo>
                  <a:pt x="151017" y="43325"/>
                </a:lnTo>
                <a:close/>
              </a:path>
              <a:path w="248919" h="419100">
                <a:moveTo>
                  <a:pt x="152324" y="47243"/>
                </a:moveTo>
                <a:lnTo>
                  <a:pt x="150800" y="47243"/>
                </a:lnTo>
                <a:lnTo>
                  <a:pt x="149276" y="48767"/>
                </a:lnTo>
                <a:lnTo>
                  <a:pt x="146228" y="50291"/>
                </a:lnTo>
                <a:lnTo>
                  <a:pt x="152324" y="50291"/>
                </a:lnTo>
                <a:lnTo>
                  <a:pt x="152324" y="47243"/>
                </a:lnTo>
                <a:close/>
              </a:path>
              <a:path w="248919" h="419100">
                <a:moveTo>
                  <a:pt x="225476" y="38099"/>
                </a:moveTo>
                <a:lnTo>
                  <a:pt x="152324" y="38099"/>
                </a:lnTo>
                <a:lnTo>
                  <a:pt x="152324" y="47243"/>
                </a:lnTo>
                <a:lnTo>
                  <a:pt x="158420" y="45719"/>
                </a:lnTo>
                <a:lnTo>
                  <a:pt x="162992" y="44195"/>
                </a:lnTo>
                <a:lnTo>
                  <a:pt x="170612" y="42671"/>
                </a:lnTo>
                <a:lnTo>
                  <a:pt x="178232" y="42671"/>
                </a:lnTo>
                <a:lnTo>
                  <a:pt x="185852" y="41147"/>
                </a:lnTo>
                <a:lnTo>
                  <a:pt x="194996" y="39623"/>
                </a:lnTo>
                <a:lnTo>
                  <a:pt x="204140" y="39623"/>
                </a:lnTo>
                <a:lnTo>
                  <a:pt x="225476" y="38099"/>
                </a:lnTo>
                <a:close/>
              </a:path>
              <a:path w="248919" h="419100">
                <a:moveTo>
                  <a:pt x="152324" y="41147"/>
                </a:moveTo>
                <a:lnTo>
                  <a:pt x="151017" y="43325"/>
                </a:lnTo>
                <a:lnTo>
                  <a:pt x="150800" y="44195"/>
                </a:lnTo>
                <a:lnTo>
                  <a:pt x="152324" y="41147"/>
                </a:lnTo>
                <a:close/>
              </a:path>
              <a:path w="248919" h="419100">
                <a:moveTo>
                  <a:pt x="152324" y="41147"/>
                </a:moveTo>
                <a:lnTo>
                  <a:pt x="150800" y="44195"/>
                </a:lnTo>
                <a:lnTo>
                  <a:pt x="152324" y="44195"/>
                </a:lnTo>
                <a:lnTo>
                  <a:pt x="152324" y="41147"/>
                </a:lnTo>
                <a:close/>
              </a:path>
              <a:path w="248919" h="419100">
                <a:moveTo>
                  <a:pt x="152324" y="38099"/>
                </a:moveTo>
                <a:lnTo>
                  <a:pt x="151017" y="43325"/>
                </a:lnTo>
                <a:lnTo>
                  <a:pt x="152324" y="41147"/>
                </a:lnTo>
                <a:lnTo>
                  <a:pt x="152324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1827" y="4945379"/>
            <a:ext cx="2449195" cy="318770"/>
          </a:xfrm>
          <a:custGeom>
            <a:avLst/>
            <a:gdLst/>
            <a:ahLst/>
            <a:cxnLst/>
            <a:rect l="l" t="t" r="r" b="b"/>
            <a:pathLst>
              <a:path w="2449195" h="318770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442971" y="318515"/>
                </a:lnTo>
                <a:lnTo>
                  <a:pt x="2447543" y="316991"/>
                </a:lnTo>
                <a:lnTo>
                  <a:pt x="2449067" y="312419"/>
                </a:lnTo>
                <a:lnTo>
                  <a:pt x="4572" y="312419"/>
                </a:lnTo>
                <a:lnTo>
                  <a:pt x="4572" y="6095"/>
                </a:lnTo>
                <a:lnTo>
                  <a:pt x="2449067" y="6095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318770">
                <a:moveTo>
                  <a:pt x="2442972" y="6095"/>
                </a:moveTo>
                <a:lnTo>
                  <a:pt x="2442972" y="312419"/>
                </a:lnTo>
                <a:lnTo>
                  <a:pt x="2449067" y="312419"/>
                </a:lnTo>
                <a:lnTo>
                  <a:pt x="2449067" y="6095"/>
                </a:lnTo>
                <a:lnTo>
                  <a:pt x="24429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6400" y="4951476"/>
            <a:ext cx="2438399" cy="3063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1827" y="4945379"/>
            <a:ext cx="2449195" cy="318770"/>
          </a:xfrm>
          <a:custGeom>
            <a:avLst/>
            <a:gdLst/>
            <a:ahLst/>
            <a:cxnLst/>
            <a:rect l="l" t="t" r="r" b="b"/>
            <a:pathLst>
              <a:path w="2449195" h="318770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442971" y="318515"/>
                </a:lnTo>
                <a:lnTo>
                  <a:pt x="2447543" y="316991"/>
                </a:lnTo>
                <a:lnTo>
                  <a:pt x="2449067" y="312419"/>
                </a:lnTo>
                <a:lnTo>
                  <a:pt x="10667" y="312419"/>
                </a:lnTo>
                <a:lnTo>
                  <a:pt x="4571" y="307847"/>
                </a:lnTo>
                <a:lnTo>
                  <a:pt x="10667" y="3078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449067" y="6095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318770">
                <a:moveTo>
                  <a:pt x="10667" y="307847"/>
                </a:moveTo>
                <a:lnTo>
                  <a:pt x="4571" y="307847"/>
                </a:lnTo>
                <a:lnTo>
                  <a:pt x="10667" y="312419"/>
                </a:lnTo>
                <a:lnTo>
                  <a:pt x="10667" y="307847"/>
                </a:lnTo>
                <a:close/>
              </a:path>
              <a:path w="2449195" h="318770">
                <a:moveTo>
                  <a:pt x="2438399" y="307847"/>
                </a:moveTo>
                <a:lnTo>
                  <a:pt x="10667" y="307847"/>
                </a:lnTo>
                <a:lnTo>
                  <a:pt x="10667" y="312419"/>
                </a:lnTo>
                <a:lnTo>
                  <a:pt x="2438399" y="312419"/>
                </a:lnTo>
                <a:lnTo>
                  <a:pt x="2438399" y="307847"/>
                </a:lnTo>
                <a:close/>
              </a:path>
              <a:path w="2449195" h="318770">
                <a:moveTo>
                  <a:pt x="2438399" y="6095"/>
                </a:moveTo>
                <a:lnTo>
                  <a:pt x="2438399" y="312419"/>
                </a:lnTo>
                <a:lnTo>
                  <a:pt x="2442971" y="307847"/>
                </a:lnTo>
                <a:lnTo>
                  <a:pt x="2449067" y="307847"/>
                </a:lnTo>
                <a:lnTo>
                  <a:pt x="2449067" y="10667"/>
                </a:lnTo>
                <a:lnTo>
                  <a:pt x="2442971" y="10667"/>
                </a:lnTo>
                <a:lnTo>
                  <a:pt x="2438399" y="6095"/>
                </a:lnTo>
                <a:close/>
              </a:path>
              <a:path w="2449195" h="318770">
                <a:moveTo>
                  <a:pt x="2449067" y="307847"/>
                </a:moveTo>
                <a:lnTo>
                  <a:pt x="2442971" y="307847"/>
                </a:lnTo>
                <a:lnTo>
                  <a:pt x="2438399" y="312419"/>
                </a:lnTo>
                <a:lnTo>
                  <a:pt x="2449067" y="312419"/>
                </a:lnTo>
                <a:lnTo>
                  <a:pt x="2449067" y="307847"/>
                </a:lnTo>
                <a:close/>
              </a:path>
              <a:path w="2449195" h="31877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449195" h="318770">
                <a:moveTo>
                  <a:pt x="24383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438399" y="10667"/>
                </a:lnTo>
                <a:lnTo>
                  <a:pt x="2438399" y="6095"/>
                </a:lnTo>
                <a:close/>
              </a:path>
              <a:path w="2449195" h="318770">
                <a:moveTo>
                  <a:pt x="2449067" y="6095"/>
                </a:moveTo>
                <a:lnTo>
                  <a:pt x="2438399" y="6095"/>
                </a:lnTo>
                <a:lnTo>
                  <a:pt x="2442971" y="10667"/>
                </a:lnTo>
                <a:lnTo>
                  <a:pt x="2449067" y="10667"/>
                </a:lnTo>
                <a:lnTo>
                  <a:pt x="24490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57800" y="4934711"/>
            <a:ext cx="248920" cy="388620"/>
          </a:xfrm>
          <a:custGeom>
            <a:avLst/>
            <a:gdLst/>
            <a:ahLst/>
            <a:cxnLst/>
            <a:rect l="l" t="t" r="r" b="b"/>
            <a:pathLst>
              <a:path w="248920" h="388620">
                <a:moveTo>
                  <a:pt x="96011" y="340613"/>
                </a:moveTo>
                <a:lnTo>
                  <a:pt x="94487" y="341375"/>
                </a:lnTo>
                <a:lnTo>
                  <a:pt x="85343" y="344423"/>
                </a:lnTo>
                <a:lnTo>
                  <a:pt x="77723" y="345947"/>
                </a:lnTo>
                <a:lnTo>
                  <a:pt x="70103" y="345947"/>
                </a:lnTo>
                <a:lnTo>
                  <a:pt x="62483" y="347471"/>
                </a:lnTo>
                <a:lnTo>
                  <a:pt x="53339" y="348995"/>
                </a:lnTo>
                <a:lnTo>
                  <a:pt x="44195" y="348995"/>
                </a:lnTo>
                <a:lnTo>
                  <a:pt x="22859" y="350519"/>
                </a:lnTo>
                <a:lnTo>
                  <a:pt x="0" y="350519"/>
                </a:lnTo>
                <a:lnTo>
                  <a:pt x="1523" y="388619"/>
                </a:lnTo>
                <a:lnTo>
                  <a:pt x="24383" y="388619"/>
                </a:lnTo>
                <a:lnTo>
                  <a:pt x="47243" y="387095"/>
                </a:lnTo>
                <a:lnTo>
                  <a:pt x="56387" y="385571"/>
                </a:lnTo>
                <a:lnTo>
                  <a:pt x="67055" y="385571"/>
                </a:lnTo>
                <a:lnTo>
                  <a:pt x="85343" y="382523"/>
                </a:lnTo>
                <a:lnTo>
                  <a:pt x="108203" y="377951"/>
                </a:lnTo>
                <a:lnTo>
                  <a:pt x="117347" y="373379"/>
                </a:lnTo>
                <a:lnTo>
                  <a:pt x="118871" y="373379"/>
                </a:lnTo>
                <a:lnTo>
                  <a:pt x="120395" y="371855"/>
                </a:lnTo>
                <a:lnTo>
                  <a:pt x="123443" y="370331"/>
                </a:lnTo>
                <a:lnTo>
                  <a:pt x="132587" y="361187"/>
                </a:lnTo>
                <a:lnTo>
                  <a:pt x="132587" y="355091"/>
                </a:lnTo>
                <a:lnTo>
                  <a:pt x="134111" y="353567"/>
                </a:lnTo>
                <a:lnTo>
                  <a:pt x="134111" y="347471"/>
                </a:lnTo>
                <a:lnTo>
                  <a:pt x="96011" y="347471"/>
                </a:lnTo>
                <a:lnTo>
                  <a:pt x="96011" y="340613"/>
                </a:lnTo>
                <a:close/>
              </a:path>
              <a:path w="248920" h="388620">
                <a:moveTo>
                  <a:pt x="102107" y="338327"/>
                </a:moveTo>
                <a:lnTo>
                  <a:pt x="97535" y="339851"/>
                </a:lnTo>
                <a:lnTo>
                  <a:pt x="96011" y="340613"/>
                </a:lnTo>
                <a:lnTo>
                  <a:pt x="96011" y="347471"/>
                </a:lnTo>
                <a:lnTo>
                  <a:pt x="100583" y="339851"/>
                </a:lnTo>
                <a:lnTo>
                  <a:pt x="102107" y="338327"/>
                </a:lnTo>
                <a:close/>
              </a:path>
              <a:path w="248920" h="388620">
                <a:moveTo>
                  <a:pt x="134111" y="338327"/>
                </a:moveTo>
                <a:lnTo>
                  <a:pt x="102107" y="338327"/>
                </a:lnTo>
                <a:lnTo>
                  <a:pt x="100583" y="339851"/>
                </a:lnTo>
                <a:lnTo>
                  <a:pt x="96011" y="347471"/>
                </a:lnTo>
                <a:lnTo>
                  <a:pt x="134111" y="347471"/>
                </a:lnTo>
                <a:lnTo>
                  <a:pt x="134111" y="338327"/>
                </a:lnTo>
                <a:close/>
              </a:path>
              <a:path w="248920" h="388620">
                <a:moveTo>
                  <a:pt x="105917" y="194309"/>
                </a:moveTo>
                <a:lnTo>
                  <a:pt x="105155" y="195071"/>
                </a:lnTo>
                <a:lnTo>
                  <a:pt x="103631" y="195071"/>
                </a:lnTo>
                <a:lnTo>
                  <a:pt x="103631" y="196595"/>
                </a:lnTo>
                <a:lnTo>
                  <a:pt x="97535" y="202691"/>
                </a:lnTo>
                <a:lnTo>
                  <a:pt x="97535" y="205739"/>
                </a:lnTo>
                <a:lnTo>
                  <a:pt x="96011" y="207263"/>
                </a:lnTo>
                <a:lnTo>
                  <a:pt x="96011" y="340613"/>
                </a:lnTo>
                <a:lnTo>
                  <a:pt x="97535" y="339851"/>
                </a:lnTo>
                <a:lnTo>
                  <a:pt x="102107" y="338327"/>
                </a:lnTo>
                <a:lnTo>
                  <a:pt x="134111" y="338327"/>
                </a:lnTo>
                <a:lnTo>
                  <a:pt x="134111" y="224027"/>
                </a:lnTo>
                <a:lnTo>
                  <a:pt x="129539" y="224027"/>
                </a:lnTo>
                <a:lnTo>
                  <a:pt x="132805" y="218585"/>
                </a:lnTo>
                <a:lnTo>
                  <a:pt x="134111" y="213359"/>
                </a:lnTo>
                <a:lnTo>
                  <a:pt x="205739" y="213359"/>
                </a:lnTo>
                <a:lnTo>
                  <a:pt x="182879" y="211835"/>
                </a:lnTo>
                <a:lnTo>
                  <a:pt x="172211" y="210311"/>
                </a:lnTo>
                <a:lnTo>
                  <a:pt x="163067" y="210311"/>
                </a:lnTo>
                <a:lnTo>
                  <a:pt x="144779" y="207263"/>
                </a:lnTo>
                <a:lnTo>
                  <a:pt x="121919" y="202691"/>
                </a:lnTo>
                <a:lnTo>
                  <a:pt x="112775" y="198119"/>
                </a:lnTo>
                <a:lnTo>
                  <a:pt x="109727" y="198119"/>
                </a:lnTo>
                <a:lnTo>
                  <a:pt x="109727" y="196595"/>
                </a:lnTo>
                <a:lnTo>
                  <a:pt x="106679" y="195071"/>
                </a:lnTo>
                <a:lnTo>
                  <a:pt x="105917" y="194309"/>
                </a:lnTo>
                <a:close/>
              </a:path>
              <a:path w="248920" h="388620">
                <a:moveTo>
                  <a:pt x="132805" y="218585"/>
                </a:moveTo>
                <a:lnTo>
                  <a:pt x="129539" y="224027"/>
                </a:lnTo>
                <a:lnTo>
                  <a:pt x="134111" y="222503"/>
                </a:lnTo>
                <a:lnTo>
                  <a:pt x="134111" y="219455"/>
                </a:lnTo>
                <a:lnTo>
                  <a:pt x="132587" y="219455"/>
                </a:lnTo>
                <a:lnTo>
                  <a:pt x="132805" y="218585"/>
                </a:lnTo>
                <a:close/>
              </a:path>
              <a:path w="248920" h="388620">
                <a:moveTo>
                  <a:pt x="134111" y="222503"/>
                </a:moveTo>
                <a:lnTo>
                  <a:pt x="129539" y="224027"/>
                </a:lnTo>
                <a:lnTo>
                  <a:pt x="134111" y="224027"/>
                </a:lnTo>
                <a:lnTo>
                  <a:pt x="134111" y="222503"/>
                </a:lnTo>
                <a:close/>
              </a:path>
              <a:path w="248920" h="388620">
                <a:moveTo>
                  <a:pt x="228599" y="175259"/>
                </a:moveTo>
                <a:lnTo>
                  <a:pt x="205739" y="175259"/>
                </a:lnTo>
                <a:lnTo>
                  <a:pt x="184403" y="176783"/>
                </a:lnTo>
                <a:lnTo>
                  <a:pt x="173735" y="178307"/>
                </a:lnTo>
                <a:lnTo>
                  <a:pt x="163067" y="178307"/>
                </a:lnTo>
                <a:lnTo>
                  <a:pt x="153923" y="179831"/>
                </a:lnTo>
                <a:lnTo>
                  <a:pt x="146303" y="181355"/>
                </a:lnTo>
                <a:lnTo>
                  <a:pt x="137159" y="182879"/>
                </a:lnTo>
                <a:lnTo>
                  <a:pt x="131063" y="184403"/>
                </a:lnTo>
                <a:lnTo>
                  <a:pt x="123443" y="185927"/>
                </a:lnTo>
                <a:lnTo>
                  <a:pt x="117347" y="187451"/>
                </a:lnTo>
                <a:lnTo>
                  <a:pt x="111251" y="190499"/>
                </a:lnTo>
                <a:lnTo>
                  <a:pt x="106679" y="193547"/>
                </a:lnTo>
                <a:lnTo>
                  <a:pt x="105917" y="194309"/>
                </a:lnTo>
                <a:lnTo>
                  <a:pt x="106679" y="195071"/>
                </a:lnTo>
                <a:lnTo>
                  <a:pt x="109727" y="196595"/>
                </a:lnTo>
                <a:lnTo>
                  <a:pt x="109727" y="198119"/>
                </a:lnTo>
                <a:lnTo>
                  <a:pt x="112775" y="198119"/>
                </a:lnTo>
                <a:lnTo>
                  <a:pt x="121919" y="202691"/>
                </a:lnTo>
                <a:lnTo>
                  <a:pt x="144779" y="207263"/>
                </a:lnTo>
                <a:lnTo>
                  <a:pt x="163067" y="210311"/>
                </a:lnTo>
                <a:lnTo>
                  <a:pt x="172211" y="210311"/>
                </a:lnTo>
                <a:lnTo>
                  <a:pt x="182879" y="211835"/>
                </a:lnTo>
                <a:lnTo>
                  <a:pt x="205739" y="213359"/>
                </a:lnTo>
                <a:lnTo>
                  <a:pt x="134111" y="213359"/>
                </a:lnTo>
                <a:lnTo>
                  <a:pt x="134111" y="222503"/>
                </a:lnTo>
                <a:lnTo>
                  <a:pt x="138683" y="220979"/>
                </a:lnTo>
                <a:lnTo>
                  <a:pt x="144779" y="219455"/>
                </a:lnTo>
                <a:lnTo>
                  <a:pt x="150875" y="219455"/>
                </a:lnTo>
                <a:lnTo>
                  <a:pt x="158495" y="217931"/>
                </a:lnTo>
                <a:lnTo>
                  <a:pt x="176783" y="214883"/>
                </a:lnTo>
                <a:lnTo>
                  <a:pt x="185927" y="214883"/>
                </a:lnTo>
                <a:lnTo>
                  <a:pt x="207263" y="213359"/>
                </a:lnTo>
                <a:lnTo>
                  <a:pt x="228599" y="213244"/>
                </a:lnTo>
                <a:lnTo>
                  <a:pt x="228599" y="175259"/>
                </a:lnTo>
                <a:close/>
              </a:path>
              <a:path w="248920" h="388620">
                <a:moveTo>
                  <a:pt x="134111" y="216407"/>
                </a:moveTo>
                <a:lnTo>
                  <a:pt x="132805" y="218585"/>
                </a:lnTo>
                <a:lnTo>
                  <a:pt x="132587" y="219455"/>
                </a:lnTo>
                <a:lnTo>
                  <a:pt x="134111" y="216407"/>
                </a:lnTo>
                <a:close/>
              </a:path>
              <a:path w="248920" h="388620">
                <a:moveTo>
                  <a:pt x="134111" y="216407"/>
                </a:moveTo>
                <a:lnTo>
                  <a:pt x="132587" y="219455"/>
                </a:lnTo>
                <a:lnTo>
                  <a:pt x="134111" y="219455"/>
                </a:lnTo>
                <a:lnTo>
                  <a:pt x="134111" y="216407"/>
                </a:lnTo>
                <a:close/>
              </a:path>
              <a:path w="248920" h="388620">
                <a:moveTo>
                  <a:pt x="134111" y="213359"/>
                </a:moveTo>
                <a:lnTo>
                  <a:pt x="132805" y="218585"/>
                </a:lnTo>
                <a:lnTo>
                  <a:pt x="134111" y="216407"/>
                </a:lnTo>
                <a:lnTo>
                  <a:pt x="134111" y="213359"/>
                </a:lnTo>
                <a:close/>
              </a:path>
              <a:path w="248920" h="388620">
                <a:moveTo>
                  <a:pt x="228599" y="213244"/>
                </a:moveTo>
                <a:lnTo>
                  <a:pt x="207263" y="213359"/>
                </a:lnTo>
                <a:lnTo>
                  <a:pt x="228599" y="213359"/>
                </a:lnTo>
                <a:close/>
              </a:path>
              <a:path w="248920" h="388620">
                <a:moveTo>
                  <a:pt x="230123" y="175259"/>
                </a:moveTo>
                <a:lnTo>
                  <a:pt x="228599" y="175259"/>
                </a:lnTo>
                <a:lnTo>
                  <a:pt x="228599" y="213244"/>
                </a:lnTo>
                <a:lnTo>
                  <a:pt x="232059" y="213225"/>
                </a:lnTo>
                <a:lnTo>
                  <a:pt x="243404" y="206592"/>
                </a:lnTo>
                <a:lnTo>
                  <a:pt x="248403" y="193056"/>
                </a:lnTo>
                <a:lnTo>
                  <a:pt x="242511" y="180791"/>
                </a:lnTo>
                <a:lnTo>
                  <a:pt x="230123" y="175259"/>
                </a:lnTo>
                <a:close/>
              </a:path>
              <a:path w="248920" h="388620">
                <a:moveTo>
                  <a:pt x="96011" y="47243"/>
                </a:moveTo>
                <a:lnTo>
                  <a:pt x="96011" y="179831"/>
                </a:lnTo>
                <a:lnTo>
                  <a:pt x="97535" y="182879"/>
                </a:lnTo>
                <a:lnTo>
                  <a:pt x="97535" y="185927"/>
                </a:lnTo>
                <a:lnTo>
                  <a:pt x="105917" y="194309"/>
                </a:lnTo>
                <a:lnTo>
                  <a:pt x="106679" y="193547"/>
                </a:lnTo>
                <a:lnTo>
                  <a:pt x="111251" y="190499"/>
                </a:lnTo>
                <a:lnTo>
                  <a:pt x="117347" y="187451"/>
                </a:lnTo>
                <a:lnTo>
                  <a:pt x="123443" y="185927"/>
                </a:lnTo>
                <a:lnTo>
                  <a:pt x="131063" y="184403"/>
                </a:lnTo>
                <a:lnTo>
                  <a:pt x="137159" y="182879"/>
                </a:lnTo>
                <a:lnTo>
                  <a:pt x="146303" y="181355"/>
                </a:lnTo>
                <a:lnTo>
                  <a:pt x="153923" y="179831"/>
                </a:lnTo>
                <a:lnTo>
                  <a:pt x="163067" y="178307"/>
                </a:lnTo>
                <a:lnTo>
                  <a:pt x="173735" y="178307"/>
                </a:lnTo>
                <a:lnTo>
                  <a:pt x="184403" y="176783"/>
                </a:lnTo>
                <a:lnTo>
                  <a:pt x="205739" y="175259"/>
                </a:lnTo>
                <a:lnTo>
                  <a:pt x="134111" y="175259"/>
                </a:lnTo>
                <a:lnTo>
                  <a:pt x="132587" y="170687"/>
                </a:lnTo>
                <a:lnTo>
                  <a:pt x="133197" y="170687"/>
                </a:lnTo>
                <a:lnTo>
                  <a:pt x="129539" y="164591"/>
                </a:lnTo>
                <a:lnTo>
                  <a:pt x="128015" y="163067"/>
                </a:lnTo>
                <a:lnTo>
                  <a:pt x="134111" y="16306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388620">
                <a:moveTo>
                  <a:pt x="132587" y="170687"/>
                </a:moveTo>
                <a:lnTo>
                  <a:pt x="134111" y="175259"/>
                </a:lnTo>
                <a:lnTo>
                  <a:pt x="134111" y="172211"/>
                </a:lnTo>
                <a:lnTo>
                  <a:pt x="132587" y="170687"/>
                </a:lnTo>
                <a:close/>
              </a:path>
              <a:path w="248920" h="388620">
                <a:moveTo>
                  <a:pt x="134111" y="165607"/>
                </a:moveTo>
                <a:lnTo>
                  <a:pt x="134111" y="175259"/>
                </a:lnTo>
                <a:lnTo>
                  <a:pt x="207263" y="175259"/>
                </a:lnTo>
                <a:lnTo>
                  <a:pt x="185927" y="173735"/>
                </a:lnTo>
                <a:lnTo>
                  <a:pt x="176783" y="173735"/>
                </a:lnTo>
                <a:lnTo>
                  <a:pt x="167639" y="172211"/>
                </a:lnTo>
                <a:lnTo>
                  <a:pt x="160019" y="170687"/>
                </a:lnTo>
                <a:lnTo>
                  <a:pt x="152399" y="170687"/>
                </a:lnTo>
                <a:lnTo>
                  <a:pt x="144779" y="169163"/>
                </a:lnTo>
                <a:lnTo>
                  <a:pt x="134111" y="165607"/>
                </a:lnTo>
                <a:close/>
              </a:path>
              <a:path w="248920" h="388620">
                <a:moveTo>
                  <a:pt x="133197" y="170687"/>
                </a:moveTo>
                <a:lnTo>
                  <a:pt x="132587" y="170687"/>
                </a:lnTo>
                <a:lnTo>
                  <a:pt x="134111" y="172211"/>
                </a:lnTo>
                <a:lnTo>
                  <a:pt x="133197" y="170687"/>
                </a:lnTo>
                <a:close/>
              </a:path>
              <a:path w="248920" h="388620">
                <a:moveTo>
                  <a:pt x="128015" y="163067"/>
                </a:moveTo>
                <a:lnTo>
                  <a:pt x="129539" y="164591"/>
                </a:lnTo>
                <a:lnTo>
                  <a:pt x="134111" y="172211"/>
                </a:lnTo>
                <a:lnTo>
                  <a:pt x="134111" y="165607"/>
                </a:lnTo>
                <a:lnTo>
                  <a:pt x="131063" y="164591"/>
                </a:lnTo>
                <a:lnTo>
                  <a:pt x="128015" y="163067"/>
                </a:lnTo>
                <a:close/>
              </a:path>
              <a:path w="248920" h="388620">
                <a:moveTo>
                  <a:pt x="134111" y="163067"/>
                </a:moveTo>
                <a:lnTo>
                  <a:pt x="128015" y="163067"/>
                </a:lnTo>
                <a:lnTo>
                  <a:pt x="131063" y="164591"/>
                </a:lnTo>
                <a:lnTo>
                  <a:pt x="134111" y="165607"/>
                </a:lnTo>
                <a:lnTo>
                  <a:pt x="134111" y="163067"/>
                </a:lnTo>
                <a:close/>
              </a:path>
              <a:path w="248920" h="38862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38862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38862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3827" y="4567428"/>
            <a:ext cx="2449195" cy="318770"/>
          </a:xfrm>
          <a:custGeom>
            <a:avLst/>
            <a:gdLst/>
            <a:ahLst/>
            <a:cxnLst/>
            <a:rect l="l" t="t" r="r" b="b"/>
            <a:pathLst>
              <a:path w="2449195" h="318770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442971" y="318515"/>
                </a:lnTo>
                <a:lnTo>
                  <a:pt x="2447543" y="316991"/>
                </a:lnTo>
                <a:lnTo>
                  <a:pt x="2449067" y="312419"/>
                </a:lnTo>
                <a:lnTo>
                  <a:pt x="4572" y="312419"/>
                </a:lnTo>
                <a:lnTo>
                  <a:pt x="4572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318770">
                <a:moveTo>
                  <a:pt x="2442972" y="4571"/>
                </a:moveTo>
                <a:lnTo>
                  <a:pt x="2442972" y="312419"/>
                </a:lnTo>
                <a:lnTo>
                  <a:pt x="2449067" y="312419"/>
                </a:lnTo>
                <a:lnTo>
                  <a:pt x="2449067" y="4571"/>
                </a:lnTo>
                <a:lnTo>
                  <a:pt x="2442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4572000"/>
            <a:ext cx="2438399" cy="30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43827" y="4567428"/>
            <a:ext cx="2449195" cy="318770"/>
          </a:xfrm>
          <a:custGeom>
            <a:avLst/>
            <a:gdLst/>
            <a:ahLst/>
            <a:cxnLst/>
            <a:rect l="l" t="t" r="r" b="b"/>
            <a:pathLst>
              <a:path w="2449195" h="318770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442971" y="318515"/>
                </a:lnTo>
                <a:lnTo>
                  <a:pt x="2447543" y="316991"/>
                </a:lnTo>
                <a:lnTo>
                  <a:pt x="2449067" y="312419"/>
                </a:lnTo>
                <a:lnTo>
                  <a:pt x="10667" y="312419"/>
                </a:lnTo>
                <a:lnTo>
                  <a:pt x="4571" y="307847"/>
                </a:lnTo>
                <a:lnTo>
                  <a:pt x="10667" y="30784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318770">
                <a:moveTo>
                  <a:pt x="10667" y="307847"/>
                </a:moveTo>
                <a:lnTo>
                  <a:pt x="4571" y="307847"/>
                </a:lnTo>
                <a:lnTo>
                  <a:pt x="10667" y="312419"/>
                </a:lnTo>
                <a:lnTo>
                  <a:pt x="10667" y="307847"/>
                </a:lnTo>
                <a:close/>
              </a:path>
              <a:path w="2449195" h="318770">
                <a:moveTo>
                  <a:pt x="2438399" y="307847"/>
                </a:moveTo>
                <a:lnTo>
                  <a:pt x="10667" y="307847"/>
                </a:lnTo>
                <a:lnTo>
                  <a:pt x="10667" y="312419"/>
                </a:lnTo>
                <a:lnTo>
                  <a:pt x="2438399" y="312419"/>
                </a:lnTo>
                <a:lnTo>
                  <a:pt x="2438399" y="307847"/>
                </a:lnTo>
                <a:close/>
              </a:path>
              <a:path w="2449195" h="318770">
                <a:moveTo>
                  <a:pt x="2438399" y="4571"/>
                </a:moveTo>
                <a:lnTo>
                  <a:pt x="2438399" y="312419"/>
                </a:lnTo>
                <a:lnTo>
                  <a:pt x="2442971" y="307847"/>
                </a:lnTo>
                <a:lnTo>
                  <a:pt x="2449067" y="307847"/>
                </a:lnTo>
                <a:lnTo>
                  <a:pt x="2449067" y="10667"/>
                </a:lnTo>
                <a:lnTo>
                  <a:pt x="2442971" y="10667"/>
                </a:lnTo>
                <a:lnTo>
                  <a:pt x="2438399" y="4571"/>
                </a:lnTo>
                <a:close/>
              </a:path>
              <a:path w="2449195" h="318770">
                <a:moveTo>
                  <a:pt x="2449067" y="307847"/>
                </a:moveTo>
                <a:lnTo>
                  <a:pt x="2442971" y="307847"/>
                </a:lnTo>
                <a:lnTo>
                  <a:pt x="2438399" y="312419"/>
                </a:lnTo>
                <a:lnTo>
                  <a:pt x="2449067" y="312419"/>
                </a:lnTo>
                <a:lnTo>
                  <a:pt x="2449067" y="307847"/>
                </a:lnTo>
                <a:close/>
              </a:path>
              <a:path w="2449195" h="31877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449195" h="318770">
                <a:moveTo>
                  <a:pt x="2438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438399" y="10667"/>
                </a:lnTo>
                <a:lnTo>
                  <a:pt x="2438399" y="4571"/>
                </a:lnTo>
                <a:close/>
              </a:path>
              <a:path w="2449195" h="318770">
                <a:moveTo>
                  <a:pt x="2449067" y="4571"/>
                </a:moveTo>
                <a:lnTo>
                  <a:pt x="2438399" y="4571"/>
                </a:lnTo>
                <a:lnTo>
                  <a:pt x="2442971" y="10667"/>
                </a:lnTo>
                <a:lnTo>
                  <a:pt x="2449067" y="10667"/>
                </a:lnTo>
                <a:lnTo>
                  <a:pt x="2449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3700" y="3642155"/>
            <a:ext cx="8636000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41465" marR="5080" indent="46990">
              <a:lnSpc>
                <a:spcPct val="100699"/>
              </a:lnSpc>
            </a:pPr>
            <a:r>
              <a:rPr sz="1400" b="1" dirty="0">
                <a:latin typeface="Arial"/>
                <a:cs typeface="Arial"/>
              </a:rPr>
              <a:t>Creating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jects f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om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aracter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6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 marR="776287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From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55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te ar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6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5727065">
              <a:lnSpc>
                <a:spcPct val="100000"/>
              </a:lnSpc>
              <a:spcBef>
                <a:spcPts val="240"/>
              </a:spcBef>
            </a:pPr>
            <a:r>
              <a:rPr sz="1400" b="1" dirty="0">
                <a:latin typeface="Arial"/>
                <a:cs typeface="Arial"/>
              </a:rPr>
              <a:t>From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ot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ar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jects.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965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From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ot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jects.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3336" y="2127605"/>
            <a:ext cx="75050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elop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pro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 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ore 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constructors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b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Strin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838200"/>
            <a:ext cx="40525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2110" algn="l"/>
              </a:tabLst>
            </a:pPr>
            <a:r>
              <a:rPr sz="4000" dirty="0">
                <a:latin typeface="+mj-lt"/>
                <a:cs typeface="Verdana"/>
              </a:rPr>
              <a:t>Str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ng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C</a:t>
            </a:r>
            <a:r>
              <a:rPr sz="4000" spc="-10" dirty="0" smtClean="0">
                <a:latin typeface="+mj-lt"/>
                <a:cs typeface="Verdana"/>
              </a:rPr>
              <a:t>l</a:t>
            </a:r>
            <a:r>
              <a:rPr sz="4000" dirty="0" smtClean="0">
                <a:latin typeface="+mj-lt"/>
                <a:cs typeface="Verdana"/>
              </a:rPr>
              <a:t>a</a:t>
            </a:r>
            <a:r>
              <a:rPr sz="4000" spc="-10" dirty="0" smtClean="0">
                <a:latin typeface="+mj-lt"/>
                <a:cs typeface="Verdana"/>
              </a:rPr>
              <a:t>s</a:t>
            </a:r>
            <a:r>
              <a:rPr sz="4000" dirty="0" smtClean="0">
                <a:latin typeface="+mj-lt"/>
                <a:cs typeface="Verdana"/>
              </a:rPr>
              <a:t>s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API</a:t>
            </a:r>
            <a:r>
              <a:rPr sz="4000" spc="-120" dirty="0" smtClean="0">
                <a:latin typeface="+mj-lt"/>
                <a:cs typeface="Verdana"/>
              </a:rPr>
              <a:t>’</a:t>
            </a:r>
            <a:r>
              <a:rPr sz="4000" dirty="0" smtClean="0">
                <a:latin typeface="+mj-lt"/>
                <a:cs typeface="Verdana"/>
              </a:rPr>
              <a:t>s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00" y="2063977"/>
            <a:ext cx="58318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used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API</a:t>
            </a:r>
            <a:r>
              <a:rPr sz="2000" b="1" spc="-85" dirty="0">
                <a:latin typeface="Arial"/>
                <a:cs typeface="Arial"/>
              </a:rPr>
              <a:t>’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nside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9068" y="2523109"/>
          <a:ext cx="8610597" cy="3704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663"/>
                <a:gridCol w="3907535"/>
                <a:gridCol w="3581399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haracter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 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dex.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b="1" spc="-1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(String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anotherStri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5106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Compares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trings 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xic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graphi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0848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boo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equalsI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reCas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(String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anotherStri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000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Compares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another 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gnoring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eration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exO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555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dex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rst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haracte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leng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h(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ngth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838200"/>
            <a:ext cx="39947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2110" algn="l"/>
              </a:tabLst>
            </a:pPr>
            <a:r>
              <a:rPr sz="4000" dirty="0">
                <a:latin typeface="+mj-lt"/>
                <a:cs typeface="Verdana"/>
              </a:rPr>
              <a:t>Str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ng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C</a:t>
            </a:r>
            <a:r>
              <a:rPr sz="4000" spc="-10" dirty="0" smtClean="0">
                <a:latin typeface="+mj-lt"/>
                <a:cs typeface="Verdana"/>
              </a:rPr>
              <a:t>l</a:t>
            </a:r>
            <a:r>
              <a:rPr sz="4000" dirty="0" smtClean="0">
                <a:latin typeface="+mj-lt"/>
                <a:cs typeface="Verdana"/>
              </a:rPr>
              <a:t>a</a:t>
            </a:r>
            <a:r>
              <a:rPr sz="4000" spc="-10" dirty="0" smtClean="0">
                <a:latin typeface="+mj-lt"/>
                <a:cs typeface="Verdana"/>
              </a:rPr>
              <a:t>s</a:t>
            </a:r>
            <a:r>
              <a:rPr sz="4000" dirty="0" smtClean="0">
                <a:latin typeface="+mj-lt"/>
                <a:cs typeface="Verdana"/>
              </a:rPr>
              <a:t>s</a:t>
            </a:r>
            <a:r>
              <a:rPr lang="en-US" sz="4000" dirty="0" smtClean="0">
                <a:latin typeface="+mj-lt"/>
                <a:cs typeface="Verdana"/>
              </a:rPr>
              <a:t> API</a:t>
            </a:r>
            <a:r>
              <a:rPr sz="4000" spc="-120" dirty="0" smtClean="0">
                <a:latin typeface="+mj-lt"/>
                <a:cs typeface="Verdana"/>
              </a:rPr>
              <a:t>’</a:t>
            </a:r>
            <a:r>
              <a:rPr sz="4000" dirty="0" smtClean="0">
                <a:latin typeface="+mj-lt"/>
                <a:cs typeface="Verdana"/>
              </a:rPr>
              <a:t>s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8947" y="5862828"/>
            <a:ext cx="6868795" cy="650875"/>
          </a:xfrm>
          <a:custGeom>
            <a:avLst/>
            <a:gdLst/>
            <a:ahLst/>
            <a:cxnLst/>
            <a:rect l="l" t="t" r="r" b="b"/>
            <a:pathLst>
              <a:path w="6868795" h="650875">
                <a:moveTo>
                  <a:pt x="686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6862571" y="650747"/>
                </a:lnTo>
                <a:lnTo>
                  <a:pt x="6867143" y="649223"/>
                </a:lnTo>
                <a:lnTo>
                  <a:pt x="6868667" y="644651"/>
                </a:lnTo>
                <a:lnTo>
                  <a:pt x="4572" y="644651"/>
                </a:lnTo>
                <a:lnTo>
                  <a:pt x="4572" y="4571"/>
                </a:lnTo>
                <a:lnTo>
                  <a:pt x="6868667" y="4571"/>
                </a:lnTo>
                <a:lnTo>
                  <a:pt x="6867143" y="1523"/>
                </a:lnTo>
                <a:lnTo>
                  <a:pt x="6862571" y="0"/>
                </a:lnTo>
                <a:close/>
              </a:path>
              <a:path w="6868795" h="650875">
                <a:moveTo>
                  <a:pt x="6862572" y="4571"/>
                </a:moveTo>
                <a:lnTo>
                  <a:pt x="6862572" y="644651"/>
                </a:lnTo>
                <a:lnTo>
                  <a:pt x="6868667" y="644651"/>
                </a:lnTo>
                <a:lnTo>
                  <a:pt x="6868667" y="4571"/>
                </a:lnTo>
                <a:lnTo>
                  <a:pt x="6862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3519" y="5867400"/>
            <a:ext cx="6857999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8947" y="5862828"/>
            <a:ext cx="6868795" cy="650875"/>
          </a:xfrm>
          <a:custGeom>
            <a:avLst/>
            <a:gdLst/>
            <a:ahLst/>
            <a:cxnLst/>
            <a:rect l="l" t="t" r="r" b="b"/>
            <a:pathLst>
              <a:path w="6868795" h="650875">
                <a:moveTo>
                  <a:pt x="686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6862571" y="650747"/>
                </a:lnTo>
                <a:lnTo>
                  <a:pt x="6867143" y="649223"/>
                </a:lnTo>
                <a:lnTo>
                  <a:pt x="6868667" y="644651"/>
                </a:lnTo>
                <a:lnTo>
                  <a:pt x="10667" y="644651"/>
                </a:lnTo>
                <a:lnTo>
                  <a:pt x="4571" y="640079"/>
                </a:lnTo>
                <a:lnTo>
                  <a:pt x="10667" y="64007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868667" y="4571"/>
                </a:lnTo>
                <a:lnTo>
                  <a:pt x="6867143" y="1523"/>
                </a:lnTo>
                <a:lnTo>
                  <a:pt x="6862571" y="0"/>
                </a:lnTo>
                <a:close/>
              </a:path>
              <a:path w="6868795" h="650875">
                <a:moveTo>
                  <a:pt x="10667" y="640079"/>
                </a:moveTo>
                <a:lnTo>
                  <a:pt x="4571" y="640079"/>
                </a:lnTo>
                <a:lnTo>
                  <a:pt x="10667" y="644651"/>
                </a:lnTo>
                <a:lnTo>
                  <a:pt x="10667" y="640079"/>
                </a:lnTo>
                <a:close/>
              </a:path>
              <a:path w="6868795" h="650875">
                <a:moveTo>
                  <a:pt x="6857999" y="640079"/>
                </a:moveTo>
                <a:lnTo>
                  <a:pt x="10667" y="640079"/>
                </a:lnTo>
                <a:lnTo>
                  <a:pt x="10667" y="644651"/>
                </a:lnTo>
                <a:lnTo>
                  <a:pt x="6857999" y="644651"/>
                </a:lnTo>
                <a:lnTo>
                  <a:pt x="6857999" y="640079"/>
                </a:lnTo>
                <a:close/>
              </a:path>
              <a:path w="6868795" h="650875">
                <a:moveTo>
                  <a:pt x="6857999" y="4571"/>
                </a:moveTo>
                <a:lnTo>
                  <a:pt x="6857999" y="644651"/>
                </a:lnTo>
                <a:lnTo>
                  <a:pt x="6862571" y="640079"/>
                </a:lnTo>
                <a:lnTo>
                  <a:pt x="6868667" y="640079"/>
                </a:lnTo>
                <a:lnTo>
                  <a:pt x="6868667" y="10667"/>
                </a:lnTo>
                <a:lnTo>
                  <a:pt x="6862571" y="10667"/>
                </a:lnTo>
                <a:lnTo>
                  <a:pt x="6857999" y="4571"/>
                </a:lnTo>
                <a:close/>
              </a:path>
              <a:path w="6868795" h="650875">
                <a:moveTo>
                  <a:pt x="6868667" y="640079"/>
                </a:moveTo>
                <a:lnTo>
                  <a:pt x="6862571" y="640079"/>
                </a:lnTo>
                <a:lnTo>
                  <a:pt x="6857999" y="644651"/>
                </a:lnTo>
                <a:lnTo>
                  <a:pt x="6868667" y="644651"/>
                </a:lnTo>
                <a:lnTo>
                  <a:pt x="6868667" y="640079"/>
                </a:lnTo>
                <a:close/>
              </a:path>
              <a:path w="6868795" h="6508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868795" h="650875">
                <a:moveTo>
                  <a:pt x="685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857999" y="10667"/>
                </a:lnTo>
                <a:lnTo>
                  <a:pt x="6857999" y="4571"/>
                </a:lnTo>
                <a:close/>
              </a:path>
              <a:path w="6868795" h="650875">
                <a:moveTo>
                  <a:pt x="6868667" y="4571"/>
                </a:moveTo>
                <a:lnTo>
                  <a:pt x="6857999" y="4571"/>
                </a:lnTo>
                <a:lnTo>
                  <a:pt x="6862571" y="10667"/>
                </a:lnTo>
                <a:lnTo>
                  <a:pt x="6868667" y="10667"/>
                </a:lnTo>
                <a:lnTo>
                  <a:pt x="6868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4077" y="5939284"/>
            <a:ext cx="65970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596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 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http:/</a:t>
            </a:r>
            <a:r>
              <a:rPr sz="1800" u="heavy" spc="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cs.orac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l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e.com/j</a:t>
            </a:r>
            <a:r>
              <a:rPr sz="1800" u="heavy" spc="-1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a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vas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e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/1.4.2/d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cs/ap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i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/jav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a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/la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n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g/Strin</a:t>
            </a:r>
            <a:r>
              <a:rPr sz="1800" u="heavy" spc="-1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g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5943600"/>
            <a:ext cx="5334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268" y="2129917"/>
          <a:ext cx="8595357" cy="3502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005"/>
                <a:gridCol w="3982211"/>
                <a:gridCol w="3422141"/>
              </a:tblGrid>
              <a:tr h="3665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8884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conca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(String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82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atenates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ring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4546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replace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(char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dCha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Char)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358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Ret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rns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60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resu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 from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repla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dChar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Cha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subs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rin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(int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beg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nIndex,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endIndex)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53594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Ret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rns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60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tri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55904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Ret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rns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copy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tring,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ith 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trai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 om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tted.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762000"/>
            <a:ext cx="60502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43780" algn="l"/>
              </a:tabLst>
            </a:pPr>
            <a:r>
              <a:rPr sz="4000" spc="-120" dirty="0">
                <a:latin typeface="+mj-lt"/>
                <a:cs typeface="Verdana"/>
              </a:rPr>
              <a:t>K</a:t>
            </a:r>
            <a:r>
              <a:rPr sz="4000" dirty="0">
                <a:latin typeface="+mj-lt"/>
                <a:cs typeface="Verdana"/>
              </a:rPr>
              <a:t>ey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points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on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Str</a:t>
            </a:r>
            <a:r>
              <a:rPr sz="4000" spc="-10" dirty="0" smtClean="0">
                <a:latin typeface="+mj-lt"/>
                <a:cs typeface="Verdana"/>
              </a:rPr>
              <a:t>i</a:t>
            </a:r>
            <a:r>
              <a:rPr sz="4000" dirty="0" smtClean="0">
                <a:latin typeface="+mj-lt"/>
                <a:cs typeface="Verdana"/>
              </a:rPr>
              <a:t>ng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spc="-10" dirty="0" smtClean="0">
                <a:latin typeface="+mj-lt"/>
                <a:cs typeface="Verdana"/>
              </a:rPr>
              <a:t>C</a:t>
            </a:r>
            <a:r>
              <a:rPr sz="4000" dirty="0" smtClean="0">
                <a:latin typeface="+mj-lt"/>
                <a:cs typeface="Verdana"/>
              </a:rPr>
              <a:t>la</a:t>
            </a:r>
            <a:r>
              <a:rPr sz="4000" spc="-10" dirty="0" smtClean="0">
                <a:latin typeface="+mj-lt"/>
                <a:cs typeface="Verdana"/>
              </a:rPr>
              <a:t>s</a:t>
            </a:r>
            <a:r>
              <a:rPr sz="4000" dirty="0" smtClean="0">
                <a:latin typeface="+mj-lt"/>
                <a:cs typeface="Verdana"/>
              </a:rPr>
              <a:t>s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7" y="2140330"/>
            <a:ext cx="8516620" cy="421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K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Strings:</a:t>
            </a:r>
            <a:endParaRPr sz="2000">
              <a:latin typeface="Arial"/>
              <a:cs typeface="Arial"/>
            </a:endParaRPr>
          </a:p>
          <a:p>
            <a:pPr marL="354965" marR="412750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immu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able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  <a:p>
            <a:pPr marL="354965" marR="4692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feren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new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old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lo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533400" marR="5836920">
              <a:lnSpc>
                <a:spcPct val="12000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ring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str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="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ll</a:t>
            </a:r>
            <a:r>
              <a:rPr sz="2000" spc="-5" dirty="0">
                <a:solidFill>
                  <a:srgbClr val="0066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";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tr1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000" spc="-35" dirty="0">
                <a:solidFill>
                  <a:srgbClr val="006600"/>
                </a:solidFill>
                <a:latin typeface="Arial"/>
                <a:cs typeface="Arial"/>
              </a:rPr>
              <a:t>W</a:t>
            </a:r>
            <a:r>
              <a:rPr sz="2000" spc="-15" dirty="0">
                <a:solidFill>
                  <a:srgbClr val="0066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rld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";</a:t>
            </a:r>
            <a:endParaRPr sz="20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0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str1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ntains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"</a:t>
            </a:r>
            <a:r>
              <a:rPr sz="2000" spc="-35" dirty="0">
                <a:solidFill>
                  <a:srgbClr val="00660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ld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".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atenate,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trim,</a:t>
            </a:r>
            <a:r>
              <a:rPr sz="20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pla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e,</a:t>
            </a:r>
            <a:r>
              <a:rPr sz="20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tring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final.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28469" y="67139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 algn="l">
              <a:lnSpc>
                <a:spcPct val="100000"/>
              </a:lnSpc>
            </a:pPr>
            <a:r>
              <a:rPr sz="4000" spc="-20" dirty="0"/>
              <a:t>Le</a:t>
            </a:r>
            <a:r>
              <a:rPr sz="4000" spc="-25" dirty="0"/>
              <a:t>nd</a:t>
            </a:r>
            <a:r>
              <a:rPr sz="4000" spc="-30" dirty="0"/>
              <a:t> </a:t>
            </a:r>
            <a:r>
              <a:rPr sz="4000" spc="-25" dirty="0"/>
              <a:t>a</a:t>
            </a:r>
            <a:r>
              <a:rPr sz="4000" spc="-5" dirty="0"/>
              <a:t> </a:t>
            </a:r>
            <a:r>
              <a:rPr sz="4000" spc="-25" dirty="0"/>
              <a:t>hand</a:t>
            </a:r>
            <a:r>
              <a:rPr sz="4000" spc="-5" dirty="0"/>
              <a:t> </a:t>
            </a:r>
            <a:r>
              <a:rPr sz="4000" spc="-20" dirty="0"/>
              <a:t>-</a:t>
            </a:r>
            <a:r>
              <a:rPr sz="4000" spc="5" dirty="0"/>
              <a:t> </a:t>
            </a:r>
            <a:r>
              <a:rPr sz="4000" spc="-35" dirty="0"/>
              <a:t>S</a:t>
            </a:r>
            <a:r>
              <a:rPr sz="4000" spc="-15" dirty="0"/>
              <a:t>t</a:t>
            </a:r>
            <a:r>
              <a:rPr sz="4000" spc="-10" dirty="0"/>
              <a:t>r</a:t>
            </a:r>
            <a:r>
              <a:rPr sz="4000" spc="-20" dirty="0"/>
              <a:t>ing</a:t>
            </a:r>
            <a:r>
              <a:rPr sz="4000" spc="15" dirty="0"/>
              <a:t> </a:t>
            </a:r>
            <a:r>
              <a:rPr sz="4000" spc="-35" dirty="0"/>
              <a:t>A</a:t>
            </a:r>
            <a:r>
              <a:rPr sz="4000" spc="-20" dirty="0"/>
              <a:t>PI</a:t>
            </a:r>
            <a:r>
              <a:rPr sz="4000" spc="-130" dirty="0"/>
              <a:t>’</a:t>
            </a:r>
            <a:r>
              <a:rPr sz="4000" spc="-20" dirty="0"/>
              <a:t>s</a:t>
            </a:r>
            <a:endParaRPr sz="400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9600" y="2793492"/>
            <a:ext cx="6057900" cy="1092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5227" y="3649979"/>
            <a:ext cx="3287395" cy="236220"/>
          </a:xfrm>
          <a:custGeom>
            <a:avLst/>
            <a:gdLst/>
            <a:ahLst/>
            <a:cxnLst/>
            <a:rect l="l" t="t" r="r" b="b"/>
            <a:pathLst>
              <a:path w="3287395" h="236220">
                <a:moveTo>
                  <a:pt x="3281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36219"/>
                </a:lnTo>
                <a:lnTo>
                  <a:pt x="4572" y="236219"/>
                </a:lnTo>
                <a:lnTo>
                  <a:pt x="4572" y="6095"/>
                </a:lnTo>
                <a:lnTo>
                  <a:pt x="3287267" y="6095"/>
                </a:lnTo>
                <a:lnTo>
                  <a:pt x="3285743" y="1523"/>
                </a:lnTo>
                <a:lnTo>
                  <a:pt x="3281171" y="0"/>
                </a:lnTo>
                <a:close/>
              </a:path>
              <a:path w="3287395" h="236220">
                <a:moveTo>
                  <a:pt x="3281172" y="6095"/>
                </a:moveTo>
                <a:lnTo>
                  <a:pt x="3281172" y="236219"/>
                </a:lnTo>
                <a:lnTo>
                  <a:pt x="3287267" y="236219"/>
                </a:lnTo>
                <a:lnTo>
                  <a:pt x="3287267" y="6095"/>
                </a:lnTo>
                <a:lnTo>
                  <a:pt x="32811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3656076"/>
            <a:ext cx="3276599" cy="230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5227" y="3649979"/>
            <a:ext cx="3287395" cy="236220"/>
          </a:xfrm>
          <a:custGeom>
            <a:avLst/>
            <a:gdLst/>
            <a:ahLst/>
            <a:cxnLst/>
            <a:rect l="l" t="t" r="r" b="b"/>
            <a:pathLst>
              <a:path w="3287395" h="236220">
                <a:moveTo>
                  <a:pt x="3281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36219"/>
                </a:lnTo>
                <a:lnTo>
                  <a:pt x="10667" y="2362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3287267" y="6095"/>
                </a:lnTo>
                <a:lnTo>
                  <a:pt x="3285743" y="1523"/>
                </a:lnTo>
                <a:lnTo>
                  <a:pt x="3281171" y="0"/>
                </a:lnTo>
                <a:close/>
              </a:path>
              <a:path w="3287395" h="236220">
                <a:moveTo>
                  <a:pt x="3276599" y="6095"/>
                </a:moveTo>
                <a:lnTo>
                  <a:pt x="3276599" y="236219"/>
                </a:lnTo>
                <a:lnTo>
                  <a:pt x="3287267" y="236219"/>
                </a:lnTo>
                <a:lnTo>
                  <a:pt x="3287267" y="10667"/>
                </a:lnTo>
                <a:lnTo>
                  <a:pt x="3281171" y="10667"/>
                </a:lnTo>
                <a:lnTo>
                  <a:pt x="3276599" y="6095"/>
                </a:lnTo>
                <a:close/>
              </a:path>
              <a:path w="3287395" h="23622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3287395" h="236220">
                <a:moveTo>
                  <a:pt x="32765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3276599" y="10667"/>
                </a:lnTo>
                <a:lnTo>
                  <a:pt x="3276599" y="6095"/>
                </a:lnTo>
                <a:close/>
              </a:path>
              <a:path w="3287395" h="236220">
                <a:moveTo>
                  <a:pt x="3287267" y="6095"/>
                </a:moveTo>
                <a:lnTo>
                  <a:pt x="3276599" y="6095"/>
                </a:lnTo>
                <a:lnTo>
                  <a:pt x="3281171" y="10667"/>
                </a:lnTo>
                <a:lnTo>
                  <a:pt x="3287267" y="10667"/>
                </a:lnTo>
                <a:lnTo>
                  <a:pt x="32872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7400" y="3639311"/>
            <a:ext cx="96520" cy="247015"/>
          </a:xfrm>
          <a:custGeom>
            <a:avLst/>
            <a:gdLst/>
            <a:ahLst/>
            <a:cxnLst/>
            <a:rect l="l" t="t" r="r" b="b"/>
            <a:pathLst>
              <a:path w="96520" h="247014">
                <a:moveTo>
                  <a:pt x="20954" y="171449"/>
                </a:moveTo>
                <a:lnTo>
                  <a:pt x="19811" y="173735"/>
                </a:lnTo>
                <a:lnTo>
                  <a:pt x="19811" y="246887"/>
                </a:lnTo>
                <a:lnTo>
                  <a:pt x="57911" y="246887"/>
                </a:lnTo>
                <a:lnTo>
                  <a:pt x="57911" y="193547"/>
                </a:lnTo>
                <a:lnTo>
                  <a:pt x="47243" y="193547"/>
                </a:lnTo>
                <a:lnTo>
                  <a:pt x="50291" y="192023"/>
                </a:lnTo>
                <a:lnTo>
                  <a:pt x="53339" y="188975"/>
                </a:lnTo>
                <a:lnTo>
                  <a:pt x="45719" y="188975"/>
                </a:lnTo>
                <a:lnTo>
                  <a:pt x="39623" y="187451"/>
                </a:lnTo>
                <a:lnTo>
                  <a:pt x="36575" y="185927"/>
                </a:lnTo>
                <a:lnTo>
                  <a:pt x="35051" y="185927"/>
                </a:lnTo>
                <a:lnTo>
                  <a:pt x="33527" y="184403"/>
                </a:lnTo>
                <a:lnTo>
                  <a:pt x="24383" y="179831"/>
                </a:lnTo>
                <a:lnTo>
                  <a:pt x="22859" y="176783"/>
                </a:lnTo>
                <a:lnTo>
                  <a:pt x="22859" y="175259"/>
                </a:lnTo>
                <a:lnTo>
                  <a:pt x="20954" y="171449"/>
                </a:lnTo>
                <a:close/>
              </a:path>
              <a:path w="96520" h="247014">
                <a:moveTo>
                  <a:pt x="53339" y="188975"/>
                </a:moveTo>
                <a:lnTo>
                  <a:pt x="50291" y="192023"/>
                </a:lnTo>
                <a:lnTo>
                  <a:pt x="47243" y="193547"/>
                </a:lnTo>
                <a:lnTo>
                  <a:pt x="48767" y="193547"/>
                </a:lnTo>
                <a:lnTo>
                  <a:pt x="53339" y="192023"/>
                </a:lnTo>
                <a:lnTo>
                  <a:pt x="57911" y="192023"/>
                </a:lnTo>
                <a:lnTo>
                  <a:pt x="57911" y="189890"/>
                </a:lnTo>
                <a:lnTo>
                  <a:pt x="53339" y="188975"/>
                </a:lnTo>
                <a:close/>
              </a:path>
              <a:path w="96520" h="247014">
                <a:moveTo>
                  <a:pt x="57911" y="192023"/>
                </a:moveTo>
                <a:lnTo>
                  <a:pt x="53339" y="192023"/>
                </a:lnTo>
                <a:lnTo>
                  <a:pt x="48767" y="193547"/>
                </a:lnTo>
                <a:lnTo>
                  <a:pt x="57911" y="193547"/>
                </a:lnTo>
                <a:lnTo>
                  <a:pt x="57911" y="192023"/>
                </a:lnTo>
                <a:close/>
              </a:path>
              <a:path w="96520" h="247014">
                <a:moveTo>
                  <a:pt x="57911" y="189890"/>
                </a:moveTo>
                <a:lnTo>
                  <a:pt x="57911" y="192023"/>
                </a:lnTo>
                <a:lnTo>
                  <a:pt x="62483" y="190499"/>
                </a:lnTo>
                <a:lnTo>
                  <a:pt x="60959" y="190499"/>
                </a:lnTo>
                <a:lnTo>
                  <a:pt x="57911" y="189890"/>
                </a:lnTo>
                <a:close/>
              </a:path>
              <a:path w="96520" h="247014">
                <a:moveTo>
                  <a:pt x="76199" y="178307"/>
                </a:moveTo>
                <a:lnTo>
                  <a:pt x="57911" y="178307"/>
                </a:lnTo>
                <a:lnTo>
                  <a:pt x="57911" y="189890"/>
                </a:lnTo>
                <a:lnTo>
                  <a:pt x="60959" y="190499"/>
                </a:lnTo>
                <a:lnTo>
                  <a:pt x="62483" y="190499"/>
                </a:lnTo>
                <a:lnTo>
                  <a:pt x="76199" y="190392"/>
                </a:lnTo>
                <a:lnTo>
                  <a:pt x="76199" y="178307"/>
                </a:lnTo>
                <a:close/>
              </a:path>
              <a:path w="96520" h="247014">
                <a:moveTo>
                  <a:pt x="76199" y="190392"/>
                </a:moveTo>
                <a:lnTo>
                  <a:pt x="62483" y="190499"/>
                </a:lnTo>
                <a:lnTo>
                  <a:pt x="76199" y="190499"/>
                </a:lnTo>
                <a:close/>
              </a:path>
              <a:path w="96520" h="247014">
                <a:moveTo>
                  <a:pt x="77723" y="152399"/>
                </a:moveTo>
                <a:lnTo>
                  <a:pt x="76199" y="152399"/>
                </a:lnTo>
                <a:lnTo>
                  <a:pt x="76199" y="190392"/>
                </a:lnTo>
                <a:lnTo>
                  <a:pt x="79659" y="190365"/>
                </a:lnTo>
                <a:lnTo>
                  <a:pt x="91004" y="183732"/>
                </a:lnTo>
                <a:lnTo>
                  <a:pt x="96003" y="170196"/>
                </a:lnTo>
                <a:lnTo>
                  <a:pt x="90111" y="157931"/>
                </a:lnTo>
                <a:lnTo>
                  <a:pt x="77723" y="152399"/>
                </a:lnTo>
                <a:close/>
              </a:path>
              <a:path w="96520" h="247014">
                <a:moveTo>
                  <a:pt x="57911" y="178307"/>
                </a:moveTo>
                <a:lnTo>
                  <a:pt x="54863" y="187451"/>
                </a:lnTo>
                <a:lnTo>
                  <a:pt x="53339" y="188975"/>
                </a:lnTo>
                <a:lnTo>
                  <a:pt x="57911" y="189890"/>
                </a:lnTo>
                <a:lnTo>
                  <a:pt x="57911" y="178307"/>
                </a:lnTo>
                <a:close/>
              </a:path>
              <a:path w="96520" h="247014">
                <a:moveTo>
                  <a:pt x="53339" y="153923"/>
                </a:moveTo>
                <a:lnTo>
                  <a:pt x="47243" y="153923"/>
                </a:lnTo>
                <a:lnTo>
                  <a:pt x="41147" y="155447"/>
                </a:lnTo>
                <a:lnTo>
                  <a:pt x="36575" y="156971"/>
                </a:lnTo>
                <a:lnTo>
                  <a:pt x="35051" y="156971"/>
                </a:lnTo>
                <a:lnTo>
                  <a:pt x="35051" y="158495"/>
                </a:lnTo>
                <a:lnTo>
                  <a:pt x="33527" y="158495"/>
                </a:lnTo>
                <a:lnTo>
                  <a:pt x="24383" y="163067"/>
                </a:lnTo>
                <a:lnTo>
                  <a:pt x="22859" y="167639"/>
                </a:lnTo>
                <a:lnTo>
                  <a:pt x="20954" y="171449"/>
                </a:lnTo>
                <a:lnTo>
                  <a:pt x="22859" y="175259"/>
                </a:lnTo>
                <a:lnTo>
                  <a:pt x="22859" y="176783"/>
                </a:lnTo>
                <a:lnTo>
                  <a:pt x="24383" y="179831"/>
                </a:lnTo>
                <a:lnTo>
                  <a:pt x="33527" y="184403"/>
                </a:lnTo>
                <a:lnTo>
                  <a:pt x="35051" y="185927"/>
                </a:lnTo>
                <a:lnTo>
                  <a:pt x="36575" y="185927"/>
                </a:lnTo>
                <a:lnTo>
                  <a:pt x="39623" y="187451"/>
                </a:lnTo>
                <a:lnTo>
                  <a:pt x="45719" y="188975"/>
                </a:lnTo>
                <a:lnTo>
                  <a:pt x="53339" y="188975"/>
                </a:lnTo>
                <a:lnTo>
                  <a:pt x="54863" y="187451"/>
                </a:lnTo>
                <a:lnTo>
                  <a:pt x="57911" y="178307"/>
                </a:lnTo>
                <a:lnTo>
                  <a:pt x="76199" y="178307"/>
                </a:lnTo>
                <a:lnTo>
                  <a:pt x="76199" y="164591"/>
                </a:lnTo>
                <a:lnTo>
                  <a:pt x="57911" y="164591"/>
                </a:lnTo>
                <a:lnTo>
                  <a:pt x="54863" y="155447"/>
                </a:lnTo>
                <a:lnTo>
                  <a:pt x="53339" y="153923"/>
                </a:lnTo>
                <a:close/>
              </a:path>
              <a:path w="96520" h="247014">
                <a:moveTo>
                  <a:pt x="19811" y="25907"/>
                </a:moveTo>
                <a:lnTo>
                  <a:pt x="19811" y="169163"/>
                </a:lnTo>
                <a:lnTo>
                  <a:pt x="20954" y="171449"/>
                </a:lnTo>
                <a:lnTo>
                  <a:pt x="22859" y="167639"/>
                </a:lnTo>
                <a:lnTo>
                  <a:pt x="24383" y="163067"/>
                </a:lnTo>
                <a:lnTo>
                  <a:pt x="33527" y="158495"/>
                </a:lnTo>
                <a:lnTo>
                  <a:pt x="35051" y="158495"/>
                </a:lnTo>
                <a:lnTo>
                  <a:pt x="35051" y="156971"/>
                </a:lnTo>
                <a:lnTo>
                  <a:pt x="36575" y="156971"/>
                </a:lnTo>
                <a:lnTo>
                  <a:pt x="41147" y="155447"/>
                </a:lnTo>
                <a:lnTo>
                  <a:pt x="47243" y="153923"/>
                </a:lnTo>
                <a:lnTo>
                  <a:pt x="53339" y="153923"/>
                </a:lnTo>
                <a:lnTo>
                  <a:pt x="50291" y="150875"/>
                </a:lnTo>
                <a:lnTo>
                  <a:pt x="57911" y="150875"/>
                </a:lnTo>
                <a:lnTo>
                  <a:pt x="57911" y="41147"/>
                </a:lnTo>
                <a:lnTo>
                  <a:pt x="28955" y="41147"/>
                </a:lnTo>
                <a:lnTo>
                  <a:pt x="24383" y="39623"/>
                </a:lnTo>
                <a:lnTo>
                  <a:pt x="27431" y="39623"/>
                </a:lnTo>
                <a:lnTo>
                  <a:pt x="22859" y="35051"/>
                </a:lnTo>
                <a:lnTo>
                  <a:pt x="19811" y="25907"/>
                </a:lnTo>
                <a:close/>
              </a:path>
              <a:path w="96520" h="247014">
                <a:moveTo>
                  <a:pt x="57911" y="153009"/>
                </a:moveTo>
                <a:lnTo>
                  <a:pt x="53339" y="153923"/>
                </a:lnTo>
                <a:lnTo>
                  <a:pt x="54863" y="155447"/>
                </a:lnTo>
                <a:lnTo>
                  <a:pt x="57911" y="164591"/>
                </a:lnTo>
                <a:lnTo>
                  <a:pt x="57911" y="153009"/>
                </a:lnTo>
                <a:close/>
              </a:path>
              <a:path w="96520" h="247014">
                <a:moveTo>
                  <a:pt x="76199" y="152399"/>
                </a:moveTo>
                <a:lnTo>
                  <a:pt x="60959" y="152399"/>
                </a:lnTo>
                <a:lnTo>
                  <a:pt x="57911" y="153009"/>
                </a:lnTo>
                <a:lnTo>
                  <a:pt x="57911" y="164591"/>
                </a:lnTo>
                <a:lnTo>
                  <a:pt x="76199" y="164591"/>
                </a:lnTo>
                <a:lnTo>
                  <a:pt x="76199" y="152399"/>
                </a:lnTo>
                <a:close/>
              </a:path>
              <a:path w="96520" h="247014">
                <a:moveTo>
                  <a:pt x="57911" y="150875"/>
                </a:moveTo>
                <a:lnTo>
                  <a:pt x="50291" y="150875"/>
                </a:lnTo>
                <a:lnTo>
                  <a:pt x="53339" y="153923"/>
                </a:lnTo>
                <a:lnTo>
                  <a:pt x="57911" y="153009"/>
                </a:lnTo>
                <a:lnTo>
                  <a:pt x="57911" y="150875"/>
                </a:lnTo>
                <a:close/>
              </a:path>
              <a:path w="96520" h="247014">
                <a:moveTo>
                  <a:pt x="57911" y="150875"/>
                </a:moveTo>
                <a:lnTo>
                  <a:pt x="57911" y="153009"/>
                </a:lnTo>
                <a:lnTo>
                  <a:pt x="60959" y="152399"/>
                </a:lnTo>
                <a:lnTo>
                  <a:pt x="64007" y="152399"/>
                </a:lnTo>
                <a:lnTo>
                  <a:pt x="57911" y="150875"/>
                </a:lnTo>
                <a:close/>
              </a:path>
              <a:path w="96520" h="247014">
                <a:moveTo>
                  <a:pt x="27431" y="39623"/>
                </a:moveTo>
                <a:lnTo>
                  <a:pt x="24383" y="39623"/>
                </a:lnTo>
                <a:lnTo>
                  <a:pt x="28955" y="41147"/>
                </a:lnTo>
                <a:lnTo>
                  <a:pt x="30479" y="41147"/>
                </a:lnTo>
                <a:lnTo>
                  <a:pt x="27431" y="39623"/>
                </a:lnTo>
                <a:close/>
              </a:path>
              <a:path w="96520" h="247014">
                <a:moveTo>
                  <a:pt x="57911" y="25907"/>
                </a:moveTo>
                <a:lnTo>
                  <a:pt x="19811" y="25907"/>
                </a:lnTo>
                <a:lnTo>
                  <a:pt x="22859" y="35051"/>
                </a:lnTo>
                <a:lnTo>
                  <a:pt x="27431" y="39623"/>
                </a:lnTo>
                <a:lnTo>
                  <a:pt x="30479" y="41147"/>
                </a:lnTo>
                <a:lnTo>
                  <a:pt x="57911" y="41147"/>
                </a:lnTo>
                <a:lnTo>
                  <a:pt x="57911" y="25907"/>
                </a:lnTo>
                <a:close/>
              </a:path>
              <a:path w="96520" h="247014">
                <a:moveTo>
                  <a:pt x="16763" y="0"/>
                </a:moveTo>
                <a:lnTo>
                  <a:pt x="1523" y="0"/>
                </a:lnTo>
                <a:lnTo>
                  <a:pt x="0" y="38099"/>
                </a:lnTo>
                <a:lnTo>
                  <a:pt x="15239" y="38099"/>
                </a:lnTo>
                <a:lnTo>
                  <a:pt x="19811" y="39623"/>
                </a:lnTo>
                <a:lnTo>
                  <a:pt x="19811" y="25907"/>
                </a:lnTo>
                <a:lnTo>
                  <a:pt x="57911" y="25907"/>
                </a:lnTo>
                <a:lnTo>
                  <a:pt x="57911" y="21335"/>
                </a:lnTo>
                <a:lnTo>
                  <a:pt x="53339" y="12191"/>
                </a:lnTo>
                <a:lnTo>
                  <a:pt x="50291" y="9143"/>
                </a:lnTo>
                <a:lnTo>
                  <a:pt x="44195" y="6095"/>
                </a:lnTo>
                <a:lnTo>
                  <a:pt x="42671" y="4571"/>
                </a:lnTo>
                <a:lnTo>
                  <a:pt x="41147" y="4571"/>
                </a:lnTo>
                <a:lnTo>
                  <a:pt x="36575" y="3047"/>
                </a:lnTo>
                <a:lnTo>
                  <a:pt x="30479" y="1523"/>
                </a:lnTo>
                <a:lnTo>
                  <a:pt x="24383" y="1523"/>
                </a:lnTo>
                <a:lnTo>
                  <a:pt x="1676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027" y="2060448"/>
            <a:ext cx="8926195" cy="594360"/>
          </a:xfrm>
          <a:custGeom>
            <a:avLst/>
            <a:gdLst/>
            <a:ahLst/>
            <a:cxnLst/>
            <a:rect l="l" t="t" r="r" b="b"/>
            <a:pathLst>
              <a:path w="8926195" h="594360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8919971" y="594359"/>
                </a:lnTo>
                <a:lnTo>
                  <a:pt x="8924543" y="592835"/>
                </a:lnTo>
                <a:lnTo>
                  <a:pt x="8926067" y="589787"/>
                </a:lnTo>
                <a:lnTo>
                  <a:pt x="4572" y="589787"/>
                </a:lnTo>
                <a:lnTo>
                  <a:pt x="4572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594360">
                <a:moveTo>
                  <a:pt x="8919972" y="4571"/>
                </a:moveTo>
                <a:lnTo>
                  <a:pt x="8919972" y="589787"/>
                </a:lnTo>
                <a:lnTo>
                  <a:pt x="8926067" y="589787"/>
                </a:lnTo>
                <a:lnTo>
                  <a:pt x="8926067" y="4571"/>
                </a:lnTo>
                <a:lnTo>
                  <a:pt x="8919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2065020"/>
            <a:ext cx="8915399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027" y="2060448"/>
            <a:ext cx="8926195" cy="594360"/>
          </a:xfrm>
          <a:custGeom>
            <a:avLst/>
            <a:gdLst/>
            <a:ahLst/>
            <a:cxnLst/>
            <a:rect l="l" t="t" r="r" b="b"/>
            <a:pathLst>
              <a:path w="8926195" h="594360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8919971" y="594359"/>
                </a:lnTo>
                <a:lnTo>
                  <a:pt x="8924543" y="592835"/>
                </a:lnTo>
                <a:lnTo>
                  <a:pt x="8926067" y="589787"/>
                </a:lnTo>
                <a:lnTo>
                  <a:pt x="10667" y="589787"/>
                </a:lnTo>
                <a:lnTo>
                  <a:pt x="4571" y="585215"/>
                </a:lnTo>
                <a:lnTo>
                  <a:pt x="10667" y="58521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594360">
                <a:moveTo>
                  <a:pt x="10667" y="585215"/>
                </a:moveTo>
                <a:lnTo>
                  <a:pt x="4571" y="585215"/>
                </a:lnTo>
                <a:lnTo>
                  <a:pt x="10667" y="589787"/>
                </a:lnTo>
                <a:lnTo>
                  <a:pt x="10667" y="585215"/>
                </a:lnTo>
                <a:close/>
              </a:path>
              <a:path w="8926195" h="594360">
                <a:moveTo>
                  <a:pt x="8915399" y="585215"/>
                </a:moveTo>
                <a:lnTo>
                  <a:pt x="10667" y="585215"/>
                </a:lnTo>
                <a:lnTo>
                  <a:pt x="10667" y="589787"/>
                </a:lnTo>
                <a:lnTo>
                  <a:pt x="8915399" y="589787"/>
                </a:lnTo>
                <a:lnTo>
                  <a:pt x="8915399" y="585215"/>
                </a:lnTo>
                <a:close/>
              </a:path>
              <a:path w="8926195" h="594360">
                <a:moveTo>
                  <a:pt x="8915399" y="4571"/>
                </a:moveTo>
                <a:lnTo>
                  <a:pt x="8915399" y="589787"/>
                </a:lnTo>
                <a:lnTo>
                  <a:pt x="8919971" y="585215"/>
                </a:lnTo>
                <a:lnTo>
                  <a:pt x="8926067" y="585215"/>
                </a:lnTo>
                <a:lnTo>
                  <a:pt x="8926067" y="9143"/>
                </a:lnTo>
                <a:lnTo>
                  <a:pt x="8919971" y="9143"/>
                </a:lnTo>
                <a:lnTo>
                  <a:pt x="8915399" y="4571"/>
                </a:lnTo>
                <a:close/>
              </a:path>
              <a:path w="8926195" h="594360">
                <a:moveTo>
                  <a:pt x="8926067" y="585215"/>
                </a:moveTo>
                <a:lnTo>
                  <a:pt x="8919971" y="585215"/>
                </a:lnTo>
                <a:lnTo>
                  <a:pt x="8915399" y="589787"/>
                </a:lnTo>
                <a:lnTo>
                  <a:pt x="8926067" y="589787"/>
                </a:lnTo>
                <a:lnTo>
                  <a:pt x="8926067" y="585215"/>
                </a:lnTo>
                <a:close/>
              </a:path>
              <a:path w="8926195" h="5943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926195" h="594360">
                <a:moveTo>
                  <a:pt x="89153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915399" y="9143"/>
                </a:lnTo>
                <a:lnTo>
                  <a:pt x="8915399" y="4571"/>
                </a:lnTo>
                <a:close/>
              </a:path>
              <a:path w="8926195" h="594360">
                <a:moveTo>
                  <a:pt x="8926067" y="4571"/>
                </a:moveTo>
                <a:lnTo>
                  <a:pt x="8915399" y="4571"/>
                </a:lnTo>
                <a:lnTo>
                  <a:pt x="8919971" y="9143"/>
                </a:lnTo>
                <a:lnTo>
                  <a:pt x="8926067" y="9143"/>
                </a:lnTo>
                <a:lnTo>
                  <a:pt x="8926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886200"/>
            <a:ext cx="6057900" cy="3273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5227" y="3886200"/>
            <a:ext cx="3287395" cy="82550"/>
          </a:xfrm>
          <a:custGeom>
            <a:avLst/>
            <a:gdLst/>
            <a:ahLst/>
            <a:cxnLst/>
            <a:rect l="l" t="t" r="r" b="b"/>
            <a:pathLst>
              <a:path w="3287395" h="82550">
                <a:moveTo>
                  <a:pt x="4572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4571" y="82296"/>
                </a:lnTo>
                <a:lnTo>
                  <a:pt x="3281171" y="82296"/>
                </a:lnTo>
                <a:lnTo>
                  <a:pt x="3285743" y="80772"/>
                </a:lnTo>
                <a:lnTo>
                  <a:pt x="3287267" y="76200"/>
                </a:lnTo>
                <a:lnTo>
                  <a:pt x="4572" y="76200"/>
                </a:lnTo>
                <a:lnTo>
                  <a:pt x="4572" y="0"/>
                </a:lnTo>
                <a:close/>
              </a:path>
              <a:path w="3287395" h="82550">
                <a:moveTo>
                  <a:pt x="3287267" y="0"/>
                </a:moveTo>
                <a:lnTo>
                  <a:pt x="3281172" y="0"/>
                </a:lnTo>
                <a:lnTo>
                  <a:pt x="3281172" y="76200"/>
                </a:lnTo>
                <a:lnTo>
                  <a:pt x="3287267" y="76200"/>
                </a:lnTo>
                <a:lnTo>
                  <a:pt x="32872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00" y="3886200"/>
            <a:ext cx="3276599" cy="76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5227" y="3886200"/>
            <a:ext cx="3287395" cy="82550"/>
          </a:xfrm>
          <a:custGeom>
            <a:avLst/>
            <a:gdLst/>
            <a:ahLst/>
            <a:cxnLst/>
            <a:rect l="l" t="t" r="r" b="b"/>
            <a:pathLst>
              <a:path w="3287395" h="82550">
                <a:moveTo>
                  <a:pt x="10667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4571" y="82296"/>
                </a:lnTo>
                <a:lnTo>
                  <a:pt x="3281171" y="82296"/>
                </a:lnTo>
                <a:lnTo>
                  <a:pt x="3285743" y="80772"/>
                </a:lnTo>
                <a:lnTo>
                  <a:pt x="3287267" y="76200"/>
                </a:lnTo>
                <a:lnTo>
                  <a:pt x="10667" y="76200"/>
                </a:lnTo>
                <a:lnTo>
                  <a:pt x="4571" y="71628"/>
                </a:lnTo>
                <a:lnTo>
                  <a:pt x="10667" y="71628"/>
                </a:lnTo>
                <a:lnTo>
                  <a:pt x="10667" y="0"/>
                </a:lnTo>
                <a:close/>
              </a:path>
              <a:path w="3287395" h="82550">
                <a:moveTo>
                  <a:pt x="10667" y="71628"/>
                </a:moveTo>
                <a:lnTo>
                  <a:pt x="4571" y="71628"/>
                </a:lnTo>
                <a:lnTo>
                  <a:pt x="10667" y="76200"/>
                </a:lnTo>
                <a:lnTo>
                  <a:pt x="10667" y="71628"/>
                </a:lnTo>
                <a:close/>
              </a:path>
              <a:path w="3287395" h="82550">
                <a:moveTo>
                  <a:pt x="3276599" y="71628"/>
                </a:moveTo>
                <a:lnTo>
                  <a:pt x="10667" y="71628"/>
                </a:lnTo>
                <a:lnTo>
                  <a:pt x="10667" y="76200"/>
                </a:lnTo>
                <a:lnTo>
                  <a:pt x="3276599" y="76200"/>
                </a:lnTo>
                <a:lnTo>
                  <a:pt x="3276599" y="71628"/>
                </a:lnTo>
                <a:close/>
              </a:path>
              <a:path w="3287395" h="82550">
                <a:moveTo>
                  <a:pt x="3287267" y="0"/>
                </a:moveTo>
                <a:lnTo>
                  <a:pt x="3276599" y="0"/>
                </a:lnTo>
                <a:lnTo>
                  <a:pt x="3276599" y="76200"/>
                </a:lnTo>
                <a:lnTo>
                  <a:pt x="3281171" y="71628"/>
                </a:lnTo>
                <a:lnTo>
                  <a:pt x="3287267" y="71628"/>
                </a:lnTo>
                <a:lnTo>
                  <a:pt x="3287267" y="0"/>
                </a:lnTo>
                <a:close/>
              </a:path>
              <a:path w="3287395" h="82550">
                <a:moveTo>
                  <a:pt x="3287267" y="71628"/>
                </a:moveTo>
                <a:lnTo>
                  <a:pt x="3281171" y="71628"/>
                </a:lnTo>
                <a:lnTo>
                  <a:pt x="3276599" y="76200"/>
                </a:lnTo>
                <a:lnTo>
                  <a:pt x="3287267" y="76200"/>
                </a:lnTo>
                <a:lnTo>
                  <a:pt x="3287267" y="716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7400" y="3886200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19811" y="56388"/>
                </a:moveTo>
                <a:lnTo>
                  <a:pt x="13715" y="57912"/>
                </a:lnTo>
                <a:lnTo>
                  <a:pt x="0" y="57912"/>
                </a:lnTo>
                <a:lnTo>
                  <a:pt x="1523" y="96012"/>
                </a:lnTo>
                <a:lnTo>
                  <a:pt x="16763" y="96012"/>
                </a:lnTo>
                <a:lnTo>
                  <a:pt x="24383" y="94488"/>
                </a:lnTo>
                <a:lnTo>
                  <a:pt x="32003" y="94488"/>
                </a:lnTo>
                <a:lnTo>
                  <a:pt x="38099" y="92964"/>
                </a:lnTo>
                <a:lnTo>
                  <a:pt x="41147" y="91440"/>
                </a:lnTo>
                <a:lnTo>
                  <a:pt x="42671" y="91440"/>
                </a:lnTo>
                <a:lnTo>
                  <a:pt x="44195" y="89916"/>
                </a:lnTo>
                <a:lnTo>
                  <a:pt x="45719" y="89916"/>
                </a:lnTo>
                <a:lnTo>
                  <a:pt x="47243" y="88392"/>
                </a:lnTo>
                <a:lnTo>
                  <a:pt x="53339" y="85344"/>
                </a:lnTo>
                <a:lnTo>
                  <a:pt x="54863" y="82296"/>
                </a:lnTo>
                <a:lnTo>
                  <a:pt x="54863" y="80772"/>
                </a:lnTo>
                <a:lnTo>
                  <a:pt x="57911" y="74676"/>
                </a:lnTo>
                <a:lnTo>
                  <a:pt x="57911" y="70104"/>
                </a:lnTo>
                <a:lnTo>
                  <a:pt x="19811" y="70104"/>
                </a:lnTo>
                <a:lnTo>
                  <a:pt x="19811" y="56388"/>
                </a:lnTo>
                <a:close/>
              </a:path>
              <a:path w="58420" h="96520">
                <a:moveTo>
                  <a:pt x="57911" y="0"/>
                </a:moveTo>
                <a:lnTo>
                  <a:pt x="19811" y="0"/>
                </a:lnTo>
                <a:lnTo>
                  <a:pt x="19811" y="70104"/>
                </a:lnTo>
                <a:lnTo>
                  <a:pt x="22859" y="60960"/>
                </a:lnTo>
                <a:lnTo>
                  <a:pt x="27431" y="56388"/>
                </a:lnTo>
                <a:lnTo>
                  <a:pt x="25907" y="56388"/>
                </a:lnTo>
                <a:lnTo>
                  <a:pt x="28955" y="54864"/>
                </a:lnTo>
                <a:lnTo>
                  <a:pt x="57911" y="54864"/>
                </a:lnTo>
                <a:lnTo>
                  <a:pt x="57911" y="0"/>
                </a:lnTo>
                <a:close/>
              </a:path>
              <a:path w="58420" h="96520">
                <a:moveTo>
                  <a:pt x="57911" y="54864"/>
                </a:moveTo>
                <a:lnTo>
                  <a:pt x="30479" y="54864"/>
                </a:lnTo>
                <a:lnTo>
                  <a:pt x="27431" y="56388"/>
                </a:lnTo>
                <a:lnTo>
                  <a:pt x="22859" y="60960"/>
                </a:lnTo>
                <a:lnTo>
                  <a:pt x="19811" y="70104"/>
                </a:lnTo>
                <a:lnTo>
                  <a:pt x="57911" y="70104"/>
                </a:lnTo>
                <a:lnTo>
                  <a:pt x="57911" y="54864"/>
                </a:lnTo>
                <a:close/>
              </a:path>
              <a:path w="58420" h="96520">
                <a:moveTo>
                  <a:pt x="28955" y="54864"/>
                </a:moveTo>
                <a:lnTo>
                  <a:pt x="25907" y="56388"/>
                </a:lnTo>
                <a:lnTo>
                  <a:pt x="28193" y="55626"/>
                </a:lnTo>
                <a:lnTo>
                  <a:pt x="28955" y="54864"/>
                </a:lnTo>
                <a:close/>
              </a:path>
              <a:path w="58420" h="96520">
                <a:moveTo>
                  <a:pt x="28193" y="55626"/>
                </a:moveTo>
                <a:lnTo>
                  <a:pt x="25907" y="56388"/>
                </a:lnTo>
                <a:lnTo>
                  <a:pt x="27431" y="56388"/>
                </a:lnTo>
                <a:lnTo>
                  <a:pt x="28193" y="55626"/>
                </a:lnTo>
                <a:close/>
              </a:path>
              <a:path w="58420" h="96520">
                <a:moveTo>
                  <a:pt x="30479" y="54864"/>
                </a:moveTo>
                <a:lnTo>
                  <a:pt x="28955" y="54864"/>
                </a:lnTo>
                <a:lnTo>
                  <a:pt x="28193" y="55626"/>
                </a:lnTo>
                <a:lnTo>
                  <a:pt x="30479" y="5486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8628" y="4186428"/>
            <a:ext cx="2113915" cy="287020"/>
          </a:xfrm>
          <a:custGeom>
            <a:avLst/>
            <a:gdLst/>
            <a:ahLst/>
            <a:cxnLst/>
            <a:rect l="l" t="t" r="r" b="b"/>
            <a:pathLst>
              <a:path w="2113915" h="287020">
                <a:moveTo>
                  <a:pt x="21076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107691" y="286511"/>
                </a:lnTo>
                <a:lnTo>
                  <a:pt x="2112263" y="284987"/>
                </a:lnTo>
                <a:lnTo>
                  <a:pt x="2113787" y="281939"/>
                </a:lnTo>
                <a:lnTo>
                  <a:pt x="4572" y="281939"/>
                </a:lnTo>
                <a:lnTo>
                  <a:pt x="4572" y="4571"/>
                </a:lnTo>
                <a:lnTo>
                  <a:pt x="2113787" y="4571"/>
                </a:lnTo>
                <a:lnTo>
                  <a:pt x="2112263" y="1523"/>
                </a:lnTo>
                <a:lnTo>
                  <a:pt x="2107691" y="0"/>
                </a:lnTo>
                <a:close/>
              </a:path>
              <a:path w="2113915" h="287020">
                <a:moveTo>
                  <a:pt x="2107692" y="4571"/>
                </a:moveTo>
                <a:lnTo>
                  <a:pt x="2107692" y="281939"/>
                </a:lnTo>
                <a:lnTo>
                  <a:pt x="2113787" y="281939"/>
                </a:lnTo>
                <a:lnTo>
                  <a:pt x="2113787" y="4571"/>
                </a:lnTo>
                <a:lnTo>
                  <a:pt x="210769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3200" y="4191000"/>
            <a:ext cx="2103119" cy="277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628" y="4186428"/>
            <a:ext cx="2113915" cy="287020"/>
          </a:xfrm>
          <a:custGeom>
            <a:avLst/>
            <a:gdLst/>
            <a:ahLst/>
            <a:cxnLst/>
            <a:rect l="l" t="t" r="r" b="b"/>
            <a:pathLst>
              <a:path w="2113915" h="287020">
                <a:moveTo>
                  <a:pt x="21076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1939"/>
                </a:lnTo>
                <a:lnTo>
                  <a:pt x="1523" y="284987"/>
                </a:lnTo>
                <a:lnTo>
                  <a:pt x="4571" y="286511"/>
                </a:lnTo>
                <a:lnTo>
                  <a:pt x="2107691" y="286511"/>
                </a:lnTo>
                <a:lnTo>
                  <a:pt x="2112263" y="284987"/>
                </a:lnTo>
                <a:lnTo>
                  <a:pt x="211378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113787" y="4571"/>
                </a:lnTo>
                <a:lnTo>
                  <a:pt x="2112263" y="1523"/>
                </a:lnTo>
                <a:lnTo>
                  <a:pt x="2107691" y="0"/>
                </a:lnTo>
                <a:close/>
              </a:path>
              <a:path w="211391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113915" h="287020">
                <a:moveTo>
                  <a:pt x="210311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103119" y="281939"/>
                </a:lnTo>
                <a:lnTo>
                  <a:pt x="2103119" y="277367"/>
                </a:lnTo>
                <a:close/>
              </a:path>
              <a:path w="2113915" h="287020">
                <a:moveTo>
                  <a:pt x="2103119" y="4571"/>
                </a:moveTo>
                <a:lnTo>
                  <a:pt x="2103119" y="281939"/>
                </a:lnTo>
                <a:lnTo>
                  <a:pt x="2107691" y="277367"/>
                </a:lnTo>
                <a:lnTo>
                  <a:pt x="2113787" y="277367"/>
                </a:lnTo>
                <a:lnTo>
                  <a:pt x="2113787" y="10667"/>
                </a:lnTo>
                <a:lnTo>
                  <a:pt x="2107691" y="10667"/>
                </a:lnTo>
                <a:lnTo>
                  <a:pt x="2103119" y="4571"/>
                </a:lnTo>
                <a:close/>
              </a:path>
              <a:path w="2113915" h="287020">
                <a:moveTo>
                  <a:pt x="2113787" y="277367"/>
                </a:moveTo>
                <a:lnTo>
                  <a:pt x="2107691" y="277367"/>
                </a:lnTo>
                <a:lnTo>
                  <a:pt x="2103119" y="281939"/>
                </a:lnTo>
                <a:lnTo>
                  <a:pt x="2113787" y="281939"/>
                </a:lnTo>
                <a:lnTo>
                  <a:pt x="2113787" y="277367"/>
                </a:lnTo>
                <a:close/>
              </a:path>
              <a:path w="2113915" h="2870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113915" h="287020">
                <a:moveTo>
                  <a:pt x="21031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103119" y="10667"/>
                </a:lnTo>
                <a:lnTo>
                  <a:pt x="2103119" y="4571"/>
                </a:lnTo>
                <a:close/>
              </a:path>
              <a:path w="2113915" h="287020">
                <a:moveTo>
                  <a:pt x="2113787" y="4571"/>
                </a:moveTo>
                <a:lnTo>
                  <a:pt x="2103119" y="4571"/>
                </a:lnTo>
                <a:lnTo>
                  <a:pt x="2107691" y="10667"/>
                </a:lnTo>
                <a:lnTo>
                  <a:pt x="2113787" y="10667"/>
                </a:lnTo>
                <a:lnTo>
                  <a:pt x="211378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4171188"/>
            <a:ext cx="96520" cy="342900"/>
          </a:xfrm>
          <a:custGeom>
            <a:avLst/>
            <a:gdLst/>
            <a:ahLst/>
            <a:cxnLst/>
            <a:rect l="l" t="t" r="r" b="b"/>
            <a:pathLst>
              <a:path w="96520" h="342900">
                <a:moveTo>
                  <a:pt x="19811" y="303275"/>
                </a:moveTo>
                <a:lnTo>
                  <a:pt x="13715" y="304799"/>
                </a:lnTo>
                <a:lnTo>
                  <a:pt x="0" y="304799"/>
                </a:lnTo>
                <a:lnTo>
                  <a:pt x="1523" y="342899"/>
                </a:lnTo>
                <a:lnTo>
                  <a:pt x="16763" y="342899"/>
                </a:lnTo>
                <a:lnTo>
                  <a:pt x="24383" y="341375"/>
                </a:lnTo>
                <a:lnTo>
                  <a:pt x="32003" y="341375"/>
                </a:lnTo>
                <a:lnTo>
                  <a:pt x="38099" y="339851"/>
                </a:lnTo>
                <a:lnTo>
                  <a:pt x="41147" y="338327"/>
                </a:lnTo>
                <a:lnTo>
                  <a:pt x="42671" y="338327"/>
                </a:lnTo>
                <a:lnTo>
                  <a:pt x="44195" y="336803"/>
                </a:lnTo>
                <a:lnTo>
                  <a:pt x="50291" y="333755"/>
                </a:lnTo>
                <a:lnTo>
                  <a:pt x="53339" y="330707"/>
                </a:lnTo>
                <a:lnTo>
                  <a:pt x="57911" y="321563"/>
                </a:lnTo>
                <a:lnTo>
                  <a:pt x="57911" y="316991"/>
                </a:lnTo>
                <a:lnTo>
                  <a:pt x="19811" y="316991"/>
                </a:lnTo>
                <a:lnTo>
                  <a:pt x="19811" y="303275"/>
                </a:lnTo>
                <a:close/>
              </a:path>
              <a:path w="96520" h="342900">
                <a:moveTo>
                  <a:pt x="21031" y="171602"/>
                </a:moveTo>
                <a:lnTo>
                  <a:pt x="19811" y="175259"/>
                </a:lnTo>
                <a:lnTo>
                  <a:pt x="19811" y="316991"/>
                </a:lnTo>
                <a:lnTo>
                  <a:pt x="22859" y="307847"/>
                </a:lnTo>
                <a:lnTo>
                  <a:pt x="27431" y="303275"/>
                </a:lnTo>
                <a:lnTo>
                  <a:pt x="57911" y="303275"/>
                </a:lnTo>
                <a:lnTo>
                  <a:pt x="57911" y="193547"/>
                </a:lnTo>
                <a:lnTo>
                  <a:pt x="47243" y="193547"/>
                </a:lnTo>
                <a:lnTo>
                  <a:pt x="50291" y="192023"/>
                </a:lnTo>
                <a:lnTo>
                  <a:pt x="53339" y="188975"/>
                </a:lnTo>
                <a:lnTo>
                  <a:pt x="45719" y="188975"/>
                </a:lnTo>
                <a:lnTo>
                  <a:pt x="39623" y="187451"/>
                </a:lnTo>
                <a:lnTo>
                  <a:pt x="36575" y="185927"/>
                </a:lnTo>
                <a:lnTo>
                  <a:pt x="35051" y="185927"/>
                </a:lnTo>
                <a:lnTo>
                  <a:pt x="35051" y="184403"/>
                </a:lnTo>
                <a:lnTo>
                  <a:pt x="33527" y="184403"/>
                </a:lnTo>
                <a:lnTo>
                  <a:pt x="24383" y="179831"/>
                </a:lnTo>
                <a:lnTo>
                  <a:pt x="22859" y="175259"/>
                </a:lnTo>
                <a:lnTo>
                  <a:pt x="21031" y="171602"/>
                </a:lnTo>
                <a:close/>
              </a:path>
              <a:path w="96520" h="342900">
                <a:moveTo>
                  <a:pt x="57911" y="303275"/>
                </a:moveTo>
                <a:lnTo>
                  <a:pt x="27431" y="303275"/>
                </a:lnTo>
                <a:lnTo>
                  <a:pt x="22859" y="307847"/>
                </a:lnTo>
                <a:lnTo>
                  <a:pt x="19811" y="316991"/>
                </a:lnTo>
                <a:lnTo>
                  <a:pt x="57911" y="316991"/>
                </a:lnTo>
                <a:lnTo>
                  <a:pt x="57911" y="303275"/>
                </a:lnTo>
                <a:close/>
              </a:path>
              <a:path w="96520" h="342900">
                <a:moveTo>
                  <a:pt x="53339" y="188975"/>
                </a:moveTo>
                <a:lnTo>
                  <a:pt x="50291" y="192023"/>
                </a:lnTo>
                <a:lnTo>
                  <a:pt x="47243" y="193547"/>
                </a:lnTo>
                <a:lnTo>
                  <a:pt x="48767" y="193547"/>
                </a:lnTo>
                <a:lnTo>
                  <a:pt x="53339" y="192023"/>
                </a:lnTo>
                <a:lnTo>
                  <a:pt x="57911" y="192023"/>
                </a:lnTo>
                <a:lnTo>
                  <a:pt x="57911" y="189890"/>
                </a:lnTo>
                <a:lnTo>
                  <a:pt x="53339" y="188975"/>
                </a:lnTo>
                <a:close/>
              </a:path>
              <a:path w="96520" h="342900">
                <a:moveTo>
                  <a:pt x="57911" y="192023"/>
                </a:moveTo>
                <a:lnTo>
                  <a:pt x="53339" y="192023"/>
                </a:lnTo>
                <a:lnTo>
                  <a:pt x="48767" y="193547"/>
                </a:lnTo>
                <a:lnTo>
                  <a:pt x="57911" y="193547"/>
                </a:lnTo>
                <a:lnTo>
                  <a:pt x="57911" y="192023"/>
                </a:lnTo>
                <a:close/>
              </a:path>
              <a:path w="96520" h="342900">
                <a:moveTo>
                  <a:pt x="57911" y="189890"/>
                </a:moveTo>
                <a:lnTo>
                  <a:pt x="57911" y="192023"/>
                </a:lnTo>
                <a:lnTo>
                  <a:pt x="62483" y="190499"/>
                </a:lnTo>
                <a:lnTo>
                  <a:pt x="60959" y="190499"/>
                </a:lnTo>
                <a:lnTo>
                  <a:pt x="57911" y="189890"/>
                </a:lnTo>
                <a:close/>
              </a:path>
              <a:path w="96520" h="342900">
                <a:moveTo>
                  <a:pt x="76199" y="178307"/>
                </a:moveTo>
                <a:lnTo>
                  <a:pt x="57911" y="178307"/>
                </a:lnTo>
                <a:lnTo>
                  <a:pt x="57911" y="189890"/>
                </a:lnTo>
                <a:lnTo>
                  <a:pt x="60959" y="190499"/>
                </a:lnTo>
                <a:lnTo>
                  <a:pt x="62483" y="190499"/>
                </a:lnTo>
                <a:lnTo>
                  <a:pt x="76199" y="190399"/>
                </a:lnTo>
                <a:lnTo>
                  <a:pt x="76199" y="178307"/>
                </a:lnTo>
                <a:close/>
              </a:path>
              <a:path w="96520" h="342900">
                <a:moveTo>
                  <a:pt x="76199" y="190399"/>
                </a:moveTo>
                <a:lnTo>
                  <a:pt x="62483" y="190499"/>
                </a:lnTo>
                <a:lnTo>
                  <a:pt x="76199" y="190499"/>
                </a:lnTo>
                <a:close/>
              </a:path>
              <a:path w="96520" h="342900">
                <a:moveTo>
                  <a:pt x="77723" y="152399"/>
                </a:moveTo>
                <a:lnTo>
                  <a:pt x="76199" y="152399"/>
                </a:lnTo>
                <a:lnTo>
                  <a:pt x="76199" y="190399"/>
                </a:lnTo>
                <a:lnTo>
                  <a:pt x="79587" y="190375"/>
                </a:lnTo>
                <a:lnTo>
                  <a:pt x="90966" y="183789"/>
                </a:lnTo>
                <a:lnTo>
                  <a:pt x="95921" y="170374"/>
                </a:lnTo>
                <a:lnTo>
                  <a:pt x="89689" y="157689"/>
                </a:lnTo>
                <a:lnTo>
                  <a:pt x="77723" y="152399"/>
                </a:lnTo>
                <a:close/>
              </a:path>
              <a:path w="96520" h="342900">
                <a:moveTo>
                  <a:pt x="57911" y="178307"/>
                </a:moveTo>
                <a:lnTo>
                  <a:pt x="54863" y="187451"/>
                </a:lnTo>
                <a:lnTo>
                  <a:pt x="53339" y="188975"/>
                </a:lnTo>
                <a:lnTo>
                  <a:pt x="57911" y="189890"/>
                </a:lnTo>
                <a:lnTo>
                  <a:pt x="57911" y="178307"/>
                </a:lnTo>
                <a:close/>
              </a:path>
              <a:path w="96520" h="342900">
                <a:moveTo>
                  <a:pt x="53339" y="153923"/>
                </a:moveTo>
                <a:lnTo>
                  <a:pt x="47243" y="153923"/>
                </a:lnTo>
                <a:lnTo>
                  <a:pt x="41147" y="155447"/>
                </a:lnTo>
                <a:lnTo>
                  <a:pt x="36575" y="156971"/>
                </a:lnTo>
                <a:lnTo>
                  <a:pt x="35051" y="156971"/>
                </a:lnTo>
                <a:lnTo>
                  <a:pt x="35051" y="158495"/>
                </a:lnTo>
                <a:lnTo>
                  <a:pt x="33527" y="158495"/>
                </a:lnTo>
                <a:lnTo>
                  <a:pt x="24383" y="163067"/>
                </a:lnTo>
                <a:lnTo>
                  <a:pt x="22859" y="167639"/>
                </a:lnTo>
                <a:lnTo>
                  <a:pt x="22859" y="169163"/>
                </a:lnTo>
                <a:lnTo>
                  <a:pt x="21335" y="170687"/>
                </a:lnTo>
                <a:lnTo>
                  <a:pt x="21031" y="171602"/>
                </a:lnTo>
                <a:lnTo>
                  <a:pt x="22859" y="175259"/>
                </a:lnTo>
                <a:lnTo>
                  <a:pt x="24383" y="179831"/>
                </a:lnTo>
                <a:lnTo>
                  <a:pt x="33527" y="184403"/>
                </a:lnTo>
                <a:lnTo>
                  <a:pt x="35051" y="184403"/>
                </a:lnTo>
                <a:lnTo>
                  <a:pt x="35051" y="185927"/>
                </a:lnTo>
                <a:lnTo>
                  <a:pt x="36575" y="185927"/>
                </a:lnTo>
                <a:lnTo>
                  <a:pt x="39623" y="187451"/>
                </a:lnTo>
                <a:lnTo>
                  <a:pt x="45719" y="188975"/>
                </a:lnTo>
                <a:lnTo>
                  <a:pt x="53339" y="188975"/>
                </a:lnTo>
                <a:lnTo>
                  <a:pt x="54863" y="187451"/>
                </a:lnTo>
                <a:lnTo>
                  <a:pt x="57911" y="178307"/>
                </a:lnTo>
                <a:lnTo>
                  <a:pt x="76199" y="178307"/>
                </a:lnTo>
                <a:lnTo>
                  <a:pt x="76199" y="164591"/>
                </a:lnTo>
                <a:lnTo>
                  <a:pt x="57911" y="164591"/>
                </a:lnTo>
                <a:lnTo>
                  <a:pt x="54863" y="155447"/>
                </a:lnTo>
                <a:lnTo>
                  <a:pt x="53339" y="153923"/>
                </a:lnTo>
                <a:close/>
              </a:path>
              <a:path w="96520" h="342900">
                <a:moveTo>
                  <a:pt x="19811" y="25907"/>
                </a:moveTo>
                <a:lnTo>
                  <a:pt x="19811" y="169163"/>
                </a:lnTo>
                <a:lnTo>
                  <a:pt x="21031" y="171602"/>
                </a:lnTo>
                <a:lnTo>
                  <a:pt x="21335" y="170687"/>
                </a:lnTo>
                <a:lnTo>
                  <a:pt x="22859" y="169163"/>
                </a:lnTo>
                <a:lnTo>
                  <a:pt x="22859" y="167639"/>
                </a:lnTo>
                <a:lnTo>
                  <a:pt x="24383" y="163067"/>
                </a:lnTo>
                <a:lnTo>
                  <a:pt x="33527" y="158495"/>
                </a:lnTo>
                <a:lnTo>
                  <a:pt x="35051" y="158495"/>
                </a:lnTo>
                <a:lnTo>
                  <a:pt x="35051" y="156971"/>
                </a:lnTo>
                <a:lnTo>
                  <a:pt x="36575" y="156971"/>
                </a:lnTo>
                <a:lnTo>
                  <a:pt x="41147" y="155447"/>
                </a:lnTo>
                <a:lnTo>
                  <a:pt x="47243" y="153923"/>
                </a:lnTo>
                <a:lnTo>
                  <a:pt x="53339" y="153923"/>
                </a:lnTo>
                <a:lnTo>
                  <a:pt x="50291" y="150875"/>
                </a:lnTo>
                <a:lnTo>
                  <a:pt x="57911" y="150875"/>
                </a:lnTo>
                <a:lnTo>
                  <a:pt x="57911" y="41147"/>
                </a:lnTo>
                <a:lnTo>
                  <a:pt x="28955" y="41147"/>
                </a:lnTo>
                <a:lnTo>
                  <a:pt x="24383" y="39623"/>
                </a:lnTo>
                <a:lnTo>
                  <a:pt x="27431" y="39623"/>
                </a:lnTo>
                <a:lnTo>
                  <a:pt x="22859" y="35051"/>
                </a:lnTo>
                <a:lnTo>
                  <a:pt x="19811" y="25907"/>
                </a:lnTo>
                <a:close/>
              </a:path>
              <a:path w="96520" h="342900">
                <a:moveTo>
                  <a:pt x="57911" y="153009"/>
                </a:moveTo>
                <a:lnTo>
                  <a:pt x="53339" y="153923"/>
                </a:lnTo>
                <a:lnTo>
                  <a:pt x="54863" y="155447"/>
                </a:lnTo>
                <a:lnTo>
                  <a:pt x="57911" y="164591"/>
                </a:lnTo>
                <a:lnTo>
                  <a:pt x="57911" y="153009"/>
                </a:lnTo>
                <a:close/>
              </a:path>
              <a:path w="96520" h="342900">
                <a:moveTo>
                  <a:pt x="76199" y="152399"/>
                </a:moveTo>
                <a:lnTo>
                  <a:pt x="60959" y="152399"/>
                </a:lnTo>
                <a:lnTo>
                  <a:pt x="57911" y="153009"/>
                </a:lnTo>
                <a:lnTo>
                  <a:pt x="57911" y="164591"/>
                </a:lnTo>
                <a:lnTo>
                  <a:pt x="76199" y="164591"/>
                </a:lnTo>
                <a:lnTo>
                  <a:pt x="76199" y="152399"/>
                </a:lnTo>
                <a:close/>
              </a:path>
              <a:path w="96520" h="342900">
                <a:moveTo>
                  <a:pt x="57911" y="150875"/>
                </a:moveTo>
                <a:lnTo>
                  <a:pt x="50291" y="150875"/>
                </a:lnTo>
                <a:lnTo>
                  <a:pt x="53339" y="153923"/>
                </a:lnTo>
                <a:lnTo>
                  <a:pt x="57911" y="153009"/>
                </a:lnTo>
                <a:lnTo>
                  <a:pt x="57911" y="150875"/>
                </a:lnTo>
                <a:close/>
              </a:path>
              <a:path w="96520" h="342900">
                <a:moveTo>
                  <a:pt x="57911" y="150875"/>
                </a:moveTo>
                <a:lnTo>
                  <a:pt x="57911" y="153009"/>
                </a:lnTo>
                <a:lnTo>
                  <a:pt x="60959" y="152399"/>
                </a:lnTo>
                <a:lnTo>
                  <a:pt x="64007" y="152399"/>
                </a:lnTo>
                <a:lnTo>
                  <a:pt x="57911" y="150875"/>
                </a:lnTo>
                <a:close/>
              </a:path>
              <a:path w="96520" h="342900">
                <a:moveTo>
                  <a:pt x="27431" y="39623"/>
                </a:moveTo>
                <a:lnTo>
                  <a:pt x="24383" y="39623"/>
                </a:lnTo>
                <a:lnTo>
                  <a:pt x="28955" y="41147"/>
                </a:lnTo>
                <a:lnTo>
                  <a:pt x="30479" y="41147"/>
                </a:lnTo>
                <a:lnTo>
                  <a:pt x="27431" y="39623"/>
                </a:lnTo>
                <a:close/>
              </a:path>
              <a:path w="96520" h="342900">
                <a:moveTo>
                  <a:pt x="57911" y="25907"/>
                </a:moveTo>
                <a:lnTo>
                  <a:pt x="19811" y="25907"/>
                </a:lnTo>
                <a:lnTo>
                  <a:pt x="22859" y="35051"/>
                </a:lnTo>
                <a:lnTo>
                  <a:pt x="27431" y="39623"/>
                </a:lnTo>
                <a:lnTo>
                  <a:pt x="30479" y="41147"/>
                </a:lnTo>
                <a:lnTo>
                  <a:pt x="57911" y="41147"/>
                </a:lnTo>
                <a:lnTo>
                  <a:pt x="57911" y="25907"/>
                </a:lnTo>
                <a:close/>
              </a:path>
              <a:path w="96520" h="342900">
                <a:moveTo>
                  <a:pt x="16763" y="0"/>
                </a:moveTo>
                <a:lnTo>
                  <a:pt x="1523" y="0"/>
                </a:lnTo>
                <a:lnTo>
                  <a:pt x="0" y="38099"/>
                </a:lnTo>
                <a:lnTo>
                  <a:pt x="15239" y="38099"/>
                </a:lnTo>
                <a:lnTo>
                  <a:pt x="19811" y="39623"/>
                </a:lnTo>
                <a:lnTo>
                  <a:pt x="19811" y="25907"/>
                </a:lnTo>
                <a:lnTo>
                  <a:pt x="57911" y="25907"/>
                </a:lnTo>
                <a:lnTo>
                  <a:pt x="57911" y="22859"/>
                </a:lnTo>
                <a:lnTo>
                  <a:pt x="56387" y="18287"/>
                </a:lnTo>
                <a:lnTo>
                  <a:pt x="54863" y="16763"/>
                </a:lnTo>
                <a:lnTo>
                  <a:pt x="54863" y="15239"/>
                </a:lnTo>
                <a:lnTo>
                  <a:pt x="53339" y="12191"/>
                </a:lnTo>
                <a:lnTo>
                  <a:pt x="50291" y="9143"/>
                </a:lnTo>
                <a:lnTo>
                  <a:pt x="44195" y="6095"/>
                </a:lnTo>
                <a:lnTo>
                  <a:pt x="42671" y="4571"/>
                </a:lnTo>
                <a:lnTo>
                  <a:pt x="41147" y="4571"/>
                </a:lnTo>
                <a:lnTo>
                  <a:pt x="36575" y="3047"/>
                </a:lnTo>
                <a:lnTo>
                  <a:pt x="30479" y="1523"/>
                </a:lnTo>
                <a:lnTo>
                  <a:pt x="24383" y="1523"/>
                </a:lnTo>
                <a:lnTo>
                  <a:pt x="1676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4800" y="4824984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3212" y="54863"/>
                </a:lnTo>
                <a:lnTo>
                  <a:pt x="2200655" y="54863"/>
                </a:lnTo>
                <a:lnTo>
                  <a:pt x="2203233" y="54852"/>
                </a:lnTo>
                <a:lnTo>
                  <a:pt x="2211323" y="50291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0027" y="4715255"/>
            <a:ext cx="3058795" cy="472440"/>
          </a:xfrm>
          <a:custGeom>
            <a:avLst/>
            <a:gdLst/>
            <a:ahLst/>
            <a:cxnLst/>
            <a:rect l="l" t="t" r="r" b="b"/>
            <a:pathLst>
              <a:path w="3058795" h="472439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66343"/>
                </a:lnTo>
                <a:lnTo>
                  <a:pt x="1523" y="470915"/>
                </a:lnTo>
                <a:lnTo>
                  <a:pt x="4571" y="472439"/>
                </a:lnTo>
                <a:lnTo>
                  <a:pt x="3052571" y="472439"/>
                </a:lnTo>
                <a:lnTo>
                  <a:pt x="3057143" y="470915"/>
                </a:lnTo>
                <a:lnTo>
                  <a:pt x="3058667" y="466343"/>
                </a:lnTo>
                <a:lnTo>
                  <a:pt x="4572" y="466343"/>
                </a:lnTo>
                <a:lnTo>
                  <a:pt x="4572" y="6095"/>
                </a:lnTo>
                <a:lnTo>
                  <a:pt x="3058667" y="6095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472439">
                <a:moveTo>
                  <a:pt x="3052572" y="6095"/>
                </a:moveTo>
                <a:lnTo>
                  <a:pt x="3052572" y="466343"/>
                </a:lnTo>
                <a:lnTo>
                  <a:pt x="3058667" y="466343"/>
                </a:lnTo>
                <a:lnTo>
                  <a:pt x="3058667" y="6095"/>
                </a:lnTo>
                <a:lnTo>
                  <a:pt x="30525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0" y="4721352"/>
            <a:ext cx="3047999" cy="460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0027" y="4715255"/>
            <a:ext cx="3058795" cy="472440"/>
          </a:xfrm>
          <a:custGeom>
            <a:avLst/>
            <a:gdLst/>
            <a:ahLst/>
            <a:cxnLst/>
            <a:rect l="l" t="t" r="r" b="b"/>
            <a:pathLst>
              <a:path w="3058795" h="472439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66343"/>
                </a:lnTo>
                <a:lnTo>
                  <a:pt x="1523" y="470915"/>
                </a:lnTo>
                <a:lnTo>
                  <a:pt x="4571" y="472439"/>
                </a:lnTo>
                <a:lnTo>
                  <a:pt x="3052571" y="472439"/>
                </a:lnTo>
                <a:lnTo>
                  <a:pt x="3057143" y="470915"/>
                </a:lnTo>
                <a:lnTo>
                  <a:pt x="3058667" y="466343"/>
                </a:lnTo>
                <a:lnTo>
                  <a:pt x="10667" y="466343"/>
                </a:lnTo>
                <a:lnTo>
                  <a:pt x="4571" y="461771"/>
                </a:lnTo>
                <a:lnTo>
                  <a:pt x="10667" y="461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3058667" y="6095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472439">
                <a:moveTo>
                  <a:pt x="10667" y="461771"/>
                </a:moveTo>
                <a:lnTo>
                  <a:pt x="4571" y="461771"/>
                </a:lnTo>
                <a:lnTo>
                  <a:pt x="10667" y="466343"/>
                </a:lnTo>
                <a:lnTo>
                  <a:pt x="10667" y="461771"/>
                </a:lnTo>
                <a:close/>
              </a:path>
              <a:path w="3058795" h="472439">
                <a:moveTo>
                  <a:pt x="3047999" y="461771"/>
                </a:moveTo>
                <a:lnTo>
                  <a:pt x="10667" y="461771"/>
                </a:lnTo>
                <a:lnTo>
                  <a:pt x="10667" y="466343"/>
                </a:lnTo>
                <a:lnTo>
                  <a:pt x="3047999" y="466343"/>
                </a:lnTo>
                <a:lnTo>
                  <a:pt x="3047999" y="461771"/>
                </a:lnTo>
                <a:close/>
              </a:path>
              <a:path w="3058795" h="472439">
                <a:moveTo>
                  <a:pt x="3047999" y="6095"/>
                </a:moveTo>
                <a:lnTo>
                  <a:pt x="3047999" y="466343"/>
                </a:lnTo>
                <a:lnTo>
                  <a:pt x="3052571" y="461771"/>
                </a:lnTo>
                <a:lnTo>
                  <a:pt x="3058667" y="461771"/>
                </a:lnTo>
                <a:lnTo>
                  <a:pt x="3058667" y="10667"/>
                </a:lnTo>
                <a:lnTo>
                  <a:pt x="3052571" y="10667"/>
                </a:lnTo>
                <a:lnTo>
                  <a:pt x="3047999" y="6095"/>
                </a:lnTo>
                <a:close/>
              </a:path>
              <a:path w="3058795" h="472439">
                <a:moveTo>
                  <a:pt x="3058667" y="461771"/>
                </a:moveTo>
                <a:lnTo>
                  <a:pt x="3052571" y="461771"/>
                </a:lnTo>
                <a:lnTo>
                  <a:pt x="3047999" y="466343"/>
                </a:lnTo>
                <a:lnTo>
                  <a:pt x="3058667" y="466343"/>
                </a:lnTo>
                <a:lnTo>
                  <a:pt x="3058667" y="461771"/>
                </a:lnTo>
                <a:close/>
              </a:path>
              <a:path w="3058795" h="472439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3058795" h="472439">
                <a:moveTo>
                  <a:pt x="30479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3047999" y="10667"/>
                </a:lnTo>
                <a:lnTo>
                  <a:pt x="3047999" y="6095"/>
                </a:lnTo>
                <a:close/>
              </a:path>
              <a:path w="3058795" h="472439">
                <a:moveTo>
                  <a:pt x="3058667" y="6095"/>
                </a:moveTo>
                <a:lnTo>
                  <a:pt x="3047999" y="6095"/>
                </a:lnTo>
                <a:lnTo>
                  <a:pt x="3052571" y="10667"/>
                </a:lnTo>
                <a:lnTo>
                  <a:pt x="3058667" y="10667"/>
                </a:lnTo>
                <a:lnTo>
                  <a:pt x="30586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24200" y="5280660"/>
            <a:ext cx="840105" cy="99060"/>
          </a:xfrm>
          <a:custGeom>
            <a:avLst/>
            <a:gdLst/>
            <a:ahLst/>
            <a:cxnLst/>
            <a:rect l="l" t="t" r="r" b="b"/>
            <a:pathLst>
              <a:path w="840104" h="99060">
                <a:moveTo>
                  <a:pt x="811821" y="54832"/>
                </a:moveTo>
                <a:lnTo>
                  <a:pt x="751331" y="89915"/>
                </a:lnTo>
                <a:lnTo>
                  <a:pt x="748283" y="92963"/>
                </a:lnTo>
                <a:lnTo>
                  <a:pt x="751331" y="99059"/>
                </a:lnTo>
                <a:lnTo>
                  <a:pt x="755903" y="97535"/>
                </a:lnTo>
                <a:lnTo>
                  <a:pt x="831612" y="54863"/>
                </a:lnTo>
                <a:lnTo>
                  <a:pt x="829055" y="54863"/>
                </a:lnTo>
                <a:lnTo>
                  <a:pt x="811821" y="54832"/>
                </a:lnTo>
                <a:close/>
              </a:path>
              <a:path w="840104" h="99060">
                <a:moveTo>
                  <a:pt x="820963" y="49529"/>
                </a:moveTo>
                <a:lnTo>
                  <a:pt x="811821" y="54832"/>
                </a:lnTo>
                <a:lnTo>
                  <a:pt x="829055" y="54863"/>
                </a:lnTo>
                <a:lnTo>
                  <a:pt x="829055" y="53339"/>
                </a:lnTo>
                <a:lnTo>
                  <a:pt x="827531" y="53339"/>
                </a:lnTo>
                <a:lnTo>
                  <a:pt x="820963" y="49529"/>
                </a:lnTo>
                <a:close/>
              </a:path>
              <a:path w="840104" h="99060">
                <a:moveTo>
                  <a:pt x="752855" y="0"/>
                </a:moveTo>
                <a:lnTo>
                  <a:pt x="749807" y="3047"/>
                </a:lnTo>
                <a:lnTo>
                  <a:pt x="748283" y="6095"/>
                </a:lnTo>
                <a:lnTo>
                  <a:pt x="751331" y="9143"/>
                </a:lnTo>
                <a:lnTo>
                  <a:pt x="811711" y="44164"/>
                </a:lnTo>
                <a:lnTo>
                  <a:pt x="829055" y="44195"/>
                </a:lnTo>
                <a:lnTo>
                  <a:pt x="829055" y="54863"/>
                </a:lnTo>
                <a:lnTo>
                  <a:pt x="831612" y="54863"/>
                </a:lnTo>
                <a:lnTo>
                  <a:pt x="839723" y="50291"/>
                </a:lnTo>
                <a:lnTo>
                  <a:pt x="755903" y="1523"/>
                </a:lnTo>
                <a:lnTo>
                  <a:pt x="752855" y="0"/>
                </a:lnTo>
                <a:close/>
              </a:path>
              <a:path w="840104" h="99060">
                <a:moveTo>
                  <a:pt x="0" y="42671"/>
                </a:moveTo>
                <a:lnTo>
                  <a:pt x="0" y="53339"/>
                </a:lnTo>
                <a:lnTo>
                  <a:pt x="811821" y="54832"/>
                </a:lnTo>
                <a:lnTo>
                  <a:pt x="820963" y="49529"/>
                </a:lnTo>
                <a:lnTo>
                  <a:pt x="811711" y="44164"/>
                </a:lnTo>
                <a:lnTo>
                  <a:pt x="0" y="42671"/>
                </a:lnTo>
                <a:close/>
              </a:path>
              <a:path w="840104" h="99060">
                <a:moveTo>
                  <a:pt x="827531" y="45719"/>
                </a:moveTo>
                <a:lnTo>
                  <a:pt x="820963" y="49529"/>
                </a:lnTo>
                <a:lnTo>
                  <a:pt x="827531" y="53339"/>
                </a:lnTo>
                <a:lnTo>
                  <a:pt x="827531" y="45719"/>
                </a:lnTo>
                <a:close/>
              </a:path>
              <a:path w="840104" h="99060">
                <a:moveTo>
                  <a:pt x="829055" y="45719"/>
                </a:moveTo>
                <a:lnTo>
                  <a:pt x="827531" y="45719"/>
                </a:lnTo>
                <a:lnTo>
                  <a:pt x="827531" y="53339"/>
                </a:lnTo>
                <a:lnTo>
                  <a:pt x="829055" y="53339"/>
                </a:lnTo>
                <a:lnTo>
                  <a:pt x="829055" y="45719"/>
                </a:lnTo>
                <a:close/>
              </a:path>
              <a:path w="840104" h="99060">
                <a:moveTo>
                  <a:pt x="811711" y="44164"/>
                </a:moveTo>
                <a:lnTo>
                  <a:pt x="820963" y="49529"/>
                </a:lnTo>
                <a:lnTo>
                  <a:pt x="827531" y="45719"/>
                </a:lnTo>
                <a:lnTo>
                  <a:pt x="829055" y="45719"/>
                </a:lnTo>
                <a:lnTo>
                  <a:pt x="829055" y="44195"/>
                </a:lnTo>
                <a:lnTo>
                  <a:pt x="811711" y="4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7827" y="5172455"/>
            <a:ext cx="2220595" cy="287020"/>
          </a:xfrm>
          <a:custGeom>
            <a:avLst/>
            <a:gdLst/>
            <a:ahLst/>
            <a:cxnLst/>
            <a:rect l="l" t="t" r="r" b="b"/>
            <a:pathLst>
              <a:path w="2220595" h="287020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1939"/>
                </a:lnTo>
                <a:lnTo>
                  <a:pt x="1523" y="286511"/>
                </a:lnTo>
                <a:lnTo>
                  <a:pt x="2218943" y="286511"/>
                </a:lnTo>
                <a:lnTo>
                  <a:pt x="2220467" y="281939"/>
                </a:lnTo>
                <a:lnTo>
                  <a:pt x="4572" y="281939"/>
                </a:lnTo>
                <a:lnTo>
                  <a:pt x="4572" y="6095"/>
                </a:lnTo>
                <a:lnTo>
                  <a:pt x="2220467" y="6095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287020">
                <a:moveTo>
                  <a:pt x="2214372" y="6095"/>
                </a:moveTo>
                <a:lnTo>
                  <a:pt x="2214372" y="281939"/>
                </a:lnTo>
                <a:lnTo>
                  <a:pt x="2220467" y="281939"/>
                </a:lnTo>
                <a:lnTo>
                  <a:pt x="2220467" y="6095"/>
                </a:lnTo>
                <a:lnTo>
                  <a:pt x="22143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2400" y="5178552"/>
            <a:ext cx="2209799" cy="2758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7827" y="5172455"/>
            <a:ext cx="2220595" cy="287020"/>
          </a:xfrm>
          <a:custGeom>
            <a:avLst/>
            <a:gdLst/>
            <a:ahLst/>
            <a:cxnLst/>
            <a:rect l="l" t="t" r="r" b="b"/>
            <a:pathLst>
              <a:path w="2220595" h="287020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1939"/>
                </a:lnTo>
                <a:lnTo>
                  <a:pt x="1523" y="286511"/>
                </a:lnTo>
                <a:lnTo>
                  <a:pt x="2218943" y="286511"/>
                </a:lnTo>
                <a:lnTo>
                  <a:pt x="2220467" y="281939"/>
                </a:lnTo>
                <a:lnTo>
                  <a:pt x="10667" y="281939"/>
                </a:lnTo>
                <a:lnTo>
                  <a:pt x="4571" y="277367"/>
                </a:lnTo>
                <a:lnTo>
                  <a:pt x="10667" y="2773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220467" y="6095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287020">
                <a:moveTo>
                  <a:pt x="10667" y="277367"/>
                </a:moveTo>
                <a:lnTo>
                  <a:pt x="4571" y="277367"/>
                </a:lnTo>
                <a:lnTo>
                  <a:pt x="10667" y="281939"/>
                </a:lnTo>
                <a:lnTo>
                  <a:pt x="10667" y="277367"/>
                </a:lnTo>
                <a:close/>
              </a:path>
              <a:path w="2220595" h="287020">
                <a:moveTo>
                  <a:pt x="2209799" y="277367"/>
                </a:moveTo>
                <a:lnTo>
                  <a:pt x="10667" y="277367"/>
                </a:lnTo>
                <a:lnTo>
                  <a:pt x="10667" y="281939"/>
                </a:lnTo>
                <a:lnTo>
                  <a:pt x="2209799" y="281939"/>
                </a:lnTo>
                <a:lnTo>
                  <a:pt x="2209799" y="277367"/>
                </a:lnTo>
                <a:close/>
              </a:path>
              <a:path w="2220595" h="287020">
                <a:moveTo>
                  <a:pt x="2209799" y="6095"/>
                </a:moveTo>
                <a:lnTo>
                  <a:pt x="2209799" y="281939"/>
                </a:lnTo>
                <a:lnTo>
                  <a:pt x="2214371" y="277367"/>
                </a:lnTo>
                <a:lnTo>
                  <a:pt x="2220467" y="277367"/>
                </a:lnTo>
                <a:lnTo>
                  <a:pt x="2220467" y="10667"/>
                </a:lnTo>
                <a:lnTo>
                  <a:pt x="2214371" y="10667"/>
                </a:lnTo>
                <a:lnTo>
                  <a:pt x="2209799" y="6095"/>
                </a:lnTo>
                <a:close/>
              </a:path>
              <a:path w="2220595" h="287020">
                <a:moveTo>
                  <a:pt x="2220467" y="277367"/>
                </a:moveTo>
                <a:lnTo>
                  <a:pt x="2214371" y="277367"/>
                </a:lnTo>
                <a:lnTo>
                  <a:pt x="2209799" y="281939"/>
                </a:lnTo>
                <a:lnTo>
                  <a:pt x="2220467" y="281939"/>
                </a:lnTo>
                <a:lnTo>
                  <a:pt x="2220467" y="277367"/>
                </a:lnTo>
                <a:close/>
              </a:path>
              <a:path w="2220595" h="28702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220595" h="287020">
                <a:moveTo>
                  <a:pt x="22097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6095"/>
                </a:lnTo>
                <a:close/>
              </a:path>
              <a:path w="2220595" h="287020">
                <a:moveTo>
                  <a:pt x="2220467" y="6095"/>
                </a:moveTo>
                <a:lnTo>
                  <a:pt x="2209799" y="6095"/>
                </a:lnTo>
                <a:lnTo>
                  <a:pt x="2214371" y="10667"/>
                </a:lnTo>
                <a:lnTo>
                  <a:pt x="2220467" y="10667"/>
                </a:lnTo>
                <a:lnTo>
                  <a:pt x="22204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2400" y="5663184"/>
            <a:ext cx="2211705" cy="99060"/>
          </a:xfrm>
          <a:custGeom>
            <a:avLst/>
            <a:gdLst/>
            <a:ahLst/>
            <a:cxnLst/>
            <a:rect l="l" t="t" r="r" b="b"/>
            <a:pathLst>
              <a:path w="2211704" h="99060">
                <a:moveTo>
                  <a:pt x="2122931" y="0"/>
                </a:moveTo>
                <a:lnTo>
                  <a:pt x="2119883" y="6095"/>
                </a:lnTo>
                <a:lnTo>
                  <a:pt x="2122931" y="9143"/>
                </a:lnTo>
                <a:lnTo>
                  <a:pt x="2183345" y="44184"/>
                </a:lnTo>
                <a:lnTo>
                  <a:pt x="2200655" y="44195"/>
                </a:lnTo>
                <a:lnTo>
                  <a:pt x="2200655" y="54863"/>
                </a:lnTo>
                <a:lnTo>
                  <a:pt x="2183366" y="54863"/>
                </a:lnTo>
                <a:lnTo>
                  <a:pt x="2122931" y="89915"/>
                </a:lnTo>
                <a:lnTo>
                  <a:pt x="2119883" y="92963"/>
                </a:lnTo>
                <a:lnTo>
                  <a:pt x="2122931" y="99059"/>
                </a:lnTo>
                <a:lnTo>
                  <a:pt x="2127503" y="97535"/>
                </a:lnTo>
                <a:lnTo>
                  <a:pt x="2203212" y="54863"/>
                </a:lnTo>
                <a:lnTo>
                  <a:pt x="2200655" y="54863"/>
                </a:lnTo>
                <a:lnTo>
                  <a:pt x="2203233" y="54852"/>
                </a:lnTo>
                <a:lnTo>
                  <a:pt x="2211323" y="50291"/>
                </a:lnTo>
                <a:lnTo>
                  <a:pt x="2127503" y="1523"/>
                </a:lnTo>
                <a:lnTo>
                  <a:pt x="2122931" y="0"/>
                </a:lnTo>
                <a:close/>
              </a:path>
              <a:path w="2211704" h="99060">
                <a:moveTo>
                  <a:pt x="2192562" y="49529"/>
                </a:moveTo>
                <a:lnTo>
                  <a:pt x="2183387" y="54852"/>
                </a:lnTo>
                <a:lnTo>
                  <a:pt x="2200655" y="54863"/>
                </a:lnTo>
                <a:lnTo>
                  <a:pt x="2200655" y="53339"/>
                </a:lnTo>
                <a:lnTo>
                  <a:pt x="2199131" y="53339"/>
                </a:lnTo>
                <a:lnTo>
                  <a:pt x="2192562" y="49529"/>
                </a:lnTo>
                <a:close/>
              </a:path>
              <a:path w="2211704" h="99060">
                <a:moveTo>
                  <a:pt x="0" y="42671"/>
                </a:moveTo>
                <a:lnTo>
                  <a:pt x="0" y="53339"/>
                </a:lnTo>
                <a:lnTo>
                  <a:pt x="2183387" y="54852"/>
                </a:lnTo>
                <a:lnTo>
                  <a:pt x="2192562" y="49529"/>
                </a:lnTo>
                <a:lnTo>
                  <a:pt x="2183345" y="44184"/>
                </a:lnTo>
                <a:lnTo>
                  <a:pt x="0" y="42671"/>
                </a:lnTo>
                <a:close/>
              </a:path>
              <a:path w="2211704" h="99060">
                <a:moveTo>
                  <a:pt x="2199131" y="45719"/>
                </a:moveTo>
                <a:lnTo>
                  <a:pt x="2192562" y="49529"/>
                </a:lnTo>
                <a:lnTo>
                  <a:pt x="2199131" y="53339"/>
                </a:lnTo>
                <a:lnTo>
                  <a:pt x="2199131" y="45719"/>
                </a:lnTo>
                <a:close/>
              </a:path>
              <a:path w="2211704" h="99060">
                <a:moveTo>
                  <a:pt x="2200655" y="45719"/>
                </a:moveTo>
                <a:lnTo>
                  <a:pt x="2199131" y="45719"/>
                </a:lnTo>
                <a:lnTo>
                  <a:pt x="2199131" y="53339"/>
                </a:lnTo>
                <a:lnTo>
                  <a:pt x="2200655" y="53339"/>
                </a:lnTo>
                <a:lnTo>
                  <a:pt x="2200655" y="45719"/>
                </a:lnTo>
                <a:close/>
              </a:path>
              <a:path w="2211704" h="99060">
                <a:moveTo>
                  <a:pt x="2183345" y="44184"/>
                </a:moveTo>
                <a:lnTo>
                  <a:pt x="2192562" y="49529"/>
                </a:lnTo>
                <a:lnTo>
                  <a:pt x="2199131" y="45719"/>
                </a:lnTo>
                <a:lnTo>
                  <a:pt x="2200655" y="45719"/>
                </a:lnTo>
                <a:lnTo>
                  <a:pt x="2200655" y="44195"/>
                </a:lnTo>
                <a:lnTo>
                  <a:pt x="2183345" y="4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67627" y="5586984"/>
            <a:ext cx="1991995" cy="287020"/>
          </a:xfrm>
          <a:custGeom>
            <a:avLst/>
            <a:gdLst/>
            <a:ahLst/>
            <a:cxnLst/>
            <a:rect l="l" t="t" r="r" b="b"/>
            <a:pathLst>
              <a:path w="1991995" h="287020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1985771" y="286511"/>
                </a:lnTo>
                <a:lnTo>
                  <a:pt x="1990343" y="284987"/>
                </a:lnTo>
                <a:lnTo>
                  <a:pt x="1991867" y="280415"/>
                </a:lnTo>
                <a:lnTo>
                  <a:pt x="4572" y="280415"/>
                </a:lnTo>
                <a:lnTo>
                  <a:pt x="4572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287020">
                <a:moveTo>
                  <a:pt x="1985772" y="4571"/>
                </a:moveTo>
                <a:lnTo>
                  <a:pt x="1985772" y="280415"/>
                </a:lnTo>
                <a:lnTo>
                  <a:pt x="1991867" y="280415"/>
                </a:lnTo>
                <a:lnTo>
                  <a:pt x="1991867" y="4571"/>
                </a:lnTo>
                <a:lnTo>
                  <a:pt x="1985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72200" y="5591555"/>
            <a:ext cx="1981199" cy="2758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7627" y="5586984"/>
            <a:ext cx="1991995" cy="287020"/>
          </a:xfrm>
          <a:custGeom>
            <a:avLst/>
            <a:gdLst/>
            <a:ahLst/>
            <a:cxnLst/>
            <a:rect l="l" t="t" r="r" b="b"/>
            <a:pathLst>
              <a:path w="1991995" h="287020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0415"/>
                </a:lnTo>
                <a:lnTo>
                  <a:pt x="1523" y="284987"/>
                </a:lnTo>
                <a:lnTo>
                  <a:pt x="4571" y="286511"/>
                </a:lnTo>
                <a:lnTo>
                  <a:pt x="1985771" y="286511"/>
                </a:lnTo>
                <a:lnTo>
                  <a:pt x="1990343" y="284987"/>
                </a:lnTo>
                <a:lnTo>
                  <a:pt x="1991867" y="280415"/>
                </a:lnTo>
                <a:lnTo>
                  <a:pt x="10667" y="280415"/>
                </a:lnTo>
                <a:lnTo>
                  <a:pt x="4571" y="275843"/>
                </a:lnTo>
                <a:lnTo>
                  <a:pt x="10667" y="27584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287020">
                <a:moveTo>
                  <a:pt x="10667" y="275843"/>
                </a:moveTo>
                <a:lnTo>
                  <a:pt x="4571" y="275843"/>
                </a:lnTo>
                <a:lnTo>
                  <a:pt x="10667" y="280415"/>
                </a:lnTo>
                <a:lnTo>
                  <a:pt x="10667" y="275843"/>
                </a:lnTo>
                <a:close/>
              </a:path>
              <a:path w="1991995" h="287020">
                <a:moveTo>
                  <a:pt x="1981199" y="275843"/>
                </a:moveTo>
                <a:lnTo>
                  <a:pt x="10667" y="275843"/>
                </a:lnTo>
                <a:lnTo>
                  <a:pt x="10667" y="280415"/>
                </a:lnTo>
                <a:lnTo>
                  <a:pt x="1981199" y="280415"/>
                </a:lnTo>
                <a:lnTo>
                  <a:pt x="1981199" y="275843"/>
                </a:lnTo>
                <a:close/>
              </a:path>
              <a:path w="1991995" h="287020">
                <a:moveTo>
                  <a:pt x="1981199" y="4571"/>
                </a:moveTo>
                <a:lnTo>
                  <a:pt x="1981199" y="280415"/>
                </a:lnTo>
                <a:lnTo>
                  <a:pt x="1985771" y="275843"/>
                </a:lnTo>
                <a:lnTo>
                  <a:pt x="1991867" y="275843"/>
                </a:lnTo>
                <a:lnTo>
                  <a:pt x="1991867" y="9143"/>
                </a:lnTo>
                <a:lnTo>
                  <a:pt x="1985771" y="9143"/>
                </a:lnTo>
                <a:lnTo>
                  <a:pt x="1981199" y="4571"/>
                </a:lnTo>
                <a:close/>
              </a:path>
              <a:path w="1991995" h="287020">
                <a:moveTo>
                  <a:pt x="1991867" y="275843"/>
                </a:moveTo>
                <a:lnTo>
                  <a:pt x="1985771" y="275843"/>
                </a:lnTo>
                <a:lnTo>
                  <a:pt x="1981199" y="280415"/>
                </a:lnTo>
                <a:lnTo>
                  <a:pt x="1991867" y="280415"/>
                </a:lnTo>
                <a:lnTo>
                  <a:pt x="1991867" y="275843"/>
                </a:lnTo>
                <a:close/>
              </a:path>
              <a:path w="1991995" h="2870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991995" h="287020">
                <a:moveTo>
                  <a:pt x="1981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981199" y="9143"/>
                </a:lnTo>
                <a:lnTo>
                  <a:pt x="1981199" y="4571"/>
                </a:lnTo>
                <a:close/>
              </a:path>
              <a:path w="1991995" h="287020">
                <a:moveTo>
                  <a:pt x="1991867" y="4571"/>
                </a:moveTo>
                <a:lnTo>
                  <a:pt x="1981199" y="4571"/>
                </a:lnTo>
                <a:lnTo>
                  <a:pt x="1985771" y="9143"/>
                </a:lnTo>
                <a:lnTo>
                  <a:pt x="1991867" y="9143"/>
                </a:lnTo>
                <a:lnTo>
                  <a:pt x="1991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6120384"/>
            <a:ext cx="840105" cy="99060"/>
          </a:xfrm>
          <a:custGeom>
            <a:avLst/>
            <a:gdLst/>
            <a:ahLst/>
            <a:cxnLst/>
            <a:rect l="l" t="t" r="r" b="b"/>
            <a:pathLst>
              <a:path w="840104" h="99060">
                <a:moveTo>
                  <a:pt x="811821" y="54832"/>
                </a:moveTo>
                <a:lnTo>
                  <a:pt x="751331" y="89915"/>
                </a:lnTo>
                <a:lnTo>
                  <a:pt x="748283" y="92963"/>
                </a:lnTo>
                <a:lnTo>
                  <a:pt x="751331" y="99059"/>
                </a:lnTo>
                <a:lnTo>
                  <a:pt x="755903" y="97535"/>
                </a:lnTo>
                <a:lnTo>
                  <a:pt x="831612" y="54863"/>
                </a:lnTo>
                <a:lnTo>
                  <a:pt x="829055" y="54863"/>
                </a:lnTo>
                <a:lnTo>
                  <a:pt x="811821" y="54832"/>
                </a:lnTo>
                <a:close/>
              </a:path>
              <a:path w="840104" h="99060">
                <a:moveTo>
                  <a:pt x="820963" y="49529"/>
                </a:moveTo>
                <a:lnTo>
                  <a:pt x="811821" y="54832"/>
                </a:lnTo>
                <a:lnTo>
                  <a:pt x="829055" y="54863"/>
                </a:lnTo>
                <a:lnTo>
                  <a:pt x="829055" y="53339"/>
                </a:lnTo>
                <a:lnTo>
                  <a:pt x="827531" y="53339"/>
                </a:lnTo>
                <a:lnTo>
                  <a:pt x="820963" y="49529"/>
                </a:lnTo>
                <a:close/>
              </a:path>
              <a:path w="840104" h="99060">
                <a:moveTo>
                  <a:pt x="752855" y="0"/>
                </a:moveTo>
                <a:lnTo>
                  <a:pt x="749807" y="3047"/>
                </a:lnTo>
                <a:lnTo>
                  <a:pt x="748283" y="6095"/>
                </a:lnTo>
                <a:lnTo>
                  <a:pt x="751331" y="9143"/>
                </a:lnTo>
                <a:lnTo>
                  <a:pt x="811711" y="44164"/>
                </a:lnTo>
                <a:lnTo>
                  <a:pt x="829055" y="44195"/>
                </a:lnTo>
                <a:lnTo>
                  <a:pt x="829055" y="54863"/>
                </a:lnTo>
                <a:lnTo>
                  <a:pt x="831612" y="54863"/>
                </a:lnTo>
                <a:lnTo>
                  <a:pt x="839723" y="50291"/>
                </a:lnTo>
                <a:lnTo>
                  <a:pt x="755903" y="1523"/>
                </a:lnTo>
                <a:lnTo>
                  <a:pt x="752855" y="0"/>
                </a:lnTo>
                <a:close/>
              </a:path>
              <a:path w="840104" h="99060">
                <a:moveTo>
                  <a:pt x="0" y="42671"/>
                </a:moveTo>
                <a:lnTo>
                  <a:pt x="0" y="53339"/>
                </a:lnTo>
                <a:lnTo>
                  <a:pt x="811821" y="54832"/>
                </a:lnTo>
                <a:lnTo>
                  <a:pt x="820963" y="49529"/>
                </a:lnTo>
                <a:lnTo>
                  <a:pt x="811711" y="44164"/>
                </a:lnTo>
                <a:lnTo>
                  <a:pt x="0" y="42671"/>
                </a:lnTo>
                <a:close/>
              </a:path>
              <a:path w="840104" h="99060">
                <a:moveTo>
                  <a:pt x="827531" y="45719"/>
                </a:moveTo>
                <a:lnTo>
                  <a:pt x="820963" y="49529"/>
                </a:lnTo>
                <a:lnTo>
                  <a:pt x="827531" y="53339"/>
                </a:lnTo>
                <a:lnTo>
                  <a:pt x="827531" y="45719"/>
                </a:lnTo>
                <a:close/>
              </a:path>
              <a:path w="840104" h="99060">
                <a:moveTo>
                  <a:pt x="829055" y="45719"/>
                </a:moveTo>
                <a:lnTo>
                  <a:pt x="827531" y="45719"/>
                </a:lnTo>
                <a:lnTo>
                  <a:pt x="827531" y="53339"/>
                </a:lnTo>
                <a:lnTo>
                  <a:pt x="829055" y="53339"/>
                </a:lnTo>
                <a:lnTo>
                  <a:pt x="829055" y="45719"/>
                </a:lnTo>
                <a:close/>
              </a:path>
              <a:path w="840104" h="99060">
                <a:moveTo>
                  <a:pt x="811711" y="44164"/>
                </a:moveTo>
                <a:lnTo>
                  <a:pt x="820963" y="49529"/>
                </a:lnTo>
                <a:lnTo>
                  <a:pt x="827531" y="45719"/>
                </a:lnTo>
                <a:lnTo>
                  <a:pt x="829055" y="45719"/>
                </a:lnTo>
                <a:lnTo>
                  <a:pt x="829055" y="44195"/>
                </a:lnTo>
                <a:lnTo>
                  <a:pt x="811711" y="4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3627" y="6012179"/>
            <a:ext cx="3592195" cy="472440"/>
          </a:xfrm>
          <a:custGeom>
            <a:avLst/>
            <a:gdLst/>
            <a:ahLst/>
            <a:cxnLst/>
            <a:rect l="l" t="t" r="r" b="b"/>
            <a:pathLst>
              <a:path w="3592195" h="472439">
                <a:moveTo>
                  <a:pt x="358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67867"/>
                </a:lnTo>
                <a:lnTo>
                  <a:pt x="1523" y="470915"/>
                </a:lnTo>
                <a:lnTo>
                  <a:pt x="4571" y="472439"/>
                </a:lnTo>
                <a:lnTo>
                  <a:pt x="3585971" y="472439"/>
                </a:lnTo>
                <a:lnTo>
                  <a:pt x="3590543" y="470915"/>
                </a:lnTo>
                <a:lnTo>
                  <a:pt x="3592067" y="467867"/>
                </a:lnTo>
                <a:lnTo>
                  <a:pt x="4572" y="467867"/>
                </a:lnTo>
                <a:lnTo>
                  <a:pt x="4572" y="6095"/>
                </a:lnTo>
                <a:lnTo>
                  <a:pt x="3592067" y="6095"/>
                </a:lnTo>
                <a:lnTo>
                  <a:pt x="3590543" y="1523"/>
                </a:lnTo>
                <a:lnTo>
                  <a:pt x="3585971" y="0"/>
                </a:lnTo>
                <a:close/>
              </a:path>
              <a:path w="3592195" h="472439">
                <a:moveTo>
                  <a:pt x="3585972" y="6095"/>
                </a:moveTo>
                <a:lnTo>
                  <a:pt x="3585972" y="467867"/>
                </a:lnTo>
                <a:lnTo>
                  <a:pt x="3592067" y="467867"/>
                </a:lnTo>
                <a:lnTo>
                  <a:pt x="3592067" y="6095"/>
                </a:lnTo>
                <a:lnTo>
                  <a:pt x="35859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8200" y="6018276"/>
            <a:ext cx="3581399" cy="4617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3627" y="6012179"/>
            <a:ext cx="3592195" cy="472440"/>
          </a:xfrm>
          <a:custGeom>
            <a:avLst/>
            <a:gdLst/>
            <a:ahLst/>
            <a:cxnLst/>
            <a:rect l="l" t="t" r="r" b="b"/>
            <a:pathLst>
              <a:path w="3592195" h="472439">
                <a:moveTo>
                  <a:pt x="358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467867"/>
                </a:lnTo>
                <a:lnTo>
                  <a:pt x="1523" y="470915"/>
                </a:lnTo>
                <a:lnTo>
                  <a:pt x="4571" y="472439"/>
                </a:lnTo>
                <a:lnTo>
                  <a:pt x="3585971" y="472439"/>
                </a:lnTo>
                <a:lnTo>
                  <a:pt x="3590543" y="470915"/>
                </a:lnTo>
                <a:lnTo>
                  <a:pt x="3592067" y="467867"/>
                </a:lnTo>
                <a:lnTo>
                  <a:pt x="10667" y="467867"/>
                </a:lnTo>
                <a:lnTo>
                  <a:pt x="4571" y="461771"/>
                </a:lnTo>
                <a:lnTo>
                  <a:pt x="10667" y="461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3592067" y="6095"/>
                </a:lnTo>
                <a:lnTo>
                  <a:pt x="3590543" y="1523"/>
                </a:lnTo>
                <a:lnTo>
                  <a:pt x="3585971" y="0"/>
                </a:lnTo>
                <a:close/>
              </a:path>
              <a:path w="3592195" h="472439">
                <a:moveTo>
                  <a:pt x="10667" y="461771"/>
                </a:moveTo>
                <a:lnTo>
                  <a:pt x="4571" y="461771"/>
                </a:lnTo>
                <a:lnTo>
                  <a:pt x="10667" y="467867"/>
                </a:lnTo>
                <a:lnTo>
                  <a:pt x="10667" y="461771"/>
                </a:lnTo>
                <a:close/>
              </a:path>
              <a:path w="3592195" h="472439">
                <a:moveTo>
                  <a:pt x="3581399" y="461771"/>
                </a:moveTo>
                <a:lnTo>
                  <a:pt x="10667" y="461771"/>
                </a:lnTo>
                <a:lnTo>
                  <a:pt x="10667" y="467867"/>
                </a:lnTo>
                <a:lnTo>
                  <a:pt x="3581399" y="467867"/>
                </a:lnTo>
                <a:lnTo>
                  <a:pt x="3581399" y="461771"/>
                </a:lnTo>
                <a:close/>
              </a:path>
              <a:path w="3592195" h="472439">
                <a:moveTo>
                  <a:pt x="3581399" y="6095"/>
                </a:moveTo>
                <a:lnTo>
                  <a:pt x="3581399" y="467867"/>
                </a:lnTo>
                <a:lnTo>
                  <a:pt x="3585971" y="461771"/>
                </a:lnTo>
                <a:lnTo>
                  <a:pt x="3592067" y="461771"/>
                </a:lnTo>
                <a:lnTo>
                  <a:pt x="3592067" y="10667"/>
                </a:lnTo>
                <a:lnTo>
                  <a:pt x="3585971" y="10667"/>
                </a:lnTo>
                <a:lnTo>
                  <a:pt x="3581399" y="6095"/>
                </a:lnTo>
                <a:close/>
              </a:path>
              <a:path w="3592195" h="472439">
                <a:moveTo>
                  <a:pt x="3592067" y="461771"/>
                </a:moveTo>
                <a:lnTo>
                  <a:pt x="3585971" y="461771"/>
                </a:lnTo>
                <a:lnTo>
                  <a:pt x="3581399" y="467867"/>
                </a:lnTo>
                <a:lnTo>
                  <a:pt x="3592067" y="467867"/>
                </a:lnTo>
                <a:lnTo>
                  <a:pt x="3592067" y="461771"/>
                </a:lnTo>
                <a:close/>
              </a:path>
              <a:path w="3592195" h="472439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3592195" h="472439">
                <a:moveTo>
                  <a:pt x="35813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3581399" y="10667"/>
                </a:lnTo>
                <a:lnTo>
                  <a:pt x="3581399" y="6095"/>
                </a:lnTo>
                <a:close/>
              </a:path>
              <a:path w="3592195" h="472439">
                <a:moveTo>
                  <a:pt x="3592067" y="6095"/>
                </a:moveTo>
                <a:lnTo>
                  <a:pt x="3581399" y="6095"/>
                </a:lnTo>
                <a:lnTo>
                  <a:pt x="3585971" y="10667"/>
                </a:lnTo>
                <a:lnTo>
                  <a:pt x="3592067" y="10667"/>
                </a:lnTo>
                <a:lnTo>
                  <a:pt x="35920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67427" y="6772656"/>
            <a:ext cx="3394075" cy="285115"/>
          </a:xfrm>
          <a:custGeom>
            <a:avLst/>
            <a:gdLst/>
            <a:ahLst/>
            <a:cxnLst/>
            <a:rect l="l" t="t" r="r" b="b"/>
            <a:pathLst>
              <a:path w="3394075" h="285115">
                <a:moveTo>
                  <a:pt x="33878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0415"/>
                </a:lnTo>
                <a:lnTo>
                  <a:pt x="1523" y="283463"/>
                </a:lnTo>
                <a:lnTo>
                  <a:pt x="4571" y="284987"/>
                </a:lnTo>
                <a:lnTo>
                  <a:pt x="3387851" y="284987"/>
                </a:lnTo>
                <a:lnTo>
                  <a:pt x="3392423" y="283463"/>
                </a:lnTo>
                <a:lnTo>
                  <a:pt x="3393947" y="280415"/>
                </a:lnTo>
                <a:lnTo>
                  <a:pt x="4572" y="280415"/>
                </a:lnTo>
                <a:lnTo>
                  <a:pt x="4572" y="6095"/>
                </a:lnTo>
                <a:lnTo>
                  <a:pt x="3393947" y="6095"/>
                </a:lnTo>
                <a:lnTo>
                  <a:pt x="3392423" y="1523"/>
                </a:lnTo>
                <a:lnTo>
                  <a:pt x="3387851" y="0"/>
                </a:lnTo>
                <a:close/>
              </a:path>
              <a:path w="3394075" h="285115">
                <a:moveTo>
                  <a:pt x="3387852" y="6095"/>
                </a:moveTo>
                <a:lnTo>
                  <a:pt x="3387852" y="280415"/>
                </a:lnTo>
                <a:lnTo>
                  <a:pt x="3393947" y="280415"/>
                </a:lnTo>
                <a:lnTo>
                  <a:pt x="3393947" y="6095"/>
                </a:lnTo>
                <a:lnTo>
                  <a:pt x="338785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6778752"/>
            <a:ext cx="3383279" cy="274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7427" y="6772656"/>
            <a:ext cx="3394075" cy="285115"/>
          </a:xfrm>
          <a:custGeom>
            <a:avLst/>
            <a:gdLst/>
            <a:ahLst/>
            <a:cxnLst/>
            <a:rect l="l" t="t" r="r" b="b"/>
            <a:pathLst>
              <a:path w="3394075" h="285115">
                <a:moveTo>
                  <a:pt x="33878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80415"/>
                </a:lnTo>
                <a:lnTo>
                  <a:pt x="1523" y="283463"/>
                </a:lnTo>
                <a:lnTo>
                  <a:pt x="4571" y="284987"/>
                </a:lnTo>
                <a:lnTo>
                  <a:pt x="3387851" y="284987"/>
                </a:lnTo>
                <a:lnTo>
                  <a:pt x="3392423" y="283463"/>
                </a:lnTo>
                <a:lnTo>
                  <a:pt x="3393947" y="280415"/>
                </a:lnTo>
                <a:lnTo>
                  <a:pt x="10667" y="280415"/>
                </a:lnTo>
                <a:lnTo>
                  <a:pt x="4571" y="274319"/>
                </a:lnTo>
                <a:lnTo>
                  <a:pt x="10667" y="2743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3393947" y="6095"/>
                </a:lnTo>
                <a:lnTo>
                  <a:pt x="3392423" y="1523"/>
                </a:lnTo>
                <a:lnTo>
                  <a:pt x="3387851" y="0"/>
                </a:lnTo>
                <a:close/>
              </a:path>
              <a:path w="3394075" h="285115">
                <a:moveTo>
                  <a:pt x="10667" y="274319"/>
                </a:moveTo>
                <a:lnTo>
                  <a:pt x="4571" y="274319"/>
                </a:lnTo>
                <a:lnTo>
                  <a:pt x="10667" y="280415"/>
                </a:lnTo>
                <a:lnTo>
                  <a:pt x="10667" y="274319"/>
                </a:lnTo>
                <a:close/>
              </a:path>
              <a:path w="3394075" h="285115">
                <a:moveTo>
                  <a:pt x="3383279" y="274319"/>
                </a:moveTo>
                <a:lnTo>
                  <a:pt x="10667" y="274319"/>
                </a:lnTo>
                <a:lnTo>
                  <a:pt x="10667" y="280415"/>
                </a:lnTo>
                <a:lnTo>
                  <a:pt x="3383279" y="280415"/>
                </a:lnTo>
                <a:lnTo>
                  <a:pt x="3383279" y="274319"/>
                </a:lnTo>
                <a:close/>
              </a:path>
              <a:path w="3394075" h="285115">
                <a:moveTo>
                  <a:pt x="3383279" y="6095"/>
                </a:moveTo>
                <a:lnTo>
                  <a:pt x="3383279" y="280415"/>
                </a:lnTo>
                <a:lnTo>
                  <a:pt x="3387851" y="274319"/>
                </a:lnTo>
                <a:lnTo>
                  <a:pt x="3393947" y="274319"/>
                </a:lnTo>
                <a:lnTo>
                  <a:pt x="3393947" y="10667"/>
                </a:lnTo>
                <a:lnTo>
                  <a:pt x="3387851" y="10667"/>
                </a:lnTo>
                <a:lnTo>
                  <a:pt x="3383279" y="6095"/>
                </a:lnTo>
                <a:close/>
              </a:path>
              <a:path w="3394075" h="285115">
                <a:moveTo>
                  <a:pt x="3393947" y="274319"/>
                </a:moveTo>
                <a:lnTo>
                  <a:pt x="3387851" y="274319"/>
                </a:lnTo>
                <a:lnTo>
                  <a:pt x="3383279" y="280415"/>
                </a:lnTo>
                <a:lnTo>
                  <a:pt x="3393947" y="280415"/>
                </a:lnTo>
                <a:lnTo>
                  <a:pt x="3393947" y="274319"/>
                </a:lnTo>
                <a:close/>
              </a:path>
              <a:path w="3394075" h="285115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3394075" h="285115">
                <a:moveTo>
                  <a:pt x="338327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3383279" y="10667"/>
                </a:lnTo>
                <a:lnTo>
                  <a:pt x="3383279" y="6095"/>
                </a:lnTo>
                <a:close/>
              </a:path>
              <a:path w="3394075" h="285115">
                <a:moveTo>
                  <a:pt x="3393947" y="6095"/>
                </a:moveTo>
                <a:lnTo>
                  <a:pt x="3383279" y="6095"/>
                </a:lnTo>
                <a:lnTo>
                  <a:pt x="3387851" y="10667"/>
                </a:lnTo>
                <a:lnTo>
                  <a:pt x="3393947" y="10667"/>
                </a:lnTo>
                <a:lnTo>
                  <a:pt x="339394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42667" y="3715256"/>
            <a:ext cx="5135880" cy="329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0" indent="-53403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nts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aracter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26035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Arial"/>
                <a:cs typeface="Arial"/>
              </a:rPr>
              <a:t>This compar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oStrings.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374900" marR="12382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equates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string 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nd  r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turns true/fa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Arial"/>
                <a:cs typeface="Arial"/>
              </a:rPr>
              <a:t>Pr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nts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String 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ength.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698500" indent="15240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“Jon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then”.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98500" marR="116776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ind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har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ct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‘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’ in 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String.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This returns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sub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tring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bet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index 2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 8.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5909" y="2131885"/>
            <a:ext cx="85636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Le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el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explore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few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PI</a:t>
            </a:r>
            <a:r>
              <a:rPr sz="1600" b="1" spc="-65" dirty="0">
                <a:latin typeface="Arial"/>
                <a:cs typeface="Arial"/>
              </a:rPr>
              <a:t>’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String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class,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name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170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specific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character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string,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com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are,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leng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h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string,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replace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string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19371" y="6393179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802460" y="331891"/>
                </a:moveTo>
                <a:lnTo>
                  <a:pt x="731519" y="342899"/>
                </a:lnTo>
                <a:lnTo>
                  <a:pt x="728471" y="344423"/>
                </a:lnTo>
                <a:lnTo>
                  <a:pt x="728471" y="347471"/>
                </a:lnTo>
                <a:lnTo>
                  <a:pt x="729995" y="350519"/>
                </a:lnTo>
                <a:lnTo>
                  <a:pt x="733043" y="352043"/>
                </a:lnTo>
                <a:lnTo>
                  <a:pt x="829055" y="338327"/>
                </a:lnTo>
                <a:lnTo>
                  <a:pt x="818387" y="338327"/>
                </a:lnTo>
                <a:lnTo>
                  <a:pt x="802460" y="331891"/>
                </a:lnTo>
                <a:close/>
              </a:path>
              <a:path w="829310" h="352425">
                <a:moveTo>
                  <a:pt x="811876" y="330430"/>
                </a:moveTo>
                <a:lnTo>
                  <a:pt x="802460" y="331891"/>
                </a:lnTo>
                <a:lnTo>
                  <a:pt x="818387" y="338327"/>
                </a:lnTo>
                <a:lnTo>
                  <a:pt x="818895" y="336803"/>
                </a:lnTo>
                <a:lnTo>
                  <a:pt x="816863" y="336803"/>
                </a:lnTo>
                <a:lnTo>
                  <a:pt x="811876" y="330430"/>
                </a:lnTo>
                <a:close/>
              </a:path>
              <a:path w="829310" h="352425">
                <a:moveTo>
                  <a:pt x="766571" y="260603"/>
                </a:moveTo>
                <a:lnTo>
                  <a:pt x="763523" y="260603"/>
                </a:lnTo>
                <a:lnTo>
                  <a:pt x="761999" y="263651"/>
                </a:lnTo>
                <a:lnTo>
                  <a:pt x="761999" y="266699"/>
                </a:lnTo>
                <a:lnTo>
                  <a:pt x="806060" y="322999"/>
                </a:lnTo>
                <a:lnTo>
                  <a:pt x="821435" y="329183"/>
                </a:lnTo>
                <a:lnTo>
                  <a:pt x="818387" y="338327"/>
                </a:lnTo>
                <a:lnTo>
                  <a:pt x="829055" y="338327"/>
                </a:lnTo>
                <a:lnTo>
                  <a:pt x="769619" y="262127"/>
                </a:lnTo>
                <a:lnTo>
                  <a:pt x="766571" y="260603"/>
                </a:lnTo>
                <a:close/>
              </a:path>
              <a:path w="829310" h="352425">
                <a:moveTo>
                  <a:pt x="819911" y="329183"/>
                </a:moveTo>
                <a:lnTo>
                  <a:pt x="811876" y="330430"/>
                </a:lnTo>
                <a:lnTo>
                  <a:pt x="816863" y="336803"/>
                </a:lnTo>
                <a:lnTo>
                  <a:pt x="819911" y="329183"/>
                </a:lnTo>
                <a:close/>
              </a:path>
              <a:path w="829310" h="352425">
                <a:moveTo>
                  <a:pt x="821435" y="329183"/>
                </a:moveTo>
                <a:lnTo>
                  <a:pt x="819911" y="329183"/>
                </a:lnTo>
                <a:lnTo>
                  <a:pt x="816863" y="336803"/>
                </a:lnTo>
                <a:lnTo>
                  <a:pt x="818895" y="336803"/>
                </a:lnTo>
                <a:lnTo>
                  <a:pt x="821435" y="329183"/>
                </a:lnTo>
                <a:close/>
              </a:path>
              <a:path w="829310" h="352425">
                <a:moveTo>
                  <a:pt x="3047" y="0"/>
                </a:moveTo>
                <a:lnTo>
                  <a:pt x="0" y="7619"/>
                </a:lnTo>
                <a:lnTo>
                  <a:pt x="802460" y="331891"/>
                </a:lnTo>
                <a:lnTo>
                  <a:pt x="811876" y="330430"/>
                </a:lnTo>
                <a:lnTo>
                  <a:pt x="806060" y="322999"/>
                </a:lnTo>
                <a:lnTo>
                  <a:pt x="3047" y="0"/>
                </a:lnTo>
                <a:close/>
              </a:path>
              <a:path w="829310" h="352425">
                <a:moveTo>
                  <a:pt x="806060" y="322999"/>
                </a:moveTo>
                <a:lnTo>
                  <a:pt x="811876" y="330430"/>
                </a:lnTo>
                <a:lnTo>
                  <a:pt x="819911" y="329183"/>
                </a:lnTo>
                <a:lnTo>
                  <a:pt x="821435" y="329183"/>
                </a:lnTo>
                <a:lnTo>
                  <a:pt x="806060" y="322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1824</Words>
  <Application>Microsoft Office PowerPoint</Application>
  <PresentationFormat>Custom</PresentationFormat>
  <Paragraphs>328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String Class</vt:lpstr>
      <vt:lpstr>About String Class</vt:lpstr>
      <vt:lpstr>Lend a hand-String Constructors</vt:lpstr>
      <vt:lpstr>PowerPoint Presentation</vt:lpstr>
      <vt:lpstr>PowerPoint Presentation</vt:lpstr>
      <vt:lpstr>PowerPoint Presentation</vt:lpstr>
      <vt:lpstr>Lend a hand - String API’s</vt:lpstr>
      <vt:lpstr>What is StringBuffer?</vt:lpstr>
      <vt:lpstr>StringBuffer Class</vt:lpstr>
      <vt:lpstr>StringBuffer Class</vt:lpstr>
      <vt:lpstr>StringBuffer API’s</vt:lpstr>
      <vt:lpstr>StringBuffer API’s</vt:lpstr>
      <vt:lpstr>Lend a Hand – StringBuffer API</vt:lpstr>
      <vt:lpstr>PowerPoint Presentation</vt:lpstr>
      <vt:lpstr>What is StringBuilder?</vt:lpstr>
      <vt:lpstr>Lend a Hand – StringBuilder API</vt:lpstr>
      <vt:lpstr>Lend a hand-StringBuilder Methods</vt:lpstr>
      <vt:lpstr>StringTokenizer Class</vt:lpstr>
      <vt:lpstr>StringTokenizer API’s</vt:lpstr>
      <vt:lpstr>Lend a hand-StringTokenizer</vt:lpstr>
      <vt:lpstr>equals() and hashCode() method</vt:lpstr>
      <vt:lpstr>equals() and hashCode() method</vt:lpstr>
      <vt:lpstr>Lend a Hand – Equals and Hash Code</vt:lpstr>
      <vt:lpstr>Lend a hand Solution</vt:lpstr>
      <vt:lpstr>Key points on equals method.</vt:lpstr>
      <vt:lpstr>Key points on hash code method</vt:lpstr>
      <vt:lpstr>Time To Reflect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6</cp:revision>
  <dcterms:created xsi:type="dcterms:W3CDTF">2017-02-22T18:16:35Z</dcterms:created>
  <dcterms:modified xsi:type="dcterms:W3CDTF">2017-07-11T12:26:58Z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LastSaved">
    <vt:filetime>2017-02-22T00:00:00Z</vt:filetime>
  </property>
</Properties>
</file>