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79" r:id="rId2"/>
  </p:sldMasterIdLst>
  <p:notesMasterIdLst>
    <p:notesMasterId r:id="rId52"/>
  </p:notesMasterIdLst>
  <p:sldIdLst>
    <p:sldId id="307" r:id="rId3"/>
    <p:sldId id="259" r:id="rId4"/>
    <p:sldId id="306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8" r:id="rId51"/>
  </p:sldIdLst>
  <p:sldSz cx="10058400" cy="7772400"/>
  <p:notesSz cx="10058400" cy="7772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e18E0ptbCx2Ed59HLloz8w==" hashData="nCBwddrOeW8x/s3squru192GF55R/ug/wuJe7D5TDr+wigdXqQW0DJxTs9SBEWLmvtXPlBt54MnNCmO9ItTXOA=="/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352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6542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8367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8428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3844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3999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9866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029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7434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9105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59907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72205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3142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81991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75269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96885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83353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68462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90501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89703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01124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24809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70929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195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42721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2778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91999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99324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54656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75732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63664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64215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44625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24833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1344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57097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5444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06619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69902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57930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30065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89995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6958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9719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2890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1168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82179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9904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6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4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600"/>
            </a:lvl1pPr>
            <a:lvl2pPr marL="509352" indent="0">
              <a:buNone/>
              <a:defRPr sz="3100"/>
            </a:lvl2pPr>
            <a:lvl3pPr marL="1018705" indent="0">
              <a:buNone/>
              <a:defRPr sz="2700"/>
            </a:lvl3pPr>
            <a:lvl4pPr marL="1528058" indent="0">
              <a:buNone/>
              <a:defRPr sz="2200"/>
            </a:lvl4pPr>
            <a:lvl5pPr marL="2037411" indent="0">
              <a:buNone/>
              <a:defRPr sz="2200"/>
            </a:lvl5pPr>
            <a:lvl6pPr marL="2546764" indent="0">
              <a:buNone/>
              <a:defRPr sz="2200"/>
            </a:lvl6pPr>
            <a:lvl7pPr marL="3056116" indent="0">
              <a:buNone/>
              <a:defRPr sz="2200"/>
            </a:lvl7pPr>
            <a:lvl8pPr marL="3565469" indent="0">
              <a:buNone/>
              <a:defRPr sz="2200"/>
            </a:lvl8pPr>
            <a:lvl9pPr marL="4074821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600"/>
            </a:lvl1pPr>
            <a:lvl2pPr marL="509352" indent="0">
              <a:buNone/>
              <a:defRPr sz="1300"/>
            </a:lvl2pPr>
            <a:lvl3pPr marL="1018705" indent="0">
              <a:buNone/>
              <a:defRPr sz="1100"/>
            </a:lvl3pPr>
            <a:lvl4pPr marL="1528058" indent="0">
              <a:buNone/>
              <a:defRPr sz="1000"/>
            </a:lvl4pPr>
            <a:lvl5pPr marL="2037411" indent="0">
              <a:buNone/>
              <a:defRPr sz="1000"/>
            </a:lvl5pPr>
            <a:lvl6pPr marL="2546764" indent="0">
              <a:buNone/>
              <a:defRPr sz="1000"/>
            </a:lvl6pPr>
            <a:lvl7pPr marL="3056116" indent="0">
              <a:buNone/>
              <a:defRPr sz="1000"/>
            </a:lvl7pPr>
            <a:lvl8pPr marL="3565469" indent="0">
              <a:buNone/>
              <a:defRPr sz="1000"/>
            </a:lvl8pPr>
            <a:lvl9pPr marL="407482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22272" y="352637"/>
            <a:ext cx="2488407" cy="751691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3563" y="352637"/>
            <a:ext cx="7301071" cy="751691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2414588"/>
            <a:ext cx="8550275" cy="16652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4403725"/>
            <a:ext cx="7042150" cy="19875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2C46-51F3-4404-BF91-93A7EAB9259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AA9D-340C-461A-8E10-BE49C79736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2C46-51F3-4404-BF91-93A7EAB9259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AA9D-340C-461A-8E10-BE49C79736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994275"/>
            <a:ext cx="8548687" cy="15446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94063"/>
            <a:ext cx="8548687" cy="170021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2C46-51F3-4404-BF91-93A7EAB9259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AA9D-340C-461A-8E10-BE49C79736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812925"/>
            <a:ext cx="4449762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812925"/>
            <a:ext cx="4449763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2C46-51F3-4404-BF91-93A7EAB9259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AA9D-340C-461A-8E10-BE49C79736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739900"/>
            <a:ext cx="4443412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465388"/>
            <a:ext cx="4443412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739900"/>
            <a:ext cx="4445000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2465388"/>
            <a:ext cx="4445000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2C46-51F3-4404-BF91-93A7EAB9259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AA9D-340C-461A-8E10-BE49C79736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2C46-51F3-4404-BF91-93A7EAB9259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AA9D-340C-461A-8E10-BE49C79736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2C46-51F3-4404-BF91-93A7EAB9259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AA9D-340C-461A-8E10-BE49C79736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9563"/>
            <a:ext cx="3308350" cy="1317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309563"/>
            <a:ext cx="5622925" cy="66341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627188"/>
            <a:ext cx="3308350" cy="5316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2C46-51F3-4404-BF91-93A7EAB9259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AA9D-340C-461A-8E10-BE49C79736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5440363"/>
            <a:ext cx="6035675" cy="6429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693738"/>
            <a:ext cx="6035675" cy="4664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6083300"/>
            <a:ext cx="6035675" cy="911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2C46-51F3-4404-BF91-93A7EAB9259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AA9D-340C-461A-8E10-BE49C79736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2C46-51F3-4404-BF91-93A7EAB9259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AA9D-340C-461A-8E10-BE49C79736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311150"/>
            <a:ext cx="2262188" cy="6632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11150"/>
            <a:ext cx="6637337" cy="6632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2C46-51F3-4404-BF91-93A7EAB9259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AA9D-340C-461A-8E10-BE49C79736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35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70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0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67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1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4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48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3562" y="2054648"/>
            <a:ext cx="4894738" cy="5814907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5942" y="2054648"/>
            <a:ext cx="4894739" cy="5814907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1" y="1739795"/>
            <a:ext cx="4444207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352" indent="0">
              <a:buNone/>
              <a:defRPr sz="2200" b="1"/>
            </a:lvl2pPr>
            <a:lvl3pPr marL="1018705" indent="0">
              <a:buNone/>
              <a:defRPr sz="2000" b="1"/>
            </a:lvl3pPr>
            <a:lvl4pPr marL="1528058" indent="0">
              <a:buNone/>
              <a:defRPr sz="1800" b="1"/>
            </a:lvl4pPr>
            <a:lvl5pPr marL="2037411" indent="0">
              <a:buNone/>
              <a:defRPr sz="1800" b="1"/>
            </a:lvl5pPr>
            <a:lvl6pPr marL="2546764" indent="0">
              <a:buNone/>
              <a:defRPr sz="1800" b="1"/>
            </a:lvl6pPr>
            <a:lvl7pPr marL="3056116" indent="0">
              <a:buNone/>
              <a:defRPr sz="1800" b="1"/>
            </a:lvl7pPr>
            <a:lvl8pPr marL="3565469" indent="0">
              <a:buNone/>
              <a:defRPr sz="1800" b="1"/>
            </a:lvl8pPr>
            <a:lvl9pPr marL="4074821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1" y="2464859"/>
            <a:ext cx="4444207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9" y="1739795"/>
            <a:ext cx="4445953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352" indent="0">
              <a:buNone/>
              <a:defRPr sz="2200" b="1"/>
            </a:lvl2pPr>
            <a:lvl3pPr marL="1018705" indent="0">
              <a:buNone/>
              <a:defRPr sz="2000" b="1"/>
            </a:lvl3pPr>
            <a:lvl4pPr marL="1528058" indent="0">
              <a:buNone/>
              <a:defRPr sz="1800" b="1"/>
            </a:lvl4pPr>
            <a:lvl5pPr marL="2037411" indent="0">
              <a:buNone/>
              <a:defRPr sz="1800" b="1"/>
            </a:lvl5pPr>
            <a:lvl6pPr marL="2546764" indent="0">
              <a:buNone/>
              <a:defRPr sz="1800" b="1"/>
            </a:lvl6pPr>
            <a:lvl7pPr marL="3056116" indent="0">
              <a:buNone/>
              <a:defRPr sz="1800" b="1"/>
            </a:lvl7pPr>
            <a:lvl8pPr marL="3565469" indent="0">
              <a:buNone/>
              <a:defRPr sz="1800" b="1"/>
            </a:lvl8pPr>
            <a:lvl9pPr marL="4074821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9" y="2464859"/>
            <a:ext cx="4445953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2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2" y="1626447"/>
            <a:ext cx="3309144" cy="5316538"/>
          </a:xfrm>
        </p:spPr>
        <p:txBody>
          <a:bodyPr/>
          <a:lstStyle>
            <a:lvl1pPr marL="0" indent="0">
              <a:buNone/>
              <a:defRPr sz="1600"/>
            </a:lvl1pPr>
            <a:lvl2pPr marL="509352" indent="0">
              <a:buNone/>
              <a:defRPr sz="1300"/>
            </a:lvl2pPr>
            <a:lvl3pPr marL="1018705" indent="0">
              <a:buNone/>
              <a:defRPr sz="1100"/>
            </a:lvl3pPr>
            <a:lvl4pPr marL="1528058" indent="0">
              <a:buNone/>
              <a:defRPr sz="1000"/>
            </a:lvl4pPr>
            <a:lvl5pPr marL="2037411" indent="0">
              <a:buNone/>
              <a:defRPr sz="1000"/>
            </a:lvl5pPr>
            <a:lvl6pPr marL="2546764" indent="0">
              <a:buNone/>
              <a:defRPr sz="1000"/>
            </a:lvl6pPr>
            <a:lvl7pPr marL="3056116" indent="0">
              <a:buNone/>
              <a:defRPr sz="1000"/>
            </a:lvl7pPr>
            <a:lvl8pPr marL="3565469" indent="0">
              <a:buNone/>
              <a:defRPr sz="1000"/>
            </a:lvl8pPr>
            <a:lvl9pPr marL="407482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101870" tIns="50935" rIns="101870" bIns="5093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2"/>
            <a:ext cx="9052560" cy="5129425"/>
          </a:xfrm>
          <a:prstGeom prst="rect">
            <a:avLst/>
          </a:prstGeom>
        </p:spPr>
        <p:txBody>
          <a:bodyPr vert="horz" lIns="101870" tIns="50935" rIns="101870" bIns="5093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8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txStyles>
    <p:titleStyle>
      <a:lvl1pPr algn="ctr" defTabSz="1018705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15" indent="-382015" algn="l" defTabSz="1018705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698" indent="-318346" algn="l" defTabSz="1018705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382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734" indent="-254676" algn="l" defTabSz="1018705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087" indent="-254676" algn="l" defTabSz="1018705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440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793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145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498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52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705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058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411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764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116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469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821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311150"/>
            <a:ext cx="9051925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812925"/>
            <a:ext cx="9051925" cy="513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7204075"/>
            <a:ext cx="2346325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E2C46-51F3-4404-BF91-93A7EAB9259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7204075"/>
            <a:ext cx="3184525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7204075"/>
            <a:ext cx="2346325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AAA9D-340C-461A-8E10-BE49C79736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jpe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jpeg"/><Relationship Id="rId13" Type="http://schemas.openxmlformats.org/officeDocument/2006/relationships/image" Target="../media/image55.jpeg"/><Relationship Id="rId3" Type="http://schemas.openxmlformats.org/officeDocument/2006/relationships/image" Target="../media/image46.jpeg"/><Relationship Id="rId7" Type="http://schemas.openxmlformats.org/officeDocument/2006/relationships/image" Target="../media/image1.png"/><Relationship Id="rId12" Type="http://schemas.openxmlformats.org/officeDocument/2006/relationships/image" Target="../media/image5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jpeg"/><Relationship Id="rId11" Type="http://schemas.openxmlformats.org/officeDocument/2006/relationships/image" Target="../media/image53.png"/><Relationship Id="rId5" Type="http://schemas.openxmlformats.org/officeDocument/2006/relationships/image" Target="../media/image48.jpeg"/><Relationship Id="rId10" Type="http://schemas.openxmlformats.org/officeDocument/2006/relationships/image" Target="../media/image52.jpeg"/><Relationship Id="rId4" Type="http://schemas.openxmlformats.org/officeDocument/2006/relationships/image" Target="../media/image47.png"/><Relationship Id="rId9" Type="http://schemas.openxmlformats.org/officeDocument/2006/relationships/image" Target="../media/image51.jpeg"/><Relationship Id="rId14" Type="http://schemas.openxmlformats.org/officeDocument/2006/relationships/image" Target="../media/image5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3" Type="http://schemas.openxmlformats.org/officeDocument/2006/relationships/image" Target="../media/image57.png"/><Relationship Id="rId7" Type="http://schemas.openxmlformats.org/officeDocument/2006/relationships/image" Target="../media/image1.png"/><Relationship Id="rId12" Type="http://schemas.openxmlformats.org/officeDocument/2006/relationships/image" Target="../media/image6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0.png"/><Relationship Id="rId11" Type="http://schemas.openxmlformats.org/officeDocument/2006/relationships/image" Target="../media/image64.png"/><Relationship Id="rId5" Type="http://schemas.openxmlformats.org/officeDocument/2006/relationships/image" Target="../media/image59.png"/><Relationship Id="rId10" Type="http://schemas.openxmlformats.org/officeDocument/2006/relationships/image" Target="../media/image63.png"/><Relationship Id="rId4" Type="http://schemas.openxmlformats.org/officeDocument/2006/relationships/image" Target="../media/image58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5.png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60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10" Type="http://schemas.openxmlformats.org/officeDocument/2006/relationships/image" Target="../media/image80.png"/><Relationship Id="rId4" Type="http://schemas.openxmlformats.org/officeDocument/2006/relationships/image" Target="../media/image76.png"/><Relationship Id="rId9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4.jpeg"/><Relationship Id="rId5" Type="http://schemas.openxmlformats.org/officeDocument/2006/relationships/image" Target="../media/image1.png"/><Relationship Id="rId4" Type="http://schemas.openxmlformats.org/officeDocument/2006/relationships/image" Target="../media/image8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60.png"/><Relationship Id="rId7" Type="http://schemas.openxmlformats.org/officeDocument/2006/relationships/image" Target="../media/image8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8.png"/><Relationship Id="rId5" Type="http://schemas.openxmlformats.org/officeDocument/2006/relationships/image" Target="../media/image1.png"/><Relationship Id="rId4" Type="http://schemas.openxmlformats.org/officeDocument/2006/relationships/image" Target="../media/image87.png"/><Relationship Id="rId9" Type="http://schemas.openxmlformats.org/officeDocument/2006/relationships/image" Target="../media/image9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2.png"/><Relationship Id="rId7" Type="http://schemas.openxmlformats.org/officeDocument/2006/relationships/image" Target="../media/image9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Relationship Id="rId9" Type="http://schemas.openxmlformats.org/officeDocument/2006/relationships/image" Target="../media/image9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9.jpeg"/><Relationship Id="rId5" Type="http://schemas.openxmlformats.org/officeDocument/2006/relationships/image" Target="../media/image1.png"/><Relationship Id="rId4" Type="http://schemas.openxmlformats.org/officeDocument/2006/relationships/image" Target="../media/image8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1.png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60.png"/><Relationship Id="rId7" Type="http://schemas.openxmlformats.org/officeDocument/2006/relationships/image" Target="../media/image8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3.png"/><Relationship Id="rId5" Type="http://schemas.openxmlformats.org/officeDocument/2006/relationships/image" Target="../media/image1.png"/><Relationship Id="rId4" Type="http://schemas.openxmlformats.org/officeDocument/2006/relationships/image" Target="../media/image10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7" Type="http://schemas.openxmlformats.org/officeDocument/2006/relationships/image" Target="../media/image10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1.jpeg"/><Relationship Id="rId5" Type="http://schemas.openxmlformats.org/officeDocument/2006/relationships/image" Target="../media/image1.png"/><Relationship Id="rId4" Type="http://schemas.openxmlformats.org/officeDocument/2006/relationships/image" Target="../media/image8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6.png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126.png"/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12" Type="http://schemas.openxmlformats.org/officeDocument/2006/relationships/image" Target="../media/image12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0.png"/><Relationship Id="rId11" Type="http://schemas.openxmlformats.org/officeDocument/2006/relationships/image" Target="../media/image124.png"/><Relationship Id="rId5" Type="http://schemas.openxmlformats.org/officeDocument/2006/relationships/image" Target="../media/image119.png"/><Relationship Id="rId10" Type="http://schemas.openxmlformats.org/officeDocument/2006/relationships/image" Target="../media/image123.png"/><Relationship Id="rId4" Type="http://schemas.openxmlformats.org/officeDocument/2006/relationships/image" Target="../media/image118.png"/><Relationship Id="rId9" Type="http://schemas.openxmlformats.org/officeDocument/2006/relationships/image" Target="../media/image12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1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2590800"/>
            <a:ext cx="7543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Core Java</a:t>
            </a:r>
          </a:p>
          <a:p>
            <a:endParaRPr lang="en-US" sz="2800" dirty="0"/>
          </a:p>
          <a:p>
            <a:r>
              <a:rPr lang="en-US" sz="2800" dirty="0" smtClean="0"/>
              <a:t>Java Statements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14947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6100" y="914400"/>
            <a:ext cx="439483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02230" algn="l"/>
              </a:tabLst>
            </a:pPr>
            <a:r>
              <a:rPr sz="3600" dirty="0">
                <a:latin typeface="Arial"/>
                <a:cs typeface="Arial"/>
              </a:rPr>
              <a:t>If</a:t>
            </a:r>
            <a:r>
              <a:rPr sz="3600" spc="-1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S</a:t>
            </a:r>
            <a:r>
              <a:rPr sz="3600" spc="-15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atement	Examp</a:t>
            </a:r>
            <a:r>
              <a:rPr sz="3600" spc="5" dirty="0">
                <a:latin typeface="Arial"/>
                <a:cs typeface="Arial"/>
              </a:rPr>
              <a:t>l</a:t>
            </a:r>
            <a:r>
              <a:rPr sz="3600" dirty="0">
                <a:latin typeface="Arial"/>
                <a:cs typeface="Arial"/>
              </a:rPr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6100" y="2131173"/>
            <a:ext cx="6320155" cy="1652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834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Exa</a:t>
            </a:r>
            <a:r>
              <a:rPr sz="2000" b="1" spc="-10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ples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 s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mp</a:t>
            </a:r>
            <a:r>
              <a:rPr sz="2000" b="1" spc="-15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If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ement</a:t>
            </a:r>
            <a:r>
              <a:rPr sz="2000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Arial"/>
                <a:cs typeface="Arial"/>
              </a:rPr>
              <a:t>Ex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mple</a:t>
            </a:r>
            <a:r>
              <a:rPr sz="1800" b="1" spc="-10" dirty="0">
                <a:latin typeface="Arial"/>
                <a:cs typeface="Arial"/>
              </a:rPr>
              <a:t>1</a:t>
            </a:r>
            <a:r>
              <a:rPr sz="1800" b="1" dirty="0">
                <a:latin typeface="Arial"/>
                <a:cs typeface="Arial"/>
              </a:rPr>
              <a:t>: </a:t>
            </a:r>
            <a:r>
              <a:rPr sz="1800" b="1" spc="-10" dirty="0">
                <a:solidFill>
                  <a:srgbClr val="E46C0A"/>
                </a:solidFill>
                <a:latin typeface="Arial"/>
                <a:cs typeface="Arial"/>
              </a:rPr>
              <a:t>W</a:t>
            </a:r>
            <a:r>
              <a:rPr sz="1800" b="1" dirty="0">
                <a:solidFill>
                  <a:srgbClr val="E46C0A"/>
                </a:solidFill>
                <a:latin typeface="Arial"/>
                <a:cs typeface="Arial"/>
              </a:rPr>
              <a:t>it</a:t>
            </a:r>
            <a:r>
              <a:rPr sz="1800" b="1" spc="5" dirty="0">
                <a:solidFill>
                  <a:srgbClr val="E46C0A"/>
                </a:solidFill>
                <a:latin typeface="Arial"/>
                <a:cs typeface="Arial"/>
              </a:rPr>
              <a:t>h</a:t>
            </a:r>
            <a:r>
              <a:rPr sz="1800" b="1" dirty="0">
                <a:solidFill>
                  <a:srgbClr val="E46C0A"/>
                </a:solidFill>
                <a:latin typeface="Arial"/>
                <a:cs typeface="Arial"/>
              </a:rPr>
              <a:t>o</a:t>
            </a:r>
            <a:r>
              <a:rPr sz="1800" b="1" spc="5" dirty="0">
                <a:solidFill>
                  <a:srgbClr val="E46C0A"/>
                </a:solidFill>
                <a:latin typeface="Arial"/>
                <a:cs typeface="Arial"/>
              </a:rPr>
              <a:t>u</a:t>
            </a:r>
            <a:r>
              <a:rPr sz="1800" b="1" dirty="0">
                <a:solidFill>
                  <a:srgbClr val="E46C0A"/>
                </a:solidFill>
                <a:latin typeface="Arial"/>
                <a:cs typeface="Arial"/>
              </a:rPr>
              <a:t>t</a:t>
            </a:r>
            <a:r>
              <a:rPr sz="1800" b="1" spc="-35" dirty="0">
                <a:solidFill>
                  <a:srgbClr val="E46C0A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46C0A"/>
                </a:solidFill>
                <a:latin typeface="Arial"/>
                <a:cs typeface="Arial"/>
              </a:rPr>
              <a:t>curly</a:t>
            </a:r>
            <a:r>
              <a:rPr sz="1800" b="1" spc="-5" dirty="0">
                <a:solidFill>
                  <a:srgbClr val="E46C0A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46C0A"/>
                </a:solidFill>
                <a:latin typeface="Arial"/>
                <a:cs typeface="Arial"/>
              </a:rPr>
              <a:t>bra</a:t>
            </a:r>
            <a:r>
              <a:rPr sz="1800" b="1" spc="-10" dirty="0">
                <a:solidFill>
                  <a:srgbClr val="E46C0A"/>
                </a:solidFill>
                <a:latin typeface="Arial"/>
                <a:cs typeface="Arial"/>
              </a:rPr>
              <a:t>c</a:t>
            </a:r>
            <a:r>
              <a:rPr sz="1800" b="1" dirty="0">
                <a:solidFill>
                  <a:srgbClr val="E46C0A"/>
                </a:solidFill>
                <a:latin typeface="Arial"/>
                <a:cs typeface="Arial"/>
              </a:rPr>
              <a:t>es</a:t>
            </a:r>
            <a:endParaRPr sz="1800">
              <a:latin typeface="Arial"/>
              <a:cs typeface="Arial"/>
            </a:endParaRPr>
          </a:p>
          <a:p>
            <a:pPr marL="927100" marR="4377690" algn="just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 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 1</a:t>
            </a:r>
            <a:r>
              <a:rPr sz="1800" spc="-1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; 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 b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 2</a:t>
            </a:r>
            <a:r>
              <a:rPr sz="1800" spc="-1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; I</a:t>
            </a:r>
            <a:r>
              <a:rPr sz="1800" spc="5" dirty="0">
                <a:latin typeface="Arial"/>
                <a:cs typeface="Arial"/>
              </a:rPr>
              <a:t>f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(a&gt;b)</a:t>
            </a:r>
            <a:endParaRPr sz="1800">
              <a:latin typeface="Arial"/>
              <a:cs typeface="Arial"/>
            </a:endParaRPr>
          </a:p>
          <a:p>
            <a:pPr marL="1384300">
              <a:lnSpc>
                <a:spcPct val="100000"/>
              </a:lnSpc>
            </a:pPr>
            <a:r>
              <a:rPr sz="1800" dirty="0">
                <a:solidFill>
                  <a:srgbClr val="007033"/>
                </a:solidFill>
                <a:latin typeface="Arial"/>
                <a:cs typeface="Arial"/>
              </a:rPr>
              <a:t>S</a:t>
            </a:r>
            <a:r>
              <a:rPr sz="1800" spc="-25" dirty="0">
                <a:solidFill>
                  <a:srgbClr val="007033"/>
                </a:solidFill>
                <a:latin typeface="Arial"/>
                <a:cs typeface="Arial"/>
              </a:rPr>
              <a:t>y</a:t>
            </a:r>
            <a:r>
              <a:rPr sz="1800" dirty="0">
                <a:solidFill>
                  <a:srgbClr val="007033"/>
                </a:solidFill>
                <a:latin typeface="Arial"/>
                <a:cs typeface="Arial"/>
              </a:rPr>
              <a:t>stem.o</a:t>
            </a:r>
            <a:r>
              <a:rPr sz="1800" spc="-10" dirty="0">
                <a:solidFill>
                  <a:srgbClr val="007033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007033"/>
                </a:solidFill>
                <a:latin typeface="Arial"/>
                <a:cs typeface="Arial"/>
              </a:rPr>
              <a:t>t</a:t>
            </a:r>
            <a:r>
              <a:rPr sz="1800" spc="5" dirty="0">
                <a:solidFill>
                  <a:srgbClr val="007033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007033"/>
                </a:solidFill>
                <a:latin typeface="Arial"/>
                <a:cs typeface="Arial"/>
              </a:rPr>
              <a:t>pr</a:t>
            </a:r>
            <a:r>
              <a:rPr sz="1800" spc="-10" dirty="0">
                <a:solidFill>
                  <a:srgbClr val="007033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007033"/>
                </a:solidFill>
                <a:latin typeface="Arial"/>
                <a:cs typeface="Arial"/>
              </a:rPr>
              <a:t>ntl</a:t>
            </a:r>
            <a:r>
              <a:rPr sz="1800" spc="-10" dirty="0">
                <a:solidFill>
                  <a:srgbClr val="007033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007033"/>
                </a:solidFill>
                <a:latin typeface="Arial"/>
                <a:cs typeface="Arial"/>
              </a:rPr>
              <a:t>(“</a:t>
            </a:r>
            <a:r>
              <a:rPr sz="1800" spc="-135" dirty="0">
                <a:solidFill>
                  <a:srgbClr val="007033"/>
                </a:solidFill>
                <a:latin typeface="Arial"/>
                <a:cs typeface="Arial"/>
              </a:rPr>
              <a:t>V</a:t>
            </a:r>
            <a:r>
              <a:rPr sz="1800" dirty="0">
                <a:solidFill>
                  <a:srgbClr val="007033"/>
                </a:solidFill>
                <a:latin typeface="Arial"/>
                <a:cs typeface="Arial"/>
              </a:rPr>
              <a:t>a</a:t>
            </a:r>
            <a:r>
              <a:rPr sz="1800" spc="-10" dirty="0">
                <a:solidFill>
                  <a:srgbClr val="007033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007033"/>
                </a:solidFill>
                <a:latin typeface="Arial"/>
                <a:cs typeface="Arial"/>
              </a:rPr>
              <a:t>ue</a:t>
            </a:r>
            <a:r>
              <a:rPr sz="1800" spc="30" dirty="0">
                <a:solidFill>
                  <a:srgbClr val="00703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7033"/>
                </a:solidFill>
                <a:latin typeface="Arial"/>
                <a:cs typeface="Arial"/>
              </a:rPr>
              <a:t>of a is gr</a:t>
            </a:r>
            <a:r>
              <a:rPr sz="1800" spc="-10" dirty="0">
                <a:solidFill>
                  <a:srgbClr val="007033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7033"/>
                </a:solidFill>
                <a:latin typeface="Arial"/>
                <a:cs typeface="Arial"/>
              </a:rPr>
              <a:t>at</a:t>
            </a:r>
            <a:r>
              <a:rPr sz="1800" spc="-10" dirty="0">
                <a:solidFill>
                  <a:srgbClr val="007033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7033"/>
                </a:solidFill>
                <a:latin typeface="Arial"/>
                <a:cs typeface="Arial"/>
              </a:rPr>
              <a:t>r </a:t>
            </a:r>
            <a:r>
              <a:rPr sz="1800" spc="5" dirty="0">
                <a:solidFill>
                  <a:srgbClr val="007033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007033"/>
                </a:solidFill>
                <a:latin typeface="Arial"/>
                <a:cs typeface="Arial"/>
              </a:rPr>
              <a:t>h</a:t>
            </a:r>
            <a:r>
              <a:rPr sz="1800" spc="-10" dirty="0">
                <a:solidFill>
                  <a:srgbClr val="007033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07033"/>
                </a:solidFill>
                <a:latin typeface="Arial"/>
                <a:cs typeface="Arial"/>
              </a:rPr>
              <a:t>n</a:t>
            </a:r>
            <a:r>
              <a:rPr sz="1800" spc="10" dirty="0">
                <a:solidFill>
                  <a:srgbClr val="00703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7033"/>
                </a:solidFill>
                <a:latin typeface="Arial"/>
                <a:cs typeface="Arial"/>
              </a:rPr>
              <a:t>b”);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23328" y="4079850"/>
            <a:ext cx="5326380" cy="189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Ex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mple</a:t>
            </a:r>
            <a:r>
              <a:rPr sz="1800" b="1" spc="-10" dirty="0">
                <a:latin typeface="Arial"/>
                <a:cs typeface="Arial"/>
              </a:rPr>
              <a:t>2</a:t>
            </a:r>
            <a:r>
              <a:rPr sz="1800" b="1" dirty="0">
                <a:latin typeface="Arial"/>
                <a:cs typeface="Arial"/>
              </a:rPr>
              <a:t>: </a:t>
            </a:r>
            <a:r>
              <a:rPr sz="1800" b="1" spc="-10" dirty="0">
                <a:solidFill>
                  <a:srgbClr val="E46C0A"/>
                </a:solidFill>
                <a:latin typeface="Arial"/>
                <a:cs typeface="Arial"/>
              </a:rPr>
              <a:t>W</a:t>
            </a:r>
            <a:r>
              <a:rPr sz="1800" b="1" dirty="0">
                <a:solidFill>
                  <a:srgbClr val="E46C0A"/>
                </a:solidFill>
                <a:latin typeface="Arial"/>
                <a:cs typeface="Arial"/>
              </a:rPr>
              <a:t>ith</a:t>
            </a:r>
            <a:r>
              <a:rPr sz="1800" b="1" spc="-15" dirty="0">
                <a:solidFill>
                  <a:srgbClr val="E46C0A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46C0A"/>
                </a:solidFill>
                <a:latin typeface="Arial"/>
                <a:cs typeface="Arial"/>
              </a:rPr>
              <a:t>curly</a:t>
            </a:r>
            <a:r>
              <a:rPr sz="1800" b="1" spc="-5" dirty="0">
                <a:solidFill>
                  <a:srgbClr val="E46C0A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46C0A"/>
                </a:solidFill>
                <a:latin typeface="Arial"/>
                <a:cs typeface="Arial"/>
              </a:rPr>
              <a:t>bra</a:t>
            </a:r>
            <a:r>
              <a:rPr sz="1800" b="1" spc="-10" dirty="0">
                <a:solidFill>
                  <a:srgbClr val="E46C0A"/>
                </a:solidFill>
                <a:latin typeface="Arial"/>
                <a:cs typeface="Arial"/>
              </a:rPr>
              <a:t>c</a:t>
            </a:r>
            <a:r>
              <a:rPr sz="1800" b="1" dirty="0">
                <a:solidFill>
                  <a:srgbClr val="E46C0A"/>
                </a:solidFill>
                <a:latin typeface="Arial"/>
                <a:cs typeface="Arial"/>
              </a:rPr>
              <a:t>es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 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mpId=1</a:t>
            </a:r>
            <a:r>
              <a:rPr sz="1800" spc="-15" dirty="0">
                <a:latin typeface="Arial"/>
                <a:cs typeface="Arial"/>
              </a:rPr>
              <a:t>2</a:t>
            </a:r>
            <a:r>
              <a:rPr sz="1800" dirty="0">
                <a:latin typeface="Arial"/>
                <a:cs typeface="Arial"/>
              </a:rPr>
              <a:t>6;</a:t>
            </a:r>
            <a:endParaRPr sz="1800">
              <a:latin typeface="Arial"/>
              <a:cs typeface="Arial"/>
            </a:endParaRPr>
          </a:p>
          <a:p>
            <a:pPr marL="469900" marR="266192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 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tirem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ntA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e=5</a:t>
            </a:r>
            <a:r>
              <a:rPr sz="1800" spc="-10" dirty="0">
                <a:latin typeface="Arial"/>
                <a:cs typeface="Arial"/>
              </a:rPr>
              <a:t>8</a:t>
            </a:r>
            <a:r>
              <a:rPr sz="1800" dirty="0">
                <a:latin typeface="Arial"/>
                <a:cs typeface="Arial"/>
              </a:rPr>
              <a:t>; 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 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mpA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e=3</a:t>
            </a:r>
            <a:r>
              <a:rPr sz="1800" spc="-10" dirty="0">
                <a:latin typeface="Arial"/>
                <a:cs typeface="Arial"/>
              </a:rPr>
              <a:t>4</a:t>
            </a:r>
            <a:r>
              <a:rPr sz="1800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763270" marR="5080" indent="-294005">
              <a:lnSpc>
                <a:spcPct val="100000"/>
              </a:lnSpc>
              <a:tabLst>
                <a:tab pos="3357245" algn="l"/>
              </a:tabLst>
            </a:pPr>
            <a:r>
              <a:rPr sz="1800" spc="-5" dirty="0">
                <a:solidFill>
                  <a:srgbClr val="002060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f(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(em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p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Ag</a:t>
            </a:r>
            <a:r>
              <a:rPr sz="1800" spc="-15" dirty="0">
                <a:solidFill>
                  <a:srgbClr val="EA380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&lt;retirem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ntA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g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e)	&amp;&amp;</a:t>
            </a:r>
            <a:r>
              <a:rPr sz="1800" spc="5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(em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p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Id=</a:t>
            </a:r>
            <a:r>
              <a:rPr sz="1800" spc="5" dirty="0">
                <a:solidFill>
                  <a:srgbClr val="EA3800"/>
                </a:solidFill>
                <a:latin typeface="Arial"/>
                <a:cs typeface="Arial"/>
              </a:rPr>
              <a:t>=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1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2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6</a:t>
            </a:r>
            <a:r>
              <a:rPr sz="1800" spc="-5" dirty="0">
                <a:solidFill>
                  <a:srgbClr val="EA3800"/>
                </a:solidFill>
                <a:latin typeface="Arial"/>
                <a:cs typeface="Arial"/>
              </a:rPr>
              <a:t>)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){ </a:t>
            </a:r>
            <a:r>
              <a:rPr sz="1800" dirty="0">
                <a:solidFill>
                  <a:srgbClr val="007033"/>
                </a:solidFill>
                <a:latin typeface="Arial"/>
                <a:cs typeface="Arial"/>
              </a:rPr>
              <a:t>S</a:t>
            </a:r>
            <a:r>
              <a:rPr sz="1800" spc="-25" dirty="0">
                <a:solidFill>
                  <a:srgbClr val="007033"/>
                </a:solidFill>
                <a:latin typeface="Arial"/>
                <a:cs typeface="Arial"/>
              </a:rPr>
              <a:t>y</a:t>
            </a:r>
            <a:r>
              <a:rPr sz="1800" dirty="0">
                <a:solidFill>
                  <a:srgbClr val="007033"/>
                </a:solidFill>
                <a:latin typeface="Arial"/>
                <a:cs typeface="Arial"/>
              </a:rPr>
              <a:t>stem.o</a:t>
            </a:r>
            <a:r>
              <a:rPr sz="1800" spc="-10" dirty="0">
                <a:solidFill>
                  <a:srgbClr val="007033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007033"/>
                </a:solidFill>
                <a:latin typeface="Arial"/>
                <a:cs typeface="Arial"/>
              </a:rPr>
              <a:t>t</a:t>
            </a:r>
            <a:r>
              <a:rPr sz="1800" spc="5" dirty="0">
                <a:solidFill>
                  <a:srgbClr val="007033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007033"/>
                </a:solidFill>
                <a:latin typeface="Arial"/>
                <a:cs typeface="Arial"/>
              </a:rPr>
              <a:t>pr</a:t>
            </a:r>
            <a:r>
              <a:rPr sz="1800" spc="-10" dirty="0">
                <a:solidFill>
                  <a:srgbClr val="007033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007033"/>
                </a:solidFill>
                <a:latin typeface="Arial"/>
                <a:cs typeface="Arial"/>
              </a:rPr>
              <a:t>ntl</a:t>
            </a:r>
            <a:r>
              <a:rPr sz="1800" spc="-10" dirty="0">
                <a:solidFill>
                  <a:srgbClr val="007033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007033"/>
                </a:solidFill>
                <a:latin typeface="Arial"/>
                <a:cs typeface="Arial"/>
              </a:rPr>
              <a:t>(“C</a:t>
            </a:r>
            <a:r>
              <a:rPr sz="1800" spc="-10" dirty="0">
                <a:solidFill>
                  <a:srgbClr val="007033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07033"/>
                </a:solidFill>
                <a:latin typeface="Arial"/>
                <a:cs typeface="Arial"/>
              </a:rPr>
              <a:t>lc</a:t>
            </a:r>
            <a:r>
              <a:rPr sz="1800" spc="-10" dirty="0">
                <a:solidFill>
                  <a:srgbClr val="007033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007033"/>
                </a:solidFill>
                <a:latin typeface="Arial"/>
                <a:cs typeface="Arial"/>
              </a:rPr>
              <a:t>l</a:t>
            </a:r>
            <a:r>
              <a:rPr sz="1800" spc="-10" dirty="0">
                <a:solidFill>
                  <a:srgbClr val="007033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07033"/>
                </a:solidFill>
                <a:latin typeface="Arial"/>
                <a:cs typeface="Arial"/>
              </a:rPr>
              <a:t>te</a:t>
            </a:r>
            <a:r>
              <a:rPr sz="1800" spc="50" dirty="0">
                <a:solidFill>
                  <a:srgbClr val="00703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7033"/>
                </a:solidFill>
                <a:latin typeface="Arial"/>
                <a:cs typeface="Arial"/>
              </a:rPr>
              <a:t>Sa</a:t>
            </a:r>
            <a:r>
              <a:rPr sz="1800" spc="-10" dirty="0">
                <a:solidFill>
                  <a:srgbClr val="007033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007033"/>
                </a:solidFill>
                <a:latin typeface="Arial"/>
                <a:cs typeface="Arial"/>
              </a:rPr>
              <a:t>ary</a:t>
            </a:r>
            <a:r>
              <a:rPr sz="1800" spc="-5" dirty="0">
                <a:solidFill>
                  <a:srgbClr val="00703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7033"/>
                </a:solidFill>
                <a:latin typeface="Arial"/>
                <a:cs typeface="Arial"/>
              </a:rPr>
              <a:t>”);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14627" y="6091428"/>
            <a:ext cx="6944995" cy="718185"/>
          </a:xfrm>
          <a:custGeom>
            <a:avLst/>
            <a:gdLst/>
            <a:ahLst/>
            <a:cxnLst/>
            <a:rect l="l" t="t" r="r" b="b"/>
            <a:pathLst>
              <a:path w="6944995" h="718184">
                <a:moveTo>
                  <a:pt x="6938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713231"/>
                </a:lnTo>
                <a:lnTo>
                  <a:pt x="1523" y="716279"/>
                </a:lnTo>
                <a:lnTo>
                  <a:pt x="4571" y="717803"/>
                </a:lnTo>
                <a:lnTo>
                  <a:pt x="6938771" y="717803"/>
                </a:lnTo>
                <a:lnTo>
                  <a:pt x="6943343" y="716279"/>
                </a:lnTo>
                <a:lnTo>
                  <a:pt x="6944867" y="713231"/>
                </a:lnTo>
                <a:lnTo>
                  <a:pt x="4572" y="713231"/>
                </a:lnTo>
                <a:lnTo>
                  <a:pt x="4572" y="4571"/>
                </a:lnTo>
                <a:lnTo>
                  <a:pt x="6944867" y="4571"/>
                </a:lnTo>
                <a:lnTo>
                  <a:pt x="6943343" y="1523"/>
                </a:lnTo>
                <a:lnTo>
                  <a:pt x="6938771" y="0"/>
                </a:lnTo>
                <a:close/>
              </a:path>
              <a:path w="6944995" h="718184">
                <a:moveTo>
                  <a:pt x="6938772" y="4571"/>
                </a:moveTo>
                <a:lnTo>
                  <a:pt x="6938772" y="713231"/>
                </a:lnTo>
                <a:lnTo>
                  <a:pt x="6944867" y="713231"/>
                </a:lnTo>
                <a:lnTo>
                  <a:pt x="6944867" y="4571"/>
                </a:lnTo>
                <a:lnTo>
                  <a:pt x="69387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19200" y="6096000"/>
            <a:ext cx="6934199" cy="7086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14627" y="6091428"/>
            <a:ext cx="6944995" cy="718185"/>
          </a:xfrm>
          <a:custGeom>
            <a:avLst/>
            <a:gdLst/>
            <a:ahLst/>
            <a:cxnLst/>
            <a:rect l="l" t="t" r="r" b="b"/>
            <a:pathLst>
              <a:path w="6944995" h="718184">
                <a:moveTo>
                  <a:pt x="6938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713231"/>
                </a:lnTo>
                <a:lnTo>
                  <a:pt x="1523" y="716279"/>
                </a:lnTo>
                <a:lnTo>
                  <a:pt x="4571" y="717803"/>
                </a:lnTo>
                <a:lnTo>
                  <a:pt x="6938771" y="717803"/>
                </a:lnTo>
                <a:lnTo>
                  <a:pt x="6943343" y="716279"/>
                </a:lnTo>
                <a:lnTo>
                  <a:pt x="6944867" y="713231"/>
                </a:lnTo>
                <a:lnTo>
                  <a:pt x="10667" y="713231"/>
                </a:lnTo>
                <a:lnTo>
                  <a:pt x="4571" y="708659"/>
                </a:lnTo>
                <a:lnTo>
                  <a:pt x="10667" y="708659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6944867" y="4571"/>
                </a:lnTo>
                <a:lnTo>
                  <a:pt x="6943343" y="1523"/>
                </a:lnTo>
                <a:lnTo>
                  <a:pt x="6938771" y="0"/>
                </a:lnTo>
                <a:close/>
              </a:path>
              <a:path w="6944995" h="718184">
                <a:moveTo>
                  <a:pt x="10667" y="708659"/>
                </a:moveTo>
                <a:lnTo>
                  <a:pt x="4571" y="708659"/>
                </a:lnTo>
                <a:lnTo>
                  <a:pt x="10667" y="713231"/>
                </a:lnTo>
                <a:lnTo>
                  <a:pt x="10667" y="708659"/>
                </a:lnTo>
                <a:close/>
              </a:path>
              <a:path w="6944995" h="718184">
                <a:moveTo>
                  <a:pt x="6934199" y="708659"/>
                </a:moveTo>
                <a:lnTo>
                  <a:pt x="10667" y="708659"/>
                </a:lnTo>
                <a:lnTo>
                  <a:pt x="10667" y="713231"/>
                </a:lnTo>
                <a:lnTo>
                  <a:pt x="6934199" y="713231"/>
                </a:lnTo>
                <a:lnTo>
                  <a:pt x="6934199" y="708659"/>
                </a:lnTo>
                <a:close/>
              </a:path>
              <a:path w="6944995" h="718184">
                <a:moveTo>
                  <a:pt x="6934199" y="4571"/>
                </a:moveTo>
                <a:lnTo>
                  <a:pt x="6934199" y="713231"/>
                </a:lnTo>
                <a:lnTo>
                  <a:pt x="6938771" y="708659"/>
                </a:lnTo>
                <a:lnTo>
                  <a:pt x="6944867" y="708659"/>
                </a:lnTo>
                <a:lnTo>
                  <a:pt x="6944867" y="10667"/>
                </a:lnTo>
                <a:lnTo>
                  <a:pt x="6938771" y="10667"/>
                </a:lnTo>
                <a:lnTo>
                  <a:pt x="6934199" y="4571"/>
                </a:lnTo>
                <a:close/>
              </a:path>
              <a:path w="6944995" h="718184">
                <a:moveTo>
                  <a:pt x="6944867" y="708659"/>
                </a:moveTo>
                <a:lnTo>
                  <a:pt x="6938771" y="708659"/>
                </a:lnTo>
                <a:lnTo>
                  <a:pt x="6934199" y="713231"/>
                </a:lnTo>
                <a:lnTo>
                  <a:pt x="6944867" y="713231"/>
                </a:lnTo>
                <a:lnTo>
                  <a:pt x="6944867" y="708659"/>
                </a:lnTo>
                <a:close/>
              </a:path>
              <a:path w="6944995" h="718184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6944995" h="718184">
                <a:moveTo>
                  <a:pt x="69341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6934199" y="10667"/>
                </a:lnTo>
                <a:lnTo>
                  <a:pt x="6934199" y="4571"/>
                </a:lnTo>
                <a:close/>
              </a:path>
              <a:path w="6944995" h="718184">
                <a:moveTo>
                  <a:pt x="6944867" y="4571"/>
                </a:moveTo>
                <a:lnTo>
                  <a:pt x="6934199" y="4571"/>
                </a:lnTo>
                <a:lnTo>
                  <a:pt x="6938771" y="10667"/>
                </a:lnTo>
                <a:lnTo>
                  <a:pt x="6944867" y="10667"/>
                </a:lnTo>
                <a:lnTo>
                  <a:pt x="69448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99553" y="6171237"/>
            <a:ext cx="6413500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It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a good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og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amming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tice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rly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es 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ga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dle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ether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there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one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more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statements.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05600" y="5152644"/>
            <a:ext cx="243840" cy="791210"/>
          </a:xfrm>
          <a:custGeom>
            <a:avLst/>
            <a:gdLst/>
            <a:ahLst/>
            <a:cxnLst/>
            <a:rect l="l" t="t" r="r" b="b"/>
            <a:pathLst>
              <a:path w="243840" h="791210">
                <a:moveTo>
                  <a:pt x="100583" y="752855"/>
                </a:moveTo>
                <a:lnTo>
                  <a:pt x="96011" y="752855"/>
                </a:lnTo>
                <a:lnTo>
                  <a:pt x="91439" y="754379"/>
                </a:lnTo>
                <a:lnTo>
                  <a:pt x="79247" y="757427"/>
                </a:lnTo>
                <a:lnTo>
                  <a:pt x="71627" y="758951"/>
                </a:lnTo>
                <a:lnTo>
                  <a:pt x="62483" y="758951"/>
                </a:lnTo>
                <a:lnTo>
                  <a:pt x="53339" y="760475"/>
                </a:lnTo>
                <a:lnTo>
                  <a:pt x="44195" y="760475"/>
                </a:lnTo>
                <a:lnTo>
                  <a:pt x="22859" y="761999"/>
                </a:lnTo>
                <a:lnTo>
                  <a:pt x="0" y="761999"/>
                </a:lnTo>
                <a:lnTo>
                  <a:pt x="1523" y="790955"/>
                </a:lnTo>
                <a:lnTo>
                  <a:pt x="24383" y="790955"/>
                </a:lnTo>
                <a:lnTo>
                  <a:pt x="45719" y="789431"/>
                </a:lnTo>
                <a:lnTo>
                  <a:pt x="56387" y="789431"/>
                </a:lnTo>
                <a:lnTo>
                  <a:pt x="67055" y="787907"/>
                </a:lnTo>
                <a:lnTo>
                  <a:pt x="76199" y="786383"/>
                </a:lnTo>
                <a:lnTo>
                  <a:pt x="99059" y="781811"/>
                </a:lnTo>
                <a:lnTo>
                  <a:pt x="105155" y="780287"/>
                </a:lnTo>
                <a:lnTo>
                  <a:pt x="112775" y="778763"/>
                </a:lnTo>
                <a:lnTo>
                  <a:pt x="117347" y="775715"/>
                </a:lnTo>
                <a:lnTo>
                  <a:pt x="120395" y="774191"/>
                </a:lnTo>
                <a:lnTo>
                  <a:pt x="128015" y="766571"/>
                </a:lnTo>
                <a:lnTo>
                  <a:pt x="128015" y="761999"/>
                </a:lnTo>
                <a:lnTo>
                  <a:pt x="129539" y="760475"/>
                </a:lnTo>
                <a:lnTo>
                  <a:pt x="129539" y="755903"/>
                </a:lnTo>
                <a:lnTo>
                  <a:pt x="100583" y="755903"/>
                </a:lnTo>
                <a:lnTo>
                  <a:pt x="100583" y="752855"/>
                </a:lnTo>
                <a:close/>
              </a:path>
              <a:path w="243840" h="791210">
                <a:moveTo>
                  <a:pt x="105155" y="749807"/>
                </a:moveTo>
                <a:lnTo>
                  <a:pt x="102107" y="751331"/>
                </a:lnTo>
                <a:lnTo>
                  <a:pt x="100583" y="752855"/>
                </a:lnTo>
                <a:lnTo>
                  <a:pt x="100583" y="755903"/>
                </a:lnTo>
                <a:lnTo>
                  <a:pt x="102107" y="752855"/>
                </a:lnTo>
                <a:lnTo>
                  <a:pt x="105155" y="749807"/>
                </a:lnTo>
                <a:close/>
              </a:path>
              <a:path w="243840" h="791210">
                <a:moveTo>
                  <a:pt x="129539" y="749807"/>
                </a:moveTo>
                <a:lnTo>
                  <a:pt x="105155" y="749807"/>
                </a:lnTo>
                <a:lnTo>
                  <a:pt x="102107" y="752855"/>
                </a:lnTo>
                <a:lnTo>
                  <a:pt x="100583" y="755903"/>
                </a:lnTo>
                <a:lnTo>
                  <a:pt x="129539" y="755903"/>
                </a:lnTo>
                <a:lnTo>
                  <a:pt x="129539" y="749807"/>
                </a:lnTo>
                <a:close/>
              </a:path>
              <a:path w="243840" h="791210">
                <a:moveTo>
                  <a:pt x="114807" y="396070"/>
                </a:moveTo>
                <a:lnTo>
                  <a:pt x="114299" y="396239"/>
                </a:lnTo>
                <a:lnTo>
                  <a:pt x="112775" y="397763"/>
                </a:lnTo>
                <a:lnTo>
                  <a:pt x="109727" y="399287"/>
                </a:lnTo>
                <a:lnTo>
                  <a:pt x="108203" y="399287"/>
                </a:lnTo>
                <a:lnTo>
                  <a:pt x="108203" y="400811"/>
                </a:lnTo>
                <a:lnTo>
                  <a:pt x="106679" y="400811"/>
                </a:lnTo>
                <a:lnTo>
                  <a:pt x="105155" y="403859"/>
                </a:lnTo>
                <a:lnTo>
                  <a:pt x="102107" y="406907"/>
                </a:lnTo>
                <a:lnTo>
                  <a:pt x="102107" y="408431"/>
                </a:lnTo>
                <a:lnTo>
                  <a:pt x="100583" y="411479"/>
                </a:lnTo>
                <a:lnTo>
                  <a:pt x="100583" y="752855"/>
                </a:lnTo>
                <a:lnTo>
                  <a:pt x="102107" y="751331"/>
                </a:lnTo>
                <a:lnTo>
                  <a:pt x="105155" y="749807"/>
                </a:lnTo>
                <a:lnTo>
                  <a:pt x="129539" y="749807"/>
                </a:lnTo>
                <a:lnTo>
                  <a:pt x="129539" y="422147"/>
                </a:lnTo>
                <a:lnTo>
                  <a:pt x="126491" y="422147"/>
                </a:lnTo>
                <a:lnTo>
                  <a:pt x="128523" y="419099"/>
                </a:lnTo>
                <a:lnTo>
                  <a:pt x="128015" y="419099"/>
                </a:lnTo>
                <a:lnTo>
                  <a:pt x="129539" y="414527"/>
                </a:lnTo>
                <a:lnTo>
                  <a:pt x="158495" y="414527"/>
                </a:lnTo>
                <a:lnTo>
                  <a:pt x="166115" y="413003"/>
                </a:lnTo>
                <a:lnTo>
                  <a:pt x="175259" y="413003"/>
                </a:lnTo>
                <a:lnTo>
                  <a:pt x="185927" y="411479"/>
                </a:lnTo>
                <a:lnTo>
                  <a:pt x="205739" y="409955"/>
                </a:lnTo>
                <a:lnTo>
                  <a:pt x="184403" y="408431"/>
                </a:lnTo>
                <a:lnTo>
                  <a:pt x="173735" y="408431"/>
                </a:lnTo>
                <a:lnTo>
                  <a:pt x="163067" y="406907"/>
                </a:lnTo>
                <a:lnTo>
                  <a:pt x="153923" y="405383"/>
                </a:lnTo>
                <a:lnTo>
                  <a:pt x="131063" y="400811"/>
                </a:lnTo>
                <a:lnTo>
                  <a:pt x="124967" y="399287"/>
                </a:lnTo>
                <a:lnTo>
                  <a:pt x="117347" y="397763"/>
                </a:lnTo>
                <a:lnTo>
                  <a:pt x="114807" y="396070"/>
                </a:lnTo>
                <a:close/>
              </a:path>
              <a:path w="243840" h="791210">
                <a:moveTo>
                  <a:pt x="129539" y="417575"/>
                </a:moveTo>
                <a:lnTo>
                  <a:pt x="126491" y="422147"/>
                </a:lnTo>
                <a:lnTo>
                  <a:pt x="128015" y="420623"/>
                </a:lnTo>
                <a:lnTo>
                  <a:pt x="129539" y="420115"/>
                </a:lnTo>
                <a:lnTo>
                  <a:pt x="129539" y="417575"/>
                </a:lnTo>
                <a:close/>
              </a:path>
              <a:path w="243840" h="791210">
                <a:moveTo>
                  <a:pt x="129539" y="420115"/>
                </a:moveTo>
                <a:lnTo>
                  <a:pt x="128015" y="420623"/>
                </a:lnTo>
                <a:lnTo>
                  <a:pt x="126491" y="422147"/>
                </a:lnTo>
                <a:lnTo>
                  <a:pt x="129539" y="422147"/>
                </a:lnTo>
                <a:lnTo>
                  <a:pt x="129539" y="420115"/>
                </a:lnTo>
                <a:close/>
              </a:path>
              <a:path w="243840" h="791210">
                <a:moveTo>
                  <a:pt x="158495" y="414527"/>
                </a:moveTo>
                <a:lnTo>
                  <a:pt x="129539" y="414527"/>
                </a:lnTo>
                <a:lnTo>
                  <a:pt x="129539" y="420115"/>
                </a:lnTo>
                <a:lnTo>
                  <a:pt x="132587" y="419099"/>
                </a:lnTo>
                <a:lnTo>
                  <a:pt x="137159" y="419099"/>
                </a:lnTo>
                <a:lnTo>
                  <a:pt x="143255" y="417575"/>
                </a:lnTo>
                <a:lnTo>
                  <a:pt x="158495" y="414527"/>
                </a:lnTo>
                <a:close/>
              </a:path>
              <a:path w="243840" h="791210">
                <a:moveTo>
                  <a:pt x="129539" y="414527"/>
                </a:moveTo>
                <a:lnTo>
                  <a:pt x="128015" y="419099"/>
                </a:lnTo>
                <a:lnTo>
                  <a:pt x="129539" y="417575"/>
                </a:lnTo>
                <a:lnTo>
                  <a:pt x="129539" y="414527"/>
                </a:lnTo>
                <a:close/>
              </a:path>
              <a:path w="243840" h="791210">
                <a:moveTo>
                  <a:pt x="129539" y="417575"/>
                </a:moveTo>
                <a:lnTo>
                  <a:pt x="128015" y="419099"/>
                </a:lnTo>
                <a:lnTo>
                  <a:pt x="128523" y="419099"/>
                </a:lnTo>
                <a:lnTo>
                  <a:pt x="129539" y="417575"/>
                </a:lnTo>
                <a:close/>
              </a:path>
              <a:path w="243840" h="791210">
                <a:moveTo>
                  <a:pt x="228599" y="380999"/>
                </a:moveTo>
                <a:lnTo>
                  <a:pt x="205739" y="382523"/>
                </a:lnTo>
                <a:lnTo>
                  <a:pt x="184403" y="382523"/>
                </a:lnTo>
                <a:lnTo>
                  <a:pt x="173735" y="384047"/>
                </a:lnTo>
                <a:lnTo>
                  <a:pt x="164591" y="385571"/>
                </a:lnTo>
                <a:lnTo>
                  <a:pt x="155447" y="385571"/>
                </a:lnTo>
                <a:lnTo>
                  <a:pt x="146303" y="387095"/>
                </a:lnTo>
                <a:lnTo>
                  <a:pt x="131063" y="390143"/>
                </a:lnTo>
                <a:lnTo>
                  <a:pt x="124967" y="391667"/>
                </a:lnTo>
                <a:lnTo>
                  <a:pt x="118871" y="394715"/>
                </a:lnTo>
                <a:lnTo>
                  <a:pt x="114807" y="396070"/>
                </a:lnTo>
                <a:lnTo>
                  <a:pt x="117347" y="397763"/>
                </a:lnTo>
                <a:lnTo>
                  <a:pt x="124967" y="399287"/>
                </a:lnTo>
                <a:lnTo>
                  <a:pt x="131063" y="400811"/>
                </a:lnTo>
                <a:lnTo>
                  <a:pt x="153923" y="405383"/>
                </a:lnTo>
                <a:lnTo>
                  <a:pt x="163067" y="406907"/>
                </a:lnTo>
                <a:lnTo>
                  <a:pt x="173735" y="408431"/>
                </a:lnTo>
                <a:lnTo>
                  <a:pt x="184403" y="408431"/>
                </a:lnTo>
                <a:lnTo>
                  <a:pt x="205739" y="409955"/>
                </a:lnTo>
                <a:lnTo>
                  <a:pt x="228599" y="409955"/>
                </a:lnTo>
                <a:lnTo>
                  <a:pt x="228599" y="380999"/>
                </a:lnTo>
                <a:close/>
              </a:path>
              <a:path w="243840" h="791210">
                <a:moveTo>
                  <a:pt x="230123" y="380999"/>
                </a:moveTo>
                <a:lnTo>
                  <a:pt x="228599" y="380999"/>
                </a:lnTo>
                <a:lnTo>
                  <a:pt x="228599" y="409955"/>
                </a:lnTo>
                <a:lnTo>
                  <a:pt x="237743" y="409955"/>
                </a:lnTo>
                <a:lnTo>
                  <a:pt x="243839" y="403859"/>
                </a:lnTo>
                <a:lnTo>
                  <a:pt x="243839" y="388619"/>
                </a:lnTo>
                <a:lnTo>
                  <a:pt x="237743" y="382523"/>
                </a:lnTo>
                <a:lnTo>
                  <a:pt x="230123" y="380999"/>
                </a:lnTo>
                <a:close/>
              </a:path>
              <a:path w="243840" h="791210">
                <a:moveTo>
                  <a:pt x="100583" y="39623"/>
                </a:moveTo>
                <a:lnTo>
                  <a:pt x="100583" y="380999"/>
                </a:lnTo>
                <a:lnTo>
                  <a:pt x="102107" y="382523"/>
                </a:lnTo>
                <a:lnTo>
                  <a:pt x="102107" y="385571"/>
                </a:lnTo>
                <a:lnTo>
                  <a:pt x="109727" y="393191"/>
                </a:lnTo>
                <a:lnTo>
                  <a:pt x="112775" y="394715"/>
                </a:lnTo>
                <a:lnTo>
                  <a:pt x="114807" y="396070"/>
                </a:lnTo>
                <a:lnTo>
                  <a:pt x="118871" y="394715"/>
                </a:lnTo>
                <a:lnTo>
                  <a:pt x="124967" y="391667"/>
                </a:lnTo>
                <a:lnTo>
                  <a:pt x="131063" y="390143"/>
                </a:lnTo>
                <a:lnTo>
                  <a:pt x="146303" y="387095"/>
                </a:lnTo>
                <a:lnTo>
                  <a:pt x="155447" y="385571"/>
                </a:lnTo>
                <a:lnTo>
                  <a:pt x="164591" y="385571"/>
                </a:lnTo>
                <a:lnTo>
                  <a:pt x="173735" y="384047"/>
                </a:lnTo>
                <a:lnTo>
                  <a:pt x="184403" y="382523"/>
                </a:lnTo>
                <a:lnTo>
                  <a:pt x="205739" y="382523"/>
                </a:lnTo>
                <a:lnTo>
                  <a:pt x="228599" y="380999"/>
                </a:lnTo>
                <a:lnTo>
                  <a:pt x="207263" y="380999"/>
                </a:lnTo>
                <a:lnTo>
                  <a:pt x="185927" y="379475"/>
                </a:lnTo>
                <a:lnTo>
                  <a:pt x="176783" y="379475"/>
                </a:lnTo>
                <a:lnTo>
                  <a:pt x="167639" y="377951"/>
                </a:lnTo>
                <a:lnTo>
                  <a:pt x="158495" y="377951"/>
                </a:lnTo>
                <a:lnTo>
                  <a:pt x="150875" y="376427"/>
                </a:lnTo>
                <a:lnTo>
                  <a:pt x="129539" y="376427"/>
                </a:lnTo>
                <a:lnTo>
                  <a:pt x="128015" y="373379"/>
                </a:lnTo>
                <a:lnTo>
                  <a:pt x="128777" y="373379"/>
                </a:lnTo>
                <a:lnTo>
                  <a:pt x="128015" y="371855"/>
                </a:lnTo>
                <a:lnTo>
                  <a:pt x="124967" y="368807"/>
                </a:lnTo>
                <a:lnTo>
                  <a:pt x="129539" y="368807"/>
                </a:lnTo>
                <a:lnTo>
                  <a:pt x="129539" y="41147"/>
                </a:lnTo>
                <a:lnTo>
                  <a:pt x="103631" y="41147"/>
                </a:lnTo>
                <a:lnTo>
                  <a:pt x="100583" y="39623"/>
                </a:lnTo>
                <a:close/>
              </a:path>
              <a:path w="243840" h="791210">
                <a:moveTo>
                  <a:pt x="128015" y="373379"/>
                </a:moveTo>
                <a:lnTo>
                  <a:pt x="129539" y="376427"/>
                </a:lnTo>
                <a:lnTo>
                  <a:pt x="129539" y="374903"/>
                </a:lnTo>
                <a:lnTo>
                  <a:pt x="128015" y="373379"/>
                </a:lnTo>
                <a:close/>
              </a:path>
              <a:path w="243840" h="791210">
                <a:moveTo>
                  <a:pt x="132587" y="371855"/>
                </a:moveTo>
                <a:lnTo>
                  <a:pt x="129539" y="371855"/>
                </a:lnTo>
                <a:lnTo>
                  <a:pt x="129539" y="376427"/>
                </a:lnTo>
                <a:lnTo>
                  <a:pt x="150875" y="376427"/>
                </a:lnTo>
                <a:lnTo>
                  <a:pt x="132587" y="371855"/>
                </a:lnTo>
                <a:close/>
              </a:path>
              <a:path w="243840" h="791210">
                <a:moveTo>
                  <a:pt x="128777" y="373379"/>
                </a:moveTo>
                <a:lnTo>
                  <a:pt x="128015" y="373379"/>
                </a:lnTo>
                <a:lnTo>
                  <a:pt x="129539" y="374903"/>
                </a:lnTo>
                <a:lnTo>
                  <a:pt x="128777" y="373379"/>
                </a:lnTo>
                <a:close/>
              </a:path>
              <a:path w="243840" h="791210">
                <a:moveTo>
                  <a:pt x="124967" y="368807"/>
                </a:moveTo>
                <a:lnTo>
                  <a:pt x="128015" y="371855"/>
                </a:lnTo>
                <a:lnTo>
                  <a:pt x="129539" y="374903"/>
                </a:lnTo>
                <a:lnTo>
                  <a:pt x="129539" y="371855"/>
                </a:lnTo>
                <a:lnTo>
                  <a:pt x="128015" y="370331"/>
                </a:lnTo>
                <a:lnTo>
                  <a:pt x="124967" y="368807"/>
                </a:lnTo>
                <a:close/>
              </a:path>
              <a:path w="243840" h="791210">
                <a:moveTo>
                  <a:pt x="129539" y="368807"/>
                </a:moveTo>
                <a:lnTo>
                  <a:pt x="124967" y="368807"/>
                </a:lnTo>
                <a:lnTo>
                  <a:pt x="128015" y="370331"/>
                </a:lnTo>
                <a:lnTo>
                  <a:pt x="129539" y="371855"/>
                </a:lnTo>
                <a:lnTo>
                  <a:pt x="129539" y="368807"/>
                </a:lnTo>
                <a:close/>
              </a:path>
              <a:path w="243840" h="791210">
                <a:moveTo>
                  <a:pt x="100583" y="36575"/>
                </a:moveTo>
                <a:lnTo>
                  <a:pt x="100583" y="39623"/>
                </a:lnTo>
                <a:lnTo>
                  <a:pt x="103631" y="41147"/>
                </a:lnTo>
                <a:lnTo>
                  <a:pt x="100583" y="36575"/>
                </a:lnTo>
                <a:close/>
              </a:path>
              <a:path w="243840" h="791210">
                <a:moveTo>
                  <a:pt x="129539" y="33527"/>
                </a:moveTo>
                <a:lnTo>
                  <a:pt x="100583" y="33527"/>
                </a:lnTo>
                <a:lnTo>
                  <a:pt x="100583" y="36575"/>
                </a:lnTo>
                <a:lnTo>
                  <a:pt x="103631" y="41147"/>
                </a:lnTo>
                <a:lnTo>
                  <a:pt x="129539" y="41147"/>
                </a:lnTo>
                <a:lnTo>
                  <a:pt x="129539" y="33527"/>
                </a:lnTo>
                <a:close/>
              </a:path>
              <a:path w="243840" h="791210">
                <a:moveTo>
                  <a:pt x="1523" y="0"/>
                </a:moveTo>
                <a:lnTo>
                  <a:pt x="0" y="28955"/>
                </a:lnTo>
                <a:lnTo>
                  <a:pt x="22859" y="28955"/>
                </a:lnTo>
                <a:lnTo>
                  <a:pt x="44195" y="30479"/>
                </a:lnTo>
                <a:lnTo>
                  <a:pt x="54863" y="32003"/>
                </a:lnTo>
                <a:lnTo>
                  <a:pt x="62483" y="32003"/>
                </a:lnTo>
                <a:lnTo>
                  <a:pt x="71627" y="33527"/>
                </a:lnTo>
                <a:lnTo>
                  <a:pt x="86867" y="36575"/>
                </a:lnTo>
                <a:lnTo>
                  <a:pt x="92963" y="38099"/>
                </a:lnTo>
                <a:lnTo>
                  <a:pt x="97535" y="38099"/>
                </a:lnTo>
                <a:lnTo>
                  <a:pt x="100583" y="39623"/>
                </a:lnTo>
                <a:lnTo>
                  <a:pt x="100583" y="33527"/>
                </a:lnTo>
                <a:lnTo>
                  <a:pt x="129539" y="33527"/>
                </a:lnTo>
                <a:lnTo>
                  <a:pt x="129539" y="32003"/>
                </a:lnTo>
                <a:lnTo>
                  <a:pt x="128015" y="30479"/>
                </a:lnTo>
                <a:lnTo>
                  <a:pt x="128015" y="25907"/>
                </a:lnTo>
                <a:lnTo>
                  <a:pt x="124967" y="22859"/>
                </a:lnTo>
                <a:lnTo>
                  <a:pt x="123443" y="19811"/>
                </a:lnTo>
                <a:lnTo>
                  <a:pt x="121919" y="19811"/>
                </a:lnTo>
                <a:lnTo>
                  <a:pt x="121919" y="18287"/>
                </a:lnTo>
                <a:lnTo>
                  <a:pt x="120395" y="18287"/>
                </a:lnTo>
                <a:lnTo>
                  <a:pt x="117347" y="16763"/>
                </a:lnTo>
                <a:lnTo>
                  <a:pt x="115823" y="15239"/>
                </a:lnTo>
                <a:lnTo>
                  <a:pt x="111251" y="13715"/>
                </a:lnTo>
                <a:lnTo>
                  <a:pt x="105155" y="10667"/>
                </a:lnTo>
                <a:lnTo>
                  <a:pt x="99059" y="9143"/>
                </a:lnTo>
                <a:lnTo>
                  <a:pt x="83819" y="6095"/>
                </a:lnTo>
                <a:lnTo>
                  <a:pt x="74675" y="4571"/>
                </a:lnTo>
                <a:lnTo>
                  <a:pt x="65531" y="4571"/>
                </a:lnTo>
                <a:lnTo>
                  <a:pt x="56387" y="3047"/>
                </a:lnTo>
                <a:lnTo>
                  <a:pt x="45719" y="1523"/>
                </a:lnTo>
                <a:lnTo>
                  <a:pt x="24383" y="1523"/>
                </a:lnTo>
                <a:lnTo>
                  <a:pt x="1523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10400" y="5105400"/>
            <a:ext cx="2514600" cy="838200"/>
          </a:xfrm>
          <a:custGeom>
            <a:avLst/>
            <a:gdLst/>
            <a:ahLst/>
            <a:cxnLst/>
            <a:rect l="l" t="t" r="r" b="b"/>
            <a:pathLst>
              <a:path w="2514600" h="838200">
                <a:moveTo>
                  <a:pt x="2375915" y="0"/>
                </a:moveTo>
                <a:lnTo>
                  <a:pt x="140207" y="0"/>
                </a:lnTo>
                <a:lnTo>
                  <a:pt x="131293" y="292"/>
                </a:lnTo>
                <a:lnTo>
                  <a:pt x="89909" y="9640"/>
                </a:lnTo>
                <a:lnTo>
                  <a:pt x="53882" y="30511"/>
                </a:lnTo>
                <a:lnTo>
                  <a:pt x="25418" y="60700"/>
                </a:lnTo>
                <a:lnTo>
                  <a:pt x="6722" y="98000"/>
                </a:lnTo>
                <a:lnTo>
                  <a:pt x="0" y="140207"/>
                </a:lnTo>
                <a:lnTo>
                  <a:pt x="0" y="699515"/>
                </a:lnTo>
                <a:lnTo>
                  <a:pt x="9305" y="748761"/>
                </a:lnTo>
                <a:lnTo>
                  <a:pt x="30089" y="784725"/>
                </a:lnTo>
                <a:lnTo>
                  <a:pt x="60328" y="813027"/>
                </a:lnTo>
                <a:lnTo>
                  <a:pt x="97782" y="831555"/>
                </a:lnTo>
                <a:lnTo>
                  <a:pt x="140207" y="838199"/>
                </a:lnTo>
                <a:lnTo>
                  <a:pt x="2375915" y="838199"/>
                </a:lnTo>
                <a:lnTo>
                  <a:pt x="2424298" y="829422"/>
                </a:lnTo>
                <a:lnTo>
                  <a:pt x="2460587" y="809111"/>
                </a:lnTo>
                <a:lnTo>
                  <a:pt x="2489164" y="779260"/>
                </a:lnTo>
                <a:lnTo>
                  <a:pt x="2507883" y="742013"/>
                </a:lnTo>
                <a:lnTo>
                  <a:pt x="2514599" y="699515"/>
                </a:lnTo>
                <a:lnTo>
                  <a:pt x="2514599" y="140207"/>
                </a:lnTo>
                <a:lnTo>
                  <a:pt x="2505494" y="90762"/>
                </a:lnTo>
                <a:lnTo>
                  <a:pt x="2485092" y="54416"/>
                </a:lnTo>
                <a:lnTo>
                  <a:pt x="2455288" y="25679"/>
                </a:lnTo>
                <a:lnTo>
                  <a:pt x="2418192" y="6793"/>
                </a:lnTo>
                <a:lnTo>
                  <a:pt x="2375915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98207" y="5093208"/>
            <a:ext cx="2540635" cy="864235"/>
          </a:xfrm>
          <a:custGeom>
            <a:avLst/>
            <a:gdLst/>
            <a:ahLst/>
            <a:cxnLst/>
            <a:rect l="l" t="t" r="r" b="b"/>
            <a:pathLst>
              <a:path w="2540634" h="864235">
                <a:moveTo>
                  <a:pt x="2388107" y="0"/>
                </a:moveTo>
                <a:lnTo>
                  <a:pt x="152399" y="0"/>
                </a:lnTo>
                <a:lnTo>
                  <a:pt x="121919" y="3047"/>
                </a:lnTo>
                <a:lnTo>
                  <a:pt x="79247" y="18287"/>
                </a:lnTo>
                <a:lnTo>
                  <a:pt x="44195" y="45719"/>
                </a:lnTo>
                <a:lnTo>
                  <a:pt x="18287" y="80771"/>
                </a:lnTo>
                <a:lnTo>
                  <a:pt x="3047" y="121919"/>
                </a:lnTo>
                <a:lnTo>
                  <a:pt x="0" y="152399"/>
                </a:lnTo>
                <a:lnTo>
                  <a:pt x="0" y="711707"/>
                </a:lnTo>
                <a:lnTo>
                  <a:pt x="7619" y="757427"/>
                </a:lnTo>
                <a:lnTo>
                  <a:pt x="25907" y="797051"/>
                </a:lnTo>
                <a:lnTo>
                  <a:pt x="56387" y="829055"/>
                </a:lnTo>
                <a:lnTo>
                  <a:pt x="94487" y="851915"/>
                </a:lnTo>
                <a:lnTo>
                  <a:pt x="152399" y="864107"/>
                </a:lnTo>
                <a:lnTo>
                  <a:pt x="2388107" y="864107"/>
                </a:lnTo>
                <a:lnTo>
                  <a:pt x="2433827" y="856487"/>
                </a:lnTo>
                <a:lnTo>
                  <a:pt x="2473451" y="838199"/>
                </a:lnTo>
                <a:lnTo>
                  <a:pt x="138683" y="838199"/>
                </a:lnTo>
                <a:lnTo>
                  <a:pt x="114299" y="832103"/>
                </a:lnTo>
                <a:lnTo>
                  <a:pt x="71627" y="809243"/>
                </a:lnTo>
                <a:lnTo>
                  <a:pt x="35051" y="760475"/>
                </a:lnTo>
                <a:lnTo>
                  <a:pt x="25907" y="723899"/>
                </a:lnTo>
                <a:lnTo>
                  <a:pt x="25907" y="138683"/>
                </a:lnTo>
                <a:lnTo>
                  <a:pt x="47243" y="80771"/>
                </a:lnTo>
                <a:lnTo>
                  <a:pt x="82295" y="47243"/>
                </a:lnTo>
                <a:lnTo>
                  <a:pt x="128015" y="27431"/>
                </a:lnTo>
                <a:lnTo>
                  <a:pt x="140207" y="25907"/>
                </a:lnTo>
                <a:lnTo>
                  <a:pt x="2471927" y="25907"/>
                </a:lnTo>
                <a:lnTo>
                  <a:pt x="2459735" y="18287"/>
                </a:lnTo>
                <a:lnTo>
                  <a:pt x="2446019" y="12191"/>
                </a:lnTo>
                <a:lnTo>
                  <a:pt x="2418587" y="3047"/>
                </a:lnTo>
                <a:lnTo>
                  <a:pt x="2388107" y="0"/>
                </a:lnTo>
                <a:close/>
              </a:path>
              <a:path w="2540634" h="864235">
                <a:moveTo>
                  <a:pt x="2471927" y="25907"/>
                </a:moveTo>
                <a:lnTo>
                  <a:pt x="2401823" y="25907"/>
                </a:lnTo>
                <a:lnTo>
                  <a:pt x="2438399" y="35051"/>
                </a:lnTo>
                <a:lnTo>
                  <a:pt x="2459735" y="47243"/>
                </a:lnTo>
                <a:lnTo>
                  <a:pt x="2493263" y="82295"/>
                </a:lnTo>
                <a:lnTo>
                  <a:pt x="2513075" y="128015"/>
                </a:lnTo>
                <a:lnTo>
                  <a:pt x="2514599" y="140207"/>
                </a:lnTo>
                <a:lnTo>
                  <a:pt x="2514599" y="725423"/>
                </a:lnTo>
                <a:lnTo>
                  <a:pt x="2499359" y="772667"/>
                </a:lnTo>
                <a:lnTo>
                  <a:pt x="2468879" y="809243"/>
                </a:lnTo>
                <a:lnTo>
                  <a:pt x="2424683" y="833627"/>
                </a:lnTo>
                <a:lnTo>
                  <a:pt x="2400299" y="838199"/>
                </a:lnTo>
                <a:lnTo>
                  <a:pt x="2473451" y="838199"/>
                </a:lnTo>
                <a:lnTo>
                  <a:pt x="2505455" y="807719"/>
                </a:lnTo>
                <a:lnTo>
                  <a:pt x="2528315" y="769619"/>
                </a:lnTo>
                <a:lnTo>
                  <a:pt x="2540507" y="711707"/>
                </a:lnTo>
                <a:lnTo>
                  <a:pt x="2540507" y="152399"/>
                </a:lnTo>
                <a:lnTo>
                  <a:pt x="2532887" y="106679"/>
                </a:lnTo>
                <a:lnTo>
                  <a:pt x="2514599" y="67055"/>
                </a:lnTo>
                <a:lnTo>
                  <a:pt x="2484119" y="35051"/>
                </a:lnTo>
                <a:lnTo>
                  <a:pt x="2471927" y="25907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131741" y="5221072"/>
            <a:ext cx="2078355" cy="630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sz="1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ion</a:t>
            </a:r>
            <a:r>
              <a:rPr sz="14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1400" b="1" spc="-10" dirty="0">
                <a:solidFill>
                  <a:srgbClr val="C00000"/>
                </a:solidFill>
                <a:latin typeface="Arial"/>
                <a:cs typeface="Arial"/>
              </a:rPr>
              <a:t>g</a:t>
            </a:r>
            <a:r>
              <a:rPr sz="1400" b="1" dirty="0">
                <a:solidFill>
                  <a:srgbClr val="C00000"/>
                </a:solidFill>
                <a:latin typeface="Arial"/>
                <a:cs typeface="Arial"/>
              </a:rPr>
              <a:t>e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C00000"/>
                </a:solidFill>
                <a:latin typeface="Arial"/>
                <a:cs typeface="Arial"/>
              </a:rPr>
              <a:t>id</a:t>
            </a:r>
            <a:r>
              <a:rPr sz="1400" b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satisf</a:t>
            </a:r>
            <a:r>
              <a:rPr sz="1400" b="1" spc="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ed</a:t>
            </a:r>
            <a:r>
              <a:rPr sz="14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the messa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3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ill</a:t>
            </a:r>
            <a:r>
              <a:rPr sz="14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printe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692589"/>
            <a:ext cx="4753256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83665" algn="l"/>
              </a:tabLst>
            </a:pPr>
            <a:r>
              <a:rPr sz="3600" dirty="0">
                <a:latin typeface="Arial"/>
                <a:cs typeface="Arial"/>
              </a:rPr>
              <a:t>I</a:t>
            </a:r>
            <a:r>
              <a:rPr sz="3600" spc="-15" dirty="0">
                <a:latin typeface="Arial"/>
                <a:cs typeface="Arial"/>
              </a:rPr>
              <a:t>f</a:t>
            </a:r>
            <a:r>
              <a:rPr sz="3600" dirty="0">
                <a:latin typeface="Arial"/>
                <a:cs typeface="Arial"/>
              </a:rPr>
              <a:t>-e</a:t>
            </a:r>
            <a:r>
              <a:rPr sz="3600" spc="5" dirty="0">
                <a:latin typeface="Arial"/>
                <a:cs typeface="Arial"/>
              </a:rPr>
              <a:t>l</a:t>
            </a:r>
            <a:r>
              <a:rPr sz="3600" dirty="0">
                <a:latin typeface="Arial"/>
                <a:cs typeface="Arial"/>
              </a:rPr>
              <a:t>se	S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ateme</a:t>
            </a:r>
            <a:r>
              <a:rPr sz="3600" spc="5" dirty="0">
                <a:latin typeface="Arial"/>
                <a:cs typeface="Arial"/>
              </a:rPr>
              <a:t>n</a:t>
            </a:r>
            <a:r>
              <a:rPr sz="3600" dirty="0">
                <a:latin typeface="Arial"/>
                <a:cs typeface="Arial"/>
              </a:rPr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2193" y="2131173"/>
            <a:ext cx="3522979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What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is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an 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spc="5" dirty="0">
                <a:latin typeface="Arial"/>
                <a:cs typeface="Arial"/>
              </a:rPr>
              <a:t>f</a:t>
            </a:r>
            <a:r>
              <a:rPr sz="2000" b="1" dirty="0">
                <a:latin typeface="Arial"/>
                <a:cs typeface="Arial"/>
              </a:rPr>
              <a:t>-else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ement?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24245" y="3045372"/>
            <a:ext cx="17462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+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25902" y="3045372"/>
            <a:ext cx="17462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=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67027" y="2778252"/>
            <a:ext cx="2220595" cy="657225"/>
          </a:xfrm>
          <a:custGeom>
            <a:avLst/>
            <a:gdLst/>
            <a:ahLst/>
            <a:cxnLst/>
            <a:rect l="l" t="t" r="r" b="b"/>
            <a:pathLst>
              <a:path w="2220595" h="657225">
                <a:moveTo>
                  <a:pt x="22143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50747"/>
                </a:lnTo>
                <a:lnTo>
                  <a:pt x="1523" y="655319"/>
                </a:lnTo>
                <a:lnTo>
                  <a:pt x="4571" y="656843"/>
                </a:lnTo>
                <a:lnTo>
                  <a:pt x="2214371" y="656843"/>
                </a:lnTo>
                <a:lnTo>
                  <a:pt x="2218943" y="655319"/>
                </a:lnTo>
                <a:lnTo>
                  <a:pt x="2220467" y="650747"/>
                </a:lnTo>
                <a:lnTo>
                  <a:pt x="4572" y="650747"/>
                </a:lnTo>
                <a:lnTo>
                  <a:pt x="4572" y="4571"/>
                </a:lnTo>
                <a:lnTo>
                  <a:pt x="2220467" y="4571"/>
                </a:lnTo>
                <a:lnTo>
                  <a:pt x="2218943" y="1523"/>
                </a:lnTo>
                <a:lnTo>
                  <a:pt x="2214371" y="0"/>
                </a:lnTo>
                <a:close/>
              </a:path>
              <a:path w="2220595" h="657225">
                <a:moveTo>
                  <a:pt x="2214372" y="4571"/>
                </a:moveTo>
                <a:lnTo>
                  <a:pt x="2214372" y="650747"/>
                </a:lnTo>
                <a:lnTo>
                  <a:pt x="2220467" y="650747"/>
                </a:lnTo>
                <a:lnTo>
                  <a:pt x="2220467" y="4571"/>
                </a:lnTo>
                <a:lnTo>
                  <a:pt x="22143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71600" y="2782824"/>
            <a:ext cx="2209799" cy="646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67027" y="2778252"/>
            <a:ext cx="2220595" cy="657225"/>
          </a:xfrm>
          <a:custGeom>
            <a:avLst/>
            <a:gdLst/>
            <a:ahLst/>
            <a:cxnLst/>
            <a:rect l="l" t="t" r="r" b="b"/>
            <a:pathLst>
              <a:path w="2220595" h="657225">
                <a:moveTo>
                  <a:pt x="22143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50747"/>
                </a:lnTo>
                <a:lnTo>
                  <a:pt x="1523" y="655319"/>
                </a:lnTo>
                <a:lnTo>
                  <a:pt x="4571" y="656843"/>
                </a:lnTo>
                <a:lnTo>
                  <a:pt x="2214371" y="656843"/>
                </a:lnTo>
                <a:lnTo>
                  <a:pt x="2218943" y="655319"/>
                </a:lnTo>
                <a:lnTo>
                  <a:pt x="2220467" y="650747"/>
                </a:lnTo>
                <a:lnTo>
                  <a:pt x="10667" y="650747"/>
                </a:lnTo>
                <a:lnTo>
                  <a:pt x="4571" y="646175"/>
                </a:lnTo>
                <a:lnTo>
                  <a:pt x="10667" y="646175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2220467" y="4571"/>
                </a:lnTo>
                <a:lnTo>
                  <a:pt x="2218943" y="1523"/>
                </a:lnTo>
                <a:lnTo>
                  <a:pt x="2214371" y="0"/>
                </a:lnTo>
                <a:close/>
              </a:path>
              <a:path w="2220595" h="657225">
                <a:moveTo>
                  <a:pt x="10667" y="646175"/>
                </a:moveTo>
                <a:lnTo>
                  <a:pt x="4571" y="646175"/>
                </a:lnTo>
                <a:lnTo>
                  <a:pt x="10667" y="650747"/>
                </a:lnTo>
                <a:lnTo>
                  <a:pt x="10667" y="646175"/>
                </a:lnTo>
                <a:close/>
              </a:path>
              <a:path w="2220595" h="657225">
                <a:moveTo>
                  <a:pt x="2209799" y="646175"/>
                </a:moveTo>
                <a:lnTo>
                  <a:pt x="10667" y="646175"/>
                </a:lnTo>
                <a:lnTo>
                  <a:pt x="10667" y="650747"/>
                </a:lnTo>
                <a:lnTo>
                  <a:pt x="2209799" y="650747"/>
                </a:lnTo>
                <a:lnTo>
                  <a:pt x="2209799" y="646175"/>
                </a:lnTo>
                <a:close/>
              </a:path>
              <a:path w="2220595" h="657225">
                <a:moveTo>
                  <a:pt x="2209799" y="4571"/>
                </a:moveTo>
                <a:lnTo>
                  <a:pt x="2209799" y="650747"/>
                </a:lnTo>
                <a:lnTo>
                  <a:pt x="2214371" y="646175"/>
                </a:lnTo>
                <a:lnTo>
                  <a:pt x="2220467" y="646175"/>
                </a:lnTo>
                <a:lnTo>
                  <a:pt x="2220467" y="10667"/>
                </a:lnTo>
                <a:lnTo>
                  <a:pt x="2214371" y="10667"/>
                </a:lnTo>
                <a:lnTo>
                  <a:pt x="2209799" y="4571"/>
                </a:lnTo>
                <a:close/>
              </a:path>
              <a:path w="2220595" h="657225">
                <a:moveTo>
                  <a:pt x="2220467" y="646175"/>
                </a:moveTo>
                <a:lnTo>
                  <a:pt x="2214371" y="646175"/>
                </a:lnTo>
                <a:lnTo>
                  <a:pt x="2209799" y="650747"/>
                </a:lnTo>
                <a:lnTo>
                  <a:pt x="2220467" y="650747"/>
                </a:lnTo>
                <a:lnTo>
                  <a:pt x="2220467" y="646175"/>
                </a:lnTo>
                <a:close/>
              </a:path>
              <a:path w="2220595" h="657225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2220595" h="657225">
                <a:moveTo>
                  <a:pt x="22097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2209799" y="10667"/>
                </a:lnTo>
                <a:lnTo>
                  <a:pt x="2209799" y="4571"/>
                </a:lnTo>
                <a:close/>
              </a:path>
              <a:path w="2220595" h="657225">
                <a:moveTo>
                  <a:pt x="2220467" y="4571"/>
                </a:moveTo>
                <a:lnTo>
                  <a:pt x="2209799" y="4571"/>
                </a:lnTo>
                <a:lnTo>
                  <a:pt x="2214371" y="10667"/>
                </a:lnTo>
                <a:lnTo>
                  <a:pt x="2220467" y="10667"/>
                </a:lnTo>
                <a:lnTo>
                  <a:pt x="22204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34027" y="2778252"/>
            <a:ext cx="2220595" cy="657225"/>
          </a:xfrm>
          <a:custGeom>
            <a:avLst/>
            <a:gdLst/>
            <a:ahLst/>
            <a:cxnLst/>
            <a:rect l="l" t="t" r="r" b="b"/>
            <a:pathLst>
              <a:path w="2220595" h="657225">
                <a:moveTo>
                  <a:pt x="22143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50747"/>
                </a:lnTo>
                <a:lnTo>
                  <a:pt x="1523" y="655319"/>
                </a:lnTo>
                <a:lnTo>
                  <a:pt x="4571" y="656843"/>
                </a:lnTo>
                <a:lnTo>
                  <a:pt x="2214371" y="656843"/>
                </a:lnTo>
                <a:lnTo>
                  <a:pt x="2218943" y="655319"/>
                </a:lnTo>
                <a:lnTo>
                  <a:pt x="2220467" y="650747"/>
                </a:lnTo>
                <a:lnTo>
                  <a:pt x="4572" y="650747"/>
                </a:lnTo>
                <a:lnTo>
                  <a:pt x="4572" y="4571"/>
                </a:lnTo>
                <a:lnTo>
                  <a:pt x="2220467" y="4571"/>
                </a:lnTo>
                <a:lnTo>
                  <a:pt x="2218943" y="1523"/>
                </a:lnTo>
                <a:lnTo>
                  <a:pt x="2214371" y="0"/>
                </a:lnTo>
                <a:close/>
              </a:path>
              <a:path w="2220595" h="657225">
                <a:moveTo>
                  <a:pt x="2214372" y="4571"/>
                </a:moveTo>
                <a:lnTo>
                  <a:pt x="2214372" y="650747"/>
                </a:lnTo>
                <a:lnTo>
                  <a:pt x="2220467" y="650747"/>
                </a:lnTo>
                <a:lnTo>
                  <a:pt x="2220467" y="4571"/>
                </a:lnTo>
                <a:lnTo>
                  <a:pt x="22143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38600" y="2782824"/>
            <a:ext cx="2209799" cy="646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34027" y="2778252"/>
            <a:ext cx="2220595" cy="657225"/>
          </a:xfrm>
          <a:custGeom>
            <a:avLst/>
            <a:gdLst/>
            <a:ahLst/>
            <a:cxnLst/>
            <a:rect l="l" t="t" r="r" b="b"/>
            <a:pathLst>
              <a:path w="2220595" h="657225">
                <a:moveTo>
                  <a:pt x="22143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50747"/>
                </a:lnTo>
                <a:lnTo>
                  <a:pt x="1523" y="655319"/>
                </a:lnTo>
                <a:lnTo>
                  <a:pt x="4571" y="656843"/>
                </a:lnTo>
                <a:lnTo>
                  <a:pt x="2214371" y="656843"/>
                </a:lnTo>
                <a:lnTo>
                  <a:pt x="2218943" y="655319"/>
                </a:lnTo>
                <a:lnTo>
                  <a:pt x="2220467" y="650747"/>
                </a:lnTo>
                <a:lnTo>
                  <a:pt x="10667" y="650747"/>
                </a:lnTo>
                <a:lnTo>
                  <a:pt x="4571" y="646175"/>
                </a:lnTo>
                <a:lnTo>
                  <a:pt x="10667" y="646175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2220467" y="4571"/>
                </a:lnTo>
                <a:lnTo>
                  <a:pt x="2218943" y="1523"/>
                </a:lnTo>
                <a:lnTo>
                  <a:pt x="2214371" y="0"/>
                </a:lnTo>
                <a:close/>
              </a:path>
              <a:path w="2220595" h="657225">
                <a:moveTo>
                  <a:pt x="10667" y="646175"/>
                </a:moveTo>
                <a:lnTo>
                  <a:pt x="4571" y="646175"/>
                </a:lnTo>
                <a:lnTo>
                  <a:pt x="10667" y="650747"/>
                </a:lnTo>
                <a:lnTo>
                  <a:pt x="10667" y="646175"/>
                </a:lnTo>
                <a:close/>
              </a:path>
              <a:path w="2220595" h="657225">
                <a:moveTo>
                  <a:pt x="2209799" y="646175"/>
                </a:moveTo>
                <a:lnTo>
                  <a:pt x="10667" y="646175"/>
                </a:lnTo>
                <a:lnTo>
                  <a:pt x="10667" y="650747"/>
                </a:lnTo>
                <a:lnTo>
                  <a:pt x="2209799" y="650747"/>
                </a:lnTo>
                <a:lnTo>
                  <a:pt x="2209799" y="646175"/>
                </a:lnTo>
                <a:close/>
              </a:path>
              <a:path w="2220595" h="657225">
                <a:moveTo>
                  <a:pt x="2209799" y="4571"/>
                </a:moveTo>
                <a:lnTo>
                  <a:pt x="2209799" y="650747"/>
                </a:lnTo>
                <a:lnTo>
                  <a:pt x="2214371" y="646175"/>
                </a:lnTo>
                <a:lnTo>
                  <a:pt x="2220467" y="646175"/>
                </a:lnTo>
                <a:lnTo>
                  <a:pt x="2220467" y="10667"/>
                </a:lnTo>
                <a:lnTo>
                  <a:pt x="2214371" y="10667"/>
                </a:lnTo>
                <a:lnTo>
                  <a:pt x="2209799" y="4571"/>
                </a:lnTo>
                <a:close/>
              </a:path>
              <a:path w="2220595" h="657225">
                <a:moveTo>
                  <a:pt x="2220467" y="646175"/>
                </a:moveTo>
                <a:lnTo>
                  <a:pt x="2214371" y="646175"/>
                </a:lnTo>
                <a:lnTo>
                  <a:pt x="2209799" y="650747"/>
                </a:lnTo>
                <a:lnTo>
                  <a:pt x="2220467" y="650747"/>
                </a:lnTo>
                <a:lnTo>
                  <a:pt x="2220467" y="646175"/>
                </a:lnTo>
                <a:close/>
              </a:path>
              <a:path w="2220595" h="657225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2220595" h="657225">
                <a:moveTo>
                  <a:pt x="22097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2209799" y="10667"/>
                </a:lnTo>
                <a:lnTo>
                  <a:pt x="2209799" y="4571"/>
                </a:lnTo>
                <a:close/>
              </a:path>
              <a:path w="2220595" h="657225">
                <a:moveTo>
                  <a:pt x="2220467" y="4571"/>
                </a:moveTo>
                <a:lnTo>
                  <a:pt x="2209799" y="4571"/>
                </a:lnTo>
                <a:lnTo>
                  <a:pt x="2214371" y="10667"/>
                </a:lnTo>
                <a:lnTo>
                  <a:pt x="2220467" y="10667"/>
                </a:lnTo>
                <a:lnTo>
                  <a:pt x="22204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53428" y="2778252"/>
            <a:ext cx="1915795" cy="657225"/>
          </a:xfrm>
          <a:custGeom>
            <a:avLst/>
            <a:gdLst/>
            <a:ahLst/>
            <a:cxnLst/>
            <a:rect l="l" t="t" r="r" b="b"/>
            <a:pathLst>
              <a:path w="1915795" h="657225">
                <a:moveTo>
                  <a:pt x="1909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50747"/>
                </a:lnTo>
                <a:lnTo>
                  <a:pt x="1523" y="655319"/>
                </a:lnTo>
                <a:lnTo>
                  <a:pt x="4571" y="656843"/>
                </a:lnTo>
                <a:lnTo>
                  <a:pt x="1909571" y="656843"/>
                </a:lnTo>
                <a:lnTo>
                  <a:pt x="1914143" y="655319"/>
                </a:lnTo>
                <a:lnTo>
                  <a:pt x="1915667" y="650747"/>
                </a:lnTo>
                <a:lnTo>
                  <a:pt x="4572" y="650747"/>
                </a:lnTo>
                <a:lnTo>
                  <a:pt x="4572" y="4571"/>
                </a:lnTo>
                <a:lnTo>
                  <a:pt x="1915667" y="4571"/>
                </a:lnTo>
                <a:lnTo>
                  <a:pt x="1914143" y="1523"/>
                </a:lnTo>
                <a:lnTo>
                  <a:pt x="1909571" y="0"/>
                </a:lnTo>
                <a:close/>
              </a:path>
              <a:path w="1915795" h="657225">
                <a:moveTo>
                  <a:pt x="1909572" y="4571"/>
                </a:moveTo>
                <a:lnTo>
                  <a:pt x="1909572" y="650747"/>
                </a:lnTo>
                <a:lnTo>
                  <a:pt x="1915667" y="650747"/>
                </a:lnTo>
                <a:lnTo>
                  <a:pt x="1915667" y="4571"/>
                </a:lnTo>
                <a:lnTo>
                  <a:pt x="19095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58000" y="2782824"/>
            <a:ext cx="1904999" cy="646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53428" y="2778252"/>
            <a:ext cx="1915795" cy="657225"/>
          </a:xfrm>
          <a:custGeom>
            <a:avLst/>
            <a:gdLst/>
            <a:ahLst/>
            <a:cxnLst/>
            <a:rect l="l" t="t" r="r" b="b"/>
            <a:pathLst>
              <a:path w="1915795" h="657225">
                <a:moveTo>
                  <a:pt x="1909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50747"/>
                </a:lnTo>
                <a:lnTo>
                  <a:pt x="1523" y="655319"/>
                </a:lnTo>
                <a:lnTo>
                  <a:pt x="4571" y="656843"/>
                </a:lnTo>
                <a:lnTo>
                  <a:pt x="1909571" y="656843"/>
                </a:lnTo>
                <a:lnTo>
                  <a:pt x="1914143" y="655319"/>
                </a:lnTo>
                <a:lnTo>
                  <a:pt x="1915667" y="650747"/>
                </a:lnTo>
                <a:lnTo>
                  <a:pt x="10667" y="650747"/>
                </a:lnTo>
                <a:lnTo>
                  <a:pt x="4571" y="646175"/>
                </a:lnTo>
                <a:lnTo>
                  <a:pt x="10667" y="646175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1915667" y="4571"/>
                </a:lnTo>
                <a:lnTo>
                  <a:pt x="1914143" y="1523"/>
                </a:lnTo>
                <a:lnTo>
                  <a:pt x="1909571" y="0"/>
                </a:lnTo>
                <a:close/>
              </a:path>
              <a:path w="1915795" h="657225">
                <a:moveTo>
                  <a:pt x="10667" y="646175"/>
                </a:moveTo>
                <a:lnTo>
                  <a:pt x="4571" y="646175"/>
                </a:lnTo>
                <a:lnTo>
                  <a:pt x="10667" y="650747"/>
                </a:lnTo>
                <a:lnTo>
                  <a:pt x="10667" y="646175"/>
                </a:lnTo>
                <a:close/>
              </a:path>
              <a:path w="1915795" h="657225">
                <a:moveTo>
                  <a:pt x="1904999" y="646175"/>
                </a:moveTo>
                <a:lnTo>
                  <a:pt x="10667" y="646175"/>
                </a:lnTo>
                <a:lnTo>
                  <a:pt x="10667" y="650747"/>
                </a:lnTo>
                <a:lnTo>
                  <a:pt x="1904999" y="650747"/>
                </a:lnTo>
                <a:lnTo>
                  <a:pt x="1904999" y="646175"/>
                </a:lnTo>
                <a:close/>
              </a:path>
              <a:path w="1915795" h="657225">
                <a:moveTo>
                  <a:pt x="1904999" y="4571"/>
                </a:moveTo>
                <a:lnTo>
                  <a:pt x="1904999" y="650747"/>
                </a:lnTo>
                <a:lnTo>
                  <a:pt x="1909571" y="646175"/>
                </a:lnTo>
                <a:lnTo>
                  <a:pt x="1915667" y="646175"/>
                </a:lnTo>
                <a:lnTo>
                  <a:pt x="1915667" y="10667"/>
                </a:lnTo>
                <a:lnTo>
                  <a:pt x="1909571" y="10667"/>
                </a:lnTo>
                <a:lnTo>
                  <a:pt x="1904999" y="4571"/>
                </a:lnTo>
                <a:close/>
              </a:path>
              <a:path w="1915795" h="657225">
                <a:moveTo>
                  <a:pt x="1915667" y="646175"/>
                </a:moveTo>
                <a:lnTo>
                  <a:pt x="1909571" y="646175"/>
                </a:lnTo>
                <a:lnTo>
                  <a:pt x="1904999" y="650747"/>
                </a:lnTo>
                <a:lnTo>
                  <a:pt x="1915667" y="650747"/>
                </a:lnTo>
                <a:lnTo>
                  <a:pt x="1915667" y="646175"/>
                </a:lnTo>
                <a:close/>
              </a:path>
              <a:path w="1915795" h="657225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1915795" h="657225">
                <a:moveTo>
                  <a:pt x="19049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1904999" y="10667"/>
                </a:lnTo>
                <a:lnTo>
                  <a:pt x="1904999" y="4571"/>
                </a:lnTo>
                <a:close/>
              </a:path>
              <a:path w="1915795" h="657225">
                <a:moveTo>
                  <a:pt x="1915667" y="4571"/>
                </a:moveTo>
                <a:lnTo>
                  <a:pt x="1904999" y="4571"/>
                </a:lnTo>
                <a:lnTo>
                  <a:pt x="1909571" y="10667"/>
                </a:lnTo>
                <a:lnTo>
                  <a:pt x="1915667" y="10667"/>
                </a:lnTo>
                <a:lnTo>
                  <a:pt x="19156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42193" y="3655174"/>
            <a:ext cx="7583805" cy="586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00"/>
              </a:lnSpc>
            </a:pPr>
            <a:r>
              <a:rPr sz="2000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5" dirty="0">
                <a:latin typeface="Arial"/>
                <a:cs typeface="Arial"/>
              </a:rPr>
              <a:t>-</a:t>
            </a:r>
            <a:r>
              <a:rPr sz="2000" dirty="0">
                <a:latin typeface="Arial"/>
                <a:cs typeface="Arial"/>
              </a:rPr>
              <a:t>el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han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le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t</a:t>
            </a:r>
            <a:r>
              <a:rPr sz="2000" b="1" spc="45" dirty="0">
                <a:latin typeface="Arial"/>
                <a:cs typeface="Arial"/>
              </a:rPr>
              <a:t>w</a:t>
            </a:r>
            <a:r>
              <a:rPr sz="2000" b="1" dirty="0">
                <a:latin typeface="Arial"/>
                <a:cs typeface="Arial"/>
              </a:rPr>
              <a:t>o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blo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ks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de,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only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those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blo</a:t>
            </a:r>
            <a:r>
              <a:rPr sz="2000" spc="5" dirty="0">
                <a:latin typeface="Arial"/>
                <a:cs typeface="Arial"/>
              </a:rPr>
              <a:t>ck</a:t>
            </a:r>
            <a:r>
              <a:rPr sz="2000" dirty="0">
                <a:latin typeface="Arial"/>
                <a:cs typeface="Arial"/>
              </a:rPr>
              <a:t>s will be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executed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ndition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outc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me.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38809" y="2857826"/>
            <a:ext cx="187578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Sim</a:t>
            </a:r>
            <a:r>
              <a:rPr sz="1800" b="1" spc="5" dirty="0">
                <a:latin typeface="Calibri"/>
                <a:cs typeface="Calibri"/>
              </a:rPr>
              <a:t>p</a:t>
            </a:r>
            <a:r>
              <a:rPr sz="1800" b="1" dirty="0">
                <a:latin typeface="Calibri"/>
                <a:cs typeface="Calibri"/>
              </a:rPr>
              <a:t>le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If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s</a:t>
            </a:r>
            <a:r>
              <a:rPr sz="1800" b="1" spc="-15" dirty="0">
                <a:latin typeface="Calibri"/>
                <a:cs typeface="Calibri"/>
              </a:rPr>
              <a:t>ta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m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n</a:t>
            </a:r>
            <a:r>
              <a:rPr sz="1800" b="1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18791" y="2857826"/>
            <a:ext cx="173863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Else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s</a:t>
            </a:r>
            <a:r>
              <a:rPr sz="1800" b="1" spc="-15" dirty="0">
                <a:latin typeface="Calibri"/>
                <a:cs typeface="Calibri"/>
              </a:rPr>
              <a:t>ta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m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n</a:t>
            </a:r>
            <a:r>
              <a:rPr sz="1800" b="1" dirty="0">
                <a:latin typeface="Calibri"/>
                <a:cs typeface="Calibri"/>
              </a:rPr>
              <a:t>t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30" dirty="0">
                <a:latin typeface="Calibri"/>
                <a:cs typeface="Calibri"/>
              </a:rPr>
              <a:t>f</a:t>
            </a:r>
            <a:r>
              <a:rPr sz="1800" b="1" dirty="0">
                <a:latin typeface="Calibri"/>
                <a:cs typeface="Calibri"/>
              </a:rPr>
              <a:t>or al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rn</a:t>
            </a:r>
            <a:r>
              <a:rPr sz="1800" b="1" spc="-15" dirty="0">
                <a:latin typeface="Calibri"/>
                <a:cs typeface="Calibri"/>
              </a:rPr>
              <a:t>a</a:t>
            </a:r>
            <a:r>
              <a:rPr sz="1800" b="1" dirty="0">
                <a:latin typeface="Calibri"/>
                <a:cs typeface="Calibri"/>
              </a:rPr>
              <a:t>ti</a:t>
            </a:r>
            <a:r>
              <a:rPr sz="1800" b="1" spc="-15" dirty="0">
                <a:latin typeface="Calibri"/>
                <a:cs typeface="Calibri"/>
              </a:rPr>
              <a:t>v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flow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87037" y="2857826"/>
            <a:ext cx="164718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I</a:t>
            </a:r>
            <a:r>
              <a:rPr sz="1800" b="1" spc="-10" dirty="0">
                <a:latin typeface="Calibri"/>
                <a:cs typeface="Calibri"/>
              </a:rPr>
              <a:t>f</a:t>
            </a:r>
            <a:r>
              <a:rPr sz="1800" b="1" dirty="0">
                <a:latin typeface="Calibri"/>
                <a:cs typeface="Calibri"/>
              </a:rPr>
              <a:t>-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lse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</a:t>
            </a:r>
            <a:r>
              <a:rPr sz="1800" b="1" spc="-15" dirty="0">
                <a:latin typeface="Calibri"/>
                <a:cs typeface="Calibri"/>
              </a:rPr>
              <a:t>ta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m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n</a:t>
            </a:r>
            <a:r>
              <a:rPr sz="1800" b="1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42193" y="4570887"/>
            <a:ext cx="2524760" cy="2108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S</a:t>
            </a:r>
            <a:r>
              <a:rPr sz="2000" b="1" spc="-40" dirty="0">
                <a:latin typeface="Arial"/>
                <a:cs typeface="Arial"/>
              </a:rPr>
              <a:t>y</a:t>
            </a:r>
            <a:r>
              <a:rPr sz="2000" b="1" dirty="0">
                <a:latin typeface="Arial"/>
                <a:cs typeface="Arial"/>
              </a:rPr>
              <a:t>ntax</a:t>
            </a:r>
            <a:endParaRPr sz="2000">
              <a:latin typeface="Arial"/>
              <a:cs typeface="Arial"/>
            </a:endParaRPr>
          </a:p>
          <a:p>
            <a:pPr marL="927100" marR="5080" indent="-457200">
              <a:lnSpc>
                <a:spcPct val="100000"/>
              </a:lnSpc>
            </a:pP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if(</a:t>
            </a:r>
            <a:r>
              <a:rPr sz="2000" spc="-3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EA3800"/>
                </a:solidFill>
                <a:latin typeface="Arial"/>
                <a:cs typeface="Arial"/>
              </a:rPr>
              <a:t>&lt;</a:t>
            </a:r>
            <a:r>
              <a:rPr sz="2000" spc="10" dirty="0">
                <a:solidFill>
                  <a:srgbClr val="EA3800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EA3800"/>
                </a:solidFill>
                <a:latin typeface="Arial"/>
                <a:cs typeface="Arial"/>
              </a:rPr>
              <a:t>ondition1&gt;</a:t>
            </a:r>
            <a:r>
              <a:rPr sz="2000" spc="-45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)</a:t>
            </a:r>
            <a:r>
              <a:rPr sz="2000" spc="-1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{ </a:t>
            </a:r>
            <a:r>
              <a:rPr sz="2000" spc="5" dirty="0">
                <a:solidFill>
                  <a:srgbClr val="007033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7033"/>
                </a:solidFill>
                <a:latin typeface="Arial"/>
                <a:cs typeface="Arial"/>
              </a:rPr>
              <a:t>ta</a:t>
            </a:r>
            <a:r>
              <a:rPr sz="2000" spc="-10" dirty="0">
                <a:solidFill>
                  <a:srgbClr val="007033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007033"/>
                </a:solidFill>
                <a:latin typeface="Arial"/>
                <a:cs typeface="Arial"/>
              </a:rPr>
              <a:t>ements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ts val="2400"/>
              </a:lnSpc>
            </a:pP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ts val="2400"/>
              </a:lnSpc>
            </a:pP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el</a:t>
            </a:r>
            <a:r>
              <a:rPr sz="2000" spc="5" dirty="0">
                <a:solidFill>
                  <a:srgbClr val="002060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e{</a:t>
            </a:r>
            <a:endParaRPr sz="2000">
              <a:latin typeface="Arial"/>
              <a:cs typeface="Arial"/>
            </a:endParaRPr>
          </a:p>
          <a:p>
            <a:pPr marL="574040" algn="ctr">
              <a:lnSpc>
                <a:spcPct val="100000"/>
              </a:lnSpc>
            </a:pPr>
            <a:r>
              <a:rPr sz="2000" spc="5" dirty="0">
                <a:solidFill>
                  <a:srgbClr val="007033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7033"/>
                </a:solidFill>
                <a:latin typeface="Arial"/>
                <a:cs typeface="Arial"/>
              </a:rPr>
              <a:t>ta</a:t>
            </a:r>
            <a:r>
              <a:rPr sz="2000" spc="-10" dirty="0">
                <a:solidFill>
                  <a:srgbClr val="007033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007033"/>
                </a:solidFill>
                <a:latin typeface="Arial"/>
                <a:cs typeface="Arial"/>
              </a:rPr>
              <a:t>ements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200400" y="5163311"/>
            <a:ext cx="172720" cy="342900"/>
          </a:xfrm>
          <a:custGeom>
            <a:avLst/>
            <a:gdLst/>
            <a:ahLst/>
            <a:cxnLst/>
            <a:rect l="l" t="t" r="r" b="b"/>
            <a:pathLst>
              <a:path w="172720" h="342900">
                <a:moveTo>
                  <a:pt x="57911" y="300481"/>
                </a:moveTo>
                <a:lnTo>
                  <a:pt x="41147" y="303275"/>
                </a:lnTo>
                <a:lnTo>
                  <a:pt x="28955" y="303275"/>
                </a:lnTo>
                <a:lnTo>
                  <a:pt x="15239" y="304799"/>
                </a:lnTo>
                <a:lnTo>
                  <a:pt x="0" y="304799"/>
                </a:lnTo>
                <a:lnTo>
                  <a:pt x="1523" y="342899"/>
                </a:lnTo>
                <a:lnTo>
                  <a:pt x="16763" y="342899"/>
                </a:lnTo>
                <a:lnTo>
                  <a:pt x="32003" y="341375"/>
                </a:lnTo>
                <a:lnTo>
                  <a:pt x="74675" y="335279"/>
                </a:lnTo>
                <a:lnTo>
                  <a:pt x="80771" y="332231"/>
                </a:lnTo>
                <a:lnTo>
                  <a:pt x="82295" y="332231"/>
                </a:lnTo>
                <a:lnTo>
                  <a:pt x="82295" y="330707"/>
                </a:lnTo>
                <a:lnTo>
                  <a:pt x="83819" y="330707"/>
                </a:lnTo>
                <a:lnTo>
                  <a:pt x="85343" y="329183"/>
                </a:lnTo>
                <a:lnTo>
                  <a:pt x="86867" y="329183"/>
                </a:lnTo>
                <a:lnTo>
                  <a:pt x="92963" y="323087"/>
                </a:lnTo>
                <a:lnTo>
                  <a:pt x="94487" y="320039"/>
                </a:lnTo>
                <a:lnTo>
                  <a:pt x="94487" y="316991"/>
                </a:lnTo>
                <a:lnTo>
                  <a:pt x="96011" y="313943"/>
                </a:lnTo>
                <a:lnTo>
                  <a:pt x="96011" y="307847"/>
                </a:lnTo>
                <a:lnTo>
                  <a:pt x="57911" y="307847"/>
                </a:lnTo>
                <a:lnTo>
                  <a:pt x="57911" y="300481"/>
                </a:lnTo>
                <a:close/>
              </a:path>
              <a:path w="172720" h="342900">
                <a:moveTo>
                  <a:pt x="65531" y="297179"/>
                </a:moveTo>
                <a:lnTo>
                  <a:pt x="62483" y="298703"/>
                </a:lnTo>
                <a:lnTo>
                  <a:pt x="60959" y="298703"/>
                </a:lnTo>
                <a:lnTo>
                  <a:pt x="59435" y="300227"/>
                </a:lnTo>
                <a:lnTo>
                  <a:pt x="57911" y="300481"/>
                </a:lnTo>
                <a:lnTo>
                  <a:pt x="57911" y="307847"/>
                </a:lnTo>
                <a:lnTo>
                  <a:pt x="62483" y="300227"/>
                </a:lnTo>
                <a:lnTo>
                  <a:pt x="60959" y="300227"/>
                </a:lnTo>
                <a:lnTo>
                  <a:pt x="65531" y="297179"/>
                </a:lnTo>
                <a:close/>
              </a:path>
              <a:path w="172720" h="342900">
                <a:moveTo>
                  <a:pt x="96011" y="297179"/>
                </a:moveTo>
                <a:lnTo>
                  <a:pt x="65531" y="297179"/>
                </a:lnTo>
                <a:lnTo>
                  <a:pt x="60959" y="300227"/>
                </a:lnTo>
                <a:lnTo>
                  <a:pt x="62483" y="300227"/>
                </a:lnTo>
                <a:lnTo>
                  <a:pt x="57911" y="307847"/>
                </a:lnTo>
                <a:lnTo>
                  <a:pt x="96011" y="307847"/>
                </a:lnTo>
                <a:lnTo>
                  <a:pt x="96011" y="297179"/>
                </a:lnTo>
                <a:close/>
              </a:path>
              <a:path w="172720" h="342900">
                <a:moveTo>
                  <a:pt x="61721" y="171449"/>
                </a:moveTo>
                <a:lnTo>
                  <a:pt x="60959" y="172211"/>
                </a:lnTo>
                <a:lnTo>
                  <a:pt x="59435" y="175259"/>
                </a:lnTo>
                <a:lnTo>
                  <a:pt x="59435" y="178307"/>
                </a:lnTo>
                <a:lnTo>
                  <a:pt x="57911" y="178307"/>
                </a:lnTo>
                <a:lnTo>
                  <a:pt x="57911" y="300481"/>
                </a:lnTo>
                <a:lnTo>
                  <a:pt x="59435" y="300227"/>
                </a:lnTo>
                <a:lnTo>
                  <a:pt x="60959" y="298703"/>
                </a:lnTo>
                <a:lnTo>
                  <a:pt x="62483" y="298703"/>
                </a:lnTo>
                <a:lnTo>
                  <a:pt x="65531" y="297179"/>
                </a:lnTo>
                <a:lnTo>
                  <a:pt x="96011" y="297179"/>
                </a:lnTo>
                <a:lnTo>
                  <a:pt x="96011" y="198119"/>
                </a:lnTo>
                <a:lnTo>
                  <a:pt x="88391" y="198119"/>
                </a:lnTo>
                <a:lnTo>
                  <a:pt x="89915" y="196595"/>
                </a:lnTo>
                <a:lnTo>
                  <a:pt x="90677" y="196595"/>
                </a:lnTo>
                <a:lnTo>
                  <a:pt x="92963" y="195071"/>
                </a:lnTo>
                <a:lnTo>
                  <a:pt x="91439" y="195071"/>
                </a:lnTo>
                <a:lnTo>
                  <a:pt x="95097" y="188975"/>
                </a:lnTo>
                <a:lnTo>
                  <a:pt x="94487" y="188975"/>
                </a:lnTo>
                <a:lnTo>
                  <a:pt x="95527" y="185858"/>
                </a:lnTo>
                <a:lnTo>
                  <a:pt x="85343" y="184403"/>
                </a:lnTo>
                <a:lnTo>
                  <a:pt x="79247" y="182879"/>
                </a:lnTo>
                <a:lnTo>
                  <a:pt x="74675" y="181355"/>
                </a:lnTo>
                <a:lnTo>
                  <a:pt x="73151" y="179831"/>
                </a:lnTo>
                <a:lnTo>
                  <a:pt x="71627" y="179831"/>
                </a:lnTo>
                <a:lnTo>
                  <a:pt x="68579" y="176783"/>
                </a:lnTo>
                <a:lnTo>
                  <a:pt x="67055" y="176783"/>
                </a:lnTo>
                <a:lnTo>
                  <a:pt x="61721" y="171449"/>
                </a:lnTo>
                <a:close/>
              </a:path>
              <a:path w="172720" h="342900">
                <a:moveTo>
                  <a:pt x="96011" y="187451"/>
                </a:moveTo>
                <a:lnTo>
                  <a:pt x="91439" y="195071"/>
                </a:lnTo>
                <a:lnTo>
                  <a:pt x="92963" y="195071"/>
                </a:lnTo>
                <a:lnTo>
                  <a:pt x="88391" y="198119"/>
                </a:lnTo>
                <a:lnTo>
                  <a:pt x="96011" y="198119"/>
                </a:lnTo>
                <a:lnTo>
                  <a:pt x="96011" y="196595"/>
                </a:lnTo>
                <a:lnTo>
                  <a:pt x="91439" y="196595"/>
                </a:lnTo>
                <a:lnTo>
                  <a:pt x="94487" y="195071"/>
                </a:lnTo>
                <a:lnTo>
                  <a:pt x="96011" y="194767"/>
                </a:lnTo>
                <a:lnTo>
                  <a:pt x="96011" y="187451"/>
                </a:lnTo>
                <a:close/>
              </a:path>
              <a:path w="172720" h="342900">
                <a:moveTo>
                  <a:pt x="96011" y="194767"/>
                </a:moveTo>
                <a:lnTo>
                  <a:pt x="94487" y="195071"/>
                </a:lnTo>
                <a:lnTo>
                  <a:pt x="91439" y="196595"/>
                </a:lnTo>
                <a:lnTo>
                  <a:pt x="96011" y="196595"/>
                </a:lnTo>
                <a:lnTo>
                  <a:pt x="96011" y="194767"/>
                </a:lnTo>
                <a:close/>
              </a:path>
              <a:path w="172720" h="342900">
                <a:moveTo>
                  <a:pt x="96011" y="185927"/>
                </a:moveTo>
                <a:lnTo>
                  <a:pt x="96011" y="194767"/>
                </a:lnTo>
                <a:lnTo>
                  <a:pt x="102107" y="193547"/>
                </a:lnTo>
                <a:lnTo>
                  <a:pt x="112775" y="192023"/>
                </a:lnTo>
                <a:lnTo>
                  <a:pt x="124967" y="192023"/>
                </a:lnTo>
                <a:lnTo>
                  <a:pt x="138683" y="190499"/>
                </a:lnTo>
                <a:lnTo>
                  <a:pt x="137159" y="190499"/>
                </a:lnTo>
                <a:lnTo>
                  <a:pt x="121919" y="188975"/>
                </a:lnTo>
                <a:lnTo>
                  <a:pt x="108203" y="187451"/>
                </a:lnTo>
                <a:lnTo>
                  <a:pt x="96011" y="185927"/>
                </a:lnTo>
                <a:close/>
              </a:path>
              <a:path w="172720" h="342900">
                <a:moveTo>
                  <a:pt x="152399" y="184403"/>
                </a:moveTo>
                <a:lnTo>
                  <a:pt x="96011" y="184403"/>
                </a:lnTo>
                <a:lnTo>
                  <a:pt x="96011" y="185927"/>
                </a:lnTo>
                <a:lnTo>
                  <a:pt x="108203" y="187451"/>
                </a:lnTo>
                <a:lnTo>
                  <a:pt x="121919" y="188975"/>
                </a:lnTo>
                <a:lnTo>
                  <a:pt x="137159" y="190499"/>
                </a:lnTo>
                <a:lnTo>
                  <a:pt x="138683" y="190499"/>
                </a:lnTo>
                <a:lnTo>
                  <a:pt x="152399" y="190394"/>
                </a:lnTo>
                <a:lnTo>
                  <a:pt x="152399" y="184403"/>
                </a:lnTo>
                <a:close/>
              </a:path>
              <a:path w="172720" h="342900">
                <a:moveTo>
                  <a:pt x="152399" y="190394"/>
                </a:moveTo>
                <a:lnTo>
                  <a:pt x="138683" y="190499"/>
                </a:lnTo>
                <a:lnTo>
                  <a:pt x="152399" y="190499"/>
                </a:lnTo>
                <a:close/>
              </a:path>
              <a:path w="172720" h="342900">
                <a:moveTo>
                  <a:pt x="153923" y="152399"/>
                </a:moveTo>
                <a:lnTo>
                  <a:pt x="152399" y="152399"/>
                </a:lnTo>
                <a:lnTo>
                  <a:pt x="152399" y="190394"/>
                </a:lnTo>
                <a:lnTo>
                  <a:pt x="156137" y="190365"/>
                </a:lnTo>
                <a:lnTo>
                  <a:pt x="167733" y="183732"/>
                </a:lnTo>
                <a:lnTo>
                  <a:pt x="172204" y="170196"/>
                </a:lnTo>
                <a:lnTo>
                  <a:pt x="166893" y="157931"/>
                </a:lnTo>
                <a:lnTo>
                  <a:pt x="153923" y="152399"/>
                </a:lnTo>
                <a:close/>
              </a:path>
              <a:path w="172720" h="342900">
                <a:moveTo>
                  <a:pt x="95527" y="185858"/>
                </a:moveTo>
                <a:lnTo>
                  <a:pt x="94487" y="188975"/>
                </a:lnTo>
                <a:lnTo>
                  <a:pt x="96011" y="187451"/>
                </a:lnTo>
                <a:lnTo>
                  <a:pt x="96011" y="185927"/>
                </a:lnTo>
                <a:lnTo>
                  <a:pt x="95527" y="185858"/>
                </a:lnTo>
                <a:close/>
              </a:path>
              <a:path w="172720" h="342900">
                <a:moveTo>
                  <a:pt x="96011" y="187451"/>
                </a:moveTo>
                <a:lnTo>
                  <a:pt x="94487" y="188975"/>
                </a:lnTo>
                <a:lnTo>
                  <a:pt x="95097" y="188975"/>
                </a:lnTo>
                <a:lnTo>
                  <a:pt x="96011" y="187451"/>
                </a:lnTo>
                <a:close/>
              </a:path>
              <a:path w="172720" h="342900">
                <a:moveTo>
                  <a:pt x="96011" y="184403"/>
                </a:moveTo>
                <a:lnTo>
                  <a:pt x="95527" y="185858"/>
                </a:lnTo>
                <a:lnTo>
                  <a:pt x="96011" y="185927"/>
                </a:lnTo>
                <a:lnTo>
                  <a:pt x="96011" y="184403"/>
                </a:lnTo>
                <a:close/>
              </a:path>
              <a:path w="172720" h="342900">
                <a:moveTo>
                  <a:pt x="95530" y="157052"/>
                </a:moveTo>
                <a:lnTo>
                  <a:pt x="86867" y="158495"/>
                </a:lnTo>
                <a:lnTo>
                  <a:pt x="80771" y="160019"/>
                </a:lnTo>
                <a:lnTo>
                  <a:pt x="76199" y="161543"/>
                </a:lnTo>
                <a:lnTo>
                  <a:pt x="73151" y="163067"/>
                </a:lnTo>
                <a:lnTo>
                  <a:pt x="71627" y="163067"/>
                </a:lnTo>
                <a:lnTo>
                  <a:pt x="68579" y="166115"/>
                </a:lnTo>
                <a:lnTo>
                  <a:pt x="67055" y="166115"/>
                </a:lnTo>
                <a:lnTo>
                  <a:pt x="61721" y="171449"/>
                </a:lnTo>
                <a:lnTo>
                  <a:pt x="67055" y="176783"/>
                </a:lnTo>
                <a:lnTo>
                  <a:pt x="68579" y="176783"/>
                </a:lnTo>
                <a:lnTo>
                  <a:pt x="71627" y="179831"/>
                </a:lnTo>
                <a:lnTo>
                  <a:pt x="73151" y="179831"/>
                </a:lnTo>
                <a:lnTo>
                  <a:pt x="74675" y="181355"/>
                </a:lnTo>
                <a:lnTo>
                  <a:pt x="79247" y="182879"/>
                </a:lnTo>
                <a:lnTo>
                  <a:pt x="85343" y="184403"/>
                </a:lnTo>
                <a:lnTo>
                  <a:pt x="95527" y="185858"/>
                </a:lnTo>
                <a:lnTo>
                  <a:pt x="96011" y="184403"/>
                </a:lnTo>
                <a:lnTo>
                  <a:pt x="152399" y="184403"/>
                </a:lnTo>
                <a:lnTo>
                  <a:pt x="152399" y="158495"/>
                </a:lnTo>
                <a:lnTo>
                  <a:pt x="96011" y="158495"/>
                </a:lnTo>
                <a:lnTo>
                  <a:pt x="95530" y="157052"/>
                </a:lnTo>
                <a:close/>
              </a:path>
              <a:path w="172720" h="342900">
                <a:moveTo>
                  <a:pt x="57911" y="42367"/>
                </a:moveTo>
                <a:lnTo>
                  <a:pt x="57911" y="164591"/>
                </a:lnTo>
                <a:lnTo>
                  <a:pt x="59435" y="164591"/>
                </a:lnTo>
                <a:lnTo>
                  <a:pt x="59435" y="167639"/>
                </a:lnTo>
                <a:lnTo>
                  <a:pt x="60959" y="170687"/>
                </a:lnTo>
                <a:lnTo>
                  <a:pt x="61721" y="171449"/>
                </a:lnTo>
                <a:lnTo>
                  <a:pt x="67055" y="166115"/>
                </a:lnTo>
                <a:lnTo>
                  <a:pt x="68579" y="166115"/>
                </a:lnTo>
                <a:lnTo>
                  <a:pt x="71627" y="163067"/>
                </a:lnTo>
                <a:lnTo>
                  <a:pt x="73151" y="163067"/>
                </a:lnTo>
                <a:lnTo>
                  <a:pt x="76199" y="161543"/>
                </a:lnTo>
                <a:lnTo>
                  <a:pt x="80771" y="160019"/>
                </a:lnTo>
                <a:lnTo>
                  <a:pt x="86867" y="158495"/>
                </a:lnTo>
                <a:lnTo>
                  <a:pt x="95530" y="157052"/>
                </a:lnTo>
                <a:lnTo>
                  <a:pt x="94487" y="153923"/>
                </a:lnTo>
                <a:lnTo>
                  <a:pt x="95097" y="153923"/>
                </a:lnTo>
                <a:lnTo>
                  <a:pt x="91439" y="147827"/>
                </a:lnTo>
                <a:lnTo>
                  <a:pt x="92963" y="147827"/>
                </a:lnTo>
                <a:lnTo>
                  <a:pt x="90677" y="146303"/>
                </a:lnTo>
                <a:lnTo>
                  <a:pt x="89915" y="146303"/>
                </a:lnTo>
                <a:lnTo>
                  <a:pt x="88391" y="144779"/>
                </a:lnTo>
                <a:lnTo>
                  <a:pt x="96011" y="144779"/>
                </a:lnTo>
                <a:lnTo>
                  <a:pt x="96011" y="45719"/>
                </a:lnTo>
                <a:lnTo>
                  <a:pt x="65531" y="45719"/>
                </a:lnTo>
                <a:lnTo>
                  <a:pt x="63245" y="44195"/>
                </a:lnTo>
                <a:lnTo>
                  <a:pt x="62483" y="44195"/>
                </a:lnTo>
                <a:lnTo>
                  <a:pt x="59435" y="42671"/>
                </a:lnTo>
                <a:lnTo>
                  <a:pt x="57911" y="42367"/>
                </a:lnTo>
                <a:close/>
              </a:path>
              <a:path w="172720" h="342900">
                <a:moveTo>
                  <a:pt x="96011" y="156971"/>
                </a:moveTo>
                <a:lnTo>
                  <a:pt x="95530" y="157052"/>
                </a:lnTo>
                <a:lnTo>
                  <a:pt x="96011" y="158495"/>
                </a:lnTo>
                <a:lnTo>
                  <a:pt x="96011" y="156971"/>
                </a:lnTo>
                <a:close/>
              </a:path>
              <a:path w="172720" h="342900">
                <a:moveTo>
                  <a:pt x="152399" y="152399"/>
                </a:moveTo>
                <a:lnTo>
                  <a:pt x="137159" y="152399"/>
                </a:lnTo>
                <a:lnTo>
                  <a:pt x="121919" y="153923"/>
                </a:lnTo>
                <a:lnTo>
                  <a:pt x="108203" y="153923"/>
                </a:lnTo>
                <a:lnTo>
                  <a:pt x="96011" y="156971"/>
                </a:lnTo>
                <a:lnTo>
                  <a:pt x="96011" y="158495"/>
                </a:lnTo>
                <a:lnTo>
                  <a:pt x="152399" y="158495"/>
                </a:lnTo>
                <a:lnTo>
                  <a:pt x="152399" y="152399"/>
                </a:lnTo>
                <a:close/>
              </a:path>
              <a:path w="172720" h="342900">
                <a:moveTo>
                  <a:pt x="94487" y="153923"/>
                </a:moveTo>
                <a:lnTo>
                  <a:pt x="95530" y="157052"/>
                </a:lnTo>
                <a:lnTo>
                  <a:pt x="96011" y="156971"/>
                </a:lnTo>
                <a:lnTo>
                  <a:pt x="96011" y="155447"/>
                </a:lnTo>
                <a:lnTo>
                  <a:pt x="94487" y="153923"/>
                </a:lnTo>
                <a:close/>
              </a:path>
              <a:path w="172720" h="342900">
                <a:moveTo>
                  <a:pt x="96011" y="148081"/>
                </a:moveTo>
                <a:lnTo>
                  <a:pt x="96011" y="156971"/>
                </a:lnTo>
                <a:lnTo>
                  <a:pt x="108203" y="153923"/>
                </a:lnTo>
                <a:lnTo>
                  <a:pt x="121919" y="153923"/>
                </a:lnTo>
                <a:lnTo>
                  <a:pt x="137159" y="152399"/>
                </a:lnTo>
                <a:lnTo>
                  <a:pt x="138683" y="152399"/>
                </a:lnTo>
                <a:lnTo>
                  <a:pt x="124967" y="150875"/>
                </a:lnTo>
                <a:lnTo>
                  <a:pt x="112775" y="150875"/>
                </a:lnTo>
                <a:lnTo>
                  <a:pt x="96011" y="148081"/>
                </a:lnTo>
                <a:close/>
              </a:path>
              <a:path w="172720" h="342900">
                <a:moveTo>
                  <a:pt x="95097" y="153923"/>
                </a:moveTo>
                <a:lnTo>
                  <a:pt x="94487" y="153923"/>
                </a:lnTo>
                <a:lnTo>
                  <a:pt x="96011" y="155447"/>
                </a:lnTo>
                <a:lnTo>
                  <a:pt x="95097" y="153923"/>
                </a:lnTo>
                <a:close/>
              </a:path>
              <a:path w="172720" h="342900">
                <a:moveTo>
                  <a:pt x="96011" y="144779"/>
                </a:moveTo>
                <a:lnTo>
                  <a:pt x="88391" y="144779"/>
                </a:lnTo>
                <a:lnTo>
                  <a:pt x="92963" y="147827"/>
                </a:lnTo>
                <a:lnTo>
                  <a:pt x="91439" y="147827"/>
                </a:lnTo>
                <a:lnTo>
                  <a:pt x="96011" y="155447"/>
                </a:lnTo>
                <a:lnTo>
                  <a:pt x="96011" y="148081"/>
                </a:lnTo>
                <a:lnTo>
                  <a:pt x="94487" y="147827"/>
                </a:lnTo>
                <a:lnTo>
                  <a:pt x="92963" y="146303"/>
                </a:lnTo>
                <a:lnTo>
                  <a:pt x="96011" y="146303"/>
                </a:lnTo>
                <a:lnTo>
                  <a:pt x="96011" y="144779"/>
                </a:lnTo>
                <a:close/>
              </a:path>
              <a:path w="172720" h="342900">
                <a:moveTo>
                  <a:pt x="96011" y="146303"/>
                </a:moveTo>
                <a:lnTo>
                  <a:pt x="92963" y="146303"/>
                </a:lnTo>
                <a:lnTo>
                  <a:pt x="94487" y="147827"/>
                </a:lnTo>
                <a:lnTo>
                  <a:pt x="96011" y="148081"/>
                </a:lnTo>
                <a:lnTo>
                  <a:pt x="96011" y="146303"/>
                </a:lnTo>
                <a:close/>
              </a:path>
              <a:path w="172720" h="342900">
                <a:moveTo>
                  <a:pt x="96011" y="32003"/>
                </a:moveTo>
                <a:lnTo>
                  <a:pt x="57911" y="32003"/>
                </a:lnTo>
                <a:lnTo>
                  <a:pt x="57911" y="35051"/>
                </a:lnTo>
                <a:lnTo>
                  <a:pt x="62483" y="42671"/>
                </a:lnTo>
                <a:lnTo>
                  <a:pt x="60959" y="42671"/>
                </a:lnTo>
                <a:lnTo>
                  <a:pt x="63245" y="44195"/>
                </a:lnTo>
                <a:lnTo>
                  <a:pt x="64007" y="44195"/>
                </a:lnTo>
                <a:lnTo>
                  <a:pt x="65531" y="45719"/>
                </a:lnTo>
                <a:lnTo>
                  <a:pt x="96011" y="45719"/>
                </a:lnTo>
                <a:lnTo>
                  <a:pt x="96011" y="32003"/>
                </a:lnTo>
                <a:close/>
              </a:path>
              <a:path w="172720" h="342900">
                <a:moveTo>
                  <a:pt x="57911" y="35051"/>
                </a:moveTo>
                <a:lnTo>
                  <a:pt x="57911" y="42367"/>
                </a:lnTo>
                <a:lnTo>
                  <a:pt x="59435" y="42671"/>
                </a:lnTo>
                <a:lnTo>
                  <a:pt x="62483" y="44195"/>
                </a:lnTo>
                <a:lnTo>
                  <a:pt x="63245" y="44195"/>
                </a:lnTo>
                <a:lnTo>
                  <a:pt x="60959" y="42671"/>
                </a:lnTo>
                <a:lnTo>
                  <a:pt x="62483" y="42671"/>
                </a:lnTo>
                <a:lnTo>
                  <a:pt x="57911" y="35051"/>
                </a:lnTo>
                <a:close/>
              </a:path>
              <a:path w="172720" h="342900">
                <a:moveTo>
                  <a:pt x="16763" y="0"/>
                </a:moveTo>
                <a:lnTo>
                  <a:pt x="1523" y="0"/>
                </a:lnTo>
                <a:lnTo>
                  <a:pt x="0" y="38099"/>
                </a:lnTo>
                <a:lnTo>
                  <a:pt x="15239" y="38099"/>
                </a:lnTo>
                <a:lnTo>
                  <a:pt x="28955" y="39623"/>
                </a:lnTo>
                <a:lnTo>
                  <a:pt x="41147" y="39623"/>
                </a:lnTo>
                <a:lnTo>
                  <a:pt x="51815" y="41147"/>
                </a:lnTo>
                <a:lnTo>
                  <a:pt x="57911" y="42367"/>
                </a:lnTo>
                <a:lnTo>
                  <a:pt x="57911" y="32003"/>
                </a:lnTo>
                <a:lnTo>
                  <a:pt x="96011" y="32003"/>
                </a:lnTo>
                <a:lnTo>
                  <a:pt x="96011" y="28955"/>
                </a:lnTo>
                <a:lnTo>
                  <a:pt x="94487" y="25907"/>
                </a:lnTo>
                <a:lnTo>
                  <a:pt x="94487" y="22859"/>
                </a:lnTo>
                <a:lnTo>
                  <a:pt x="92963" y="19811"/>
                </a:lnTo>
                <a:lnTo>
                  <a:pt x="86867" y="13715"/>
                </a:lnTo>
                <a:lnTo>
                  <a:pt x="85343" y="13715"/>
                </a:lnTo>
                <a:lnTo>
                  <a:pt x="83819" y="12191"/>
                </a:lnTo>
                <a:lnTo>
                  <a:pt x="82295" y="12191"/>
                </a:lnTo>
                <a:lnTo>
                  <a:pt x="82295" y="10667"/>
                </a:lnTo>
                <a:lnTo>
                  <a:pt x="80771" y="10667"/>
                </a:lnTo>
                <a:lnTo>
                  <a:pt x="77723" y="9143"/>
                </a:lnTo>
                <a:lnTo>
                  <a:pt x="73151" y="7619"/>
                </a:lnTo>
                <a:lnTo>
                  <a:pt x="67055" y="6095"/>
                </a:lnTo>
                <a:lnTo>
                  <a:pt x="57911" y="4571"/>
                </a:lnTo>
                <a:lnTo>
                  <a:pt x="45719" y="1523"/>
                </a:lnTo>
                <a:lnTo>
                  <a:pt x="32003" y="1523"/>
                </a:lnTo>
                <a:lnTo>
                  <a:pt x="16763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00627" y="5050535"/>
            <a:ext cx="2982595" cy="594360"/>
          </a:xfrm>
          <a:custGeom>
            <a:avLst/>
            <a:gdLst/>
            <a:ahLst/>
            <a:cxnLst/>
            <a:rect l="l" t="t" r="r" b="b"/>
            <a:pathLst>
              <a:path w="2982595" h="594360">
                <a:moveTo>
                  <a:pt x="29763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588263"/>
                </a:lnTo>
                <a:lnTo>
                  <a:pt x="1523" y="592835"/>
                </a:lnTo>
                <a:lnTo>
                  <a:pt x="4571" y="594359"/>
                </a:lnTo>
                <a:lnTo>
                  <a:pt x="2976371" y="594359"/>
                </a:lnTo>
                <a:lnTo>
                  <a:pt x="2980943" y="592835"/>
                </a:lnTo>
                <a:lnTo>
                  <a:pt x="2982467" y="588263"/>
                </a:lnTo>
                <a:lnTo>
                  <a:pt x="4572" y="588263"/>
                </a:lnTo>
                <a:lnTo>
                  <a:pt x="4572" y="4571"/>
                </a:lnTo>
                <a:lnTo>
                  <a:pt x="2982467" y="4571"/>
                </a:lnTo>
                <a:lnTo>
                  <a:pt x="2980943" y="1523"/>
                </a:lnTo>
                <a:lnTo>
                  <a:pt x="2976371" y="0"/>
                </a:lnTo>
                <a:close/>
              </a:path>
              <a:path w="2982595" h="594360">
                <a:moveTo>
                  <a:pt x="2976372" y="4571"/>
                </a:moveTo>
                <a:lnTo>
                  <a:pt x="2976372" y="588263"/>
                </a:lnTo>
                <a:lnTo>
                  <a:pt x="2982467" y="588263"/>
                </a:lnTo>
                <a:lnTo>
                  <a:pt x="2982467" y="4571"/>
                </a:lnTo>
                <a:lnTo>
                  <a:pt x="2976372" y="4571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05200" y="5055108"/>
            <a:ext cx="2971799" cy="5836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00627" y="5050535"/>
            <a:ext cx="2982595" cy="594360"/>
          </a:xfrm>
          <a:custGeom>
            <a:avLst/>
            <a:gdLst/>
            <a:ahLst/>
            <a:cxnLst/>
            <a:rect l="l" t="t" r="r" b="b"/>
            <a:pathLst>
              <a:path w="2982595" h="594360">
                <a:moveTo>
                  <a:pt x="29763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588263"/>
                </a:lnTo>
                <a:lnTo>
                  <a:pt x="1523" y="592835"/>
                </a:lnTo>
                <a:lnTo>
                  <a:pt x="4571" y="594359"/>
                </a:lnTo>
                <a:lnTo>
                  <a:pt x="2976371" y="594359"/>
                </a:lnTo>
                <a:lnTo>
                  <a:pt x="2980943" y="592835"/>
                </a:lnTo>
                <a:lnTo>
                  <a:pt x="2982467" y="588263"/>
                </a:lnTo>
                <a:lnTo>
                  <a:pt x="10667" y="588263"/>
                </a:lnTo>
                <a:lnTo>
                  <a:pt x="4571" y="583691"/>
                </a:lnTo>
                <a:lnTo>
                  <a:pt x="10667" y="583691"/>
                </a:lnTo>
                <a:lnTo>
                  <a:pt x="10667" y="9143"/>
                </a:lnTo>
                <a:lnTo>
                  <a:pt x="4571" y="9143"/>
                </a:lnTo>
                <a:lnTo>
                  <a:pt x="10667" y="4571"/>
                </a:lnTo>
                <a:lnTo>
                  <a:pt x="2982467" y="4571"/>
                </a:lnTo>
                <a:lnTo>
                  <a:pt x="2980943" y="1523"/>
                </a:lnTo>
                <a:lnTo>
                  <a:pt x="2976371" y="0"/>
                </a:lnTo>
                <a:close/>
              </a:path>
              <a:path w="2982595" h="594360">
                <a:moveTo>
                  <a:pt x="10667" y="583691"/>
                </a:moveTo>
                <a:lnTo>
                  <a:pt x="4571" y="583691"/>
                </a:lnTo>
                <a:lnTo>
                  <a:pt x="10667" y="588263"/>
                </a:lnTo>
                <a:lnTo>
                  <a:pt x="10667" y="583691"/>
                </a:lnTo>
                <a:close/>
              </a:path>
              <a:path w="2982595" h="594360">
                <a:moveTo>
                  <a:pt x="2971799" y="583691"/>
                </a:moveTo>
                <a:lnTo>
                  <a:pt x="10667" y="583691"/>
                </a:lnTo>
                <a:lnTo>
                  <a:pt x="10667" y="588263"/>
                </a:lnTo>
                <a:lnTo>
                  <a:pt x="2971799" y="588263"/>
                </a:lnTo>
                <a:lnTo>
                  <a:pt x="2971799" y="583691"/>
                </a:lnTo>
                <a:close/>
              </a:path>
              <a:path w="2982595" h="594360">
                <a:moveTo>
                  <a:pt x="2971799" y="4571"/>
                </a:moveTo>
                <a:lnTo>
                  <a:pt x="2971799" y="588263"/>
                </a:lnTo>
                <a:lnTo>
                  <a:pt x="2976371" y="583691"/>
                </a:lnTo>
                <a:lnTo>
                  <a:pt x="2982467" y="583691"/>
                </a:lnTo>
                <a:lnTo>
                  <a:pt x="2982467" y="9143"/>
                </a:lnTo>
                <a:lnTo>
                  <a:pt x="2976371" y="9143"/>
                </a:lnTo>
                <a:lnTo>
                  <a:pt x="2971799" y="4571"/>
                </a:lnTo>
                <a:close/>
              </a:path>
              <a:path w="2982595" h="594360">
                <a:moveTo>
                  <a:pt x="2982467" y="583691"/>
                </a:moveTo>
                <a:lnTo>
                  <a:pt x="2976371" y="583691"/>
                </a:lnTo>
                <a:lnTo>
                  <a:pt x="2971799" y="588263"/>
                </a:lnTo>
                <a:lnTo>
                  <a:pt x="2982467" y="588263"/>
                </a:lnTo>
                <a:lnTo>
                  <a:pt x="2982467" y="583691"/>
                </a:lnTo>
                <a:close/>
              </a:path>
              <a:path w="2982595" h="594360">
                <a:moveTo>
                  <a:pt x="10667" y="4571"/>
                </a:moveTo>
                <a:lnTo>
                  <a:pt x="4571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2982595" h="594360">
                <a:moveTo>
                  <a:pt x="2971799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2971799" y="9143"/>
                </a:lnTo>
                <a:lnTo>
                  <a:pt x="2971799" y="4571"/>
                </a:lnTo>
                <a:close/>
              </a:path>
              <a:path w="2982595" h="594360">
                <a:moveTo>
                  <a:pt x="2982467" y="4571"/>
                </a:moveTo>
                <a:lnTo>
                  <a:pt x="2971799" y="4571"/>
                </a:lnTo>
                <a:lnTo>
                  <a:pt x="2976371" y="9143"/>
                </a:lnTo>
                <a:lnTo>
                  <a:pt x="2982467" y="9143"/>
                </a:lnTo>
                <a:lnTo>
                  <a:pt x="2982467" y="4571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585492" y="5126518"/>
            <a:ext cx="2508885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If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c</a:t>
            </a:r>
            <a:r>
              <a:rPr sz="1600" b="1" spc="-10" dirty="0">
                <a:latin typeface="Calibri"/>
                <a:cs typeface="Calibri"/>
              </a:rPr>
              <a:t>ondition1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033"/>
                </a:solidFill>
                <a:latin typeface="Calibri"/>
                <a:cs typeface="Calibri"/>
              </a:rPr>
              <a:t>s</a:t>
            </a:r>
            <a:r>
              <a:rPr sz="1600" b="1" spc="-20" dirty="0">
                <a:solidFill>
                  <a:srgbClr val="007033"/>
                </a:solidFill>
                <a:latin typeface="Calibri"/>
                <a:cs typeface="Calibri"/>
              </a:rPr>
              <a:t>a</a:t>
            </a:r>
            <a:r>
              <a:rPr sz="1600" b="1" spc="-5" dirty="0">
                <a:solidFill>
                  <a:srgbClr val="007033"/>
                </a:solidFill>
                <a:latin typeface="Calibri"/>
                <a:cs typeface="Calibri"/>
              </a:rPr>
              <a:t>ti</a:t>
            </a:r>
            <a:r>
              <a:rPr sz="1600" b="1" spc="-25" dirty="0">
                <a:solidFill>
                  <a:srgbClr val="007033"/>
                </a:solidFill>
                <a:latin typeface="Calibri"/>
                <a:cs typeface="Calibri"/>
              </a:rPr>
              <a:t>s</a:t>
            </a:r>
            <a:r>
              <a:rPr sz="1600" b="1" spc="-10" dirty="0">
                <a:solidFill>
                  <a:srgbClr val="007033"/>
                </a:solidFill>
                <a:latin typeface="Calibri"/>
                <a:cs typeface="Calibri"/>
              </a:rPr>
              <a:t>fied</a:t>
            </a:r>
            <a:r>
              <a:rPr sz="1600" b="1" spc="-15" dirty="0">
                <a:solidFill>
                  <a:srgbClr val="007033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h</a:t>
            </a:r>
            <a:r>
              <a:rPr sz="1600" spc="-10" dirty="0">
                <a:latin typeface="Calibri"/>
                <a:cs typeface="Calibri"/>
              </a:rPr>
              <a:t>ese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s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20" dirty="0">
                <a:latin typeface="Calibri"/>
                <a:cs typeface="Calibri"/>
              </a:rPr>
              <a:t>at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5" dirty="0">
                <a:latin typeface="Calibri"/>
                <a:cs typeface="Calibri"/>
              </a:rPr>
              <a:t>m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5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ts a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e</a:t>
            </a:r>
            <a:r>
              <a:rPr sz="1600" spc="-45" dirty="0">
                <a:latin typeface="Calibri"/>
                <a:cs typeface="Calibri"/>
              </a:rPr>
              <a:t>x</a:t>
            </a:r>
            <a:r>
              <a:rPr sz="1600" spc="-10" dirty="0">
                <a:latin typeface="Calibri"/>
                <a:cs typeface="Calibri"/>
              </a:rPr>
              <a:t>ecu</a:t>
            </a:r>
            <a:r>
              <a:rPr sz="1600" spc="-25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ed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200400" y="6053328"/>
            <a:ext cx="172720" cy="342900"/>
          </a:xfrm>
          <a:custGeom>
            <a:avLst/>
            <a:gdLst/>
            <a:ahLst/>
            <a:cxnLst/>
            <a:rect l="l" t="t" r="r" b="b"/>
            <a:pathLst>
              <a:path w="172720" h="342900">
                <a:moveTo>
                  <a:pt x="57911" y="299211"/>
                </a:moveTo>
                <a:lnTo>
                  <a:pt x="50291" y="301751"/>
                </a:lnTo>
                <a:lnTo>
                  <a:pt x="41147" y="301751"/>
                </a:lnTo>
                <a:lnTo>
                  <a:pt x="28955" y="303275"/>
                </a:lnTo>
                <a:lnTo>
                  <a:pt x="15239" y="304799"/>
                </a:lnTo>
                <a:lnTo>
                  <a:pt x="0" y="304799"/>
                </a:lnTo>
                <a:lnTo>
                  <a:pt x="1523" y="342899"/>
                </a:lnTo>
                <a:lnTo>
                  <a:pt x="16763" y="342899"/>
                </a:lnTo>
                <a:lnTo>
                  <a:pt x="32003" y="341375"/>
                </a:lnTo>
                <a:lnTo>
                  <a:pt x="74675" y="335279"/>
                </a:lnTo>
                <a:lnTo>
                  <a:pt x="82295" y="330707"/>
                </a:lnTo>
                <a:lnTo>
                  <a:pt x="83819" y="330707"/>
                </a:lnTo>
                <a:lnTo>
                  <a:pt x="86867" y="327659"/>
                </a:lnTo>
                <a:lnTo>
                  <a:pt x="88391" y="327659"/>
                </a:lnTo>
                <a:lnTo>
                  <a:pt x="89915" y="326135"/>
                </a:lnTo>
                <a:lnTo>
                  <a:pt x="89915" y="324611"/>
                </a:lnTo>
                <a:lnTo>
                  <a:pt x="92963" y="323087"/>
                </a:lnTo>
                <a:lnTo>
                  <a:pt x="94487" y="320039"/>
                </a:lnTo>
                <a:lnTo>
                  <a:pt x="94487" y="315467"/>
                </a:lnTo>
                <a:lnTo>
                  <a:pt x="96011" y="313943"/>
                </a:lnTo>
                <a:lnTo>
                  <a:pt x="96011" y="306323"/>
                </a:lnTo>
                <a:lnTo>
                  <a:pt x="57911" y="306323"/>
                </a:lnTo>
                <a:lnTo>
                  <a:pt x="57911" y="299211"/>
                </a:lnTo>
                <a:close/>
              </a:path>
              <a:path w="172720" h="342900">
                <a:moveTo>
                  <a:pt x="62483" y="298703"/>
                </a:moveTo>
                <a:lnTo>
                  <a:pt x="59435" y="298703"/>
                </a:lnTo>
                <a:lnTo>
                  <a:pt x="57911" y="299211"/>
                </a:lnTo>
                <a:lnTo>
                  <a:pt x="57911" y="306323"/>
                </a:lnTo>
                <a:lnTo>
                  <a:pt x="61569" y="300227"/>
                </a:lnTo>
                <a:lnTo>
                  <a:pt x="60959" y="300227"/>
                </a:lnTo>
                <a:lnTo>
                  <a:pt x="62483" y="298703"/>
                </a:lnTo>
                <a:close/>
              </a:path>
              <a:path w="172720" h="342900">
                <a:moveTo>
                  <a:pt x="96011" y="297179"/>
                </a:moveTo>
                <a:lnTo>
                  <a:pt x="65531" y="297179"/>
                </a:lnTo>
                <a:lnTo>
                  <a:pt x="61975" y="299550"/>
                </a:lnTo>
                <a:lnTo>
                  <a:pt x="57911" y="306323"/>
                </a:lnTo>
                <a:lnTo>
                  <a:pt x="96011" y="306323"/>
                </a:lnTo>
                <a:lnTo>
                  <a:pt x="96011" y="297179"/>
                </a:lnTo>
                <a:close/>
              </a:path>
              <a:path w="172720" h="342900">
                <a:moveTo>
                  <a:pt x="62483" y="298703"/>
                </a:moveTo>
                <a:lnTo>
                  <a:pt x="60959" y="300227"/>
                </a:lnTo>
                <a:lnTo>
                  <a:pt x="61975" y="299550"/>
                </a:lnTo>
                <a:lnTo>
                  <a:pt x="62483" y="298703"/>
                </a:lnTo>
                <a:close/>
              </a:path>
              <a:path w="172720" h="342900">
                <a:moveTo>
                  <a:pt x="61975" y="299550"/>
                </a:moveTo>
                <a:lnTo>
                  <a:pt x="60959" y="300227"/>
                </a:lnTo>
                <a:lnTo>
                  <a:pt x="61569" y="300227"/>
                </a:lnTo>
                <a:lnTo>
                  <a:pt x="61975" y="299550"/>
                </a:lnTo>
                <a:close/>
              </a:path>
              <a:path w="172720" h="342900">
                <a:moveTo>
                  <a:pt x="65531" y="297179"/>
                </a:moveTo>
                <a:lnTo>
                  <a:pt x="62483" y="298703"/>
                </a:lnTo>
                <a:lnTo>
                  <a:pt x="61975" y="299550"/>
                </a:lnTo>
                <a:lnTo>
                  <a:pt x="65531" y="297179"/>
                </a:lnTo>
                <a:close/>
              </a:path>
              <a:path w="172720" h="342900">
                <a:moveTo>
                  <a:pt x="61975" y="171195"/>
                </a:moveTo>
                <a:lnTo>
                  <a:pt x="59435" y="173735"/>
                </a:lnTo>
                <a:lnTo>
                  <a:pt x="59435" y="176783"/>
                </a:lnTo>
                <a:lnTo>
                  <a:pt x="57911" y="178307"/>
                </a:lnTo>
                <a:lnTo>
                  <a:pt x="57911" y="299211"/>
                </a:lnTo>
                <a:lnTo>
                  <a:pt x="59435" y="298703"/>
                </a:lnTo>
                <a:lnTo>
                  <a:pt x="62483" y="298703"/>
                </a:lnTo>
                <a:lnTo>
                  <a:pt x="65531" y="297179"/>
                </a:lnTo>
                <a:lnTo>
                  <a:pt x="96011" y="297179"/>
                </a:lnTo>
                <a:lnTo>
                  <a:pt x="96011" y="198119"/>
                </a:lnTo>
                <a:lnTo>
                  <a:pt x="88391" y="198119"/>
                </a:lnTo>
                <a:lnTo>
                  <a:pt x="88391" y="196595"/>
                </a:lnTo>
                <a:lnTo>
                  <a:pt x="89915" y="196595"/>
                </a:lnTo>
                <a:lnTo>
                  <a:pt x="91439" y="195071"/>
                </a:lnTo>
                <a:lnTo>
                  <a:pt x="95097" y="188975"/>
                </a:lnTo>
                <a:lnTo>
                  <a:pt x="94487" y="188975"/>
                </a:lnTo>
                <a:lnTo>
                  <a:pt x="95527" y="185858"/>
                </a:lnTo>
                <a:lnTo>
                  <a:pt x="85343" y="184403"/>
                </a:lnTo>
                <a:lnTo>
                  <a:pt x="79247" y="182879"/>
                </a:lnTo>
                <a:lnTo>
                  <a:pt x="74675" y="181355"/>
                </a:lnTo>
                <a:lnTo>
                  <a:pt x="71627" y="178307"/>
                </a:lnTo>
                <a:lnTo>
                  <a:pt x="70103" y="178307"/>
                </a:lnTo>
                <a:lnTo>
                  <a:pt x="67055" y="175259"/>
                </a:lnTo>
                <a:lnTo>
                  <a:pt x="65531" y="175259"/>
                </a:lnTo>
                <a:lnTo>
                  <a:pt x="64007" y="173735"/>
                </a:lnTo>
                <a:lnTo>
                  <a:pt x="64007" y="172211"/>
                </a:lnTo>
                <a:lnTo>
                  <a:pt x="61975" y="171195"/>
                </a:lnTo>
                <a:close/>
              </a:path>
              <a:path w="172720" h="342900">
                <a:moveTo>
                  <a:pt x="96011" y="187451"/>
                </a:moveTo>
                <a:lnTo>
                  <a:pt x="91439" y="195071"/>
                </a:lnTo>
                <a:lnTo>
                  <a:pt x="88391" y="198119"/>
                </a:lnTo>
                <a:lnTo>
                  <a:pt x="96011" y="198119"/>
                </a:lnTo>
                <a:lnTo>
                  <a:pt x="96011" y="196595"/>
                </a:lnTo>
                <a:lnTo>
                  <a:pt x="91439" y="196595"/>
                </a:lnTo>
                <a:lnTo>
                  <a:pt x="94487" y="195071"/>
                </a:lnTo>
                <a:lnTo>
                  <a:pt x="96011" y="194767"/>
                </a:lnTo>
                <a:lnTo>
                  <a:pt x="96011" y="187451"/>
                </a:lnTo>
                <a:close/>
              </a:path>
              <a:path w="172720" h="342900">
                <a:moveTo>
                  <a:pt x="96011" y="194767"/>
                </a:moveTo>
                <a:lnTo>
                  <a:pt x="94487" y="195071"/>
                </a:lnTo>
                <a:lnTo>
                  <a:pt x="91439" y="196595"/>
                </a:lnTo>
                <a:lnTo>
                  <a:pt x="96011" y="196595"/>
                </a:lnTo>
                <a:lnTo>
                  <a:pt x="96011" y="194767"/>
                </a:lnTo>
                <a:close/>
              </a:path>
              <a:path w="172720" h="342900">
                <a:moveTo>
                  <a:pt x="96011" y="185927"/>
                </a:moveTo>
                <a:lnTo>
                  <a:pt x="96011" y="194767"/>
                </a:lnTo>
                <a:lnTo>
                  <a:pt x="102107" y="193547"/>
                </a:lnTo>
                <a:lnTo>
                  <a:pt x="112775" y="192023"/>
                </a:lnTo>
                <a:lnTo>
                  <a:pt x="124967" y="190499"/>
                </a:lnTo>
                <a:lnTo>
                  <a:pt x="136629" y="190446"/>
                </a:lnTo>
                <a:lnTo>
                  <a:pt x="121919" y="188975"/>
                </a:lnTo>
                <a:lnTo>
                  <a:pt x="108203" y="187451"/>
                </a:lnTo>
                <a:lnTo>
                  <a:pt x="96011" y="185927"/>
                </a:lnTo>
                <a:close/>
              </a:path>
              <a:path w="172720" h="342900">
                <a:moveTo>
                  <a:pt x="152399" y="190375"/>
                </a:moveTo>
                <a:lnTo>
                  <a:pt x="136629" y="190446"/>
                </a:lnTo>
                <a:lnTo>
                  <a:pt x="137159" y="190499"/>
                </a:lnTo>
                <a:lnTo>
                  <a:pt x="152399" y="190499"/>
                </a:lnTo>
                <a:close/>
              </a:path>
              <a:path w="172720" h="342900">
                <a:moveTo>
                  <a:pt x="152399" y="184403"/>
                </a:moveTo>
                <a:lnTo>
                  <a:pt x="96011" y="184403"/>
                </a:lnTo>
                <a:lnTo>
                  <a:pt x="96011" y="185927"/>
                </a:lnTo>
                <a:lnTo>
                  <a:pt x="108203" y="187451"/>
                </a:lnTo>
                <a:lnTo>
                  <a:pt x="121919" y="188975"/>
                </a:lnTo>
                <a:lnTo>
                  <a:pt x="136629" y="190446"/>
                </a:lnTo>
                <a:lnTo>
                  <a:pt x="152399" y="190375"/>
                </a:lnTo>
                <a:lnTo>
                  <a:pt x="152399" y="184403"/>
                </a:lnTo>
                <a:close/>
              </a:path>
              <a:path w="172720" h="342900">
                <a:moveTo>
                  <a:pt x="153923" y="152399"/>
                </a:moveTo>
                <a:lnTo>
                  <a:pt x="152399" y="152399"/>
                </a:lnTo>
                <a:lnTo>
                  <a:pt x="152399" y="190375"/>
                </a:lnTo>
                <a:lnTo>
                  <a:pt x="156198" y="190358"/>
                </a:lnTo>
                <a:lnTo>
                  <a:pt x="167751" y="183697"/>
                </a:lnTo>
                <a:lnTo>
                  <a:pt x="172204" y="170117"/>
                </a:lnTo>
                <a:lnTo>
                  <a:pt x="166893" y="157370"/>
                </a:lnTo>
                <a:lnTo>
                  <a:pt x="153923" y="152399"/>
                </a:lnTo>
                <a:close/>
              </a:path>
              <a:path w="172720" h="342900">
                <a:moveTo>
                  <a:pt x="95527" y="185858"/>
                </a:moveTo>
                <a:lnTo>
                  <a:pt x="94487" y="188975"/>
                </a:lnTo>
                <a:lnTo>
                  <a:pt x="96011" y="187451"/>
                </a:lnTo>
                <a:lnTo>
                  <a:pt x="96011" y="185927"/>
                </a:lnTo>
                <a:lnTo>
                  <a:pt x="95527" y="185858"/>
                </a:lnTo>
                <a:close/>
              </a:path>
              <a:path w="172720" h="342900">
                <a:moveTo>
                  <a:pt x="96011" y="187451"/>
                </a:moveTo>
                <a:lnTo>
                  <a:pt x="94487" y="188975"/>
                </a:lnTo>
                <a:lnTo>
                  <a:pt x="95097" y="188975"/>
                </a:lnTo>
                <a:lnTo>
                  <a:pt x="96011" y="187451"/>
                </a:lnTo>
                <a:close/>
              </a:path>
              <a:path w="172720" h="342900">
                <a:moveTo>
                  <a:pt x="96011" y="184403"/>
                </a:moveTo>
                <a:lnTo>
                  <a:pt x="95527" y="185858"/>
                </a:lnTo>
                <a:lnTo>
                  <a:pt x="96011" y="185927"/>
                </a:lnTo>
                <a:lnTo>
                  <a:pt x="96011" y="184403"/>
                </a:lnTo>
                <a:close/>
              </a:path>
              <a:path w="172720" h="342900">
                <a:moveTo>
                  <a:pt x="95308" y="155682"/>
                </a:moveTo>
                <a:lnTo>
                  <a:pt x="86867" y="158495"/>
                </a:lnTo>
                <a:lnTo>
                  <a:pt x="80771" y="160019"/>
                </a:lnTo>
                <a:lnTo>
                  <a:pt x="77723" y="160019"/>
                </a:lnTo>
                <a:lnTo>
                  <a:pt x="68579" y="164591"/>
                </a:lnTo>
                <a:lnTo>
                  <a:pt x="67055" y="166115"/>
                </a:lnTo>
                <a:lnTo>
                  <a:pt x="65531" y="166115"/>
                </a:lnTo>
                <a:lnTo>
                  <a:pt x="64007" y="167639"/>
                </a:lnTo>
                <a:lnTo>
                  <a:pt x="64007" y="169163"/>
                </a:lnTo>
                <a:lnTo>
                  <a:pt x="61975" y="171195"/>
                </a:lnTo>
                <a:lnTo>
                  <a:pt x="64007" y="172211"/>
                </a:lnTo>
                <a:lnTo>
                  <a:pt x="64007" y="173735"/>
                </a:lnTo>
                <a:lnTo>
                  <a:pt x="65531" y="175259"/>
                </a:lnTo>
                <a:lnTo>
                  <a:pt x="67055" y="175259"/>
                </a:lnTo>
                <a:lnTo>
                  <a:pt x="70103" y="178307"/>
                </a:lnTo>
                <a:lnTo>
                  <a:pt x="71627" y="178307"/>
                </a:lnTo>
                <a:lnTo>
                  <a:pt x="74675" y="181355"/>
                </a:lnTo>
                <a:lnTo>
                  <a:pt x="79247" y="182879"/>
                </a:lnTo>
                <a:lnTo>
                  <a:pt x="85343" y="184403"/>
                </a:lnTo>
                <a:lnTo>
                  <a:pt x="95527" y="185858"/>
                </a:lnTo>
                <a:lnTo>
                  <a:pt x="96011" y="184403"/>
                </a:lnTo>
                <a:lnTo>
                  <a:pt x="152399" y="184403"/>
                </a:lnTo>
                <a:lnTo>
                  <a:pt x="152399" y="158495"/>
                </a:lnTo>
                <a:lnTo>
                  <a:pt x="96011" y="158495"/>
                </a:lnTo>
                <a:lnTo>
                  <a:pt x="95308" y="155682"/>
                </a:lnTo>
                <a:close/>
              </a:path>
              <a:path w="172720" h="342900">
                <a:moveTo>
                  <a:pt x="57911" y="42367"/>
                </a:moveTo>
                <a:lnTo>
                  <a:pt x="57911" y="163067"/>
                </a:lnTo>
                <a:lnTo>
                  <a:pt x="59435" y="164591"/>
                </a:lnTo>
                <a:lnTo>
                  <a:pt x="59435" y="167639"/>
                </a:lnTo>
                <a:lnTo>
                  <a:pt x="60959" y="170687"/>
                </a:lnTo>
                <a:lnTo>
                  <a:pt x="61975" y="171195"/>
                </a:lnTo>
                <a:lnTo>
                  <a:pt x="64007" y="169163"/>
                </a:lnTo>
                <a:lnTo>
                  <a:pt x="64007" y="167639"/>
                </a:lnTo>
                <a:lnTo>
                  <a:pt x="65531" y="166115"/>
                </a:lnTo>
                <a:lnTo>
                  <a:pt x="67055" y="166115"/>
                </a:lnTo>
                <a:lnTo>
                  <a:pt x="68579" y="164591"/>
                </a:lnTo>
                <a:lnTo>
                  <a:pt x="77723" y="160019"/>
                </a:lnTo>
                <a:lnTo>
                  <a:pt x="80771" y="160019"/>
                </a:lnTo>
                <a:lnTo>
                  <a:pt x="86867" y="158495"/>
                </a:lnTo>
                <a:lnTo>
                  <a:pt x="95308" y="155682"/>
                </a:lnTo>
                <a:lnTo>
                  <a:pt x="94487" y="152399"/>
                </a:lnTo>
                <a:lnTo>
                  <a:pt x="95097" y="152399"/>
                </a:lnTo>
                <a:lnTo>
                  <a:pt x="91947" y="147150"/>
                </a:lnTo>
                <a:lnTo>
                  <a:pt x="90677" y="146303"/>
                </a:lnTo>
                <a:lnTo>
                  <a:pt x="89915" y="146303"/>
                </a:lnTo>
                <a:lnTo>
                  <a:pt x="88391" y="144779"/>
                </a:lnTo>
                <a:lnTo>
                  <a:pt x="96011" y="144779"/>
                </a:lnTo>
                <a:lnTo>
                  <a:pt x="96011" y="45719"/>
                </a:lnTo>
                <a:lnTo>
                  <a:pt x="65531" y="45719"/>
                </a:lnTo>
                <a:lnTo>
                  <a:pt x="64007" y="44195"/>
                </a:lnTo>
                <a:lnTo>
                  <a:pt x="62483" y="44195"/>
                </a:lnTo>
                <a:lnTo>
                  <a:pt x="59435" y="42671"/>
                </a:lnTo>
                <a:lnTo>
                  <a:pt x="57911" y="42367"/>
                </a:lnTo>
                <a:close/>
              </a:path>
              <a:path w="172720" h="342900">
                <a:moveTo>
                  <a:pt x="96011" y="155447"/>
                </a:moveTo>
                <a:lnTo>
                  <a:pt x="95308" y="155682"/>
                </a:lnTo>
                <a:lnTo>
                  <a:pt x="96011" y="158495"/>
                </a:lnTo>
                <a:lnTo>
                  <a:pt x="96011" y="155447"/>
                </a:lnTo>
                <a:close/>
              </a:path>
              <a:path w="172720" h="342900">
                <a:moveTo>
                  <a:pt x="152399" y="152399"/>
                </a:moveTo>
                <a:lnTo>
                  <a:pt x="121919" y="152399"/>
                </a:lnTo>
                <a:lnTo>
                  <a:pt x="108203" y="153923"/>
                </a:lnTo>
                <a:lnTo>
                  <a:pt x="96011" y="155447"/>
                </a:lnTo>
                <a:lnTo>
                  <a:pt x="96011" y="158495"/>
                </a:lnTo>
                <a:lnTo>
                  <a:pt x="152399" y="158495"/>
                </a:lnTo>
                <a:lnTo>
                  <a:pt x="152399" y="152399"/>
                </a:lnTo>
                <a:close/>
              </a:path>
              <a:path w="172720" h="342900">
                <a:moveTo>
                  <a:pt x="94487" y="152399"/>
                </a:moveTo>
                <a:lnTo>
                  <a:pt x="95308" y="155682"/>
                </a:lnTo>
                <a:lnTo>
                  <a:pt x="96011" y="155447"/>
                </a:lnTo>
                <a:lnTo>
                  <a:pt x="96011" y="153923"/>
                </a:lnTo>
                <a:lnTo>
                  <a:pt x="94487" y="152399"/>
                </a:lnTo>
                <a:close/>
              </a:path>
              <a:path w="172720" h="342900">
                <a:moveTo>
                  <a:pt x="96011" y="146811"/>
                </a:moveTo>
                <a:lnTo>
                  <a:pt x="96011" y="155447"/>
                </a:lnTo>
                <a:lnTo>
                  <a:pt x="108203" y="153923"/>
                </a:lnTo>
                <a:lnTo>
                  <a:pt x="121919" y="152399"/>
                </a:lnTo>
                <a:lnTo>
                  <a:pt x="138683" y="152399"/>
                </a:lnTo>
                <a:lnTo>
                  <a:pt x="124967" y="150875"/>
                </a:lnTo>
                <a:lnTo>
                  <a:pt x="112775" y="149351"/>
                </a:lnTo>
                <a:lnTo>
                  <a:pt x="103631" y="149351"/>
                </a:lnTo>
                <a:lnTo>
                  <a:pt x="96011" y="146811"/>
                </a:lnTo>
                <a:close/>
              </a:path>
              <a:path w="172720" h="342900">
                <a:moveTo>
                  <a:pt x="95097" y="152399"/>
                </a:moveTo>
                <a:lnTo>
                  <a:pt x="94487" y="152399"/>
                </a:lnTo>
                <a:lnTo>
                  <a:pt x="96011" y="153923"/>
                </a:lnTo>
                <a:lnTo>
                  <a:pt x="95097" y="152399"/>
                </a:lnTo>
                <a:close/>
              </a:path>
              <a:path w="172720" h="342900">
                <a:moveTo>
                  <a:pt x="91947" y="147150"/>
                </a:moveTo>
                <a:lnTo>
                  <a:pt x="96011" y="153923"/>
                </a:lnTo>
                <a:lnTo>
                  <a:pt x="96011" y="147827"/>
                </a:lnTo>
                <a:lnTo>
                  <a:pt x="92963" y="147827"/>
                </a:lnTo>
                <a:lnTo>
                  <a:pt x="91947" y="147150"/>
                </a:lnTo>
                <a:close/>
              </a:path>
              <a:path w="172720" h="342900">
                <a:moveTo>
                  <a:pt x="91439" y="146303"/>
                </a:moveTo>
                <a:lnTo>
                  <a:pt x="91947" y="147150"/>
                </a:lnTo>
                <a:lnTo>
                  <a:pt x="92963" y="147827"/>
                </a:lnTo>
                <a:lnTo>
                  <a:pt x="91439" y="146303"/>
                </a:lnTo>
                <a:close/>
              </a:path>
              <a:path w="172720" h="342900">
                <a:moveTo>
                  <a:pt x="94487" y="146303"/>
                </a:moveTo>
                <a:lnTo>
                  <a:pt x="91439" y="146303"/>
                </a:lnTo>
                <a:lnTo>
                  <a:pt x="92963" y="147827"/>
                </a:lnTo>
                <a:lnTo>
                  <a:pt x="96011" y="147827"/>
                </a:lnTo>
                <a:lnTo>
                  <a:pt x="96011" y="146811"/>
                </a:lnTo>
                <a:lnTo>
                  <a:pt x="94487" y="146303"/>
                </a:lnTo>
                <a:close/>
              </a:path>
              <a:path w="172720" h="342900">
                <a:moveTo>
                  <a:pt x="96011" y="144779"/>
                </a:moveTo>
                <a:lnTo>
                  <a:pt x="88391" y="144779"/>
                </a:lnTo>
                <a:lnTo>
                  <a:pt x="91947" y="147150"/>
                </a:lnTo>
                <a:lnTo>
                  <a:pt x="91439" y="146303"/>
                </a:lnTo>
                <a:lnTo>
                  <a:pt x="96011" y="146303"/>
                </a:lnTo>
                <a:lnTo>
                  <a:pt x="96011" y="144779"/>
                </a:lnTo>
                <a:close/>
              </a:path>
              <a:path w="172720" h="342900">
                <a:moveTo>
                  <a:pt x="96011" y="146303"/>
                </a:moveTo>
                <a:lnTo>
                  <a:pt x="94487" y="146303"/>
                </a:lnTo>
                <a:lnTo>
                  <a:pt x="96011" y="146811"/>
                </a:lnTo>
                <a:lnTo>
                  <a:pt x="96011" y="146303"/>
                </a:lnTo>
                <a:close/>
              </a:path>
              <a:path w="172720" h="342900">
                <a:moveTo>
                  <a:pt x="96011" y="32003"/>
                </a:moveTo>
                <a:lnTo>
                  <a:pt x="57911" y="32003"/>
                </a:lnTo>
                <a:lnTo>
                  <a:pt x="57911" y="35051"/>
                </a:lnTo>
                <a:lnTo>
                  <a:pt x="62483" y="42671"/>
                </a:lnTo>
                <a:lnTo>
                  <a:pt x="64007" y="44195"/>
                </a:lnTo>
                <a:lnTo>
                  <a:pt x="65531" y="44195"/>
                </a:lnTo>
                <a:lnTo>
                  <a:pt x="65531" y="45719"/>
                </a:lnTo>
                <a:lnTo>
                  <a:pt x="96011" y="45719"/>
                </a:lnTo>
                <a:lnTo>
                  <a:pt x="96011" y="32003"/>
                </a:lnTo>
                <a:close/>
              </a:path>
              <a:path w="172720" h="342900">
                <a:moveTo>
                  <a:pt x="57911" y="35051"/>
                </a:moveTo>
                <a:lnTo>
                  <a:pt x="57911" y="42367"/>
                </a:lnTo>
                <a:lnTo>
                  <a:pt x="59435" y="42671"/>
                </a:lnTo>
                <a:lnTo>
                  <a:pt x="62483" y="44195"/>
                </a:lnTo>
                <a:lnTo>
                  <a:pt x="64007" y="44195"/>
                </a:lnTo>
                <a:lnTo>
                  <a:pt x="62483" y="42671"/>
                </a:lnTo>
                <a:lnTo>
                  <a:pt x="57911" y="35051"/>
                </a:lnTo>
                <a:close/>
              </a:path>
              <a:path w="172720" h="342900">
                <a:moveTo>
                  <a:pt x="32003" y="0"/>
                </a:moveTo>
                <a:lnTo>
                  <a:pt x="1523" y="0"/>
                </a:lnTo>
                <a:lnTo>
                  <a:pt x="0" y="38099"/>
                </a:lnTo>
                <a:lnTo>
                  <a:pt x="28955" y="38099"/>
                </a:lnTo>
                <a:lnTo>
                  <a:pt x="41147" y="39623"/>
                </a:lnTo>
                <a:lnTo>
                  <a:pt x="51815" y="41147"/>
                </a:lnTo>
                <a:lnTo>
                  <a:pt x="57911" y="42367"/>
                </a:lnTo>
                <a:lnTo>
                  <a:pt x="57911" y="32003"/>
                </a:lnTo>
                <a:lnTo>
                  <a:pt x="96011" y="32003"/>
                </a:lnTo>
                <a:lnTo>
                  <a:pt x="96011" y="27431"/>
                </a:lnTo>
                <a:lnTo>
                  <a:pt x="94487" y="25907"/>
                </a:lnTo>
                <a:lnTo>
                  <a:pt x="94487" y="21335"/>
                </a:lnTo>
                <a:lnTo>
                  <a:pt x="89915" y="16763"/>
                </a:lnTo>
                <a:lnTo>
                  <a:pt x="89915" y="15239"/>
                </a:lnTo>
                <a:lnTo>
                  <a:pt x="88391" y="13715"/>
                </a:lnTo>
                <a:lnTo>
                  <a:pt x="86867" y="13715"/>
                </a:lnTo>
                <a:lnTo>
                  <a:pt x="85343" y="12191"/>
                </a:lnTo>
                <a:lnTo>
                  <a:pt x="76199" y="7619"/>
                </a:lnTo>
                <a:lnTo>
                  <a:pt x="73151" y="7619"/>
                </a:lnTo>
                <a:lnTo>
                  <a:pt x="67055" y="6095"/>
                </a:lnTo>
                <a:lnTo>
                  <a:pt x="57911" y="3047"/>
                </a:lnTo>
                <a:lnTo>
                  <a:pt x="45719" y="1523"/>
                </a:lnTo>
                <a:lnTo>
                  <a:pt x="32003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00627" y="5939028"/>
            <a:ext cx="2982595" cy="594360"/>
          </a:xfrm>
          <a:custGeom>
            <a:avLst/>
            <a:gdLst/>
            <a:ahLst/>
            <a:cxnLst/>
            <a:rect l="l" t="t" r="r" b="b"/>
            <a:pathLst>
              <a:path w="2982595" h="594359">
                <a:moveTo>
                  <a:pt x="29763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589787"/>
                </a:lnTo>
                <a:lnTo>
                  <a:pt x="1523" y="592835"/>
                </a:lnTo>
                <a:lnTo>
                  <a:pt x="4571" y="594359"/>
                </a:lnTo>
                <a:lnTo>
                  <a:pt x="2976371" y="594359"/>
                </a:lnTo>
                <a:lnTo>
                  <a:pt x="2980943" y="592835"/>
                </a:lnTo>
                <a:lnTo>
                  <a:pt x="2982467" y="589787"/>
                </a:lnTo>
                <a:lnTo>
                  <a:pt x="4572" y="589787"/>
                </a:lnTo>
                <a:lnTo>
                  <a:pt x="4572" y="4571"/>
                </a:lnTo>
                <a:lnTo>
                  <a:pt x="2982467" y="4571"/>
                </a:lnTo>
                <a:lnTo>
                  <a:pt x="2980943" y="1523"/>
                </a:lnTo>
                <a:lnTo>
                  <a:pt x="2976371" y="0"/>
                </a:lnTo>
                <a:close/>
              </a:path>
              <a:path w="2982595" h="594359">
                <a:moveTo>
                  <a:pt x="2976372" y="4571"/>
                </a:moveTo>
                <a:lnTo>
                  <a:pt x="2976372" y="589787"/>
                </a:lnTo>
                <a:lnTo>
                  <a:pt x="2982467" y="589787"/>
                </a:lnTo>
                <a:lnTo>
                  <a:pt x="2982467" y="4571"/>
                </a:lnTo>
                <a:lnTo>
                  <a:pt x="2976372" y="4571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05200" y="5943600"/>
            <a:ext cx="2971799" cy="5852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00627" y="5939028"/>
            <a:ext cx="2982595" cy="594360"/>
          </a:xfrm>
          <a:custGeom>
            <a:avLst/>
            <a:gdLst/>
            <a:ahLst/>
            <a:cxnLst/>
            <a:rect l="l" t="t" r="r" b="b"/>
            <a:pathLst>
              <a:path w="2982595" h="594359">
                <a:moveTo>
                  <a:pt x="29763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589787"/>
                </a:lnTo>
                <a:lnTo>
                  <a:pt x="1523" y="592835"/>
                </a:lnTo>
                <a:lnTo>
                  <a:pt x="4571" y="594359"/>
                </a:lnTo>
                <a:lnTo>
                  <a:pt x="2976371" y="594359"/>
                </a:lnTo>
                <a:lnTo>
                  <a:pt x="2980943" y="592835"/>
                </a:lnTo>
                <a:lnTo>
                  <a:pt x="2982467" y="589787"/>
                </a:lnTo>
                <a:lnTo>
                  <a:pt x="10667" y="589787"/>
                </a:lnTo>
                <a:lnTo>
                  <a:pt x="4571" y="585215"/>
                </a:lnTo>
                <a:lnTo>
                  <a:pt x="10667" y="585215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2982467" y="4571"/>
                </a:lnTo>
                <a:lnTo>
                  <a:pt x="2980943" y="1523"/>
                </a:lnTo>
                <a:lnTo>
                  <a:pt x="2976371" y="0"/>
                </a:lnTo>
                <a:close/>
              </a:path>
              <a:path w="2982595" h="594359">
                <a:moveTo>
                  <a:pt x="10667" y="585215"/>
                </a:moveTo>
                <a:lnTo>
                  <a:pt x="4571" y="585215"/>
                </a:lnTo>
                <a:lnTo>
                  <a:pt x="10667" y="589787"/>
                </a:lnTo>
                <a:lnTo>
                  <a:pt x="10667" y="585215"/>
                </a:lnTo>
                <a:close/>
              </a:path>
              <a:path w="2982595" h="594359">
                <a:moveTo>
                  <a:pt x="2971799" y="585215"/>
                </a:moveTo>
                <a:lnTo>
                  <a:pt x="10667" y="585215"/>
                </a:lnTo>
                <a:lnTo>
                  <a:pt x="10667" y="589787"/>
                </a:lnTo>
                <a:lnTo>
                  <a:pt x="2971799" y="589787"/>
                </a:lnTo>
                <a:lnTo>
                  <a:pt x="2971799" y="585215"/>
                </a:lnTo>
                <a:close/>
              </a:path>
              <a:path w="2982595" h="594359">
                <a:moveTo>
                  <a:pt x="2971799" y="4571"/>
                </a:moveTo>
                <a:lnTo>
                  <a:pt x="2971799" y="589787"/>
                </a:lnTo>
                <a:lnTo>
                  <a:pt x="2976371" y="585215"/>
                </a:lnTo>
                <a:lnTo>
                  <a:pt x="2982467" y="585215"/>
                </a:lnTo>
                <a:lnTo>
                  <a:pt x="2982467" y="10667"/>
                </a:lnTo>
                <a:lnTo>
                  <a:pt x="2976371" y="10667"/>
                </a:lnTo>
                <a:lnTo>
                  <a:pt x="2971799" y="4571"/>
                </a:lnTo>
                <a:close/>
              </a:path>
              <a:path w="2982595" h="594359">
                <a:moveTo>
                  <a:pt x="2982467" y="585215"/>
                </a:moveTo>
                <a:lnTo>
                  <a:pt x="2976371" y="585215"/>
                </a:lnTo>
                <a:lnTo>
                  <a:pt x="2971799" y="589787"/>
                </a:lnTo>
                <a:lnTo>
                  <a:pt x="2982467" y="589787"/>
                </a:lnTo>
                <a:lnTo>
                  <a:pt x="2982467" y="585215"/>
                </a:lnTo>
                <a:close/>
              </a:path>
              <a:path w="2982595" h="594359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2982595" h="594359">
                <a:moveTo>
                  <a:pt x="29717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2971799" y="10667"/>
                </a:lnTo>
                <a:lnTo>
                  <a:pt x="2971799" y="4571"/>
                </a:lnTo>
                <a:close/>
              </a:path>
              <a:path w="2982595" h="594359">
                <a:moveTo>
                  <a:pt x="2982467" y="4571"/>
                </a:moveTo>
                <a:lnTo>
                  <a:pt x="2971799" y="4571"/>
                </a:lnTo>
                <a:lnTo>
                  <a:pt x="2976371" y="10667"/>
                </a:lnTo>
                <a:lnTo>
                  <a:pt x="2982467" y="10667"/>
                </a:lnTo>
                <a:lnTo>
                  <a:pt x="2982467" y="4571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585492" y="6016547"/>
            <a:ext cx="2555875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If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c</a:t>
            </a:r>
            <a:r>
              <a:rPr sz="1600" b="1" spc="-10" dirty="0">
                <a:latin typeface="Calibri"/>
                <a:cs typeface="Calibri"/>
              </a:rPr>
              <a:t>ondition1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not</a:t>
            </a:r>
            <a:r>
              <a:rPr sz="16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600" b="1" spc="-2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ti</a:t>
            </a:r>
            <a:r>
              <a:rPr sz="1600" b="1" spc="-2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fied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h</a:t>
            </a:r>
            <a:r>
              <a:rPr sz="1600" spc="-10" dirty="0">
                <a:latin typeface="Calibri"/>
                <a:cs typeface="Calibri"/>
              </a:rPr>
              <a:t>ese </a:t>
            </a:r>
            <a:r>
              <a:rPr sz="1600" spc="-25" dirty="0">
                <a:latin typeface="Calibri"/>
                <a:cs typeface="Calibri"/>
              </a:rPr>
              <a:t>s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20" dirty="0">
                <a:latin typeface="Calibri"/>
                <a:cs typeface="Calibri"/>
              </a:rPr>
              <a:t>at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5" dirty="0">
                <a:latin typeface="Calibri"/>
                <a:cs typeface="Calibri"/>
              </a:rPr>
              <a:t>m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5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ts</a:t>
            </a:r>
            <a:r>
              <a:rPr sz="1600" spc="-5" dirty="0">
                <a:latin typeface="Calibri"/>
                <a:cs typeface="Calibri"/>
              </a:rPr>
              <a:t> a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e</a:t>
            </a:r>
            <a:r>
              <a:rPr sz="1600" spc="-45" dirty="0">
                <a:latin typeface="Calibri"/>
                <a:cs typeface="Calibri"/>
              </a:rPr>
              <a:t>x</a:t>
            </a:r>
            <a:r>
              <a:rPr sz="1600" spc="-10" dirty="0">
                <a:latin typeface="Calibri"/>
                <a:cs typeface="Calibri"/>
              </a:rPr>
              <a:t>ecu</a:t>
            </a:r>
            <a:r>
              <a:rPr sz="1600" spc="-25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ed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5702" y="772358"/>
            <a:ext cx="538670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83665" algn="l"/>
              </a:tabLst>
            </a:pPr>
            <a:r>
              <a:rPr sz="3600" dirty="0">
                <a:latin typeface="Arial"/>
                <a:cs typeface="Arial"/>
              </a:rPr>
              <a:t>I</a:t>
            </a:r>
            <a:r>
              <a:rPr sz="3600" spc="-15" dirty="0">
                <a:latin typeface="Arial"/>
                <a:cs typeface="Arial"/>
              </a:rPr>
              <a:t>f</a:t>
            </a:r>
            <a:r>
              <a:rPr sz="3600" dirty="0">
                <a:latin typeface="Arial"/>
                <a:cs typeface="Arial"/>
              </a:rPr>
              <a:t>-e</a:t>
            </a:r>
            <a:r>
              <a:rPr sz="3600" spc="5" dirty="0">
                <a:latin typeface="Arial"/>
                <a:cs typeface="Arial"/>
              </a:rPr>
              <a:t>l</a:t>
            </a:r>
            <a:r>
              <a:rPr sz="3600" dirty="0">
                <a:latin typeface="Arial"/>
                <a:cs typeface="Arial"/>
              </a:rPr>
              <a:t>se	S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ateme</a:t>
            </a:r>
            <a:r>
              <a:rPr sz="3600" spc="5" dirty="0">
                <a:latin typeface="Arial"/>
                <a:cs typeface="Arial"/>
              </a:rPr>
              <a:t>n</a:t>
            </a:r>
            <a:r>
              <a:rPr sz="3600" dirty="0">
                <a:latin typeface="Arial"/>
                <a:cs typeface="Arial"/>
              </a:rPr>
              <a:t>t</a:t>
            </a:r>
            <a:r>
              <a:rPr sz="3600" spc="-1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Examp</a:t>
            </a:r>
            <a:r>
              <a:rPr sz="3600" spc="5" dirty="0">
                <a:latin typeface="Arial"/>
                <a:cs typeface="Arial"/>
              </a:rPr>
              <a:t>l</a:t>
            </a:r>
            <a:r>
              <a:rPr sz="3600" dirty="0">
                <a:latin typeface="Arial"/>
                <a:cs typeface="Arial"/>
              </a:rPr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6629400" y="3567684"/>
            <a:ext cx="129539" cy="318770"/>
          </a:xfrm>
          <a:custGeom>
            <a:avLst/>
            <a:gdLst/>
            <a:ahLst/>
            <a:cxnLst/>
            <a:rect l="l" t="t" r="r" b="b"/>
            <a:pathLst>
              <a:path w="129540" h="318770">
                <a:moveTo>
                  <a:pt x="100583" y="39115"/>
                </a:moveTo>
                <a:lnTo>
                  <a:pt x="100583" y="318515"/>
                </a:lnTo>
                <a:lnTo>
                  <a:pt x="129539" y="318515"/>
                </a:lnTo>
                <a:lnTo>
                  <a:pt x="129539" y="41147"/>
                </a:lnTo>
                <a:lnTo>
                  <a:pt x="103631" y="41147"/>
                </a:lnTo>
                <a:lnTo>
                  <a:pt x="102107" y="39623"/>
                </a:lnTo>
                <a:lnTo>
                  <a:pt x="100583" y="39115"/>
                </a:lnTo>
                <a:close/>
              </a:path>
              <a:path w="129540" h="318770">
                <a:moveTo>
                  <a:pt x="102107" y="39623"/>
                </a:moveTo>
                <a:lnTo>
                  <a:pt x="103631" y="41147"/>
                </a:lnTo>
                <a:lnTo>
                  <a:pt x="103123" y="40131"/>
                </a:lnTo>
                <a:lnTo>
                  <a:pt x="102107" y="39623"/>
                </a:lnTo>
                <a:close/>
              </a:path>
              <a:path w="129540" h="318770">
                <a:moveTo>
                  <a:pt x="103123" y="40131"/>
                </a:moveTo>
                <a:lnTo>
                  <a:pt x="103631" y="41147"/>
                </a:lnTo>
                <a:lnTo>
                  <a:pt x="105155" y="41147"/>
                </a:lnTo>
                <a:lnTo>
                  <a:pt x="103123" y="40131"/>
                </a:lnTo>
                <a:close/>
              </a:path>
              <a:path w="129540" h="318770">
                <a:moveTo>
                  <a:pt x="24383" y="0"/>
                </a:moveTo>
                <a:lnTo>
                  <a:pt x="1523" y="0"/>
                </a:lnTo>
                <a:lnTo>
                  <a:pt x="0" y="28955"/>
                </a:lnTo>
                <a:lnTo>
                  <a:pt x="22859" y="28955"/>
                </a:lnTo>
                <a:lnTo>
                  <a:pt x="44195" y="30479"/>
                </a:lnTo>
                <a:lnTo>
                  <a:pt x="54863" y="30479"/>
                </a:lnTo>
                <a:lnTo>
                  <a:pt x="62483" y="32003"/>
                </a:lnTo>
                <a:lnTo>
                  <a:pt x="71627" y="33527"/>
                </a:lnTo>
                <a:lnTo>
                  <a:pt x="100583" y="33527"/>
                </a:lnTo>
                <a:lnTo>
                  <a:pt x="100583" y="35051"/>
                </a:lnTo>
                <a:lnTo>
                  <a:pt x="103123" y="40131"/>
                </a:lnTo>
                <a:lnTo>
                  <a:pt x="105155" y="41147"/>
                </a:lnTo>
                <a:lnTo>
                  <a:pt x="129539" y="41147"/>
                </a:lnTo>
                <a:lnTo>
                  <a:pt x="129539" y="30479"/>
                </a:lnTo>
                <a:lnTo>
                  <a:pt x="128015" y="28955"/>
                </a:lnTo>
                <a:lnTo>
                  <a:pt x="128015" y="25907"/>
                </a:lnTo>
                <a:lnTo>
                  <a:pt x="126491" y="22859"/>
                </a:lnTo>
                <a:lnTo>
                  <a:pt x="123443" y="19811"/>
                </a:lnTo>
                <a:lnTo>
                  <a:pt x="121919" y="19811"/>
                </a:lnTo>
                <a:lnTo>
                  <a:pt x="121919" y="18287"/>
                </a:lnTo>
                <a:lnTo>
                  <a:pt x="120395" y="18287"/>
                </a:lnTo>
                <a:lnTo>
                  <a:pt x="111251" y="12191"/>
                </a:lnTo>
                <a:lnTo>
                  <a:pt x="99059" y="9143"/>
                </a:lnTo>
                <a:lnTo>
                  <a:pt x="83819" y="6095"/>
                </a:lnTo>
                <a:lnTo>
                  <a:pt x="65531" y="3047"/>
                </a:lnTo>
                <a:lnTo>
                  <a:pt x="56387" y="3047"/>
                </a:lnTo>
                <a:lnTo>
                  <a:pt x="45719" y="1523"/>
                </a:lnTo>
                <a:lnTo>
                  <a:pt x="24383" y="0"/>
                </a:lnTo>
                <a:close/>
              </a:path>
              <a:path w="129540" h="318770">
                <a:moveTo>
                  <a:pt x="100583" y="35051"/>
                </a:moveTo>
                <a:lnTo>
                  <a:pt x="100583" y="39115"/>
                </a:lnTo>
                <a:lnTo>
                  <a:pt x="102107" y="39623"/>
                </a:lnTo>
                <a:lnTo>
                  <a:pt x="103123" y="40131"/>
                </a:lnTo>
                <a:lnTo>
                  <a:pt x="100583" y="35051"/>
                </a:lnTo>
                <a:close/>
              </a:path>
              <a:path w="129540" h="318770">
                <a:moveTo>
                  <a:pt x="100583" y="33527"/>
                </a:moveTo>
                <a:lnTo>
                  <a:pt x="79247" y="33527"/>
                </a:lnTo>
                <a:lnTo>
                  <a:pt x="86867" y="35051"/>
                </a:lnTo>
                <a:lnTo>
                  <a:pt x="92963" y="36575"/>
                </a:lnTo>
                <a:lnTo>
                  <a:pt x="100583" y="39115"/>
                </a:lnTo>
                <a:lnTo>
                  <a:pt x="100583" y="33527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34200" y="3657600"/>
            <a:ext cx="2514600" cy="228600"/>
          </a:xfrm>
          <a:custGeom>
            <a:avLst/>
            <a:gdLst/>
            <a:ahLst/>
            <a:cxnLst/>
            <a:rect l="l" t="t" r="r" b="b"/>
            <a:pathLst>
              <a:path w="2514600" h="228600">
                <a:moveTo>
                  <a:pt x="2375915" y="0"/>
                </a:moveTo>
                <a:lnTo>
                  <a:pt x="140207" y="0"/>
                </a:lnTo>
                <a:lnTo>
                  <a:pt x="131293" y="292"/>
                </a:lnTo>
                <a:lnTo>
                  <a:pt x="89909" y="9640"/>
                </a:lnTo>
                <a:lnTo>
                  <a:pt x="53882" y="30511"/>
                </a:lnTo>
                <a:lnTo>
                  <a:pt x="25418" y="60700"/>
                </a:lnTo>
                <a:lnTo>
                  <a:pt x="6722" y="98000"/>
                </a:lnTo>
                <a:lnTo>
                  <a:pt x="0" y="140207"/>
                </a:lnTo>
                <a:lnTo>
                  <a:pt x="0" y="228599"/>
                </a:lnTo>
                <a:lnTo>
                  <a:pt x="2514599" y="228599"/>
                </a:lnTo>
                <a:lnTo>
                  <a:pt x="2514599" y="140207"/>
                </a:lnTo>
                <a:lnTo>
                  <a:pt x="2505494" y="90762"/>
                </a:lnTo>
                <a:lnTo>
                  <a:pt x="2485092" y="54416"/>
                </a:lnTo>
                <a:lnTo>
                  <a:pt x="2455288" y="25679"/>
                </a:lnTo>
                <a:lnTo>
                  <a:pt x="2418192" y="6793"/>
                </a:lnTo>
                <a:lnTo>
                  <a:pt x="2375915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22007" y="3645408"/>
            <a:ext cx="2540635" cy="241300"/>
          </a:xfrm>
          <a:custGeom>
            <a:avLst/>
            <a:gdLst/>
            <a:ahLst/>
            <a:cxnLst/>
            <a:rect l="l" t="t" r="r" b="b"/>
            <a:pathLst>
              <a:path w="2540634" h="241300">
                <a:moveTo>
                  <a:pt x="2388107" y="0"/>
                </a:moveTo>
                <a:lnTo>
                  <a:pt x="152399" y="0"/>
                </a:lnTo>
                <a:lnTo>
                  <a:pt x="121919" y="3047"/>
                </a:lnTo>
                <a:lnTo>
                  <a:pt x="79247" y="18287"/>
                </a:lnTo>
                <a:lnTo>
                  <a:pt x="44195" y="45719"/>
                </a:lnTo>
                <a:lnTo>
                  <a:pt x="18287" y="80771"/>
                </a:lnTo>
                <a:lnTo>
                  <a:pt x="3047" y="121919"/>
                </a:lnTo>
                <a:lnTo>
                  <a:pt x="0" y="152399"/>
                </a:lnTo>
                <a:lnTo>
                  <a:pt x="0" y="240791"/>
                </a:lnTo>
                <a:lnTo>
                  <a:pt x="25907" y="240791"/>
                </a:lnTo>
                <a:lnTo>
                  <a:pt x="25907" y="138683"/>
                </a:lnTo>
                <a:lnTo>
                  <a:pt x="35051" y="102107"/>
                </a:lnTo>
                <a:lnTo>
                  <a:pt x="62483" y="62483"/>
                </a:lnTo>
                <a:lnTo>
                  <a:pt x="103631" y="35051"/>
                </a:lnTo>
                <a:lnTo>
                  <a:pt x="140207" y="25907"/>
                </a:lnTo>
                <a:lnTo>
                  <a:pt x="2471927" y="25907"/>
                </a:lnTo>
                <a:lnTo>
                  <a:pt x="2459735" y="18287"/>
                </a:lnTo>
                <a:lnTo>
                  <a:pt x="2446019" y="12191"/>
                </a:lnTo>
                <a:lnTo>
                  <a:pt x="2418587" y="3047"/>
                </a:lnTo>
                <a:lnTo>
                  <a:pt x="2388107" y="0"/>
                </a:lnTo>
                <a:close/>
              </a:path>
              <a:path w="2540634" h="241300">
                <a:moveTo>
                  <a:pt x="2471927" y="25907"/>
                </a:moveTo>
                <a:lnTo>
                  <a:pt x="2401823" y="25907"/>
                </a:lnTo>
                <a:lnTo>
                  <a:pt x="2438399" y="35051"/>
                </a:lnTo>
                <a:lnTo>
                  <a:pt x="2459735" y="47243"/>
                </a:lnTo>
                <a:lnTo>
                  <a:pt x="2493263" y="82295"/>
                </a:lnTo>
                <a:lnTo>
                  <a:pt x="2513075" y="128015"/>
                </a:lnTo>
                <a:lnTo>
                  <a:pt x="2514599" y="140207"/>
                </a:lnTo>
                <a:lnTo>
                  <a:pt x="2514599" y="240791"/>
                </a:lnTo>
                <a:lnTo>
                  <a:pt x="2540507" y="240791"/>
                </a:lnTo>
                <a:lnTo>
                  <a:pt x="2540507" y="152399"/>
                </a:lnTo>
                <a:lnTo>
                  <a:pt x="2537459" y="121919"/>
                </a:lnTo>
                <a:lnTo>
                  <a:pt x="2522219" y="79247"/>
                </a:lnTo>
                <a:lnTo>
                  <a:pt x="2494787" y="44195"/>
                </a:lnTo>
                <a:lnTo>
                  <a:pt x="2484119" y="35051"/>
                </a:lnTo>
                <a:lnTo>
                  <a:pt x="2471927" y="25907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2193" y="2143378"/>
            <a:ext cx="5835650" cy="2948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Exa</a:t>
            </a:r>
            <a:r>
              <a:rPr sz="2000" b="1" spc="-10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ple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an 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spc="5" dirty="0">
                <a:latin typeface="Arial"/>
                <a:cs typeface="Arial"/>
              </a:rPr>
              <a:t>f</a:t>
            </a:r>
            <a:r>
              <a:rPr sz="2000" b="1" dirty="0">
                <a:latin typeface="Arial"/>
                <a:cs typeface="Arial"/>
              </a:rPr>
              <a:t>-else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ement:</a:t>
            </a:r>
            <a:endParaRPr sz="2000">
              <a:latin typeface="Arial"/>
              <a:cs typeface="Arial"/>
            </a:endParaRPr>
          </a:p>
          <a:p>
            <a:pPr marL="306705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Arial"/>
                <a:cs typeface="Arial"/>
              </a:rPr>
              <a:t>int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empId=</a:t>
            </a:r>
            <a:r>
              <a:rPr sz="2000" spc="5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26;</a:t>
            </a:r>
            <a:endParaRPr sz="2000">
              <a:latin typeface="Arial"/>
              <a:cs typeface="Arial"/>
            </a:endParaRPr>
          </a:p>
          <a:p>
            <a:pPr marL="306705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Arial"/>
                <a:cs typeface="Arial"/>
              </a:rPr>
              <a:t>int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tirement</a:t>
            </a:r>
            <a:r>
              <a:rPr sz="2000" spc="-10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ge</a:t>
            </a:r>
            <a:r>
              <a:rPr sz="2000" spc="5" dirty="0">
                <a:latin typeface="Arial"/>
                <a:cs typeface="Arial"/>
              </a:rPr>
              <a:t>=</a:t>
            </a:r>
            <a:r>
              <a:rPr sz="2000" spc="-15" dirty="0">
                <a:latin typeface="Arial"/>
                <a:cs typeface="Arial"/>
              </a:rPr>
              <a:t>5</a:t>
            </a:r>
            <a:r>
              <a:rPr sz="2000" dirty="0">
                <a:latin typeface="Arial"/>
                <a:cs typeface="Arial"/>
              </a:rPr>
              <a:t>8;</a:t>
            </a:r>
            <a:endParaRPr sz="2000">
              <a:latin typeface="Arial"/>
              <a:cs typeface="Arial"/>
            </a:endParaRPr>
          </a:p>
          <a:p>
            <a:pPr marL="1213485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Arial"/>
                <a:cs typeface="Arial"/>
              </a:rPr>
              <a:t>int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empAge</a:t>
            </a:r>
            <a:r>
              <a:rPr sz="2000" spc="5" dirty="0">
                <a:latin typeface="Arial"/>
                <a:cs typeface="Arial"/>
              </a:rPr>
              <a:t>=</a:t>
            </a:r>
            <a:r>
              <a:rPr sz="2000" dirty="0">
                <a:latin typeface="Arial"/>
                <a:cs typeface="Arial"/>
              </a:rPr>
              <a:t>34;</a:t>
            </a:r>
            <a:endParaRPr sz="2000">
              <a:latin typeface="Arial"/>
              <a:cs typeface="Arial"/>
            </a:endParaRPr>
          </a:p>
          <a:p>
            <a:pPr marL="584200" marR="5080" indent="-277495">
              <a:lnSpc>
                <a:spcPts val="3010"/>
              </a:lnSpc>
              <a:spcBef>
                <a:spcPts val="190"/>
              </a:spcBef>
              <a:tabLst>
                <a:tab pos="3582035" algn="l"/>
              </a:tabLst>
            </a:pP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i</a:t>
            </a:r>
            <a:r>
              <a:rPr sz="2000" spc="-10" dirty="0">
                <a:solidFill>
                  <a:srgbClr val="002060"/>
                </a:solidFill>
                <a:latin typeface="Arial"/>
                <a:cs typeface="Arial"/>
              </a:rPr>
              <a:t>f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(</a:t>
            </a:r>
            <a:r>
              <a:rPr sz="2000" spc="-2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EA3800"/>
                </a:solidFill>
                <a:latin typeface="Arial"/>
                <a:cs typeface="Arial"/>
              </a:rPr>
              <a:t>(</a:t>
            </a:r>
            <a:r>
              <a:rPr sz="2000" spc="5" dirty="0">
                <a:solidFill>
                  <a:srgbClr val="EA380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EA3800"/>
                </a:solidFill>
                <a:latin typeface="Arial"/>
                <a:cs typeface="Arial"/>
              </a:rPr>
              <a:t>mpAge&lt;</a:t>
            </a:r>
            <a:r>
              <a:rPr sz="2000" spc="5" dirty="0">
                <a:solidFill>
                  <a:srgbClr val="EA3800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EA3800"/>
                </a:solidFill>
                <a:latin typeface="Arial"/>
                <a:cs typeface="Arial"/>
              </a:rPr>
              <a:t>etir</a:t>
            </a:r>
            <a:r>
              <a:rPr sz="2000" spc="-10" dirty="0">
                <a:solidFill>
                  <a:srgbClr val="EA380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EA3800"/>
                </a:solidFill>
                <a:latin typeface="Arial"/>
                <a:cs typeface="Arial"/>
              </a:rPr>
              <a:t>me</a:t>
            </a:r>
            <a:r>
              <a:rPr sz="2000" spc="-10" dirty="0">
                <a:solidFill>
                  <a:srgbClr val="EA3800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EA3800"/>
                </a:solidFill>
                <a:latin typeface="Arial"/>
                <a:cs typeface="Arial"/>
              </a:rPr>
              <a:t>t</a:t>
            </a:r>
            <a:r>
              <a:rPr sz="2000" spc="-10" dirty="0">
                <a:solidFill>
                  <a:srgbClr val="EA3800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EA3800"/>
                </a:solidFill>
                <a:latin typeface="Arial"/>
                <a:cs typeface="Arial"/>
              </a:rPr>
              <a:t>ge)	</a:t>
            </a:r>
            <a:r>
              <a:rPr sz="2000" spc="-10" dirty="0">
                <a:solidFill>
                  <a:srgbClr val="EA3800"/>
                </a:solidFill>
                <a:latin typeface="Arial"/>
                <a:cs typeface="Arial"/>
              </a:rPr>
              <a:t>&amp;</a:t>
            </a:r>
            <a:r>
              <a:rPr sz="2000" dirty="0">
                <a:solidFill>
                  <a:srgbClr val="EA3800"/>
                </a:solidFill>
                <a:latin typeface="Arial"/>
                <a:cs typeface="Arial"/>
              </a:rPr>
              <a:t>&amp; </a:t>
            </a:r>
            <a:r>
              <a:rPr sz="2000" spc="5" dirty="0">
                <a:solidFill>
                  <a:srgbClr val="EA3800"/>
                </a:solidFill>
                <a:latin typeface="Arial"/>
                <a:cs typeface="Arial"/>
              </a:rPr>
              <a:t>(</a:t>
            </a:r>
            <a:r>
              <a:rPr sz="2000" dirty="0">
                <a:solidFill>
                  <a:srgbClr val="EA3800"/>
                </a:solidFill>
                <a:latin typeface="Arial"/>
                <a:cs typeface="Arial"/>
              </a:rPr>
              <a:t>empId==12</a:t>
            </a:r>
            <a:r>
              <a:rPr sz="2000" spc="-10" dirty="0">
                <a:solidFill>
                  <a:srgbClr val="EA3800"/>
                </a:solidFill>
                <a:latin typeface="Arial"/>
                <a:cs typeface="Arial"/>
              </a:rPr>
              <a:t>6</a:t>
            </a:r>
            <a:r>
              <a:rPr sz="2000" dirty="0">
                <a:solidFill>
                  <a:srgbClr val="EA3800"/>
                </a:solidFill>
                <a:latin typeface="Arial"/>
                <a:cs typeface="Arial"/>
              </a:rPr>
              <a:t>)</a:t>
            </a:r>
            <a:r>
              <a:rPr sz="2000" spc="-60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){ </a:t>
            </a:r>
            <a:r>
              <a:rPr sz="2000" dirty="0">
                <a:solidFill>
                  <a:srgbClr val="007033"/>
                </a:solidFill>
                <a:latin typeface="Arial"/>
                <a:cs typeface="Arial"/>
              </a:rPr>
              <a:t>S</a:t>
            </a:r>
            <a:r>
              <a:rPr sz="2000" spc="-15" dirty="0">
                <a:solidFill>
                  <a:srgbClr val="007033"/>
                </a:solidFill>
                <a:latin typeface="Arial"/>
                <a:cs typeface="Arial"/>
              </a:rPr>
              <a:t>y</a:t>
            </a:r>
            <a:r>
              <a:rPr sz="2000" dirty="0">
                <a:solidFill>
                  <a:srgbClr val="007033"/>
                </a:solidFill>
                <a:latin typeface="Arial"/>
                <a:cs typeface="Arial"/>
              </a:rPr>
              <a:t>stem.out</a:t>
            </a:r>
            <a:r>
              <a:rPr sz="2000" spc="-15" dirty="0">
                <a:solidFill>
                  <a:srgbClr val="007033"/>
                </a:solidFill>
                <a:latin typeface="Arial"/>
                <a:cs typeface="Arial"/>
              </a:rPr>
              <a:t>.</a:t>
            </a:r>
            <a:r>
              <a:rPr sz="2000" dirty="0">
                <a:solidFill>
                  <a:srgbClr val="007033"/>
                </a:solidFill>
                <a:latin typeface="Arial"/>
                <a:cs typeface="Arial"/>
              </a:rPr>
              <a:t>p</a:t>
            </a:r>
            <a:r>
              <a:rPr sz="2000" spc="5" dirty="0">
                <a:solidFill>
                  <a:srgbClr val="007033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007033"/>
                </a:solidFill>
                <a:latin typeface="Arial"/>
                <a:cs typeface="Arial"/>
              </a:rPr>
              <a:t>intln(</a:t>
            </a:r>
            <a:r>
              <a:rPr sz="2000" spc="-10" dirty="0">
                <a:solidFill>
                  <a:srgbClr val="007033"/>
                </a:solidFill>
                <a:latin typeface="Arial"/>
                <a:cs typeface="Arial"/>
              </a:rPr>
              <a:t>“</a:t>
            </a:r>
            <a:r>
              <a:rPr sz="2000" dirty="0">
                <a:solidFill>
                  <a:srgbClr val="007033"/>
                </a:solidFill>
                <a:latin typeface="Arial"/>
                <a:cs typeface="Arial"/>
              </a:rPr>
              <a:t>Calculate</a:t>
            </a:r>
            <a:r>
              <a:rPr sz="2000" spc="-65" dirty="0">
                <a:solidFill>
                  <a:srgbClr val="0070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7033"/>
                </a:solidFill>
                <a:latin typeface="Arial"/>
                <a:cs typeface="Arial"/>
              </a:rPr>
              <a:t>Salary</a:t>
            </a:r>
            <a:r>
              <a:rPr sz="2000" spc="-10" dirty="0">
                <a:solidFill>
                  <a:srgbClr val="0070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7033"/>
                </a:solidFill>
                <a:latin typeface="Arial"/>
                <a:cs typeface="Arial"/>
              </a:rPr>
              <a:t>”</a:t>
            </a:r>
            <a:r>
              <a:rPr sz="2000" spc="5" dirty="0">
                <a:solidFill>
                  <a:srgbClr val="007033"/>
                </a:solidFill>
                <a:latin typeface="Arial"/>
                <a:cs typeface="Arial"/>
              </a:rPr>
              <a:t>)</a:t>
            </a:r>
            <a:r>
              <a:rPr sz="2000" dirty="0">
                <a:solidFill>
                  <a:srgbClr val="007033"/>
                </a:solidFill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584200">
              <a:lnSpc>
                <a:spcPct val="100000"/>
              </a:lnSpc>
              <a:spcBef>
                <a:spcPts val="395"/>
              </a:spcBef>
            </a:pP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306705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el</a:t>
            </a:r>
            <a:r>
              <a:rPr sz="2000" spc="5" dirty="0">
                <a:solidFill>
                  <a:srgbClr val="002060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6412" y="5192904"/>
            <a:ext cx="110489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13815" y="5573892"/>
            <a:ext cx="451485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7033"/>
                </a:solidFill>
                <a:latin typeface="Arial"/>
                <a:cs typeface="Arial"/>
              </a:rPr>
              <a:t>S</a:t>
            </a:r>
            <a:r>
              <a:rPr sz="2000" spc="-15" dirty="0">
                <a:solidFill>
                  <a:srgbClr val="007033"/>
                </a:solidFill>
                <a:latin typeface="Arial"/>
                <a:cs typeface="Arial"/>
              </a:rPr>
              <a:t>y</a:t>
            </a:r>
            <a:r>
              <a:rPr sz="2000" dirty="0">
                <a:solidFill>
                  <a:srgbClr val="007033"/>
                </a:solidFill>
                <a:latin typeface="Arial"/>
                <a:cs typeface="Arial"/>
              </a:rPr>
              <a:t>stem.out</a:t>
            </a:r>
            <a:r>
              <a:rPr sz="2000" spc="-15" dirty="0">
                <a:solidFill>
                  <a:srgbClr val="007033"/>
                </a:solidFill>
                <a:latin typeface="Arial"/>
                <a:cs typeface="Arial"/>
              </a:rPr>
              <a:t>.</a:t>
            </a:r>
            <a:r>
              <a:rPr sz="2000" dirty="0">
                <a:solidFill>
                  <a:srgbClr val="007033"/>
                </a:solidFill>
                <a:latin typeface="Arial"/>
                <a:cs typeface="Arial"/>
              </a:rPr>
              <a:t>p</a:t>
            </a:r>
            <a:r>
              <a:rPr sz="2000" spc="5" dirty="0">
                <a:solidFill>
                  <a:srgbClr val="007033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007033"/>
                </a:solidFill>
                <a:latin typeface="Arial"/>
                <a:cs typeface="Arial"/>
              </a:rPr>
              <a:t>intln(</a:t>
            </a:r>
            <a:r>
              <a:rPr sz="2000" spc="-10" dirty="0">
                <a:solidFill>
                  <a:srgbClr val="007033"/>
                </a:solidFill>
                <a:latin typeface="Arial"/>
                <a:cs typeface="Arial"/>
              </a:rPr>
              <a:t>“</a:t>
            </a:r>
            <a:r>
              <a:rPr sz="2000" dirty="0">
                <a:solidFill>
                  <a:srgbClr val="007033"/>
                </a:solidFill>
                <a:latin typeface="Arial"/>
                <a:cs typeface="Arial"/>
              </a:rPr>
              <a:t>Calculate</a:t>
            </a:r>
            <a:r>
              <a:rPr sz="2000" spc="-65" dirty="0">
                <a:solidFill>
                  <a:srgbClr val="0070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7033"/>
                </a:solidFill>
                <a:latin typeface="Arial"/>
                <a:cs typeface="Arial"/>
              </a:rPr>
              <a:t>Pensio</a:t>
            </a:r>
            <a:r>
              <a:rPr sz="2000" spc="5" dirty="0">
                <a:solidFill>
                  <a:srgbClr val="007033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007033"/>
                </a:solidFill>
                <a:latin typeface="Arial"/>
                <a:cs typeface="Arial"/>
              </a:rPr>
              <a:t>”</a:t>
            </a:r>
            <a:r>
              <a:rPr sz="2000" spc="5" dirty="0">
                <a:solidFill>
                  <a:srgbClr val="007033"/>
                </a:solidFill>
                <a:latin typeface="Arial"/>
                <a:cs typeface="Arial"/>
              </a:rPr>
              <a:t>)</a:t>
            </a:r>
            <a:r>
              <a:rPr sz="2000" dirty="0">
                <a:solidFill>
                  <a:srgbClr val="007033"/>
                </a:solidFill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6408" y="5954892"/>
            <a:ext cx="110489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629400" y="3886200"/>
            <a:ext cx="243840" cy="624840"/>
          </a:xfrm>
          <a:custGeom>
            <a:avLst/>
            <a:gdLst/>
            <a:ahLst/>
            <a:cxnLst/>
            <a:rect l="l" t="t" r="r" b="b"/>
            <a:pathLst>
              <a:path w="243840" h="624839">
                <a:moveTo>
                  <a:pt x="100583" y="585216"/>
                </a:moveTo>
                <a:lnTo>
                  <a:pt x="91439" y="588264"/>
                </a:lnTo>
                <a:lnTo>
                  <a:pt x="79247" y="591312"/>
                </a:lnTo>
                <a:lnTo>
                  <a:pt x="71627" y="591312"/>
                </a:lnTo>
                <a:lnTo>
                  <a:pt x="53339" y="594360"/>
                </a:lnTo>
                <a:lnTo>
                  <a:pt x="44195" y="594360"/>
                </a:lnTo>
                <a:lnTo>
                  <a:pt x="22859" y="595884"/>
                </a:lnTo>
                <a:lnTo>
                  <a:pt x="0" y="595884"/>
                </a:lnTo>
                <a:lnTo>
                  <a:pt x="1523" y="624840"/>
                </a:lnTo>
                <a:lnTo>
                  <a:pt x="24383" y="624840"/>
                </a:lnTo>
                <a:lnTo>
                  <a:pt x="45719" y="623316"/>
                </a:lnTo>
                <a:lnTo>
                  <a:pt x="56387" y="621792"/>
                </a:lnTo>
                <a:lnTo>
                  <a:pt x="67055" y="621792"/>
                </a:lnTo>
                <a:lnTo>
                  <a:pt x="76199" y="620268"/>
                </a:lnTo>
                <a:lnTo>
                  <a:pt x="106679" y="614172"/>
                </a:lnTo>
                <a:lnTo>
                  <a:pt x="111251" y="611124"/>
                </a:lnTo>
                <a:lnTo>
                  <a:pt x="115823" y="609600"/>
                </a:lnTo>
                <a:lnTo>
                  <a:pt x="117347" y="609600"/>
                </a:lnTo>
                <a:lnTo>
                  <a:pt x="120395" y="606552"/>
                </a:lnTo>
                <a:lnTo>
                  <a:pt x="121919" y="606552"/>
                </a:lnTo>
                <a:lnTo>
                  <a:pt x="121919" y="605028"/>
                </a:lnTo>
                <a:lnTo>
                  <a:pt x="123443" y="605028"/>
                </a:lnTo>
                <a:lnTo>
                  <a:pt x="126491" y="601980"/>
                </a:lnTo>
                <a:lnTo>
                  <a:pt x="128015" y="598932"/>
                </a:lnTo>
                <a:lnTo>
                  <a:pt x="128015" y="595884"/>
                </a:lnTo>
                <a:lnTo>
                  <a:pt x="129539" y="594360"/>
                </a:lnTo>
                <a:lnTo>
                  <a:pt x="129539" y="589788"/>
                </a:lnTo>
                <a:lnTo>
                  <a:pt x="100583" y="589788"/>
                </a:lnTo>
                <a:lnTo>
                  <a:pt x="100583" y="585216"/>
                </a:lnTo>
                <a:close/>
              </a:path>
              <a:path w="243840" h="624839">
                <a:moveTo>
                  <a:pt x="103631" y="583692"/>
                </a:moveTo>
                <a:lnTo>
                  <a:pt x="102107" y="585216"/>
                </a:lnTo>
                <a:lnTo>
                  <a:pt x="100583" y="585216"/>
                </a:lnTo>
                <a:lnTo>
                  <a:pt x="100583" y="589788"/>
                </a:lnTo>
                <a:lnTo>
                  <a:pt x="102869" y="585216"/>
                </a:lnTo>
                <a:lnTo>
                  <a:pt x="102107" y="585216"/>
                </a:lnTo>
                <a:lnTo>
                  <a:pt x="103631" y="583692"/>
                </a:lnTo>
                <a:close/>
              </a:path>
              <a:path w="243840" h="624839">
                <a:moveTo>
                  <a:pt x="129539" y="583692"/>
                </a:moveTo>
                <a:lnTo>
                  <a:pt x="103631" y="583692"/>
                </a:lnTo>
                <a:lnTo>
                  <a:pt x="100583" y="589788"/>
                </a:lnTo>
                <a:lnTo>
                  <a:pt x="129539" y="589788"/>
                </a:lnTo>
                <a:lnTo>
                  <a:pt x="129539" y="583692"/>
                </a:lnTo>
                <a:close/>
              </a:path>
              <a:path w="243840" h="624839">
                <a:moveTo>
                  <a:pt x="115606" y="153053"/>
                </a:moveTo>
                <a:lnTo>
                  <a:pt x="109727" y="156972"/>
                </a:lnTo>
                <a:lnTo>
                  <a:pt x="108203" y="156972"/>
                </a:lnTo>
                <a:lnTo>
                  <a:pt x="108203" y="158496"/>
                </a:lnTo>
                <a:lnTo>
                  <a:pt x="106679" y="158496"/>
                </a:lnTo>
                <a:lnTo>
                  <a:pt x="103631" y="161544"/>
                </a:lnTo>
                <a:lnTo>
                  <a:pt x="102107" y="164592"/>
                </a:lnTo>
                <a:lnTo>
                  <a:pt x="102107" y="166116"/>
                </a:lnTo>
                <a:lnTo>
                  <a:pt x="100583" y="167640"/>
                </a:lnTo>
                <a:lnTo>
                  <a:pt x="100583" y="585216"/>
                </a:lnTo>
                <a:lnTo>
                  <a:pt x="103631" y="583692"/>
                </a:lnTo>
                <a:lnTo>
                  <a:pt x="129539" y="583692"/>
                </a:lnTo>
                <a:lnTo>
                  <a:pt x="129539" y="179832"/>
                </a:lnTo>
                <a:lnTo>
                  <a:pt x="124967" y="179832"/>
                </a:lnTo>
                <a:lnTo>
                  <a:pt x="126999" y="178816"/>
                </a:lnTo>
                <a:lnTo>
                  <a:pt x="128015" y="176784"/>
                </a:lnTo>
                <a:lnTo>
                  <a:pt x="129539" y="172212"/>
                </a:lnTo>
                <a:lnTo>
                  <a:pt x="158495" y="172212"/>
                </a:lnTo>
                <a:lnTo>
                  <a:pt x="166115" y="170688"/>
                </a:lnTo>
                <a:lnTo>
                  <a:pt x="175259" y="169164"/>
                </a:lnTo>
                <a:lnTo>
                  <a:pt x="185927" y="169164"/>
                </a:lnTo>
                <a:lnTo>
                  <a:pt x="205739" y="167640"/>
                </a:lnTo>
                <a:lnTo>
                  <a:pt x="184403" y="166116"/>
                </a:lnTo>
                <a:lnTo>
                  <a:pt x="173735" y="164592"/>
                </a:lnTo>
                <a:lnTo>
                  <a:pt x="163067" y="164592"/>
                </a:lnTo>
                <a:lnTo>
                  <a:pt x="153923" y="163068"/>
                </a:lnTo>
                <a:lnTo>
                  <a:pt x="123443" y="156972"/>
                </a:lnTo>
                <a:lnTo>
                  <a:pt x="115606" y="153053"/>
                </a:lnTo>
                <a:close/>
              </a:path>
              <a:path w="243840" h="624839">
                <a:moveTo>
                  <a:pt x="126999" y="178816"/>
                </a:moveTo>
                <a:lnTo>
                  <a:pt x="124967" y="179832"/>
                </a:lnTo>
                <a:lnTo>
                  <a:pt x="126491" y="179832"/>
                </a:lnTo>
                <a:lnTo>
                  <a:pt x="126999" y="178816"/>
                </a:lnTo>
                <a:close/>
              </a:path>
              <a:path w="243840" h="624839">
                <a:moveTo>
                  <a:pt x="128015" y="178308"/>
                </a:moveTo>
                <a:lnTo>
                  <a:pt x="126999" y="178816"/>
                </a:lnTo>
                <a:lnTo>
                  <a:pt x="126491" y="179832"/>
                </a:lnTo>
                <a:lnTo>
                  <a:pt x="128015" y="178308"/>
                </a:lnTo>
                <a:close/>
              </a:path>
              <a:path w="243840" h="624839">
                <a:moveTo>
                  <a:pt x="129539" y="177800"/>
                </a:moveTo>
                <a:lnTo>
                  <a:pt x="128015" y="178308"/>
                </a:lnTo>
                <a:lnTo>
                  <a:pt x="126491" y="179832"/>
                </a:lnTo>
                <a:lnTo>
                  <a:pt x="129539" y="179832"/>
                </a:lnTo>
                <a:lnTo>
                  <a:pt x="129539" y="177800"/>
                </a:lnTo>
                <a:close/>
              </a:path>
              <a:path w="243840" h="624839">
                <a:moveTo>
                  <a:pt x="129539" y="172212"/>
                </a:moveTo>
                <a:lnTo>
                  <a:pt x="128015" y="176784"/>
                </a:lnTo>
                <a:lnTo>
                  <a:pt x="126999" y="178816"/>
                </a:lnTo>
                <a:lnTo>
                  <a:pt x="128015" y="178308"/>
                </a:lnTo>
                <a:lnTo>
                  <a:pt x="129539" y="177800"/>
                </a:lnTo>
                <a:lnTo>
                  <a:pt x="129539" y="172212"/>
                </a:lnTo>
                <a:close/>
              </a:path>
              <a:path w="243840" h="624839">
                <a:moveTo>
                  <a:pt x="150875" y="172212"/>
                </a:moveTo>
                <a:lnTo>
                  <a:pt x="129539" y="172212"/>
                </a:lnTo>
                <a:lnTo>
                  <a:pt x="129539" y="177800"/>
                </a:lnTo>
                <a:lnTo>
                  <a:pt x="137159" y="175260"/>
                </a:lnTo>
                <a:lnTo>
                  <a:pt x="143255" y="173736"/>
                </a:lnTo>
                <a:lnTo>
                  <a:pt x="150875" y="172212"/>
                </a:lnTo>
                <a:close/>
              </a:path>
              <a:path w="243840" h="624839">
                <a:moveTo>
                  <a:pt x="228599" y="138684"/>
                </a:moveTo>
                <a:lnTo>
                  <a:pt x="205739" y="138684"/>
                </a:lnTo>
                <a:lnTo>
                  <a:pt x="184403" y="140208"/>
                </a:lnTo>
                <a:lnTo>
                  <a:pt x="173735" y="141732"/>
                </a:lnTo>
                <a:lnTo>
                  <a:pt x="164591" y="141732"/>
                </a:lnTo>
                <a:lnTo>
                  <a:pt x="146303" y="144780"/>
                </a:lnTo>
                <a:lnTo>
                  <a:pt x="131063" y="147828"/>
                </a:lnTo>
                <a:lnTo>
                  <a:pt x="118871" y="150876"/>
                </a:lnTo>
                <a:lnTo>
                  <a:pt x="115606" y="153053"/>
                </a:lnTo>
                <a:lnTo>
                  <a:pt x="123443" y="156972"/>
                </a:lnTo>
                <a:lnTo>
                  <a:pt x="153923" y="163068"/>
                </a:lnTo>
                <a:lnTo>
                  <a:pt x="163067" y="164592"/>
                </a:lnTo>
                <a:lnTo>
                  <a:pt x="173735" y="164592"/>
                </a:lnTo>
                <a:lnTo>
                  <a:pt x="184403" y="166116"/>
                </a:lnTo>
                <a:lnTo>
                  <a:pt x="205739" y="167640"/>
                </a:lnTo>
                <a:lnTo>
                  <a:pt x="228599" y="167640"/>
                </a:lnTo>
                <a:lnTo>
                  <a:pt x="228599" y="138684"/>
                </a:lnTo>
                <a:close/>
              </a:path>
              <a:path w="243840" h="624839">
                <a:moveTo>
                  <a:pt x="237743" y="138684"/>
                </a:moveTo>
                <a:lnTo>
                  <a:pt x="228599" y="138684"/>
                </a:lnTo>
                <a:lnTo>
                  <a:pt x="228599" y="167640"/>
                </a:lnTo>
                <a:lnTo>
                  <a:pt x="237743" y="167640"/>
                </a:lnTo>
                <a:lnTo>
                  <a:pt x="243839" y="161544"/>
                </a:lnTo>
                <a:lnTo>
                  <a:pt x="243839" y="144780"/>
                </a:lnTo>
                <a:lnTo>
                  <a:pt x="237743" y="138684"/>
                </a:lnTo>
                <a:close/>
              </a:path>
              <a:path w="243840" h="624839">
                <a:moveTo>
                  <a:pt x="129539" y="0"/>
                </a:moveTo>
                <a:lnTo>
                  <a:pt x="100583" y="0"/>
                </a:lnTo>
                <a:lnTo>
                  <a:pt x="100583" y="138684"/>
                </a:lnTo>
                <a:lnTo>
                  <a:pt x="102107" y="140208"/>
                </a:lnTo>
                <a:lnTo>
                  <a:pt x="102107" y="141732"/>
                </a:lnTo>
                <a:lnTo>
                  <a:pt x="103631" y="144780"/>
                </a:lnTo>
                <a:lnTo>
                  <a:pt x="106679" y="147828"/>
                </a:lnTo>
                <a:lnTo>
                  <a:pt x="108203" y="147828"/>
                </a:lnTo>
                <a:lnTo>
                  <a:pt x="108203" y="149352"/>
                </a:lnTo>
                <a:lnTo>
                  <a:pt x="109727" y="149352"/>
                </a:lnTo>
                <a:lnTo>
                  <a:pt x="112775" y="152400"/>
                </a:lnTo>
                <a:lnTo>
                  <a:pt x="114299" y="152400"/>
                </a:lnTo>
                <a:lnTo>
                  <a:pt x="115606" y="153053"/>
                </a:lnTo>
                <a:lnTo>
                  <a:pt x="118871" y="150876"/>
                </a:lnTo>
                <a:lnTo>
                  <a:pt x="131063" y="147828"/>
                </a:lnTo>
                <a:lnTo>
                  <a:pt x="146303" y="144780"/>
                </a:lnTo>
                <a:lnTo>
                  <a:pt x="164591" y="141732"/>
                </a:lnTo>
                <a:lnTo>
                  <a:pt x="173735" y="141732"/>
                </a:lnTo>
                <a:lnTo>
                  <a:pt x="184403" y="140208"/>
                </a:lnTo>
                <a:lnTo>
                  <a:pt x="205739" y="138684"/>
                </a:lnTo>
                <a:lnTo>
                  <a:pt x="207263" y="138684"/>
                </a:lnTo>
                <a:lnTo>
                  <a:pt x="185927" y="137160"/>
                </a:lnTo>
                <a:lnTo>
                  <a:pt x="176783" y="137160"/>
                </a:lnTo>
                <a:lnTo>
                  <a:pt x="158495" y="134112"/>
                </a:lnTo>
                <a:lnTo>
                  <a:pt x="129539" y="134112"/>
                </a:lnTo>
                <a:lnTo>
                  <a:pt x="128015" y="129540"/>
                </a:lnTo>
                <a:lnTo>
                  <a:pt x="126491" y="126492"/>
                </a:lnTo>
                <a:lnTo>
                  <a:pt x="129539" y="126492"/>
                </a:lnTo>
                <a:lnTo>
                  <a:pt x="129539" y="0"/>
                </a:lnTo>
                <a:close/>
              </a:path>
              <a:path w="243840" h="624839">
                <a:moveTo>
                  <a:pt x="126491" y="126492"/>
                </a:moveTo>
                <a:lnTo>
                  <a:pt x="128015" y="129540"/>
                </a:lnTo>
                <a:lnTo>
                  <a:pt x="129539" y="134112"/>
                </a:lnTo>
                <a:lnTo>
                  <a:pt x="129539" y="128016"/>
                </a:lnTo>
                <a:lnTo>
                  <a:pt x="128015" y="128016"/>
                </a:lnTo>
                <a:lnTo>
                  <a:pt x="126491" y="126492"/>
                </a:lnTo>
                <a:close/>
              </a:path>
              <a:path w="243840" h="624839">
                <a:moveTo>
                  <a:pt x="129539" y="128016"/>
                </a:moveTo>
                <a:lnTo>
                  <a:pt x="129539" y="134112"/>
                </a:lnTo>
                <a:lnTo>
                  <a:pt x="150875" y="134112"/>
                </a:lnTo>
                <a:lnTo>
                  <a:pt x="138683" y="131064"/>
                </a:lnTo>
                <a:lnTo>
                  <a:pt x="129539" y="128016"/>
                </a:lnTo>
                <a:close/>
              </a:path>
              <a:path w="243840" h="624839">
                <a:moveTo>
                  <a:pt x="126491" y="126492"/>
                </a:moveTo>
                <a:lnTo>
                  <a:pt x="128015" y="128016"/>
                </a:lnTo>
                <a:lnTo>
                  <a:pt x="129539" y="128016"/>
                </a:lnTo>
                <a:lnTo>
                  <a:pt x="126491" y="126492"/>
                </a:lnTo>
                <a:close/>
              </a:path>
              <a:path w="243840" h="624839">
                <a:moveTo>
                  <a:pt x="129539" y="126492"/>
                </a:moveTo>
                <a:lnTo>
                  <a:pt x="126491" y="126492"/>
                </a:lnTo>
                <a:lnTo>
                  <a:pt x="129539" y="128016"/>
                </a:lnTo>
                <a:lnTo>
                  <a:pt x="129539" y="126492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34200" y="3886200"/>
            <a:ext cx="2514600" cy="609600"/>
          </a:xfrm>
          <a:custGeom>
            <a:avLst/>
            <a:gdLst/>
            <a:ahLst/>
            <a:cxnLst/>
            <a:rect l="l" t="t" r="r" b="b"/>
            <a:pathLst>
              <a:path w="2514600" h="609600">
                <a:moveTo>
                  <a:pt x="2514599" y="0"/>
                </a:moveTo>
                <a:lnTo>
                  <a:pt x="0" y="0"/>
                </a:lnTo>
                <a:lnTo>
                  <a:pt x="0" y="470916"/>
                </a:lnTo>
                <a:lnTo>
                  <a:pt x="9305" y="520161"/>
                </a:lnTo>
                <a:lnTo>
                  <a:pt x="30089" y="556126"/>
                </a:lnTo>
                <a:lnTo>
                  <a:pt x="60328" y="584427"/>
                </a:lnTo>
                <a:lnTo>
                  <a:pt x="97782" y="602955"/>
                </a:lnTo>
                <a:lnTo>
                  <a:pt x="140207" y="609600"/>
                </a:lnTo>
                <a:lnTo>
                  <a:pt x="2375915" y="609600"/>
                </a:lnTo>
                <a:lnTo>
                  <a:pt x="2424298" y="600822"/>
                </a:lnTo>
                <a:lnTo>
                  <a:pt x="2460587" y="580511"/>
                </a:lnTo>
                <a:lnTo>
                  <a:pt x="2489164" y="550660"/>
                </a:lnTo>
                <a:lnTo>
                  <a:pt x="2507883" y="513413"/>
                </a:lnTo>
                <a:lnTo>
                  <a:pt x="2514599" y="470916"/>
                </a:lnTo>
                <a:lnTo>
                  <a:pt x="2514599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22007" y="3886200"/>
            <a:ext cx="2540635" cy="623570"/>
          </a:xfrm>
          <a:custGeom>
            <a:avLst/>
            <a:gdLst/>
            <a:ahLst/>
            <a:cxnLst/>
            <a:rect l="l" t="t" r="r" b="b"/>
            <a:pathLst>
              <a:path w="2540634" h="623570">
                <a:moveTo>
                  <a:pt x="25907" y="0"/>
                </a:moveTo>
                <a:lnTo>
                  <a:pt x="0" y="0"/>
                </a:lnTo>
                <a:lnTo>
                  <a:pt x="0" y="470916"/>
                </a:lnTo>
                <a:lnTo>
                  <a:pt x="7619" y="516636"/>
                </a:lnTo>
                <a:lnTo>
                  <a:pt x="25907" y="556260"/>
                </a:lnTo>
                <a:lnTo>
                  <a:pt x="56387" y="588264"/>
                </a:lnTo>
                <a:lnTo>
                  <a:pt x="94487" y="611124"/>
                </a:lnTo>
                <a:lnTo>
                  <a:pt x="152399" y="623316"/>
                </a:lnTo>
                <a:lnTo>
                  <a:pt x="2388107" y="623316"/>
                </a:lnTo>
                <a:lnTo>
                  <a:pt x="2433827" y="615696"/>
                </a:lnTo>
                <a:lnTo>
                  <a:pt x="2473451" y="597408"/>
                </a:lnTo>
                <a:lnTo>
                  <a:pt x="138683" y="597408"/>
                </a:lnTo>
                <a:lnTo>
                  <a:pt x="114299" y="591312"/>
                </a:lnTo>
                <a:lnTo>
                  <a:pt x="71627" y="568452"/>
                </a:lnTo>
                <a:lnTo>
                  <a:pt x="35051" y="519684"/>
                </a:lnTo>
                <a:lnTo>
                  <a:pt x="25907" y="483108"/>
                </a:lnTo>
                <a:lnTo>
                  <a:pt x="25907" y="0"/>
                </a:lnTo>
                <a:close/>
              </a:path>
              <a:path w="2540634" h="623570">
                <a:moveTo>
                  <a:pt x="2540507" y="0"/>
                </a:moveTo>
                <a:lnTo>
                  <a:pt x="2514599" y="0"/>
                </a:lnTo>
                <a:lnTo>
                  <a:pt x="2514599" y="484632"/>
                </a:lnTo>
                <a:lnTo>
                  <a:pt x="2508503" y="509016"/>
                </a:lnTo>
                <a:lnTo>
                  <a:pt x="2485643" y="551688"/>
                </a:lnTo>
                <a:lnTo>
                  <a:pt x="2436875" y="588264"/>
                </a:lnTo>
                <a:lnTo>
                  <a:pt x="2400299" y="597408"/>
                </a:lnTo>
                <a:lnTo>
                  <a:pt x="2473451" y="597408"/>
                </a:lnTo>
                <a:lnTo>
                  <a:pt x="2505455" y="566928"/>
                </a:lnTo>
                <a:lnTo>
                  <a:pt x="2528315" y="528828"/>
                </a:lnTo>
                <a:lnTo>
                  <a:pt x="2540507" y="470916"/>
                </a:lnTo>
                <a:lnTo>
                  <a:pt x="2540507" y="0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055616" y="3771594"/>
            <a:ext cx="2078355" cy="632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00"/>
              </a:lnSpc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sz="1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ion</a:t>
            </a:r>
            <a:r>
              <a:rPr sz="14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1400" b="1" spc="-10" dirty="0">
                <a:solidFill>
                  <a:srgbClr val="C00000"/>
                </a:solidFill>
                <a:latin typeface="Arial"/>
                <a:cs typeface="Arial"/>
              </a:rPr>
              <a:t>g</a:t>
            </a:r>
            <a:r>
              <a:rPr sz="1400" b="1" dirty="0">
                <a:solidFill>
                  <a:srgbClr val="C00000"/>
                </a:solidFill>
                <a:latin typeface="Arial"/>
                <a:cs typeface="Arial"/>
              </a:rPr>
              <a:t>e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C00000"/>
                </a:solidFill>
                <a:latin typeface="Arial"/>
                <a:cs typeface="Arial"/>
              </a:rPr>
              <a:t>id</a:t>
            </a:r>
            <a:r>
              <a:rPr sz="1400" b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satisf</a:t>
            </a:r>
            <a:r>
              <a:rPr sz="1400" b="1" spc="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ed</a:t>
            </a:r>
            <a:r>
              <a:rPr sz="14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the messa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3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ill</a:t>
            </a:r>
            <a:r>
              <a:rPr sz="14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printe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943600" y="5167884"/>
            <a:ext cx="243840" cy="943610"/>
          </a:xfrm>
          <a:custGeom>
            <a:avLst/>
            <a:gdLst/>
            <a:ahLst/>
            <a:cxnLst/>
            <a:rect l="l" t="t" r="r" b="b"/>
            <a:pathLst>
              <a:path w="243839" h="943610">
                <a:moveTo>
                  <a:pt x="100583" y="903731"/>
                </a:moveTo>
                <a:lnTo>
                  <a:pt x="91439" y="906779"/>
                </a:lnTo>
                <a:lnTo>
                  <a:pt x="79247" y="909827"/>
                </a:lnTo>
                <a:lnTo>
                  <a:pt x="71627" y="909827"/>
                </a:lnTo>
                <a:lnTo>
                  <a:pt x="53339" y="912875"/>
                </a:lnTo>
                <a:lnTo>
                  <a:pt x="44195" y="912875"/>
                </a:lnTo>
                <a:lnTo>
                  <a:pt x="22859" y="914399"/>
                </a:lnTo>
                <a:lnTo>
                  <a:pt x="0" y="914399"/>
                </a:lnTo>
                <a:lnTo>
                  <a:pt x="1523" y="943355"/>
                </a:lnTo>
                <a:lnTo>
                  <a:pt x="24383" y="943355"/>
                </a:lnTo>
                <a:lnTo>
                  <a:pt x="45719" y="941831"/>
                </a:lnTo>
                <a:lnTo>
                  <a:pt x="56387" y="940307"/>
                </a:lnTo>
                <a:lnTo>
                  <a:pt x="67055" y="940307"/>
                </a:lnTo>
                <a:lnTo>
                  <a:pt x="76199" y="938783"/>
                </a:lnTo>
                <a:lnTo>
                  <a:pt x="106679" y="932687"/>
                </a:lnTo>
                <a:lnTo>
                  <a:pt x="111251" y="929639"/>
                </a:lnTo>
                <a:lnTo>
                  <a:pt x="115823" y="928115"/>
                </a:lnTo>
                <a:lnTo>
                  <a:pt x="117347" y="928115"/>
                </a:lnTo>
                <a:lnTo>
                  <a:pt x="120395" y="925067"/>
                </a:lnTo>
                <a:lnTo>
                  <a:pt x="121919" y="925067"/>
                </a:lnTo>
                <a:lnTo>
                  <a:pt x="121919" y="923543"/>
                </a:lnTo>
                <a:lnTo>
                  <a:pt x="123443" y="923543"/>
                </a:lnTo>
                <a:lnTo>
                  <a:pt x="126491" y="920495"/>
                </a:lnTo>
                <a:lnTo>
                  <a:pt x="128015" y="917447"/>
                </a:lnTo>
                <a:lnTo>
                  <a:pt x="128015" y="914399"/>
                </a:lnTo>
                <a:lnTo>
                  <a:pt x="129539" y="912875"/>
                </a:lnTo>
                <a:lnTo>
                  <a:pt x="129539" y="908303"/>
                </a:lnTo>
                <a:lnTo>
                  <a:pt x="100583" y="908303"/>
                </a:lnTo>
                <a:lnTo>
                  <a:pt x="100583" y="903731"/>
                </a:lnTo>
                <a:close/>
              </a:path>
              <a:path w="243839" h="943610">
                <a:moveTo>
                  <a:pt x="103631" y="902207"/>
                </a:moveTo>
                <a:lnTo>
                  <a:pt x="102107" y="903731"/>
                </a:lnTo>
                <a:lnTo>
                  <a:pt x="100583" y="903731"/>
                </a:lnTo>
                <a:lnTo>
                  <a:pt x="100583" y="908303"/>
                </a:lnTo>
                <a:lnTo>
                  <a:pt x="102869" y="903731"/>
                </a:lnTo>
                <a:lnTo>
                  <a:pt x="102107" y="903731"/>
                </a:lnTo>
                <a:lnTo>
                  <a:pt x="103631" y="902207"/>
                </a:lnTo>
                <a:close/>
              </a:path>
              <a:path w="243839" h="943610">
                <a:moveTo>
                  <a:pt x="129539" y="902207"/>
                </a:moveTo>
                <a:lnTo>
                  <a:pt x="103631" y="902207"/>
                </a:lnTo>
                <a:lnTo>
                  <a:pt x="100583" y="908303"/>
                </a:lnTo>
                <a:lnTo>
                  <a:pt x="129539" y="908303"/>
                </a:lnTo>
                <a:lnTo>
                  <a:pt x="129539" y="902207"/>
                </a:lnTo>
                <a:close/>
              </a:path>
              <a:path w="243839" h="943610">
                <a:moveTo>
                  <a:pt x="115606" y="471569"/>
                </a:moveTo>
                <a:lnTo>
                  <a:pt x="109727" y="475487"/>
                </a:lnTo>
                <a:lnTo>
                  <a:pt x="108203" y="475487"/>
                </a:lnTo>
                <a:lnTo>
                  <a:pt x="108203" y="477011"/>
                </a:lnTo>
                <a:lnTo>
                  <a:pt x="106679" y="477011"/>
                </a:lnTo>
                <a:lnTo>
                  <a:pt x="103631" y="480059"/>
                </a:lnTo>
                <a:lnTo>
                  <a:pt x="102107" y="483107"/>
                </a:lnTo>
                <a:lnTo>
                  <a:pt x="102107" y="484631"/>
                </a:lnTo>
                <a:lnTo>
                  <a:pt x="100583" y="486155"/>
                </a:lnTo>
                <a:lnTo>
                  <a:pt x="100583" y="903731"/>
                </a:lnTo>
                <a:lnTo>
                  <a:pt x="103631" y="902207"/>
                </a:lnTo>
                <a:lnTo>
                  <a:pt x="129539" y="902207"/>
                </a:lnTo>
                <a:lnTo>
                  <a:pt x="129539" y="498347"/>
                </a:lnTo>
                <a:lnTo>
                  <a:pt x="124967" y="498347"/>
                </a:lnTo>
                <a:lnTo>
                  <a:pt x="126999" y="497331"/>
                </a:lnTo>
                <a:lnTo>
                  <a:pt x="128015" y="495299"/>
                </a:lnTo>
                <a:lnTo>
                  <a:pt x="129539" y="490727"/>
                </a:lnTo>
                <a:lnTo>
                  <a:pt x="158495" y="490727"/>
                </a:lnTo>
                <a:lnTo>
                  <a:pt x="166115" y="489203"/>
                </a:lnTo>
                <a:lnTo>
                  <a:pt x="175259" y="487679"/>
                </a:lnTo>
                <a:lnTo>
                  <a:pt x="185927" y="487679"/>
                </a:lnTo>
                <a:lnTo>
                  <a:pt x="205739" y="486155"/>
                </a:lnTo>
                <a:lnTo>
                  <a:pt x="184403" y="484631"/>
                </a:lnTo>
                <a:lnTo>
                  <a:pt x="173735" y="483107"/>
                </a:lnTo>
                <a:lnTo>
                  <a:pt x="163067" y="483107"/>
                </a:lnTo>
                <a:lnTo>
                  <a:pt x="153923" y="481583"/>
                </a:lnTo>
                <a:lnTo>
                  <a:pt x="123443" y="475487"/>
                </a:lnTo>
                <a:lnTo>
                  <a:pt x="115606" y="471569"/>
                </a:lnTo>
                <a:close/>
              </a:path>
              <a:path w="243839" h="943610">
                <a:moveTo>
                  <a:pt x="126999" y="497331"/>
                </a:moveTo>
                <a:lnTo>
                  <a:pt x="124967" y="498347"/>
                </a:lnTo>
                <a:lnTo>
                  <a:pt x="126491" y="498347"/>
                </a:lnTo>
                <a:lnTo>
                  <a:pt x="126999" y="497331"/>
                </a:lnTo>
                <a:close/>
              </a:path>
              <a:path w="243839" h="943610">
                <a:moveTo>
                  <a:pt x="128015" y="496823"/>
                </a:moveTo>
                <a:lnTo>
                  <a:pt x="126999" y="497331"/>
                </a:lnTo>
                <a:lnTo>
                  <a:pt x="126491" y="498347"/>
                </a:lnTo>
                <a:lnTo>
                  <a:pt x="128015" y="496823"/>
                </a:lnTo>
                <a:close/>
              </a:path>
              <a:path w="243839" h="943610">
                <a:moveTo>
                  <a:pt x="129539" y="496315"/>
                </a:moveTo>
                <a:lnTo>
                  <a:pt x="128015" y="496823"/>
                </a:lnTo>
                <a:lnTo>
                  <a:pt x="126491" y="498347"/>
                </a:lnTo>
                <a:lnTo>
                  <a:pt x="129539" y="498347"/>
                </a:lnTo>
                <a:lnTo>
                  <a:pt x="129539" y="496315"/>
                </a:lnTo>
                <a:close/>
              </a:path>
              <a:path w="243839" h="943610">
                <a:moveTo>
                  <a:pt x="129539" y="490727"/>
                </a:moveTo>
                <a:lnTo>
                  <a:pt x="128015" y="495299"/>
                </a:lnTo>
                <a:lnTo>
                  <a:pt x="126999" y="497331"/>
                </a:lnTo>
                <a:lnTo>
                  <a:pt x="128015" y="496823"/>
                </a:lnTo>
                <a:lnTo>
                  <a:pt x="129539" y="496315"/>
                </a:lnTo>
                <a:lnTo>
                  <a:pt x="129539" y="490727"/>
                </a:lnTo>
                <a:close/>
              </a:path>
              <a:path w="243839" h="943610">
                <a:moveTo>
                  <a:pt x="150875" y="490727"/>
                </a:moveTo>
                <a:lnTo>
                  <a:pt x="129539" y="490727"/>
                </a:lnTo>
                <a:lnTo>
                  <a:pt x="129539" y="496315"/>
                </a:lnTo>
                <a:lnTo>
                  <a:pt x="137159" y="493775"/>
                </a:lnTo>
                <a:lnTo>
                  <a:pt x="143255" y="492251"/>
                </a:lnTo>
                <a:lnTo>
                  <a:pt x="150875" y="490727"/>
                </a:lnTo>
                <a:close/>
              </a:path>
              <a:path w="243839" h="943610">
                <a:moveTo>
                  <a:pt x="228599" y="457199"/>
                </a:moveTo>
                <a:lnTo>
                  <a:pt x="205739" y="457199"/>
                </a:lnTo>
                <a:lnTo>
                  <a:pt x="184403" y="458723"/>
                </a:lnTo>
                <a:lnTo>
                  <a:pt x="173735" y="460247"/>
                </a:lnTo>
                <a:lnTo>
                  <a:pt x="164591" y="460247"/>
                </a:lnTo>
                <a:lnTo>
                  <a:pt x="146303" y="463295"/>
                </a:lnTo>
                <a:lnTo>
                  <a:pt x="131063" y="466343"/>
                </a:lnTo>
                <a:lnTo>
                  <a:pt x="118871" y="469391"/>
                </a:lnTo>
                <a:lnTo>
                  <a:pt x="115606" y="471569"/>
                </a:lnTo>
                <a:lnTo>
                  <a:pt x="123443" y="475487"/>
                </a:lnTo>
                <a:lnTo>
                  <a:pt x="153923" y="481583"/>
                </a:lnTo>
                <a:lnTo>
                  <a:pt x="163067" y="483107"/>
                </a:lnTo>
                <a:lnTo>
                  <a:pt x="173735" y="483107"/>
                </a:lnTo>
                <a:lnTo>
                  <a:pt x="184403" y="484631"/>
                </a:lnTo>
                <a:lnTo>
                  <a:pt x="205739" y="486155"/>
                </a:lnTo>
                <a:lnTo>
                  <a:pt x="228599" y="486155"/>
                </a:lnTo>
                <a:lnTo>
                  <a:pt x="228599" y="457199"/>
                </a:lnTo>
                <a:close/>
              </a:path>
              <a:path w="243839" h="943610">
                <a:moveTo>
                  <a:pt x="237743" y="457199"/>
                </a:moveTo>
                <a:lnTo>
                  <a:pt x="228599" y="457199"/>
                </a:lnTo>
                <a:lnTo>
                  <a:pt x="228599" y="486155"/>
                </a:lnTo>
                <a:lnTo>
                  <a:pt x="237743" y="486155"/>
                </a:lnTo>
                <a:lnTo>
                  <a:pt x="243839" y="480059"/>
                </a:lnTo>
                <a:lnTo>
                  <a:pt x="243839" y="463295"/>
                </a:lnTo>
                <a:lnTo>
                  <a:pt x="237743" y="457199"/>
                </a:lnTo>
                <a:close/>
              </a:path>
              <a:path w="243839" h="943610">
                <a:moveTo>
                  <a:pt x="100583" y="39115"/>
                </a:moveTo>
                <a:lnTo>
                  <a:pt x="100583" y="457199"/>
                </a:lnTo>
                <a:lnTo>
                  <a:pt x="102107" y="458723"/>
                </a:lnTo>
                <a:lnTo>
                  <a:pt x="102107" y="460247"/>
                </a:lnTo>
                <a:lnTo>
                  <a:pt x="103631" y="463295"/>
                </a:lnTo>
                <a:lnTo>
                  <a:pt x="106679" y="466343"/>
                </a:lnTo>
                <a:lnTo>
                  <a:pt x="108203" y="466343"/>
                </a:lnTo>
                <a:lnTo>
                  <a:pt x="108203" y="467867"/>
                </a:lnTo>
                <a:lnTo>
                  <a:pt x="109727" y="467867"/>
                </a:lnTo>
                <a:lnTo>
                  <a:pt x="112775" y="470915"/>
                </a:lnTo>
                <a:lnTo>
                  <a:pt x="114299" y="470915"/>
                </a:lnTo>
                <a:lnTo>
                  <a:pt x="115606" y="471569"/>
                </a:lnTo>
                <a:lnTo>
                  <a:pt x="118871" y="469391"/>
                </a:lnTo>
                <a:lnTo>
                  <a:pt x="131063" y="466343"/>
                </a:lnTo>
                <a:lnTo>
                  <a:pt x="146303" y="463295"/>
                </a:lnTo>
                <a:lnTo>
                  <a:pt x="164591" y="460247"/>
                </a:lnTo>
                <a:lnTo>
                  <a:pt x="173735" y="460247"/>
                </a:lnTo>
                <a:lnTo>
                  <a:pt x="184403" y="458723"/>
                </a:lnTo>
                <a:lnTo>
                  <a:pt x="205739" y="457199"/>
                </a:lnTo>
                <a:lnTo>
                  <a:pt x="207263" y="457199"/>
                </a:lnTo>
                <a:lnTo>
                  <a:pt x="185927" y="455675"/>
                </a:lnTo>
                <a:lnTo>
                  <a:pt x="176783" y="455675"/>
                </a:lnTo>
                <a:lnTo>
                  <a:pt x="158495" y="452627"/>
                </a:lnTo>
                <a:lnTo>
                  <a:pt x="129539" y="452627"/>
                </a:lnTo>
                <a:lnTo>
                  <a:pt x="128015" y="448055"/>
                </a:lnTo>
                <a:lnTo>
                  <a:pt x="126491" y="445007"/>
                </a:lnTo>
                <a:lnTo>
                  <a:pt x="129539" y="445007"/>
                </a:lnTo>
                <a:lnTo>
                  <a:pt x="129539" y="41147"/>
                </a:lnTo>
                <a:lnTo>
                  <a:pt x="103631" y="41147"/>
                </a:lnTo>
                <a:lnTo>
                  <a:pt x="102107" y="39623"/>
                </a:lnTo>
                <a:lnTo>
                  <a:pt x="100583" y="39115"/>
                </a:lnTo>
                <a:close/>
              </a:path>
              <a:path w="243839" h="943610">
                <a:moveTo>
                  <a:pt x="126491" y="445007"/>
                </a:moveTo>
                <a:lnTo>
                  <a:pt x="128015" y="448055"/>
                </a:lnTo>
                <a:lnTo>
                  <a:pt x="129539" y="452627"/>
                </a:lnTo>
                <a:lnTo>
                  <a:pt x="129539" y="446531"/>
                </a:lnTo>
                <a:lnTo>
                  <a:pt x="128015" y="446531"/>
                </a:lnTo>
                <a:lnTo>
                  <a:pt x="126491" y="445007"/>
                </a:lnTo>
                <a:close/>
              </a:path>
              <a:path w="243839" h="943610">
                <a:moveTo>
                  <a:pt x="129539" y="446531"/>
                </a:moveTo>
                <a:lnTo>
                  <a:pt x="129539" y="452627"/>
                </a:lnTo>
                <a:lnTo>
                  <a:pt x="150875" y="452627"/>
                </a:lnTo>
                <a:lnTo>
                  <a:pt x="138683" y="449579"/>
                </a:lnTo>
                <a:lnTo>
                  <a:pt x="129539" y="446531"/>
                </a:lnTo>
                <a:close/>
              </a:path>
              <a:path w="243839" h="943610">
                <a:moveTo>
                  <a:pt x="126491" y="445007"/>
                </a:moveTo>
                <a:lnTo>
                  <a:pt x="128015" y="446531"/>
                </a:lnTo>
                <a:lnTo>
                  <a:pt x="129539" y="446531"/>
                </a:lnTo>
                <a:lnTo>
                  <a:pt x="126491" y="445007"/>
                </a:lnTo>
                <a:close/>
              </a:path>
              <a:path w="243839" h="943610">
                <a:moveTo>
                  <a:pt x="129539" y="445007"/>
                </a:moveTo>
                <a:lnTo>
                  <a:pt x="126491" y="445007"/>
                </a:lnTo>
                <a:lnTo>
                  <a:pt x="129539" y="446531"/>
                </a:lnTo>
                <a:lnTo>
                  <a:pt x="129539" y="445007"/>
                </a:lnTo>
                <a:close/>
              </a:path>
              <a:path w="243839" h="943610">
                <a:moveTo>
                  <a:pt x="102107" y="39623"/>
                </a:moveTo>
                <a:lnTo>
                  <a:pt x="103631" y="41147"/>
                </a:lnTo>
                <a:lnTo>
                  <a:pt x="103123" y="40131"/>
                </a:lnTo>
                <a:lnTo>
                  <a:pt x="102107" y="39623"/>
                </a:lnTo>
                <a:close/>
              </a:path>
              <a:path w="243839" h="943610">
                <a:moveTo>
                  <a:pt x="103123" y="40131"/>
                </a:moveTo>
                <a:lnTo>
                  <a:pt x="103631" y="41147"/>
                </a:lnTo>
                <a:lnTo>
                  <a:pt x="105155" y="41147"/>
                </a:lnTo>
                <a:lnTo>
                  <a:pt x="103123" y="40131"/>
                </a:lnTo>
                <a:close/>
              </a:path>
              <a:path w="243839" h="943610">
                <a:moveTo>
                  <a:pt x="24383" y="0"/>
                </a:moveTo>
                <a:lnTo>
                  <a:pt x="1523" y="0"/>
                </a:lnTo>
                <a:lnTo>
                  <a:pt x="0" y="28955"/>
                </a:lnTo>
                <a:lnTo>
                  <a:pt x="22859" y="28955"/>
                </a:lnTo>
                <a:lnTo>
                  <a:pt x="44195" y="30479"/>
                </a:lnTo>
                <a:lnTo>
                  <a:pt x="54863" y="30479"/>
                </a:lnTo>
                <a:lnTo>
                  <a:pt x="62483" y="32003"/>
                </a:lnTo>
                <a:lnTo>
                  <a:pt x="71627" y="33527"/>
                </a:lnTo>
                <a:lnTo>
                  <a:pt x="100583" y="33527"/>
                </a:lnTo>
                <a:lnTo>
                  <a:pt x="100583" y="35051"/>
                </a:lnTo>
                <a:lnTo>
                  <a:pt x="103123" y="40131"/>
                </a:lnTo>
                <a:lnTo>
                  <a:pt x="105155" y="41147"/>
                </a:lnTo>
                <a:lnTo>
                  <a:pt x="129539" y="41147"/>
                </a:lnTo>
                <a:lnTo>
                  <a:pt x="129539" y="30479"/>
                </a:lnTo>
                <a:lnTo>
                  <a:pt x="128015" y="28955"/>
                </a:lnTo>
                <a:lnTo>
                  <a:pt x="128015" y="25907"/>
                </a:lnTo>
                <a:lnTo>
                  <a:pt x="126491" y="22859"/>
                </a:lnTo>
                <a:lnTo>
                  <a:pt x="123443" y="19811"/>
                </a:lnTo>
                <a:lnTo>
                  <a:pt x="121919" y="19811"/>
                </a:lnTo>
                <a:lnTo>
                  <a:pt x="121919" y="18287"/>
                </a:lnTo>
                <a:lnTo>
                  <a:pt x="120395" y="18287"/>
                </a:lnTo>
                <a:lnTo>
                  <a:pt x="111251" y="12191"/>
                </a:lnTo>
                <a:lnTo>
                  <a:pt x="99059" y="9143"/>
                </a:lnTo>
                <a:lnTo>
                  <a:pt x="83819" y="6095"/>
                </a:lnTo>
                <a:lnTo>
                  <a:pt x="65531" y="3047"/>
                </a:lnTo>
                <a:lnTo>
                  <a:pt x="56387" y="3047"/>
                </a:lnTo>
                <a:lnTo>
                  <a:pt x="45719" y="1523"/>
                </a:lnTo>
                <a:lnTo>
                  <a:pt x="24383" y="0"/>
                </a:lnTo>
                <a:close/>
              </a:path>
              <a:path w="243839" h="943610">
                <a:moveTo>
                  <a:pt x="100583" y="35051"/>
                </a:moveTo>
                <a:lnTo>
                  <a:pt x="100583" y="39115"/>
                </a:lnTo>
                <a:lnTo>
                  <a:pt x="102107" y="39623"/>
                </a:lnTo>
                <a:lnTo>
                  <a:pt x="103123" y="40131"/>
                </a:lnTo>
                <a:lnTo>
                  <a:pt x="100583" y="35051"/>
                </a:lnTo>
                <a:close/>
              </a:path>
              <a:path w="243839" h="943610">
                <a:moveTo>
                  <a:pt x="100583" y="33527"/>
                </a:moveTo>
                <a:lnTo>
                  <a:pt x="79247" y="33527"/>
                </a:lnTo>
                <a:lnTo>
                  <a:pt x="86867" y="35051"/>
                </a:lnTo>
                <a:lnTo>
                  <a:pt x="92963" y="36575"/>
                </a:lnTo>
                <a:lnTo>
                  <a:pt x="100583" y="39115"/>
                </a:lnTo>
                <a:lnTo>
                  <a:pt x="100583" y="33527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24600" y="5257800"/>
            <a:ext cx="2514600" cy="838200"/>
          </a:xfrm>
          <a:custGeom>
            <a:avLst/>
            <a:gdLst/>
            <a:ahLst/>
            <a:cxnLst/>
            <a:rect l="l" t="t" r="r" b="b"/>
            <a:pathLst>
              <a:path w="2514600" h="838200">
                <a:moveTo>
                  <a:pt x="2375915" y="0"/>
                </a:moveTo>
                <a:lnTo>
                  <a:pt x="140207" y="0"/>
                </a:lnTo>
                <a:lnTo>
                  <a:pt x="131293" y="292"/>
                </a:lnTo>
                <a:lnTo>
                  <a:pt x="89909" y="9640"/>
                </a:lnTo>
                <a:lnTo>
                  <a:pt x="53882" y="30511"/>
                </a:lnTo>
                <a:lnTo>
                  <a:pt x="25418" y="60700"/>
                </a:lnTo>
                <a:lnTo>
                  <a:pt x="6722" y="98000"/>
                </a:lnTo>
                <a:lnTo>
                  <a:pt x="0" y="140207"/>
                </a:lnTo>
                <a:lnTo>
                  <a:pt x="0" y="699515"/>
                </a:lnTo>
                <a:lnTo>
                  <a:pt x="9305" y="748761"/>
                </a:lnTo>
                <a:lnTo>
                  <a:pt x="30089" y="784725"/>
                </a:lnTo>
                <a:lnTo>
                  <a:pt x="60328" y="813027"/>
                </a:lnTo>
                <a:lnTo>
                  <a:pt x="97782" y="831555"/>
                </a:lnTo>
                <a:lnTo>
                  <a:pt x="140207" y="838199"/>
                </a:lnTo>
                <a:lnTo>
                  <a:pt x="2375915" y="838199"/>
                </a:lnTo>
                <a:lnTo>
                  <a:pt x="2424298" y="829422"/>
                </a:lnTo>
                <a:lnTo>
                  <a:pt x="2460587" y="809111"/>
                </a:lnTo>
                <a:lnTo>
                  <a:pt x="2489164" y="779260"/>
                </a:lnTo>
                <a:lnTo>
                  <a:pt x="2507883" y="742013"/>
                </a:lnTo>
                <a:lnTo>
                  <a:pt x="2514599" y="699515"/>
                </a:lnTo>
                <a:lnTo>
                  <a:pt x="2514599" y="140207"/>
                </a:lnTo>
                <a:lnTo>
                  <a:pt x="2505494" y="90762"/>
                </a:lnTo>
                <a:lnTo>
                  <a:pt x="2485092" y="54416"/>
                </a:lnTo>
                <a:lnTo>
                  <a:pt x="2455288" y="25679"/>
                </a:lnTo>
                <a:lnTo>
                  <a:pt x="2418192" y="6793"/>
                </a:lnTo>
                <a:lnTo>
                  <a:pt x="2375915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12407" y="5245608"/>
            <a:ext cx="2540635" cy="864235"/>
          </a:xfrm>
          <a:custGeom>
            <a:avLst/>
            <a:gdLst/>
            <a:ahLst/>
            <a:cxnLst/>
            <a:rect l="l" t="t" r="r" b="b"/>
            <a:pathLst>
              <a:path w="2540634" h="864235">
                <a:moveTo>
                  <a:pt x="2388107" y="0"/>
                </a:moveTo>
                <a:lnTo>
                  <a:pt x="152399" y="0"/>
                </a:lnTo>
                <a:lnTo>
                  <a:pt x="121919" y="3047"/>
                </a:lnTo>
                <a:lnTo>
                  <a:pt x="79247" y="18287"/>
                </a:lnTo>
                <a:lnTo>
                  <a:pt x="44195" y="45719"/>
                </a:lnTo>
                <a:lnTo>
                  <a:pt x="18287" y="80771"/>
                </a:lnTo>
                <a:lnTo>
                  <a:pt x="3047" y="121919"/>
                </a:lnTo>
                <a:lnTo>
                  <a:pt x="0" y="152399"/>
                </a:lnTo>
                <a:lnTo>
                  <a:pt x="0" y="711707"/>
                </a:lnTo>
                <a:lnTo>
                  <a:pt x="7619" y="757427"/>
                </a:lnTo>
                <a:lnTo>
                  <a:pt x="25907" y="797051"/>
                </a:lnTo>
                <a:lnTo>
                  <a:pt x="56387" y="829055"/>
                </a:lnTo>
                <a:lnTo>
                  <a:pt x="94487" y="851915"/>
                </a:lnTo>
                <a:lnTo>
                  <a:pt x="152399" y="864107"/>
                </a:lnTo>
                <a:lnTo>
                  <a:pt x="2388107" y="864107"/>
                </a:lnTo>
                <a:lnTo>
                  <a:pt x="2433827" y="856487"/>
                </a:lnTo>
                <a:lnTo>
                  <a:pt x="2473451" y="838199"/>
                </a:lnTo>
                <a:lnTo>
                  <a:pt x="138683" y="838199"/>
                </a:lnTo>
                <a:lnTo>
                  <a:pt x="114299" y="832103"/>
                </a:lnTo>
                <a:lnTo>
                  <a:pt x="71627" y="809243"/>
                </a:lnTo>
                <a:lnTo>
                  <a:pt x="35051" y="760475"/>
                </a:lnTo>
                <a:lnTo>
                  <a:pt x="25907" y="723899"/>
                </a:lnTo>
                <a:lnTo>
                  <a:pt x="25907" y="138683"/>
                </a:lnTo>
                <a:lnTo>
                  <a:pt x="47243" y="80771"/>
                </a:lnTo>
                <a:lnTo>
                  <a:pt x="82295" y="47243"/>
                </a:lnTo>
                <a:lnTo>
                  <a:pt x="128015" y="27431"/>
                </a:lnTo>
                <a:lnTo>
                  <a:pt x="140207" y="25907"/>
                </a:lnTo>
                <a:lnTo>
                  <a:pt x="2471927" y="25907"/>
                </a:lnTo>
                <a:lnTo>
                  <a:pt x="2459735" y="18287"/>
                </a:lnTo>
                <a:lnTo>
                  <a:pt x="2446019" y="12191"/>
                </a:lnTo>
                <a:lnTo>
                  <a:pt x="2418587" y="3047"/>
                </a:lnTo>
                <a:lnTo>
                  <a:pt x="2388107" y="0"/>
                </a:lnTo>
                <a:close/>
              </a:path>
              <a:path w="2540634" h="864235">
                <a:moveTo>
                  <a:pt x="2471927" y="25907"/>
                </a:moveTo>
                <a:lnTo>
                  <a:pt x="2401823" y="25907"/>
                </a:lnTo>
                <a:lnTo>
                  <a:pt x="2438399" y="35051"/>
                </a:lnTo>
                <a:lnTo>
                  <a:pt x="2459735" y="47243"/>
                </a:lnTo>
                <a:lnTo>
                  <a:pt x="2493263" y="82295"/>
                </a:lnTo>
                <a:lnTo>
                  <a:pt x="2513075" y="128015"/>
                </a:lnTo>
                <a:lnTo>
                  <a:pt x="2514599" y="140207"/>
                </a:lnTo>
                <a:lnTo>
                  <a:pt x="2514599" y="725423"/>
                </a:lnTo>
                <a:lnTo>
                  <a:pt x="2499359" y="772667"/>
                </a:lnTo>
                <a:lnTo>
                  <a:pt x="2468879" y="809243"/>
                </a:lnTo>
                <a:lnTo>
                  <a:pt x="2424683" y="833627"/>
                </a:lnTo>
                <a:lnTo>
                  <a:pt x="2400299" y="838199"/>
                </a:lnTo>
                <a:lnTo>
                  <a:pt x="2473451" y="838199"/>
                </a:lnTo>
                <a:lnTo>
                  <a:pt x="2505455" y="807719"/>
                </a:lnTo>
                <a:lnTo>
                  <a:pt x="2528315" y="769619"/>
                </a:lnTo>
                <a:lnTo>
                  <a:pt x="2540507" y="711707"/>
                </a:lnTo>
                <a:lnTo>
                  <a:pt x="2540507" y="152399"/>
                </a:lnTo>
                <a:lnTo>
                  <a:pt x="2532887" y="106679"/>
                </a:lnTo>
                <a:lnTo>
                  <a:pt x="2514599" y="67055"/>
                </a:lnTo>
                <a:lnTo>
                  <a:pt x="2484119" y="35051"/>
                </a:lnTo>
                <a:lnTo>
                  <a:pt x="2471927" y="25907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445979" y="5373344"/>
            <a:ext cx="2267585" cy="631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ions</a:t>
            </a:r>
            <a:r>
              <a:rPr sz="14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blo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k is</a:t>
            </a:r>
            <a:r>
              <a:rPr sz="1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atisf</a:t>
            </a:r>
            <a:r>
              <a:rPr sz="1400" b="1" spc="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4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blo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k </a:t>
            </a:r>
            <a:r>
              <a:rPr sz="1400" b="1" spc="3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il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4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red.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0018" y="884513"/>
            <a:ext cx="383667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83665" algn="l"/>
                <a:tab pos="1739900" algn="l"/>
              </a:tabLst>
            </a:pPr>
            <a:r>
              <a:rPr sz="3600" dirty="0">
                <a:latin typeface="Arial"/>
                <a:cs typeface="Arial"/>
              </a:rPr>
              <a:t>I</a:t>
            </a:r>
            <a:r>
              <a:rPr sz="3600" spc="-15" dirty="0">
                <a:latin typeface="Arial"/>
                <a:cs typeface="Arial"/>
              </a:rPr>
              <a:t>f</a:t>
            </a:r>
            <a:r>
              <a:rPr sz="3600" dirty="0">
                <a:latin typeface="Arial"/>
                <a:cs typeface="Arial"/>
              </a:rPr>
              <a:t>-e</a:t>
            </a:r>
            <a:r>
              <a:rPr sz="3600" spc="5" dirty="0">
                <a:latin typeface="Arial"/>
                <a:cs typeface="Arial"/>
              </a:rPr>
              <a:t>l</a:t>
            </a:r>
            <a:r>
              <a:rPr sz="3600" dirty="0">
                <a:latin typeface="Arial"/>
                <a:cs typeface="Arial"/>
              </a:rPr>
              <a:t>se	if	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2264" y="2127605"/>
            <a:ext cx="337502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W</a:t>
            </a:r>
            <a:r>
              <a:rPr sz="1800" b="1" spc="5" dirty="0">
                <a:latin typeface="Arial"/>
                <a:cs typeface="Arial"/>
              </a:rPr>
              <a:t>h</a:t>
            </a:r>
            <a:r>
              <a:rPr sz="1800" b="1" dirty="0">
                <a:latin typeface="Arial"/>
                <a:cs typeface="Arial"/>
              </a:rPr>
              <a:t>at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is an 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f-else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f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st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te</a:t>
            </a:r>
            <a:r>
              <a:rPr sz="1800" b="1" spc="-10" dirty="0">
                <a:latin typeface="Arial"/>
                <a:cs typeface="Arial"/>
              </a:rPr>
              <a:t>m</a:t>
            </a:r>
            <a:r>
              <a:rPr sz="1800" b="1" dirty="0">
                <a:latin typeface="Arial"/>
                <a:cs typeface="Arial"/>
              </a:rPr>
              <a:t>ent?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71827" y="2625852"/>
            <a:ext cx="2220595" cy="657225"/>
          </a:xfrm>
          <a:custGeom>
            <a:avLst/>
            <a:gdLst/>
            <a:ahLst/>
            <a:cxnLst/>
            <a:rect l="l" t="t" r="r" b="b"/>
            <a:pathLst>
              <a:path w="2220595" h="657225">
                <a:moveTo>
                  <a:pt x="22143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50747"/>
                </a:lnTo>
                <a:lnTo>
                  <a:pt x="1523" y="655319"/>
                </a:lnTo>
                <a:lnTo>
                  <a:pt x="4571" y="656843"/>
                </a:lnTo>
                <a:lnTo>
                  <a:pt x="2214371" y="656843"/>
                </a:lnTo>
                <a:lnTo>
                  <a:pt x="2218943" y="655319"/>
                </a:lnTo>
                <a:lnTo>
                  <a:pt x="2220467" y="650747"/>
                </a:lnTo>
                <a:lnTo>
                  <a:pt x="4572" y="650747"/>
                </a:lnTo>
                <a:lnTo>
                  <a:pt x="4572" y="4571"/>
                </a:lnTo>
                <a:lnTo>
                  <a:pt x="2220467" y="4571"/>
                </a:lnTo>
                <a:lnTo>
                  <a:pt x="2218943" y="1523"/>
                </a:lnTo>
                <a:lnTo>
                  <a:pt x="2214371" y="0"/>
                </a:lnTo>
                <a:close/>
              </a:path>
              <a:path w="2220595" h="657225">
                <a:moveTo>
                  <a:pt x="2214372" y="4571"/>
                </a:moveTo>
                <a:lnTo>
                  <a:pt x="2214372" y="650747"/>
                </a:lnTo>
                <a:lnTo>
                  <a:pt x="2220467" y="650747"/>
                </a:lnTo>
                <a:lnTo>
                  <a:pt x="2220467" y="4571"/>
                </a:lnTo>
                <a:lnTo>
                  <a:pt x="22143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76400" y="2630424"/>
            <a:ext cx="2209799" cy="646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71827" y="2625852"/>
            <a:ext cx="2220595" cy="657225"/>
          </a:xfrm>
          <a:custGeom>
            <a:avLst/>
            <a:gdLst/>
            <a:ahLst/>
            <a:cxnLst/>
            <a:rect l="l" t="t" r="r" b="b"/>
            <a:pathLst>
              <a:path w="2220595" h="657225">
                <a:moveTo>
                  <a:pt x="22143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50747"/>
                </a:lnTo>
                <a:lnTo>
                  <a:pt x="1523" y="655319"/>
                </a:lnTo>
                <a:lnTo>
                  <a:pt x="4571" y="656843"/>
                </a:lnTo>
                <a:lnTo>
                  <a:pt x="2214371" y="656843"/>
                </a:lnTo>
                <a:lnTo>
                  <a:pt x="2218943" y="655319"/>
                </a:lnTo>
                <a:lnTo>
                  <a:pt x="2220467" y="650747"/>
                </a:lnTo>
                <a:lnTo>
                  <a:pt x="10667" y="650747"/>
                </a:lnTo>
                <a:lnTo>
                  <a:pt x="4571" y="646175"/>
                </a:lnTo>
                <a:lnTo>
                  <a:pt x="10667" y="646175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2220467" y="4571"/>
                </a:lnTo>
                <a:lnTo>
                  <a:pt x="2218943" y="1523"/>
                </a:lnTo>
                <a:lnTo>
                  <a:pt x="2214371" y="0"/>
                </a:lnTo>
                <a:close/>
              </a:path>
              <a:path w="2220595" h="657225">
                <a:moveTo>
                  <a:pt x="10667" y="646175"/>
                </a:moveTo>
                <a:lnTo>
                  <a:pt x="4571" y="646175"/>
                </a:lnTo>
                <a:lnTo>
                  <a:pt x="10667" y="650747"/>
                </a:lnTo>
                <a:lnTo>
                  <a:pt x="10667" y="646175"/>
                </a:lnTo>
                <a:close/>
              </a:path>
              <a:path w="2220595" h="657225">
                <a:moveTo>
                  <a:pt x="2209799" y="646175"/>
                </a:moveTo>
                <a:lnTo>
                  <a:pt x="10667" y="646175"/>
                </a:lnTo>
                <a:lnTo>
                  <a:pt x="10667" y="650747"/>
                </a:lnTo>
                <a:lnTo>
                  <a:pt x="2209799" y="650747"/>
                </a:lnTo>
                <a:lnTo>
                  <a:pt x="2209799" y="646175"/>
                </a:lnTo>
                <a:close/>
              </a:path>
              <a:path w="2220595" h="657225">
                <a:moveTo>
                  <a:pt x="2209799" y="4571"/>
                </a:moveTo>
                <a:lnTo>
                  <a:pt x="2209799" y="650747"/>
                </a:lnTo>
                <a:lnTo>
                  <a:pt x="2214371" y="646175"/>
                </a:lnTo>
                <a:lnTo>
                  <a:pt x="2220467" y="646175"/>
                </a:lnTo>
                <a:lnTo>
                  <a:pt x="2220467" y="10667"/>
                </a:lnTo>
                <a:lnTo>
                  <a:pt x="2214371" y="10667"/>
                </a:lnTo>
                <a:lnTo>
                  <a:pt x="2209799" y="4571"/>
                </a:lnTo>
                <a:close/>
              </a:path>
              <a:path w="2220595" h="657225">
                <a:moveTo>
                  <a:pt x="2220467" y="646175"/>
                </a:moveTo>
                <a:lnTo>
                  <a:pt x="2214371" y="646175"/>
                </a:lnTo>
                <a:lnTo>
                  <a:pt x="2209799" y="650747"/>
                </a:lnTo>
                <a:lnTo>
                  <a:pt x="2220467" y="650747"/>
                </a:lnTo>
                <a:lnTo>
                  <a:pt x="2220467" y="646175"/>
                </a:lnTo>
                <a:close/>
              </a:path>
              <a:path w="2220595" h="657225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2220595" h="657225">
                <a:moveTo>
                  <a:pt x="22097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2209799" y="10667"/>
                </a:lnTo>
                <a:lnTo>
                  <a:pt x="2209799" y="4571"/>
                </a:lnTo>
                <a:close/>
              </a:path>
              <a:path w="2220595" h="657225">
                <a:moveTo>
                  <a:pt x="2220467" y="4571"/>
                </a:moveTo>
                <a:lnTo>
                  <a:pt x="2209799" y="4571"/>
                </a:lnTo>
                <a:lnTo>
                  <a:pt x="2214371" y="10667"/>
                </a:lnTo>
                <a:lnTo>
                  <a:pt x="2220467" y="10667"/>
                </a:lnTo>
                <a:lnTo>
                  <a:pt x="22204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9827" y="2625852"/>
            <a:ext cx="1915795" cy="657225"/>
          </a:xfrm>
          <a:custGeom>
            <a:avLst/>
            <a:gdLst/>
            <a:ahLst/>
            <a:cxnLst/>
            <a:rect l="l" t="t" r="r" b="b"/>
            <a:pathLst>
              <a:path w="1915795" h="657225">
                <a:moveTo>
                  <a:pt x="1909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50747"/>
                </a:lnTo>
                <a:lnTo>
                  <a:pt x="1523" y="655319"/>
                </a:lnTo>
                <a:lnTo>
                  <a:pt x="4571" y="656843"/>
                </a:lnTo>
                <a:lnTo>
                  <a:pt x="1909571" y="656843"/>
                </a:lnTo>
                <a:lnTo>
                  <a:pt x="1914143" y="655319"/>
                </a:lnTo>
                <a:lnTo>
                  <a:pt x="1915667" y="650747"/>
                </a:lnTo>
                <a:lnTo>
                  <a:pt x="4572" y="650747"/>
                </a:lnTo>
                <a:lnTo>
                  <a:pt x="4572" y="4571"/>
                </a:lnTo>
                <a:lnTo>
                  <a:pt x="1915667" y="4571"/>
                </a:lnTo>
                <a:lnTo>
                  <a:pt x="1914143" y="1523"/>
                </a:lnTo>
                <a:lnTo>
                  <a:pt x="1909571" y="0"/>
                </a:lnTo>
                <a:close/>
              </a:path>
              <a:path w="1915795" h="657225">
                <a:moveTo>
                  <a:pt x="1909572" y="4571"/>
                </a:moveTo>
                <a:lnTo>
                  <a:pt x="1909572" y="650747"/>
                </a:lnTo>
                <a:lnTo>
                  <a:pt x="1915667" y="650747"/>
                </a:lnTo>
                <a:lnTo>
                  <a:pt x="1915667" y="4571"/>
                </a:lnTo>
                <a:lnTo>
                  <a:pt x="19095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24400" y="2630424"/>
            <a:ext cx="1904999" cy="646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19827" y="2625852"/>
            <a:ext cx="1915795" cy="657225"/>
          </a:xfrm>
          <a:custGeom>
            <a:avLst/>
            <a:gdLst/>
            <a:ahLst/>
            <a:cxnLst/>
            <a:rect l="l" t="t" r="r" b="b"/>
            <a:pathLst>
              <a:path w="1915795" h="657225">
                <a:moveTo>
                  <a:pt x="1909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50747"/>
                </a:lnTo>
                <a:lnTo>
                  <a:pt x="1523" y="655319"/>
                </a:lnTo>
                <a:lnTo>
                  <a:pt x="4571" y="656843"/>
                </a:lnTo>
                <a:lnTo>
                  <a:pt x="1909571" y="656843"/>
                </a:lnTo>
                <a:lnTo>
                  <a:pt x="1914143" y="655319"/>
                </a:lnTo>
                <a:lnTo>
                  <a:pt x="1915667" y="650747"/>
                </a:lnTo>
                <a:lnTo>
                  <a:pt x="10667" y="650747"/>
                </a:lnTo>
                <a:lnTo>
                  <a:pt x="4571" y="646175"/>
                </a:lnTo>
                <a:lnTo>
                  <a:pt x="10667" y="646175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1915667" y="4571"/>
                </a:lnTo>
                <a:lnTo>
                  <a:pt x="1914143" y="1523"/>
                </a:lnTo>
                <a:lnTo>
                  <a:pt x="1909571" y="0"/>
                </a:lnTo>
                <a:close/>
              </a:path>
              <a:path w="1915795" h="657225">
                <a:moveTo>
                  <a:pt x="10667" y="646175"/>
                </a:moveTo>
                <a:lnTo>
                  <a:pt x="4571" y="646175"/>
                </a:lnTo>
                <a:lnTo>
                  <a:pt x="10667" y="650747"/>
                </a:lnTo>
                <a:lnTo>
                  <a:pt x="10667" y="646175"/>
                </a:lnTo>
                <a:close/>
              </a:path>
              <a:path w="1915795" h="657225">
                <a:moveTo>
                  <a:pt x="1904999" y="646175"/>
                </a:moveTo>
                <a:lnTo>
                  <a:pt x="10667" y="646175"/>
                </a:lnTo>
                <a:lnTo>
                  <a:pt x="10667" y="650747"/>
                </a:lnTo>
                <a:lnTo>
                  <a:pt x="1904999" y="650747"/>
                </a:lnTo>
                <a:lnTo>
                  <a:pt x="1904999" y="646175"/>
                </a:lnTo>
                <a:close/>
              </a:path>
              <a:path w="1915795" h="657225">
                <a:moveTo>
                  <a:pt x="1904999" y="4571"/>
                </a:moveTo>
                <a:lnTo>
                  <a:pt x="1904999" y="650747"/>
                </a:lnTo>
                <a:lnTo>
                  <a:pt x="1909571" y="646175"/>
                </a:lnTo>
                <a:lnTo>
                  <a:pt x="1915667" y="646175"/>
                </a:lnTo>
                <a:lnTo>
                  <a:pt x="1915667" y="10667"/>
                </a:lnTo>
                <a:lnTo>
                  <a:pt x="1909571" y="10667"/>
                </a:lnTo>
                <a:lnTo>
                  <a:pt x="1904999" y="4571"/>
                </a:lnTo>
                <a:close/>
              </a:path>
              <a:path w="1915795" h="657225">
                <a:moveTo>
                  <a:pt x="1915667" y="646175"/>
                </a:moveTo>
                <a:lnTo>
                  <a:pt x="1909571" y="646175"/>
                </a:lnTo>
                <a:lnTo>
                  <a:pt x="1904999" y="650747"/>
                </a:lnTo>
                <a:lnTo>
                  <a:pt x="1915667" y="650747"/>
                </a:lnTo>
                <a:lnTo>
                  <a:pt x="1915667" y="646175"/>
                </a:lnTo>
                <a:close/>
              </a:path>
              <a:path w="1915795" h="657225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1915795" h="657225">
                <a:moveTo>
                  <a:pt x="19049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1904999" y="10667"/>
                </a:lnTo>
                <a:lnTo>
                  <a:pt x="1904999" y="4571"/>
                </a:lnTo>
                <a:close/>
              </a:path>
              <a:path w="1915795" h="657225">
                <a:moveTo>
                  <a:pt x="1915667" y="4571"/>
                </a:moveTo>
                <a:lnTo>
                  <a:pt x="1904999" y="4571"/>
                </a:lnTo>
                <a:lnTo>
                  <a:pt x="1909571" y="10667"/>
                </a:lnTo>
                <a:lnTo>
                  <a:pt x="1915667" y="10667"/>
                </a:lnTo>
                <a:lnTo>
                  <a:pt x="19156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38600" y="2819400"/>
            <a:ext cx="533399" cy="3047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34027" y="2808732"/>
            <a:ext cx="546100" cy="327660"/>
          </a:xfrm>
          <a:custGeom>
            <a:avLst/>
            <a:gdLst/>
            <a:ahLst/>
            <a:cxnLst/>
            <a:rect l="l" t="t" r="r" b="b"/>
            <a:pathLst>
              <a:path w="546100" h="327660">
                <a:moveTo>
                  <a:pt x="380999" y="239267"/>
                </a:moveTo>
                <a:lnTo>
                  <a:pt x="380999" y="327659"/>
                </a:lnTo>
                <a:lnTo>
                  <a:pt x="393192" y="315467"/>
                </a:lnTo>
                <a:lnTo>
                  <a:pt x="385572" y="315467"/>
                </a:lnTo>
                <a:lnTo>
                  <a:pt x="385572" y="313436"/>
                </a:lnTo>
                <a:lnTo>
                  <a:pt x="382523" y="312419"/>
                </a:lnTo>
                <a:lnTo>
                  <a:pt x="385572" y="309371"/>
                </a:lnTo>
                <a:lnTo>
                  <a:pt x="385571" y="245363"/>
                </a:lnTo>
                <a:lnTo>
                  <a:pt x="380999" y="239267"/>
                </a:lnTo>
                <a:close/>
              </a:path>
              <a:path w="546100" h="327660">
                <a:moveTo>
                  <a:pt x="387095" y="313943"/>
                </a:moveTo>
                <a:lnTo>
                  <a:pt x="385572" y="315467"/>
                </a:lnTo>
                <a:lnTo>
                  <a:pt x="391667" y="315467"/>
                </a:lnTo>
                <a:lnTo>
                  <a:pt x="387095" y="313943"/>
                </a:lnTo>
                <a:close/>
              </a:path>
              <a:path w="546100" h="327660">
                <a:moveTo>
                  <a:pt x="391667" y="309371"/>
                </a:moveTo>
                <a:lnTo>
                  <a:pt x="387095" y="313943"/>
                </a:lnTo>
                <a:lnTo>
                  <a:pt x="391667" y="315467"/>
                </a:lnTo>
                <a:lnTo>
                  <a:pt x="391667" y="309371"/>
                </a:lnTo>
                <a:close/>
              </a:path>
              <a:path w="546100" h="327660">
                <a:moveTo>
                  <a:pt x="534161" y="166877"/>
                </a:moveTo>
                <a:lnTo>
                  <a:pt x="391668" y="309371"/>
                </a:lnTo>
                <a:lnTo>
                  <a:pt x="391667" y="315467"/>
                </a:lnTo>
                <a:lnTo>
                  <a:pt x="393192" y="315467"/>
                </a:lnTo>
                <a:lnTo>
                  <a:pt x="541019" y="167639"/>
                </a:lnTo>
                <a:lnTo>
                  <a:pt x="534923" y="167639"/>
                </a:lnTo>
                <a:lnTo>
                  <a:pt x="534161" y="166877"/>
                </a:lnTo>
                <a:close/>
              </a:path>
              <a:path w="546100" h="327660">
                <a:moveTo>
                  <a:pt x="385572" y="309371"/>
                </a:moveTo>
                <a:lnTo>
                  <a:pt x="382523" y="312419"/>
                </a:lnTo>
                <a:lnTo>
                  <a:pt x="385572" y="313436"/>
                </a:lnTo>
                <a:lnTo>
                  <a:pt x="385572" y="309371"/>
                </a:lnTo>
                <a:close/>
              </a:path>
              <a:path w="546100" h="327660">
                <a:moveTo>
                  <a:pt x="380999" y="82295"/>
                </a:moveTo>
                <a:lnTo>
                  <a:pt x="0" y="82295"/>
                </a:lnTo>
                <a:lnTo>
                  <a:pt x="0" y="245363"/>
                </a:lnTo>
                <a:lnTo>
                  <a:pt x="380999" y="245363"/>
                </a:lnTo>
                <a:lnTo>
                  <a:pt x="380999" y="239267"/>
                </a:lnTo>
                <a:lnTo>
                  <a:pt x="385572" y="239267"/>
                </a:lnTo>
                <a:lnTo>
                  <a:pt x="4572" y="239267"/>
                </a:lnTo>
                <a:lnTo>
                  <a:pt x="4572" y="86867"/>
                </a:lnTo>
                <a:lnTo>
                  <a:pt x="380999" y="86867"/>
                </a:lnTo>
                <a:lnTo>
                  <a:pt x="380999" y="82295"/>
                </a:lnTo>
                <a:close/>
              </a:path>
              <a:path w="546100" h="327660">
                <a:moveTo>
                  <a:pt x="385572" y="239267"/>
                </a:moveTo>
                <a:lnTo>
                  <a:pt x="380999" y="239267"/>
                </a:lnTo>
                <a:lnTo>
                  <a:pt x="385571" y="245363"/>
                </a:lnTo>
                <a:lnTo>
                  <a:pt x="385572" y="239267"/>
                </a:lnTo>
                <a:close/>
              </a:path>
              <a:path w="546100" h="327660">
                <a:moveTo>
                  <a:pt x="534923" y="166115"/>
                </a:moveTo>
                <a:lnTo>
                  <a:pt x="534161" y="166877"/>
                </a:lnTo>
                <a:lnTo>
                  <a:pt x="534923" y="167639"/>
                </a:lnTo>
                <a:lnTo>
                  <a:pt x="534923" y="166115"/>
                </a:lnTo>
                <a:close/>
              </a:path>
              <a:path w="546100" h="327660">
                <a:moveTo>
                  <a:pt x="391767" y="10667"/>
                </a:moveTo>
                <a:lnTo>
                  <a:pt x="391667" y="16763"/>
                </a:lnTo>
                <a:lnTo>
                  <a:pt x="537971" y="163067"/>
                </a:lnTo>
                <a:lnTo>
                  <a:pt x="534923" y="166115"/>
                </a:lnTo>
                <a:lnTo>
                  <a:pt x="534923" y="167639"/>
                </a:lnTo>
                <a:lnTo>
                  <a:pt x="541019" y="167639"/>
                </a:lnTo>
                <a:lnTo>
                  <a:pt x="545591" y="163067"/>
                </a:lnTo>
                <a:lnTo>
                  <a:pt x="391767" y="10667"/>
                </a:lnTo>
                <a:close/>
              </a:path>
              <a:path w="546100" h="327660">
                <a:moveTo>
                  <a:pt x="380999" y="0"/>
                </a:moveTo>
                <a:lnTo>
                  <a:pt x="380999" y="82295"/>
                </a:lnTo>
                <a:lnTo>
                  <a:pt x="385571" y="82295"/>
                </a:lnTo>
                <a:lnTo>
                  <a:pt x="381000" y="86867"/>
                </a:lnTo>
                <a:lnTo>
                  <a:pt x="385572" y="86867"/>
                </a:lnTo>
                <a:lnTo>
                  <a:pt x="385572" y="18288"/>
                </a:lnTo>
                <a:lnTo>
                  <a:pt x="382523" y="15239"/>
                </a:lnTo>
                <a:lnTo>
                  <a:pt x="385572" y="13715"/>
                </a:lnTo>
                <a:lnTo>
                  <a:pt x="385572" y="12191"/>
                </a:lnTo>
                <a:lnTo>
                  <a:pt x="388620" y="12191"/>
                </a:lnTo>
                <a:lnTo>
                  <a:pt x="391667" y="10667"/>
                </a:lnTo>
                <a:lnTo>
                  <a:pt x="380999" y="0"/>
                </a:lnTo>
                <a:close/>
              </a:path>
              <a:path w="546100" h="327660">
                <a:moveTo>
                  <a:pt x="391667" y="12191"/>
                </a:moveTo>
                <a:lnTo>
                  <a:pt x="388620" y="12191"/>
                </a:lnTo>
                <a:lnTo>
                  <a:pt x="387604" y="12699"/>
                </a:lnTo>
                <a:lnTo>
                  <a:pt x="391667" y="16763"/>
                </a:lnTo>
                <a:lnTo>
                  <a:pt x="391667" y="12191"/>
                </a:lnTo>
                <a:close/>
              </a:path>
              <a:path w="546100" h="327660">
                <a:moveTo>
                  <a:pt x="388620" y="12191"/>
                </a:moveTo>
                <a:lnTo>
                  <a:pt x="387096" y="12191"/>
                </a:lnTo>
                <a:lnTo>
                  <a:pt x="387604" y="12699"/>
                </a:lnTo>
                <a:lnTo>
                  <a:pt x="388620" y="1219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38600" y="2819400"/>
            <a:ext cx="533399" cy="3047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34027" y="2808732"/>
            <a:ext cx="546100" cy="327660"/>
          </a:xfrm>
          <a:custGeom>
            <a:avLst/>
            <a:gdLst/>
            <a:ahLst/>
            <a:cxnLst/>
            <a:rect l="l" t="t" r="r" b="b"/>
            <a:pathLst>
              <a:path w="546100" h="327660">
                <a:moveTo>
                  <a:pt x="380999" y="239267"/>
                </a:moveTo>
                <a:lnTo>
                  <a:pt x="380999" y="327659"/>
                </a:lnTo>
                <a:lnTo>
                  <a:pt x="393191" y="315467"/>
                </a:lnTo>
                <a:lnTo>
                  <a:pt x="391667" y="315467"/>
                </a:lnTo>
                <a:lnTo>
                  <a:pt x="382523" y="312419"/>
                </a:lnTo>
                <a:lnTo>
                  <a:pt x="391667" y="303275"/>
                </a:lnTo>
                <a:lnTo>
                  <a:pt x="391667" y="245363"/>
                </a:lnTo>
                <a:lnTo>
                  <a:pt x="385571" y="245363"/>
                </a:lnTo>
                <a:lnTo>
                  <a:pt x="380999" y="239267"/>
                </a:lnTo>
                <a:close/>
              </a:path>
              <a:path w="546100" h="327660">
                <a:moveTo>
                  <a:pt x="391667" y="303275"/>
                </a:moveTo>
                <a:lnTo>
                  <a:pt x="382523" y="312419"/>
                </a:lnTo>
                <a:lnTo>
                  <a:pt x="391667" y="315467"/>
                </a:lnTo>
                <a:lnTo>
                  <a:pt x="391667" y="303275"/>
                </a:lnTo>
                <a:close/>
              </a:path>
              <a:path w="546100" h="327660">
                <a:moveTo>
                  <a:pt x="531113" y="163829"/>
                </a:moveTo>
                <a:lnTo>
                  <a:pt x="391667" y="303275"/>
                </a:lnTo>
                <a:lnTo>
                  <a:pt x="391667" y="315467"/>
                </a:lnTo>
                <a:lnTo>
                  <a:pt x="393191" y="315467"/>
                </a:lnTo>
                <a:lnTo>
                  <a:pt x="541019" y="167639"/>
                </a:lnTo>
                <a:lnTo>
                  <a:pt x="534923" y="167639"/>
                </a:lnTo>
                <a:lnTo>
                  <a:pt x="531113" y="163829"/>
                </a:lnTo>
                <a:close/>
              </a:path>
              <a:path w="546100" h="327660">
                <a:moveTo>
                  <a:pt x="380999" y="82295"/>
                </a:moveTo>
                <a:lnTo>
                  <a:pt x="0" y="82295"/>
                </a:lnTo>
                <a:lnTo>
                  <a:pt x="0" y="245363"/>
                </a:lnTo>
                <a:lnTo>
                  <a:pt x="380999" y="245363"/>
                </a:lnTo>
                <a:lnTo>
                  <a:pt x="380999" y="239267"/>
                </a:lnTo>
                <a:lnTo>
                  <a:pt x="10667" y="239267"/>
                </a:lnTo>
                <a:lnTo>
                  <a:pt x="4571" y="234695"/>
                </a:lnTo>
                <a:lnTo>
                  <a:pt x="10667" y="234695"/>
                </a:lnTo>
                <a:lnTo>
                  <a:pt x="10667" y="92963"/>
                </a:lnTo>
                <a:lnTo>
                  <a:pt x="4571" y="92963"/>
                </a:lnTo>
                <a:lnTo>
                  <a:pt x="10667" y="86867"/>
                </a:lnTo>
                <a:lnTo>
                  <a:pt x="380999" y="86867"/>
                </a:lnTo>
                <a:lnTo>
                  <a:pt x="380999" y="82295"/>
                </a:lnTo>
                <a:close/>
              </a:path>
              <a:path w="546100" h="327660">
                <a:moveTo>
                  <a:pt x="391667" y="234695"/>
                </a:moveTo>
                <a:lnTo>
                  <a:pt x="10667" y="234695"/>
                </a:lnTo>
                <a:lnTo>
                  <a:pt x="10667" y="239267"/>
                </a:lnTo>
                <a:lnTo>
                  <a:pt x="380999" y="239267"/>
                </a:lnTo>
                <a:lnTo>
                  <a:pt x="385571" y="245363"/>
                </a:lnTo>
                <a:lnTo>
                  <a:pt x="391667" y="245363"/>
                </a:lnTo>
                <a:lnTo>
                  <a:pt x="391667" y="234695"/>
                </a:lnTo>
                <a:close/>
              </a:path>
              <a:path w="546100" h="327660">
                <a:moveTo>
                  <a:pt x="10667" y="234695"/>
                </a:moveTo>
                <a:lnTo>
                  <a:pt x="4571" y="234695"/>
                </a:lnTo>
                <a:lnTo>
                  <a:pt x="10667" y="239267"/>
                </a:lnTo>
                <a:lnTo>
                  <a:pt x="10667" y="234695"/>
                </a:lnTo>
                <a:close/>
              </a:path>
              <a:path w="546100" h="327660">
                <a:moveTo>
                  <a:pt x="534923" y="160019"/>
                </a:moveTo>
                <a:lnTo>
                  <a:pt x="531113" y="163829"/>
                </a:lnTo>
                <a:lnTo>
                  <a:pt x="534923" y="167639"/>
                </a:lnTo>
                <a:lnTo>
                  <a:pt x="534923" y="160019"/>
                </a:lnTo>
                <a:close/>
              </a:path>
              <a:path w="546100" h="327660">
                <a:moveTo>
                  <a:pt x="542515" y="160019"/>
                </a:moveTo>
                <a:lnTo>
                  <a:pt x="534923" y="160019"/>
                </a:lnTo>
                <a:lnTo>
                  <a:pt x="534923" y="167639"/>
                </a:lnTo>
                <a:lnTo>
                  <a:pt x="541019" y="167639"/>
                </a:lnTo>
                <a:lnTo>
                  <a:pt x="545591" y="163067"/>
                </a:lnTo>
                <a:lnTo>
                  <a:pt x="542515" y="160019"/>
                </a:lnTo>
                <a:close/>
              </a:path>
              <a:path w="546100" h="327660">
                <a:moveTo>
                  <a:pt x="391767" y="10667"/>
                </a:moveTo>
                <a:lnTo>
                  <a:pt x="391667" y="24383"/>
                </a:lnTo>
                <a:lnTo>
                  <a:pt x="531113" y="163829"/>
                </a:lnTo>
                <a:lnTo>
                  <a:pt x="534923" y="160019"/>
                </a:lnTo>
                <a:lnTo>
                  <a:pt x="542515" y="160019"/>
                </a:lnTo>
                <a:lnTo>
                  <a:pt x="391767" y="10667"/>
                </a:lnTo>
                <a:close/>
              </a:path>
              <a:path w="546100" h="327660">
                <a:moveTo>
                  <a:pt x="10667" y="86867"/>
                </a:moveTo>
                <a:lnTo>
                  <a:pt x="4571" y="92963"/>
                </a:lnTo>
                <a:lnTo>
                  <a:pt x="10667" y="92963"/>
                </a:lnTo>
                <a:lnTo>
                  <a:pt x="10667" y="86867"/>
                </a:lnTo>
                <a:close/>
              </a:path>
              <a:path w="546100" h="327660">
                <a:moveTo>
                  <a:pt x="391667" y="82295"/>
                </a:moveTo>
                <a:lnTo>
                  <a:pt x="385571" y="82295"/>
                </a:lnTo>
                <a:lnTo>
                  <a:pt x="380999" y="86867"/>
                </a:lnTo>
                <a:lnTo>
                  <a:pt x="10667" y="86867"/>
                </a:lnTo>
                <a:lnTo>
                  <a:pt x="10667" y="92963"/>
                </a:lnTo>
                <a:lnTo>
                  <a:pt x="391667" y="92963"/>
                </a:lnTo>
                <a:lnTo>
                  <a:pt x="391667" y="82295"/>
                </a:lnTo>
                <a:close/>
              </a:path>
              <a:path w="546100" h="327660">
                <a:moveTo>
                  <a:pt x="380999" y="0"/>
                </a:moveTo>
                <a:lnTo>
                  <a:pt x="380999" y="86867"/>
                </a:lnTo>
                <a:lnTo>
                  <a:pt x="385571" y="82295"/>
                </a:lnTo>
                <a:lnTo>
                  <a:pt x="391667" y="82295"/>
                </a:lnTo>
                <a:lnTo>
                  <a:pt x="391667" y="24383"/>
                </a:lnTo>
                <a:lnTo>
                  <a:pt x="382523" y="15239"/>
                </a:lnTo>
                <a:lnTo>
                  <a:pt x="391667" y="10667"/>
                </a:lnTo>
                <a:lnTo>
                  <a:pt x="380999" y="0"/>
                </a:lnTo>
                <a:close/>
              </a:path>
              <a:path w="546100" h="327660">
                <a:moveTo>
                  <a:pt x="391667" y="10667"/>
                </a:moveTo>
                <a:lnTo>
                  <a:pt x="382523" y="15239"/>
                </a:lnTo>
                <a:lnTo>
                  <a:pt x="391667" y="24383"/>
                </a:lnTo>
                <a:lnTo>
                  <a:pt x="391667" y="10667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42264" y="3499206"/>
            <a:ext cx="7670165" cy="10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600"/>
              </a:lnSpc>
            </a:pPr>
            <a:r>
              <a:rPr sz="1800" b="1" i="1" dirty="0">
                <a:latin typeface="Arial"/>
                <a:cs typeface="Arial"/>
              </a:rPr>
              <a:t>If-el</a:t>
            </a:r>
            <a:r>
              <a:rPr sz="1800" b="1" i="1" spc="-10" dirty="0">
                <a:latin typeface="Arial"/>
                <a:cs typeface="Arial"/>
              </a:rPr>
              <a:t>s</a:t>
            </a:r>
            <a:r>
              <a:rPr sz="1800" b="1" i="1" dirty="0">
                <a:latin typeface="Arial"/>
                <a:cs typeface="Arial"/>
              </a:rPr>
              <a:t>e</a:t>
            </a:r>
            <a:r>
              <a:rPr sz="1800" b="1" i="1" spc="-1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if </a:t>
            </a:r>
            <a:r>
              <a:rPr sz="1800" b="1" i="1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more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5" dirty="0">
                <a:latin typeface="Arial"/>
                <a:cs typeface="Arial"/>
              </a:rPr>
              <a:t>h</a:t>
            </a:r>
            <a:r>
              <a:rPr sz="1800" b="1" dirty="0">
                <a:latin typeface="Arial"/>
                <a:cs typeface="Arial"/>
              </a:rPr>
              <a:t>an t</a:t>
            </a:r>
            <a:r>
              <a:rPr sz="1800" b="1" spc="40" dirty="0">
                <a:latin typeface="Arial"/>
                <a:cs typeface="Arial"/>
              </a:rPr>
              <a:t>w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ocks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co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e, 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ly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 of those b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ocks </a:t>
            </a:r>
            <a:r>
              <a:rPr sz="1800" spc="-4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ec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te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-20" dirty="0">
                <a:latin typeface="Arial"/>
                <a:cs typeface="Arial"/>
              </a:rPr>
              <a:t>y</a:t>
            </a:r>
            <a:r>
              <a:rPr sz="1800" b="1" dirty="0">
                <a:latin typeface="Arial"/>
                <a:cs typeface="Arial"/>
              </a:rPr>
              <a:t>ntax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if(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&lt;con</a:t>
            </a:r>
            <a:r>
              <a:rPr sz="1800" spc="-10"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iti</a:t>
            </a:r>
            <a:r>
              <a:rPr sz="1800" spc="-10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1800" spc="-10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&gt;</a:t>
            </a:r>
            <a:r>
              <a:rPr sz="1800" spc="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)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50873" y="2705349"/>
            <a:ext cx="146177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0025" marR="5080" indent="-18796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Multi</a:t>
            </a:r>
            <a:r>
              <a:rPr sz="1800" b="1" spc="10" dirty="0">
                <a:latin typeface="Calibri"/>
                <a:cs typeface="Calibri"/>
              </a:rPr>
              <a:t>p</a:t>
            </a:r>
            <a:r>
              <a:rPr sz="1800" b="1" dirty="0">
                <a:latin typeface="Calibri"/>
                <a:cs typeface="Calibri"/>
              </a:rPr>
              <a:t>le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</a:t>
            </a:r>
            <a:r>
              <a:rPr sz="1800" b="1" spc="-10" dirty="0">
                <a:latin typeface="Calibri"/>
                <a:cs typeface="Calibri"/>
              </a:rPr>
              <a:t>f</a:t>
            </a:r>
            <a:r>
              <a:rPr sz="1800" b="1" dirty="0">
                <a:latin typeface="Calibri"/>
                <a:cs typeface="Calibri"/>
              </a:rPr>
              <a:t>-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lse </a:t>
            </a:r>
            <a:r>
              <a:rPr sz="1800" b="1" spc="-25" dirty="0">
                <a:latin typeface="Calibri"/>
                <a:cs typeface="Calibri"/>
              </a:rPr>
              <a:t>s</a:t>
            </a:r>
            <a:r>
              <a:rPr sz="1800" b="1" spc="-15" dirty="0">
                <a:latin typeface="Calibri"/>
                <a:cs typeface="Calibri"/>
              </a:rPr>
              <a:t>ta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m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spc="-20" dirty="0">
                <a:latin typeface="Calibri"/>
                <a:cs typeface="Calibri"/>
              </a:rPr>
              <a:t>n</a:t>
            </a:r>
            <a:r>
              <a:rPr sz="1800" b="1" dirty="0">
                <a:latin typeface="Calibri"/>
                <a:cs typeface="Calibri"/>
              </a:rPr>
              <a:t>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22879" y="2705349"/>
            <a:ext cx="170878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" marR="5080" indent="-3365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I</a:t>
            </a:r>
            <a:r>
              <a:rPr sz="1800" b="1" spc="-10" dirty="0">
                <a:latin typeface="Calibri"/>
                <a:cs typeface="Calibri"/>
              </a:rPr>
              <a:t>f</a:t>
            </a:r>
            <a:r>
              <a:rPr sz="1800" b="1" dirty="0">
                <a:latin typeface="Calibri"/>
                <a:cs typeface="Calibri"/>
              </a:rPr>
              <a:t>-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lse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If or lad</a:t>
            </a:r>
            <a:r>
              <a:rPr sz="1800" b="1" spc="5" dirty="0">
                <a:latin typeface="Calibri"/>
                <a:cs typeface="Calibri"/>
              </a:rPr>
              <a:t>de</a:t>
            </a:r>
            <a:r>
              <a:rPr sz="1800" b="1" dirty="0">
                <a:latin typeface="Calibri"/>
                <a:cs typeface="Calibri"/>
              </a:rPr>
              <a:t>r i</a:t>
            </a:r>
            <a:r>
              <a:rPr sz="1800" b="1" spc="-5" dirty="0">
                <a:latin typeface="Calibri"/>
                <a:cs typeface="Calibri"/>
              </a:rPr>
              <a:t>f</a:t>
            </a:r>
            <a:r>
              <a:rPr sz="1800" b="1" dirty="0">
                <a:latin typeface="Calibri"/>
                <a:cs typeface="Calibri"/>
              </a:rPr>
              <a:t>-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lse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</a:t>
            </a:r>
            <a:r>
              <a:rPr sz="1800" b="1" spc="-15" dirty="0">
                <a:latin typeface="Calibri"/>
                <a:cs typeface="Calibri"/>
              </a:rPr>
              <a:t>ta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m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n</a:t>
            </a:r>
            <a:r>
              <a:rPr sz="1800" b="1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56665" y="4598087"/>
            <a:ext cx="11430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statem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99465" y="4872407"/>
            <a:ext cx="2156460" cy="189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469900" marR="5080" indent="-457200">
              <a:lnSpc>
                <a:spcPct val="100000"/>
              </a:lnSpc>
            </a:pP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e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se if</a:t>
            </a:r>
            <a:r>
              <a:rPr sz="1800" spc="-5" dirty="0">
                <a:solidFill>
                  <a:srgbClr val="002060"/>
                </a:solidFill>
                <a:latin typeface="Arial"/>
                <a:cs typeface="Arial"/>
              </a:rPr>
              <a:t>(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&lt;con</a:t>
            </a:r>
            <a:r>
              <a:rPr sz="1800" spc="-10"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iti</a:t>
            </a:r>
            <a:r>
              <a:rPr sz="1800" spc="-10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1800" spc="-10" dirty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&gt;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){ 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statem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nts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e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se{</a:t>
            </a:r>
            <a:endParaRPr sz="1800">
              <a:latin typeface="Arial"/>
              <a:cs typeface="Arial"/>
            </a:endParaRPr>
          </a:p>
          <a:p>
            <a:pPr marR="90805" algn="ctr">
              <a:lnSpc>
                <a:spcPct val="100000"/>
              </a:lnSpc>
            </a:pP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statem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nts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200400" y="4553711"/>
            <a:ext cx="172720" cy="291465"/>
          </a:xfrm>
          <a:custGeom>
            <a:avLst/>
            <a:gdLst/>
            <a:ahLst/>
            <a:cxnLst/>
            <a:rect l="l" t="t" r="r" b="b"/>
            <a:pathLst>
              <a:path w="172720" h="291464">
                <a:moveTo>
                  <a:pt x="57911" y="248665"/>
                </a:moveTo>
                <a:lnTo>
                  <a:pt x="41147" y="251459"/>
                </a:lnTo>
                <a:lnTo>
                  <a:pt x="28955" y="252983"/>
                </a:lnTo>
                <a:lnTo>
                  <a:pt x="0" y="252983"/>
                </a:lnTo>
                <a:lnTo>
                  <a:pt x="1523" y="291083"/>
                </a:lnTo>
                <a:lnTo>
                  <a:pt x="32003" y="291083"/>
                </a:lnTo>
                <a:lnTo>
                  <a:pt x="45719" y="289559"/>
                </a:lnTo>
                <a:lnTo>
                  <a:pt x="57911" y="288035"/>
                </a:lnTo>
                <a:lnTo>
                  <a:pt x="68579" y="284987"/>
                </a:lnTo>
                <a:lnTo>
                  <a:pt x="73151" y="283463"/>
                </a:lnTo>
                <a:lnTo>
                  <a:pt x="79247" y="281939"/>
                </a:lnTo>
                <a:lnTo>
                  <a:pt x="83819" y="280415"/>
                </a:lnTo>
                <a:lnTo>
                  <a:pt x="86867" y="277367"/>
                </a:lnTo>
                <a:lnTo>
                  <a:pt x="88391" y="277367"/>
                </a:lnTo>
                <a:lnTo>
                  <a:pt x="89915" y="275843"/>
                </a:lnTo>
                <a:lnTo>
                  <a:pt x="89915" y="274319"/>
                </a:lnTo>
                <a:lnTo>
                  <a:pt x="94487" y="269747"/>
                </a:lnTo>
                <a:lnTo>
                  <a:pt x="94487" y="265175"/>
                </a:lnTo>
                <a:lnTo>
                  <a:pt x="96011" y="263651"/>
                </a:lnTo>
                <a:lnTo>
                  <a:pt x="96011" y="256031"/>
                </a:lnTo>
                <a:lnTo>
                  <a:pt x="57911" y="256031"/>
                </a:lnTo>
                <a:lnTo>
                  <a:pt x="57911" y="248665"/>
                </a:lnTo>
                <a:close/>
              </a:path>
              <a:path w="172720" h="291464">
                <a:moveTo>
                  <a:pt x="62483" y="248411"/>
                </a:moveTo>
                <a:lnTo>
                  <a:pt x="59435" y="248411"/>
                </a:lnTo>
                <a:lnTo>
                  <a:pt x="57911" y="248665"/>
                </a:lnTo>
                <a:lnTo>
                  <a:pt x="57911" y="256031"/>
                </a:lnTo>
                <a:lnTo>
                  <a:pt x="62483" y="248411"/>
                </a:lnTo>
                <a:close/>
              </a:path>
              <a:path w="172720" h="291464">
                <a:moveTo>
                  <a:pt x="96011" y="246887"/>
                </a:moveTo>
                <a:lnTo>
                  <a:pt x="64007" y="246887"/>
                </a:lnTo>
                <a:lnTo>
                  <a:pt x="62483" y="248411"/>
                </a:lnTo>
                <a:lnTo>
                  <a:pt x="57911" y="256031"/>
                </a:lnTo>
                <a:lnTo>
                  <a:pt x="96011" y="256031"/>
                </a:lnTo>
                <a:lnTo>
                  <a:pt x="96011" y="246887"/>
                </a:lnTo>
                <a:close/>
              </a:path>
              <a:path w="172720" h="291464">
                <a:moveTo>
                  <a:pt x="61975" y="145795"/>
                </a:moveTo>
                <a:lnTo>
                  <a:pt x="60959" y="146303"/>
                </a:lnTo>
                <a:lnTo>
                  <a:pt x="59435" y="149351"/>
                </a:lnTo>
                <a:lnTo>
                  <a:pt x="59435" y="152399"/>
                </a:lnTo>
                <a:lnTo>
                  <a:pt x="57911" y="153923"/>
                </a:lnTo>
                <a:lnTo>
                  <a:pt x="57911" y="248665"/>
                </a:lnTo>
                <a:lnTo>
                  <a:pt x="59435" y="248411"/>
                </a:lnTo>
                <a:lnTo>
                  <a:pt x="62483" y="248411"/>
                </a:lnTo>
                <a:lnTo>
                  <a:pt x="62483" y="246887"/>
                </a:lnTo>
                <a:lnTo>
                  <a:pt x="96011" y="246887"/>
                </a:lnTo>
                <a:lnTo>
                  <a:pt x="96011" y="172211"/>
                </a:lnTo>
                <a:lnTo>
                  <a:pt x="88391" y="172211"/>
                </a:lnTo>
                <a:lnTo>
                  <a:pt x="91947" y="169841"/>
                </a:lnTo>
                <a:lnTo>
                  <a:pt x="96011" y="163067"/>
                </a:lnTo>
                <a:lnTo>
                  <a:pt x="94487" y="163067"/>
                </a:lnTo>
                <a:lnTo>
                  <a:pt x="95527" y="159950"/>
                </a:lnTo>
                <a:lnTo>
                  <a:pt x="85343" y="158495"/>
                </a:lnTo>
                <a:lnTo>
                  <a:pt x="79247" y="156971"/>
                </a:lnTo>
                <a:lnTo>
                  <a:pt x="74675" y="155447"/>
                </a:lnTo>
                <a:lnTo>
                  <a:pt x="73151" y="153923"/>
                </a:lnTo>
                <a:lnTo>
                  <a:pt x="70103" y="153923"/>
                </a:lnTo>
                <a:lnTo>
                  <a:pt x="70103" y="152399"/>
                </a:lnTo>
                <a:lnTo>
                  <a:pt x="68579" y="150875"/>
                </a:lnTo>
                <a:lnTo>
                  <a:pt x="67055" y="150875"/>
                </a:lnTo>
                <a:lnTo>
                  <a:pt x="61975" y="145795"/>
                </a:lnTo>
                <a:close/>
              </a:path>
              <a:path w="172720" h="291464">
                <a:moveTo>
                  <a:pt x="64007" y="246887"/>
                </a:moveTo>
                <a:lnTo>
                  <a:pt x="62483" y="246887"/>
                </a:lnTo>
                <a:lnTo>
                  <a:pt x="62483" y="248411"/>
                </a:lnTo>
                <a:lnTo>
                  <a:pt x="64007" y="246887"/>
                </a:lnTo>
                <a:close/>
              </a:path>
              <a:path w="172720" h="291464">
                <a:moveTo>
                  <a:pt x="91947" y="169841"/>
                </a:moveTo>
                <a:lnTo>
                  <a:pt x="88391" y="172211"/>
                </a:lnTo>
                <a:lnTo>
                  <a:pt x="89915" y="172211"/>
                </a:lnTo>
                <a:lnTo>
                  <a:pt x="91439" y="170687"/>
                </a:lnTo>
                <a:lnTo>
                  <a:pt x="91947" y="169841"/>
                </a:lnTo>
                <a:close/>
              </a:path>
              <a:path w="172720" h="291464">
                <a:moveTo>
                  <a:pt x="96011" y="169163"/>
                </a:moveTo>
                <a:lnTo>
                  <a:pt x="92963" y="169163"/>
                </a:lnTo>
                <a:lnTo>
                  <a:pt x="89915" y="172211"/>
                </a:lnTo>
                <a:lnTo>
                  <a:pt x="96011" y="172211"/>
                </a:lnTo>
                <a:lnTo>
                  <a:pt x="96011" y="170687"/>
                </a:lnTo>
                <a:lnTo>
                  <a:pt x="92963" y="170687"/>
                </a:lnTo>
                <a:lnTo>
                  <a:pt x="96011" y="169671"/>
                </a:lnTo>
                <a:lnTo>
                  <a:pt x="96011" y="169163"/>
                </a:lnTo>
                <a:close/>
              </a:path>
              <a:path w="172720" h="291464">
                <a:moveTo>
                  <a:pt x="92963" y="169163"/>
                </a:moveTo>
                <a:lnTo>
                  <a:pt x="91947" y="169841"/>
                </a:lnTo>
                <a:lnTo>
                  <a:pt x="91439" y="170687"/>
                </a:lnTo>
                <a:lnTo>
                  <a:pt x="92963" y="169163"/>
                </a:lnTo>
                <a:close/>
              </a:path>
              <a:path w="172720" h="291464">
                <a:moveTo>
                  <a:pt x="96011" y="169671"/>
                </a:moveTo>
                <a:lnTo>
                  <a:pt x="92963" y="170687"/>
                </a:lnTo>
                <a:lnTo>
                  <a:pt x="96011" y="170687"/>
                </a:lnTo>
                <a:lnTo>
                  <a:pt x="96011" y="169671"/>
                </a:lnTo>
                <a:close/>
              </a:path>
              <a:path w="172720" h="291464">
                <a:moveTo>
                  <a:pt x="96011" y="163067"/>
                </a:moveTo>
                <a:lnTo>
                  <a:pt x="91947" y="169841"/>
                </a:lnTo>
                <a:lnTo>
                  <a:pt x="92963" y="169163"/>
                </a:lnTo>
                <a:lnTo>
                  <a:pt x="96011" y="169163"/>
                </a:lnTo>
                <a:lnTo>
                  <a:pt x="96011" y="163067"/>
                </a:lnTo>
                <a:close/>
              </a:path>
              <a:path w="172720" h="291464">
                <a:moveTo>
                  <a:pt x="96011" y="160019"/>
                </a:moveTo>
                <a:lnTo>
                  <a:pt x="96011" y="169671"/>
                </a:lnTo>
                <a:lnTo>
                  <a:pt x="102107" y="167639"/>
                </a:lnTo>
                <a:lnTo>
                  <a:pt x="112775" y="167639"/>
                </a:lnTo>
                <a:lnTo>
                  <a:pt x="124967" y="166115"/>
                </a:lnTo>
                <a:lnTo>
                  <a:pt x="138683" y="164591"/>
                </a:lnTo>
                <a:lnTo>
                  <a:pt x="137159" y="164591"/>
                </a:lnTo>
                <a:lnTo>
                  <a:pt x="121919" y="163067"/>
                </a:lnTo>
                <a:lnTo>
                  <a:pt x="108203" y="163067"/>
                </a:lnTo>
                <a:lnTo>
                  <a:pt x="96011" y="160019"/>
                </a:lnTo>
                <a:close/>
              </a:path>
              <a:path w="172720" h="291464">
                <a:moveTo>
                  <a:pt x="152399" y="158495"/>
                </a:moveTo>
                <a:lnTo>
                  <a:pt x="96011" y="158495"/>
                </a:lnTo>
                <a:lnTo>
                  <a:pt x="96011" y="160019"/>
                </a:lnTo>
                <a:lnTo>
                  <a:pt x="108203" y="163067"/>
                </a:lnTo>
                <a:lnTo>
                  <a:pt x="121919" y="163067"/>
                </a:lnTo>
                <a:lnTo>
                  <a:pt x="137159" y="164591"/>
                </a:lnTo>
                <a:lnTo>
                  <a:pt x="138683" y="164591"/>
                </a:lnTo>
                <a:lnTo>
                  <a:pt x="152399" y="164494"/>
                </a:lnTo>
                <a:lnTo>
                  <a:pt x="152399" y="158495"/>
                </a:lnTo>
                <a:close/>
              </a:path>
              <a:path w="172720" h="291464">
                <a:moveTo>
                  <a:pt x="152399" y="164494"/>
                </a:moveTo>
                <a:lnTo>
                  <a:pt x="138683" y="164591"/>
                </a:lnTo>
                <a:lnTo>
                  <a:pt x="152399" y="164591"/>
                </a:lnTo>
                <a:close/>
              </a:path>
              <a:path w="172720" h="291464">
                <a:moveTo>
                  <a:pt x="153923" y="126491"/>
                </a:moveTo>
                <a:lnTo>
                  <a:pt x="152399" y="126491"/>
                </a:lnTo>
                <a:lnTo>
                  <a:pt x="152399" y="164494"/>
                </a:lnTo>
                <a:lnTo>
                  <a:pt x="156047" y="164468"/>
                </a:lnTo>
                <a:lnTo>
                  <a:pt x="167696" y="157885"/>
                </a:lnTo>
                <a:lnTo>
                  <a:pt x="172136" y="144466"/>
                </a:lnTo>
                <a:lnTo>
                  <a:pt x="166492" y="131781"/>
                </a:lnTo>
                <a:lnTo>
                  <a:pt x="153923" y="126491"/>
                </a:lnTo>
                <a:close/>
              </a:path>
              <a:path w="172720" h="291464">
                <a:moveTo>
                  <a:pt x="95527" y="159950"/>
                </a:moveTo>
                <a:lnTo>
                  <a:pt x="94487" y="163067"/>
                </a:lnTo>
                <a:lnTo>
                  <a:pt x="96011" y="163067"/>
                </a:lnTo>
                <a:lnTo>
                  <a:pt x="96011" y="160019"/>
                </a:lnTo>
                <a:lnTo>
                  <a:pt x="95527" y="159950"/>
                </a:lnTo>
                <a:close/>
              </a:path>
              <a:path w="172720" h="291464">
                <a:moveTo>
                  <a:pt x="96011" y="158495"/>
                </a:moveTo>
                <a:lnTo>
                  <a:pt x="95527" y="159950"/>
                </a:lnTo>
                <a:lnTo>
                  <a:pt x="96011" y="160019"/>
                </a:lnTo>
                <a:lnTo>
                  <a:pt x="96011" y="158495"/>
                </a:lnTo>
                <a:close/>
              </a:path>
              <a:path w="172720" h="291464">
                <a:moveTo>
                  <a:pt x="95530" y="131144"/>
                </a:moveTo>
                <a:lnTo>
                  <a:pt x="86867" y="132587"/>
                </a:lnTo>
                <a:lnTo>
                  <a:pt x="80771" y="134111"/>
                </a:lnTo>
                <a:lnTo>
                  <a:pt x="76199" y="135635"/>
                </a:lnTo>
                <a:lnTo>
                  <a:pt x="73151" y="137159"/>
                </a:lnTo>
                <a:lnTo>
                  <a:pt x="71627" y="137159"/>
                </a:lnTo>
                <a:lnTo>
                  <a:pt x="68579" y="140207"/>
                </a:lnTo>
                <a:lnTo>
                  <a:pt x="67055" y="140207"/>
                </a:lnTo>
                <a:lnTo>
                  <a:pt x="64007" y="143255"/>
                </a:lnTo>
                <a:lnTo>
                  <a:pt x="64007" y="144779"/>
                </a:lnTo>
                <a:lnTo>
                  <a:pt x="61975" y="145795"/>
                </a:lnTo>
                <a:lnTo>
                  <a:pt x="67055" y="150875"/>
                </a:lnTo>
                <a:lnTo>
                  <a:pt x="68579" y="150875"/>
                </a:lnTo>
                <a:lnTo>
                  <a:pt x="70103" y="152399"/>
                </a:lnTo>
                <a:lnTo>
                  <a:pt x="70103" y="153923"/>
                </a:lnTo>
                <a:lnTo>
                  <a:pt x="73151" y="153923"/>
                </a:lnTo>
                <a:lnTo>
                  <a:pt x="74675" y="155447"/>
                </a:lnTo>
                <a:lnTo>
                  <a:pt x="79247" y="156971"/>
                </a:lnTo>
                <a:lnTo>
                  <a:pt x="85343" y="158495"/>
                </a:lnTo>
                <a:lnTo>
                  <a:pt x="95527" y="159950"/>
                </a:lnTo>
                <a:lnTo>
                  <a:pt x="96011" y="158495"/>
                </a:lnTo>
                <a:lnTo>
                  <a:pt x="152399" y="158495"/>
                </a:lnTo>
                <a:lnTo>
                  <a:pt x="152399" y="132587"/>
                </a:lnTo>
                <a:lnTo>
                  <a:pt x="96011" y="132587"/>
                </a:lnTo>
                <a:lnTo>
                  <a:pt x="95530" y="131144"/>
                </a:lnTo>
                <a:close/>
              </a:path>
              <a:path w="172720" h="291464">
                <a:moveTo>
                  <a:pt x="57911" y="42367"/>
                </a:moveTo>
                <a:lnTo>
                  <a:pt x="57911" y="138683"/>
                </a:lnTo>
                <a:lnTo>
                  <a:pt x="59435" y="140207"/>
                </a:lnTo>
                <a:lnTo>
                  <a:pt x="59435" y="141731"/>
                </a:lnTo>
                <a:lnTo>
                  <a:pt x="60959" y="144779"/>
                </a:lnTo>
                <a:lnTo>
                  <a:pt x="61975" y="145795"/>
                </a:lnTo>
                <a:lnTo>
                  <a:pt x="64007" y="144779"/>
                </a:lnTo>
                <a:lnTo>
                  <a:pt x="64007" y="143255"/>
                </a:lnTo>
                <a:lnTo>
                  <a:pt x="67055" y="140207"/>
                </a:lnTo>
                <a:lnTo>
                  <a:pt x="68579" y="140207"/>
                </a:lnTo>
                <a:lnTo>
                  <a:pt x="71627" y="137159"/>
                </a:lnTo>
                <a:lnTo>
                  <a:pt x="73151" y="137159"/>
                </a:lnTo>
                <a:lnTo>
                  <a:pt x="76199" y="135635"/>
                </a:lnTo>
                <a:lnTo>
                  <a:pt x="80771" y="134111"/>
                </a:lnTo>
                <a:lnTo>
                  <a:pt x="86867" y="132587"/>
                </a:lnTo>
                <a:lnTo>
                  <a:pt x="95530" y="131144"/>
                </a:lnTo>
                <a:lnTo>
                  <a:pt x="94487" y="128015"/>
                </a:lnTo>
                <a:lnTo>
                  <a:pt x="95097" y="128015"/>
                </a:lnTo>
                <a:lnTo>
                  <a:pt x="91439" y="121919"/>
                </a:lnTo>
                <a:lnTo>
                  <a:pt x="92963" y="121919"/>
                </a:lnTo>
                <a:lnTo>
                  <a:pt x="90677" y="120395"/>
                </a:lnTo>
                <a:lnTo>
                  <a:pt x="89915" y="120395"/>
                </a:lnTo>
                <a:lnTo>
                  <a:pt x="88391" y="118871"/>
                </a:lnTo>
                <a:lnTo>
                  <a:pt x="96011" y="118871"/>
                </a:lnTo>
                <a:lnTo>
                  <a:pt x="96011" y="45719"/>
                </a:lnTo>
                <a:lnTo>
                  <a:pt x="65531" y="45719"/>
                </a:lnTo>
                <a:lnTo>
                  <a:pt x="63245" y="44195"/>
                </a:lnTo>
                <a:lnTo>
                  <a:pt x="62483" y="44195"/>
                </a:lnTo>
                <a:lnTo>
                  <a:pt x="59435" y="42671"/>
                </a:lnTo>
                <a:lnTo>
                  <a:pt x="57911" y="42367"/>
                </a:lnTo>
                <a:close/>
              </a:path>
              <a:path w="172720" h="291464">
                <a:moveTo>
                  <a:pt x="96011" y="131063"/>
                </a:moveTo>
                <a:lnTo>
                  <a:pt x="95530" y="131144"/>
                </a:lnTo>
                <a:lnTo>
                  <a:pt x="96011" y="132587"/>
                </a:lnTo>
                <a:lnTo>
                  <a:pt x="96011" y="131063"/>
                </a:lnTo>
                <a:close/>
              </a:path>
              <a:path w="172720" h="291464">
                <a:moveTo>
                  <a:pt x="152399" y="126491"/>
                </a:moveTo>
                <a:lnTo>
                  <a:pt x="137159" y="126491"/>
                </a:lnTo>
                <a:lnTo>
                  <a:pt x="121919" y="128015"/>
                </a:lnTo>
                <a:lnTo>
                  <a:pt x="108203" y="129539"/>
                </a:lnTo>
                <a:lnTo>
                  <a:pt x="96011" y="131063"/>
                </a:lnTo>
                <a:lnTo>
                  <a:pt x="96011" y="132587"/>
                </a:lnTo>
                <a:lnTo>
                  <a:pt x="152399" y="132587"/>
                </a:lnTo>
                <a:lnTo>
                  <a:pt x="152399" y="126491"/>
                </a:lnTo>
                <a:close/>
              </a:path>
              <a:path w="172720" h="291464">
                <a:moveTo>
                  <a:pt x="94487" y="128015"/>
                </a:moveTo>
                <a:lnTo>
                  <a:pt x="95530" y="131144"/>
                </a:lnTo>
                <a:lnTo>
                  <a:pt x="96011" y="131063"/>
                </a:lnTo>
                <a:lnTo>
                  <a:pt x="96011" y="129539"/>
                </a:lnTo>
                <a:lnTo>
                  <a:pt x="94487" y="128015"/>
                </a:lnTo>
                <a:close/>
              </a:path>
              <a:path w="172720" h="291464">
                <a:moveTo>
                  <a:pt x="96011" y="122173"/>
                </a:moveTo>
                <a:lnTo>
                  <a:pt x="96011" y="131063"/>
                </a:lnTo>
                <a:lnTo>
                  <a:pt x="108203" y="129539"/>
                </a:lnTo>
                <a:lnTo>
                  <a:pt x="121919" y="128015"/>
                </a:lnTo>
                <a:lnTo>
                  <a:pt x="137159" y="126491"/>
                </a:lnTo>
                <a:lnTo>
                  <a:pt x="124967" y="126491"/>
                </a:lnTo>
                <a:lnTo>
                  <a:pt x="112775" y="124967"/>
                </a:lnTo>
                <a:lnTo>
                  <a:pt x="96011" y="122173"/>
                </a:lnTo>
                <a:close/>
              </a:path>
              <a:path w="172720" h="291464">
                <a:moveTo>
                  <a:pt x="95097" y="128015"/>
                </a:moveTo>
                <a:lnTo>
                  <a:pt x="94487" y="128015"/>
                </a:lnTo>
                <a:lnTo>
                  <a:pt x="96011" y="129539"/>
                </a:lnTo>
                <a:lnTo>
                  <a:pt x="95097" y="128015"/>
                </a:lnTo>
                <a:close/>
              </a:path>
              <a:path w="172720" h="291464">
                <a:moveTo>
                  <a:pt x="96011" y="118871"/>
                </a:moveTo>
                <a:lnTo>
                  <a:pt x="88391" y="118871"/>
                </a:lnTo>
                <a:lnTo>
                  <a:pt x="92963" y="121919"/>
                </a:lnTo>
                <a:lnTo>
                  <a:pt x="91439" y="121919"/>
                </a:lnTo>
                <a:lnTo>
                  <a:pt x="96011" y="129539"/>
                </a:lnTo>
                <a:lnTo>
                  <a:pt x="96011" y="122173"/>
                </a:lnTo>
                <a:lnTo>
                  <a:pt x="94487" y="121919"/>
                </a:lnTo>
                <a:lnTo>
                  <a:pt x="92963" y="120395"/>
                </a:lnTo>
                <a:lnTo>
                  <a:pt x="96011" y="120395"/>
                </a:lnTo>
                <a:lnTo>
                  <a:pt x="96011" y="118871"/>
                </a:lnTo>
                <a:close/>
              </a:path>
              <a:path w="172720" h="291464">
                <a:moveTo>
                  <a:pt x="96011" y="120395"/>
                </a:moveTo>
                <a:lnTo>
                  <a:pt x="92963" y="120395"/>
                </a:lnTo>
                <a:lnTo>
                  <a:pt x="94487" y="121919"/>
                </a:lnTo>
                <a:lnTo>
                  <a:pt x="96011" y="122173"/>
                </a:lnTo>
                <a:lnTo>
                  <a:pt x="96011" y="120395"/>
                </a:lnTo>
                <a:close/>
              </a:path>
              <a:path w="172720" h="291464">
                <a:moveTo>
                  <a:pt x="96011" y="32003"/>
                </a:moveTo>
                <a:lnTo>
                  <a:pt x="57911" y="32003"/>
                </a:lnTo>
                <a:lnTo>
                  <a:pt x="57911" y="35051"/>
                </a:lnTo>
                <a:lnTo>
                  <a:pt x="62483" y="42671"/>
                </a:lnTo>
                <a:lnTo>
                  <a:pt x="60959" y="42671"/>
                </a:lnTo>
                <a:lnTo>
                  <a:pt x="63245" y="44195"/>
                </a:lnTo>
                <a:lnTo>
                  <a:pt x="64007" y="44195"/>
                </a:lnTo>
                <a:lnTo>
                  <a:pt x="65531" y="45719"/>
                </a:lnTo>
                <a:lnTo>
                  <a:pt x="96011" y="45719"/>
                </a:lnTo>
                <a:lnTo>
                  <a:pt x="96011" y="32003"/>
                </a:lnTo>
                <a:close/>
              </a:path>
              <a:path w="172720" h="291464">
                <a:moveTo>
                  <a:pt x="57911" y="35051"/>
                </a:moveTo>
                <a:lnTo>
                  <a:pt x="57911" y="42367"/>
                </a:lnTo>
                <a:lnTo>
                  <a:pt x="59435" y="42671"/>
                </a:lnTo>
                <a:lnTo>
                  <a:pt x="62483" y="44195"/>
                </a:lnTo>
                <a:lnTo>
                  <a:pt x="63245" y="44195"/>
                </a:lnTo>
                <a:lnTo>
                  <a:pt x="60959" y="42671"/>
                </a:lnTo>
                <a:lnTo>
                  <a:pt x="62483" y="42671"/>
                </a:lnTo>
                <a:lnTo>
                  <a:pt x="57911" y="35051"/>
                </a:lnTo>
                <a:close/>
              </a:path>
              <a:path w="172720" h="291464">
                <a:moveTo>
                  <a:pt x="16763" y="0"/>
                </a:moveTo>
                <a:lnTo>
                  <a:pt x="1523" y="0"/>
                </a:lnTo>
                <a:lnTo>
                  <a:pt x="0" y="38099"/>
                </a:lnTo>
                <a:lnTo>
                  <a:pt x="15239" y="38099"/>
                </a:lnTo>
                <a:lnTo>
                  <a:pt x="28955" y="39623"/>
                </a:lnTo>
                <a:lnTo>
                  <a:pt x="41147" y="39623"/>
                </a:lnTo>
                <a:lnTo>
                  <a:pt x="51815" y="41147"/>
                </a:lnTo>
                <a:lnTo>
                  <a:pt x="57911" y="42367"/>
                </a:lnTo>
                <a:lnTo>
                  <a:pt x="57911" y="32003"/>
                </a:lnTo>
                <a:lnTo>
                  <a:pt x="96011" y="32003"/>
                </a:lnTo>
                <a:lnTo>
                  <a:pt x="96011" y="28955"/>
                </a:lnTo>
                <a:lnTo>
                  <a:pt x="94487" y="25907"/>
                </a:lnTo>
                <a:lnTo>
                  <a:pt x="94487" y="22859"/>
                </a:lnTo>
                <a:lnTo>
                  <a:pt x="92963" y="19811"/>
                </a:lnTo>
                <a:lnTo>
                  <a:pt x="86867" y="13715"/>
                </a:lnTo>
                <a:lnTo>
                  <a:pt x="85343" y="13715"/>
                </a:lnTo>
                <a:lnTo>
                  <a:pt x="83819" y="12191"/>
                </a:lnTo>
                <a:lnTo>
                  <a:pt x="82295" y="12191"/>
                </a:lnTo>
                <a:lnTo>
                  <a:pt x="82295" y="10667"/>
                </a:lnTo>
                <a:lnTo>
                  <a:pt x="80771" y="10667"/>
                </a:lnTo>
                <a:lnTo>
                  <a:pt x="77723" y="9143"/>
                </a:lnTo>
                <a:lnTo>
                  <a:pt x="73151" y="7619"/>
                </a:lnTo>
                <a:lnTo>
                  <a:pt x="67055" y="6095"/>
                </a:lnTo>
                <a:lnTo>
                  <a:pt x="57911" y="4571"/>
                </a:lnTo>
                <a:lnTo>
                  <a:pt x="45719" y="1523"/>
                </a:lnTo>
                <a:lnTo>
                  <a:pt x="32003" y="1523"/>
                </a:lnTo>
                <a:lnTo>
                  <a:pt x="16763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00627" y="4415028"/>
            <a:ext cx="3820795" cy="594360"/>
          </a:xfrm>
          <a:custGeom>
            <a:avLst/>
            <a:gdLst/>
            <a:ahLst/>
            <a:cxnLst/>
            <a:rect l="l" t="t" r="r" b="b"/>
            <a:pathLst>
              <a:path w="3820795" h="594360">
                <a:moveTo>
                  <a:pt x="3814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589787"/>
                </a:lnTo>
                <a:lnTo>
                  <a:pt x="1523" y="592835"/>
                </a:lnTo>
                <a:lnTo>
                  <a:pt x="4571" y="594359"/>
                </a:lnTo>
                <a:lnTo>
                  <a:pt x="3814571" y="594359"/>
                </a:lnTo>
                <a:lnTo>
                  <a:pt x="3819143" y="592835"/>
                </a:lnTo>
                <a:lnTo>
                  <a:pt x="3820667" y="589787"/>
                </a:lnTo>
                <a:lnTo>
                  <a:pt x="4572" y="589787"/>
                </a:lnTo>
                <a:lnTo>
                  <a:pt x="4572" y="4571"/>
                </a:lnTo>
                <a:lnTo>
                  <a:pt x="3820667" y="4571"/>
                </a:lnTo>
                <a:lnTo>
                  <a:pt x="3819143" y="1523"/>
                </a:lnTo>
                <a:lnTo>
                  <a:pt x="3814571" y="0"/>
                </a:lnTo>
                <a:close/>
              </a:path>
              <a:path w="3820795" h="594360">
                <a:moveTo>
                  <a:pt x="3814572" y="4571"/>
                </a:moveTo>
                <a:lnTo>
                  <a:pt x="3814572" y="589787"/>
                </a:lnTo>
                <a:lnTo>
                  <a:pt x="3820667" y="589787"/>
                </a:lnTo>
                <a:lnTo>
                  <a:pt x="3820667" y="4571"/>
                </a:lnTo>
                <a:lnTo>
                  <a:pt x="3814572" y="4571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05200" y="4419600"/>
            <a:ext cx="3809999" cy="5852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00627" y="4415028"/>
            <a:ext cx="3820795" cy="594360"/>
          </a:xfrm>
          <a:custGeom>
            <a:avLst/>
            <a:gdLst/>
            <a:ahLst/>
            <a:cxnLst/>
            <a:rect l="l" t="t" r="r" b="b"/>
            <a:pathLst>
              <a:path w="3820795" h="594360">
                <a:moveTo>
                  <a:pt x="3814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589787"/>
                </a:lnTo>
                <a:lnTo>
                  <a:pt x="1523" y="592835"/>
                </a:lnTo>
                <a:lnTo>
                  <a:pt x="4571" y="594359"/>
                </a:lnTo>
                <a:lnTo>
                  <a:pt x="3814571" y="594359"/>
                </a:lnTo>
                <a:lnTo>
                  <a:pt x="3819143" y="592835"/>
                </a:lnTo>
                <a:lnTo>
                  <a:pt x="3820667" y="589787"/>
                </a:lnTo>
                <a:lnTo>
                  <a:pt x="10667" y="589787"/>
                </a:lnTo>
                <a:lnTo>
                  <a:pt x="4571" y="585215"/>
                </a:lnTo>
                <a:lnTo>
                  <a:pt x="10667" y="585215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3820667" y="4571"/>
                </a:lnTo>
                <a:lnTo>
                  <a:pt x="3819143" y="1523"/>
                </a:lnTo>
                <a:lnTo>
                  <a:pt x="3814571" y="0"/>
                </a:lnTo>
                <a:close/>
              </a:path>
              <a:path w="3820795" h="594360">
                <a:moveTo>
                  <a:pt x="10667" y="585215"/>
                </a:moveTo>
                <a:lnTo>
                  <a:pt x="4571" y="585215"/>
                </a:lnTo>
                <a:lnTo>
                  <a:pt x="10667" y="589787"/>
                </a:lnTo>
                <a:lnTo>
                  <a:pt x="10667" y="585215"/>
                </a:lnTo>
                <a:close/>
              </a:path>
              <a:path w="3820795" h="594360">
                <a:moveTo>
                  <a:pt x="3809999" y="585215"/>
                </a:moveTo>
                <a:lnTo>
                  <a:pt x="10667" y="585215"/>
                </a:lnTo>
                <a:lnTo>
                  <a:pt x="10667" y="589787"/>
                </a:lnTo>
                <a:lnTo>
                  <a:pt x="3809999" y="589787"/>
                </a:lnTo>
                <a:lnTo>
                  <a:pt x="3809999" y="585215"/>
                </a:lnTo>
                <a:close/>
              </a:path>
              <a:path w="3820795" h="594360">
                <a:moveTo>
                  <a:pt x="3809999" y="4571"/>
                </a:moveTo>
                <a:lnTo>
                  <a:pt x="3809999" y="589787"/>
                </a:lnTo>
                <a:lnTo>
                  <a:pt x="3814571" y="585215"/>
                </a:lnTo>
                <a:lnTo>
                  <a:pt x="3820667" y="585215"/>
                </a:lnTo>
                <a:lnTo>
                  <a:pt x="3820667" y="10667"/>
                </a:lnTo>
                <a:lnTo>
                  <a:pt x="3814571" y="10667"/>
                </a:lnTo>
                <a:lnTo>
                  <a:pt x="3809999" y="4571"/>
                </a:lnTo>
                <a:close/>
              </a:path>
              <a:path w="3820795" h="594360">
                <a:moveTo>
                  <a:pt x="3820667" y="585215"/>
                </a:moveTo>
                <a:lnTo>
                  <a:pt x="3814571" y="585215"/>
                </a:lnTo>
                <a:lnTo>
                  <a:pt x="3809999" y="589787"/>
                </a:lnTo>
                <a:lnTo>
                  <a:pt x="3820667" y="589787"/>
                </a:lnTo>
                <a:lnTo>
                  <a:pt x="3820667" y="585215"/>
                </a:lnTo>
                <a:close/>
              </a:path>
              <a:path w="3820795" h="594360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3820795" h="594360">
                <a:moveTo>
                  <a:pt x="38099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3809999" y="10667"/>
                </a:lnTo>
                <a:lnTo>
                  <a:pt x="3809999" y="4571"/>
                </a:lnTo>
                <a:close/>
              </a:path>
              <a:path w="3820795" h="594360">
                <a:moveTo>
                  <a:pt x="3820667" y="4571"/>
                </a:moveTo>
                <a:lnTo>
                  <a:pt x="3809999" y="4571"/>
                </a:lnTo>
                <a:lnTo>
                  <a:pt x="3814571" y="10667"/>
                </a:lnTo>
                <a:lnTo>
                  <a:pt x="3820667" y="10667"/>
                </a:lnTo>
                <a:lnTo>
                  <a:pt x="3820667" y="4571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585492" y="4492711"/>
            <a:ext cx="3478529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If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c</a:t>
            </a:r>
            <a:r>
              <a:rPr sz="1600" b="1" spc="-10" dirty="0">
                <a:latin typeface="Calibri"/>
                <a:cs typeface="Calibri"/>
              </a:rPr>
              <a:t>ondition1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033"/>
                </a:solidFill>
                <a:latin typeface="Calibri"/>
                <a:cs typeface="Calibri"/>
              </a:rPr>
              <a:t>s</a:t>
            </a:r>
            <a:r>
              <a:rPr sz="1600" b="1" spc="-20" dirty="0">
                <a:solidFill>
                  <a:srgbClr val="007033"/>
                </a:solidFill>
                <a:latin typeface="Calibri"/>
                <a:cs typeface="Calibri"/>
              </a:rPr>
              <a:t>a</a:t>
            </a:r>
            <a:r>
              <a:rPr sz="1600" b="1" spc="-5" dirty="0">
                <a:solidFill>
                  <a:srgbClr val="007033"/>
                </a:solidFill>
                <a:latin typeface="Calibri"/>
                <a:cs typeface="Calibri"/>
              </a:rPr>
              <a:t>ti</a:t>
            </a:r>
            <a:r>
              <a:rPr sz="1600" b="1" spc="-25" dirty="0">
                <a:solidFill>
                  <a:srgbClr val="007033"/>
                </a:solidFill>
                <a:latin typeface="Calibri"/>
                <a:cs typeface="Calibri"/>
              </a:rPr>
              <a:t>s</a:t>
            </a:r>
            <a:r>
              <a:rPr sz="1600" b="1" spc="-10" dirty="0">
                <a:solidFill>
                  <a:srgbClr val="007033"/>
                </a:solidFill>
                <a:latin typeface="Calibri"/>
                <a:cs typeface="Calibri"/>
              </a:rPr>
              <a:t>fied</a:t>
            </a:r>
            <a:r>
              <a:rPr sz="1600" b="1" spc="-15" dirty="0">
                <a:solidFill>
                  <a:srgbClr val="007033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h</a:t>
            </a:r>
            <a:r>
              <a:rPr sz="1600" spc="-10" dirty="0">
                <a:latin typeface="Calibri"/>
                <a:cs typeface="Calibri"/>
              </a:rPr>
              <a:t>ese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s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20" dirty="0">
                <a:latin typeface="Calibri"/>
                <a:cs typeface="Calibri"/>
              </a:rPr>
              <a:t>at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5" dirty="0">
                <a:latin typeface="Calibri"/>
                <a:cs typeface="Calibri"/>
              </a:rPr>
              <a:t>m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5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ts a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e</a:t>
            </a:r>
            <a:r>
              <a:rPr sz="1600" spc="-45" dirty="0">
                <a:latin typeface="Calibri"/>
                <a:cs typeface="Calibri"/>
              </a:rPr>
              <a:t>x</a:t>
            </a:r>
            <a:r>
              <a:rPr sz="1600" spc="-10" dirty="0">
                <a:latin typeface="Calibri"/>
                <a:cs typeface="Calibri"/>
              </a:rPr>
              <a:t>ecu</a:t>
            </a:r>
            <a:r>
              <a:rPr sz="1600" spc="-25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ed.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500627" y="5305044"/>
            <a:ext cx="3896995" cy="594360"/>
          </a:xfrm>
          <a:custGeom>
            <a:avLst/>
            <a:gdLst/>
            <a:ahLst/>
            <a:cxnLst/>
            <a:rect l="l" t="t" r="r" b="b"/>
            <a:pathLst>
              <a:path w="3896995" h="594360">
                <a:moveTo>
                  <a:pt x="3890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589787"/>
                </a:lnTo>
                <a:lnTo>
                  <a:pt x="1523" y="592835"/>
                </a:lnTo>
                <a:lnTo>
                  <a:pt x="4571" y="594359"/>
                </a:lnTo>
                <a:lnTo>
                  <a:pt x="3890771" y="594359"/>
                </a:lnTo>
                <a:lnTo>
                  <a:pt x="3895343" y="592835"/>
                </a:lnTo>
                <a:lnTo>
                  <a:pt x="3896867" y="589787"/>
                </a:lnTo>
                <a:lnTo>
                  <a:pt x="4572" y="589787"/>
                </a:lnTo>
                <a:lnTo>
                  <a:pt x="4572" y="4571"/>
                </a:lnTo>
                <a:lnTo>
                  <a:pt x="3896867" y="4571"/>
                </a:lnTo>
                <a:lnTo>
                  <a:pt x="3895343" y="1523"/>
                </a:lnTo>
                <a:lnTo>
                  <a:pt x="3890771" y="0"/>
                </a:lnTo>
                <a:close/>
              </a:path>
              <a:path w="3896995" h="594360">
                <a:moveTo>
                  <a:pt x="3890772" y="4571"/>
                </a:moveTo>
                <a:lnTo>
                  <a:pt x="3890772" y="589787"/>
                </a:lnTo>
                <a:lnTo>
                  <a:pt x="3896867" y="589787"/>
                </a:lnTo>
                <a:lnTo>
                  <a:pt x="3896867" y="4571"/>
                </a:lnTo>
                <a:lnTo>
                  <a:pt x="3890772" y="4571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05200" y="5309616"/>
            <a:ext cx="3886199" cy="5852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00627" y="5305044"/>
            <a:ext cx="3896995" cy="594360"/>
          </a:xfrm>
          <a:custGeom>
            <a:avLst/>
            <a:gdLst/>
            <a:ahLst/>
            <a:cxnLst/>
            <a:rect l="l" t="t" r="r" b="b"/>
            <a:pathLst>
              <a:path w="3896995" h="594360">
                <a:moveTo>
                  <a:pt x="3890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589787"/>
                </a:lnTo>
                <a:lnTo>
                  <a:pt x="1523" y="592835"/>
                </a:lnTo>
                <a:lnTo>
                  <a:pt x="4571" y="594359"/>
                </a:lnTo>
                <a:lnTo>
                  <a:pt x="3890771" y="594359"/>
                </a:lnTo>
                <a:lnTo>
                  <a:pt x="3895343" y="592835"/>
                </a:lnTo>
                <a:lnTo>
                  <a:pt x="3896867" y="589787"/>
                </a:lnTo>
                <a:lnTo>
                  <a:pt x="10667" y="589787"/>
                </a:lnTo>
                <a:lnTo>
                  <a:pt x="4571" y="585215"/>
                </a:lnTo>
                <a:lnTo>
                  <a:pt x="10667" y="585215"/>
                </a:lnTo>
                <a:lnTo>
                  <a:pt x="10667" y="9143"/>
                </a:lnTo>
                <a:lnTo>
                  <a:pt x="4571" y="9143"/>
                </a:lnTo>
                <a:lnTo>
                  <a:pt x="10667" y="4571"/>
                </a:lnTo>
                <a:lnTo>
                  <a:pt x="3896867" y="4571"/>
                </a:lnTo>
                <a:lnTo>
                  <a:pt x="3895343" y="1523"/>
                </a:lnTo>
                <a:lnTo>
                  <a:pt x="3890771" y="0"/>
                </a:lnTo>
                <a:close/>
              </a:path>
              <a:path w="3896995" h="594360">
                <a:moveTo>
                  <a:pt x="10667" y="585215"/>
                </a:moveTo>
                <a:lnTo>
                  <a:pt x="4571" y="585215"/>
                </a:lnTo>
                <a:lnTo>
                  <a:pt x="10667" y="589787"/>
                </a:lnTo>
                <a:lnTo>
                  <a:pt x="10667" y="585215"/>
                </a:lnTo>
                <a:close/>
              </a:path>
              <a:path w="3896995" h="594360">
                <a:moveTo>
                  <a:pt x="3886199" y="585215"/>
                </a:moveTo>
                <a:lnTo>
                  <a:pt x="10667" y="585215"/>
                </a:lnTo>
                <a:lnTo>
                  <a:pt x="10667" y="589787"/>
                </a:lnTo>
                <a:lnTo>
                  <a:pt x="3886199" y="589787"/>
                </a:lnTo>
                <a:lnTo>
                  <a:pt x="3886199" y="585215"/>
                </a:lnTo>
                <a:close/>
              </a:path>
              <a:path w="3896995" h="594360">
                <a:moveTo>
                  <a:pt x="3886199" y="4571"/>
                </a:moveTo>
                <a:lnTo>
                  <a:pt x="3886199" y="589787"/>
                </a:lnTo>
                <a:lnTo>
                  <a:pt x="3890771" y="585215"/>
                </a:lnTo>
                <a:lnTo>
                  <a:pt x="3896867" y="585215"/>
                </a:lnTo>
                <a:lnTo>
                  <a:pt x="3896867" y="9143"/>
                </a:lnTo>
                <a:lnTo>
                  <a:pt x="3890771" y="9143"/>
                </a:lnTo>
                <a:lnTo>
                  <a:pt x="3886199" y="4571"/>
                </a:lnTo>
                <a:close/>
              </a:path>
              <a:path w="3896995" h="594360">
                <a:moveTo>
                  <a:pt x="3896867" y="585215"/>
                </a:moveTo>
                <a:lnTo>
                  <a:pt x="3890771" y="585215"/>
                </a:lnTo>
                <a:lnTo>
                  <a:pt x="3886199" y="589787"/>
                </a:lnTo>
                <a:lnTo>
                  <a:pt x="3896867" y="589787"/>
                </a:lnTo>
                <a:lnTo>
                  <a:pt x="3896867" y="585215"/>
                </a:lnTo>
                <a:close/>
              </a:path>
              <a:path w="3896995" h="594360">
                <a:moveTo>
                  <a:pt x="10667" y="4571"/>
                </a:moveTo>
                <a:lnTo>
                  <a:pt x="4571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3896995" h="594360">
                <a:moveTo>
                  <a:pt x="3886199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3886199" y="9143"/>
                </a:lnTo>
                <a:lnTo>
                  <a:pt x="3886199" y="4571"/>
                </a:lnTo>
                <a:close/>
              </a:path>
              <a:path w="3896995" h="594360">
                <a:moveTo>
                  <a:pt x="3896867" y="4571"/>
                </a:moveTo>
                <a:lnTo>
                  <a:pt x="3886199" y="4571"/>
                </a:lnTo>
                <a:lnTo>
                  <a:pt x="3890771" y="9143"/>
                </a:lnTo>
                <a:lnTo>
                  <a:pt x="3896867" y="9143"/>
                </a:lnTo>
                <a:lnTo>
                  <a:pt x="3896867" y="4571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585492" y="5382740"/>
            <a:ext cx="3644265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If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c</a:t>
            </a:r>
            <a:r>
              <a:rPr sz="1600" b="1" spc="-10" dirty="0">
                <a:latin typeface="Calibri"/>
                <a:cs typeface="Calibri"/>
              </a:rPr>
              <a:t>ondition1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alibri"/>
                <a:cs typeface="Calibri"/>
              </a:rPr>
              <a:t>not</a:t>
            </a:r>
            <a:r>
              <a:rPr sz="1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1600" b="1" spc="-2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ti</a:t>
            </a:r>
            <a:r>
              <a:rPr sz="1600" b="1" spc="-2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1600" b="1" spc="-10" dirty="0">
                <a:solidFill>
                  <a:srgbClr val="C00000"/>
                </a:solidFill>
                <a:latin typeface="Calibri"/>
                <a:cs typeface="Calibri"/>
              </a:rPr>
              <a:t>fied</a:t>
            </a:r>
            <a:r>
              <a:rPr sz="16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and </a:t>
            </a:r>
            <a:r>
              <a:rPr sz="1600" b="1" spc="-2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ondition2</a:t>
            </a: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 is</a:t>
            </a:r>
            <a:r>
              <a:rPr sz="16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600" b="1" spc="-2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ti</a:t>
            </a:r>
            <a:r>
              <a:rPr sz="1600" b="1" spc="-2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fied</a:t>
            </a:r>
            <a:r>
              <a:rPr sz="16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h</a:t>
            </a:r>
            <a:r>
              <a:rPr sz="1600" spc="-10" dirty="0">
                <a:latin typeface="Calibri"/>
                <a:cs typeface="Calibri"/>
              </a:rPr>
              <a:t>ese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s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20" dirty="0">
                <a:latin typeface="Calibri"/>
                <a:cs typeface="Calibri"/>
              </a:rPr>
              <a:t>at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5" dirty="0">
                <a:latin typeface="Calibri"/>
                <a:cs typeface="Calibri"/>
              </a:rPr>
              <a:t>m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5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ts</a:t>
            </a:r>
            <a:r>
              <a:rPr sz="1600" spc="-5" dirty="0">
                <a:latin typeface="Calibri"/>
                <a:cs typeface="Calibri"/>
              </a:rPr>
              <a:t> a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e</a:t>
            </a:r>
            <a:r>
              <a:rPr sz="1600" spc="-45" dirty="0">
                <a:latin typeface="Calibri"/>
                <a:cs typeface="Calibri"/>
              </a:rPr>
              <a:t>x</a:t>
            </a:r>
            <a:r>
              <a:rPr sz="1600" spc="-10" dirty="0">
                <a:latin typeface="Calibri"/>
                <a:cs typeface="Calibri"/>
              </a:rPr>
              <a:t>ecu</a:t>
            </a:r>
            <a:r>
              <a:rPr sz="1600" spc="-25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ed.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200400" y="5391911"/>
            <a:ext cx="172720" cy="291465"/>
          </a:xfrm>
          <a:custGeom>
            <a:avLst/>
            <a:gdLst/>
            <a:ahLst/>
            <a:cxnLst/>
            <a:rect l="l" t="t" r="r" b="b"/>
            <a:pathLst>
              <a:path w="172720" h="291464">
                <a:moveTo>
                  <a:pt x="57911" y="248665"/>
                </a:moveTo>
                <a:lnTo>
                  <a:pt x="41147" y="251459"/>
                </a:lnTo>
                <a:lnTo>
                  <a:pt x="28955" y="252983"/>
                </a:lnTo>
                <a:lnTo>
                  <a:pt x="0" y="252983"/>
                </a:lnTo>
                <a:lnTo>
                  <a:pt x="1523" y="291083"/>
                </a:lnTo>
                <a:lnTo>
                  <a:pt x="32003" y="291083"/>
                </a:lnTo>
                <a:lnTo>
                  <a:pt x="45719" y="289559"/>
                </a:lnTo>
                <a:lnTo>
                  <a:pt x="57911" y="288035"/>
                </a:lnTo>
                <a:lnTo>
                  <a:pt x="68579" y="284987"/>
                </a:lnTo>
                <a:lnTo>
                  <a:pt x="73151" y="283463"/>
                </a:lnTo>
                <a:lnTo>
                  <a:pt x="79247" y="281939"/>
                </a:lnTo>
                <a:lnTo>
                  <a:pt x="83819" y="280415"/>
                </a:lnTo>
                <a:lnTo>
                  <a:pt x="86867" y="277367"/>
                </a:lnTo>
                <a:lnTo>
                  <a:pt x="88391" y="277367"/>
                </a:lnTo>
                <a:lnTo>
                  <a:pt x="89915" y="275843"/>
                </a:lnTo>
                <a:lnTo>
                  <a:pt x="89915" y="274319"/>
                </a:lnTo>
                <a:lnTo>
                  <a:pt x="94487" y="269747"/>
                </a:lnTo>
                <a:lnTo>
                  <a:pt x="94487" y="265175"/>
                </a:lnTo>
                <a:lnTo>
                  <a:pt x="96011" y="263651"/>
                </a:lnTo>
                <a:lnTo>
                  <a:pt x="96011" y="256031"/>
                </a:lnTo>
                <a:lnTo>
                  <a:pt x="57911" y="256031"/>
                </a:lnTo>
                <a:lnTo>
                  <a:pt x="57911" y="248665"/>
                </a:lnTo>
                <a:close/>
              </a:path>
              <a:path w="172720" h="291464">
                <a:moveTo>
                  <a:pt x="62483" y="248411"/>
                </a:moveTo>
                <a:lnTo>
                  <a:pt x="59435" y="248411"/>
                </a:lnTo>
                <a:lnTo>
                  <a:pt x="57911" y="248665"/>
                </a:lnTo>
                <a:lnTo>
                  <a:pt x="57911" y="256031"/>
                </a:lnTo>
                <a:lnTo>
                  <a:pt x="62483" y="248411"/>
                </a:lnTo>
                <a:close/>
              </a:path>
              <a:path w="172720" h="291464">
                <a:moveTo>
                  <a:pt x="96011" y="246887"/>
                </a:moveTo>
                <a:lnTo>
                  <a:pt x="64007" y="246887"/>
                </a:lnTo>
                <a:lnTo>
                  <a:pt x="62483" y="248411"/>
                </a:lnTo>
                <a:lnTo>
                  <a:pt x="57911" y="256031"/>
                </a:lnTo>
                <a:lnTo>
                  <a:pt x="96011" y="256031"/>
                </a:lnTo>
                <a:lnTo>
                  <a:pt x="96011" y="246887"/>
                </a:lnTo>
                <a:close/>
              </a:path>
              <a:path w="172720" h="291464">
                <a:moveTo>
                  <a:pt x="61975" y="145795"/>
                </a:moveTo>
                <a:lnTo>
                  <a:pt x="60959" y="146303"/>
                </a:lnTo>
                <a:lnTo>
                  <a:pt x="59435" y="149351"/>
                </a:lnTo>
                <a:lnTo>
                  <a:pt x="59435" y="152399"/>
                </a:lnTo>
                <a:lnTo>
                  <a:pt x="57911" y="153923"/>
                </a:lnTo>
                <a:lnTo>
                  <a:pt x="57911" y="248665"/>
                </a:lnTo>
                <a:lnTo>
                  <a:pt x="59435" y="248411"/>
                </a:lnTo>
                <a:lnTo>
                  <a:pt x="62483" y="248411"/>
                </a:lnTo>
                <a:lnTo>
                  <a:pt x="62483" y="246887"/>
                </a:lnTo>
                <a:lnTo>
                  <a:pt x="96011" y="246887"/>
                </a:lnTo>
                <a:lnTo>
                  <a:pt x="96011" y="172211"/>
                </a:lnTo>
                <a:lnTo>
                  <a:pt x="88391" y="172211"/>
                </a:lnTo>
                <a:lnTo>
                  <a:pt x="91947" y="169841"/>
                </a:lnTo>
                <a:lnTo>
                  <a:pt x="96011" y="163067"/>
                </a:lnTo>
                <a:lnTo>
                  <a:pt x="94487" y="163067"/>
                </a:lnTo>
                <a:lnTo>
                  <a:pt x="95527" y="159950"/>
                </a:lnTo>
                <a:lnTo>
                  <a:pt x="85343" y="158495"/>
                </a:lnTo>
                <a:lnTo>
                  <a:pt x="79247" y="156971"/>
                </a:lnTo>
                <a:lnTo>
                  <a:pt x="74675" y="155447"/>
                </a:lnTo>
                <a:lnTo>
                  <a:pt x="73151" y="153923"/>
                </a:lnTo>
                <a:lnTo>
                  <a:pt x="70103" y="153923"/>
                </a:lnTo>
                <a:lnTo>
                  <a:pt x="70103" y="152399"/>
                </a:lnTo>
                <a:lnTo>
                  <a:pt x="68579" y="150875"/>
                </a:lnTo>
                <a:lnTo>
                  <a:pt x="67055" y="150875"/>
                </a:lnTo>
                <a:lnTo>
                  <a:pt x="61975" y="145795"/>
                </a:lnTo>
                <a:close/>
              </a:path>
              <a:path w="172720" h="291464">
                <a:moveTo>
                  <a:pt x="64007" y="246887"/>
                </a:moveTo>
                <a:lnTo>
                  <a:pt x="62483" y="246887"/>
                </a:lnTo>
                <a:lnTo>
                  <a:pt x="62483" y="248411"/>
                </a:lnTo>
                <a:lnTo>
                  <a:pt x="64007" y="246887"/>
                </a:lnTo>
                <a:close/>
              </a:path>
              <a:path w="172720" h="291464">
                <a:moveTo>
                  <a:pt x="91947" y="169841"/>
                </a:moveTo>
                <a:lnTo>
                  <a:pt x="88391" y="172211"/>
                </a:lnTo>
                <a:lnTo>
                  <a:pt x="89915" y="172211"/>
                </a:lnTo>
                <a:lnTo>
                  <a:pt x="91439" y="170687"/>
                </a:lnTo>
                <a:lnTo>
                  <a:pt x="91947" y="169841"/>
                </a:lnTo>
                <a:close/>
              </a:path>
              <a:path w="172720" h="291464">
                <a:moveTo>
                  <a:pt x="96011" y="169163"/>
                </a:moveTo>
                <a:lnTo>
                  <a:pt x="92963" y="169163"/>
                </a:lnTo>
                <a:lnTo>
                  <a:pt x="89915" y="172211"/>
                </a:lnTo>
                <a:lnTo>
                  <a:pt x="96011" y="172211"/>
                </a:lnTo>
                <a:lnTo>
                  <a:pt x="96011" y="170687"/>
                </a:lnTo>
                <a:lnTo>
                  <a:pt x="92963" y="170687"/>
                </a:lnTo>
                <a:lnTo>
                  <a:pt x="96011" y="169671"/>
                </a:lnTo>
                <a:lnTo>
                  <a:pt x="96011" y="169163"/>
                </a:lnTo>
                <a:close/>
              </a:path>
              <a:path w="172720" h="291464">
                <a:moveTo>
                  <a:pt x="92963" y="169163"/>
                </a:moveTo>
                <a:lnTo>
                  <a:pt x="91947" y="169841"/>
                </a:lnTo>
                <a:lnTo>
                  <a:pt x="91439" y="170687"/>
                </a:lnTo>
                <a:lnTo>
                  <a:pt x="92963" y="169163"/>
                </a:lnTo>
                <a:close/>
              </a:path>
              <a:path w="172720" h="291464">
                <a:moveTo>
                  <a:pt x="96011" y="169671"/>
                </a:moveTo>
                <a:lnTo>
                  <a:pt x="92963" y="170687"/>
                </a:lnTo>
                <a:lnTo>
                  <a:pt x="96011" y="170687"/>
                </a:lnTo>
                <a:lnTo>
                  <a:pt x="96011" y="169671"/>
                </a:lnTo>
                <a:close/>
              </a:path>
              <a:path w="172720" h="291464">
                <a:moveTo>
                  <a:pt x="96011" y="163067"/>
                </a:moveTo>
                <a:lnTo>
                  <a:pt x="91947" y="169841"/>
                </a:lnTo>
                <a:lnTo>
                  <a:pt x="92963" y="169163"/>
                </a:lnTo>
                <a:lnTo>
                  <a:pt x="96011" y="169163"/>
                </a:lnTo>
                <a:lnTo>
                  <a:pt x="96011" y="163067"/>
                </a:lnTo>
                <a:close/>
              </a:path>
              <a:path w="172720" h="291464">
                <a:moveTo>
                  <a:pt x="96011" y="160019"/>
                </a:moveTo>
                <a:lnTo>
                  <a:pt x="96011" y="169671"/>
                </a:lnTo>
                <a:lnTo>
                  <a:pt x="102107" y="167639"/>
                </a:lnTo>
                <a:lnTo>
                  <a:pt x="112775" y="167639"/>
                </a:lnTo>
                <a:lnTo>
                  <a:pt x="124967" y="166115"/>
                </a:lnTo>
                <a:lnTo>
                  <a:pt x="138683" y="164591"/>
                </a:lnTo>
                <a:lnTo>
                  <a:pt x="137159" y="164591"/>
                </a:lnTo>
                <a:lnTo>
                  <a:pt x="121919" y="163067"/>
                </a:lnTo>
                <a:lnTo>
                  <a:pt x="108203" y="163067"/>
                </a:lnTo>
                <a:lnTo>
                  <a:pt x="96011" y="160019"/>
                </a:lnTo>
                <a:close/>
              </a:path>
              <a:path w="172720" h="291464">
                <a:moveTo>
                  <a:pt x="152399" y="158495"/>
                </a:moveTo>
                <a:lnTo>
                  <a:pt x="96011" y="158495"/>
                </a:lnTo>
                <a:lnTo>
                  <a:pt x="96011" y="160019"/>
                </a:lnTo>
                <a:lnTo>
                  <a:pt x="108203" y="163067"/>
                </a:lnTo>
                <a:lnTo>
                  <a:pt x="121919" y="163067"/>
                </a:lnTo>
                <a:lnTo>
                  <a:pt x="137159" y="164591"/>
                </a:lnTo>
                <a:lnTo>
                  <a:pt x="138683" y="164591"/>
                </a:lnTo>
                <a:lnTo>
                  <a:pt x="152399" y="164494"/>
                </a:lnTo>
                <a:lnTo>
                  <a:pt x="152399" y="158495"/>
                </a:lnTo>
                <a:close/>
              </a:path>
              <a:path w="172720" h="291464">
                <a:moveTo>
                  <a:pt x="152399" y="164494"/>
                </a:moveTo>
                <a:lnTo>
                  <a:pt x="138683" y="164591"/>
                </a:lnTo>
                <a:lnTo>
                  <a:pt x="152399" y="164591"/>
                </a:lnTo>
                <a:close/>
              </a:path>
              <a:path w="172720" h="291464">
                <a:moveTo>
                  <a:pt x="153923" y="126491"/>
                </a:moveTo>
                <a:lnTo>
                  <a:pt x="152399" y="126491"/>
                </a:lnTo>
                <a:lnTo>
                  <a:pt x="152399" y="164494"/>
                </a:lnTo>
                <a:lnTo>
                  <a:pt x="156047" y="164468"/>
                </a:lnTo>
                <a:lnTo>
                  <a:pt x="167696" y="157885"/>
                </a:lnTo>
                <a:lnTo>
                  <a:pt x="172136" y="144466"/>
                </a:lnTo>
                <a:lnTo>
                  <a:pt x="166492" y="131781"/>
                </a:lnTo>
                <a:lnTo>
                  <a:pt x="153923" y="126491"/>
                </a:lnTo>
                <a:close/>
              </a:path>
              <a:path w="172720" h="291464">
                <a:moveTo>
                  <a:pt x="95527" y="159950"/>
                </a:moveTo>
                <a:lnTo>
                  <a:pt x="94487" y="163067"/>
                </a:lnTo>
                <a:lnTo>
                  <a:pt x="96011" y="163067"/>
                </a:lnTo>
                <a:lnTo>
                  <a:pt x="96011" y="160019"/>
                </a:lnTo>
                <a:lnTo>
                  <a:pt x="95527" y="159950"/>
                </a:lnTo>
                <a:close/>
              </a:path>
              <a:path w="172720" h="291464">
                <a:moveTo>
                  <a:pt x="96011" y="158495"/>
                </a:moveTo>
                <a:lnTo>
                  <a:pt x="95527" y="159950"/>
                </a:lnTo>
                <a:lnTo>
                  <a:pt x="96011" y="160019"/>
                </a:lnTo>
                <a:lnTo>
                  <a:pt x="96011" y="158495"/>
                </a:lnTo>
                <a:close/>
              </a:path>
              <a:path w="172720" h="291464">
                <a:moveTo>
                  <a:pt x="95530" y="131144"/>
                </a:moveTo>
                <a:lnTo>
                  <a:pt x="86867" y="132587"/>
                </a:lnTo>
                <a:lnTo>
                  <a:pt x="80771" y="134111"/>
                </a:lnTo>
                <a:lnTo>
                  <a:pt x="76199" y="135635"/>
                </a:lnTo>
                <a:lnTo>
                  <a:pt x="73151" y="137159"/>
                </a:lnTo>
                <a:lnTo>
                  <a:pt x="71627" y="137159"/>
                </a:lnTo>
                <a:lnTo>
                  <a:pt x="68579" y="140207"/>
                </a:lnTo>
                <a:lnTo>
                  <a:pt x="67055" y="140207"/>
                </a:lnTo>
                <a:lnTo>
                  <a:pt x="64007" y="143255"/>
                </a:lnTo>
                <a:lnTo>
                  <a:pt x="64007" y="144779"/>
                </a:lnTo>
                <a:lnTo>
                  <a:pt x="61975" y="145795"/>
                </a:lnTo>
                <a:lnTo>
                  <a:pt x="67055" y="150875"/>
                </a:lnTo>
                <a:lnTo>
                  <a:pt x="68579" y="150875"/>
                </a:lnTo>
                <a:lnTo>
                  <a:pt x="70103" y="152399"/>
                </a:lnTo>
                <a:lnTo>
                  <a:pt x="70103" y="153923"/>
                </a:lnTo>
                <a:lnTo>
                  <a:pt x="73151" y="153923"/>
                </a:lnTo>
                <a:lnTo>
                  <a:pt x="74675" y="155447"/>
                </a:lnTo>
                <a:lnTo>
                  <a:pt x="79247" y="156971"/>
                </a:lnTo>
                <a:lnTo>
                  <a:pt x="85343" y="158495"/>
                </a:lnTo>
                <a:lnTo>
                  <a:pt x="95527" y="159950"/>
                </a:lnTo>
                <a:lnTo>
                  <a:pt x="96011" y="158495"/>
                </a:lnTo>
                <a:lnTo>
                  <a:pt x="152399" y="158495"/>
                </a:lnTo>
                <a:lnTo>
                  <a:pt x="152399" y="132587"/>
                </a:lnTo>
                <a:lnTo>
                  <a:pt x="96011" y="132587"/>
                </a:lnTo>
                <a:lnTo>
                  <a:pt x="95530" y="131144"/>
                </a:lnTo>
                <a:close/>
              </a:path>
              <a:path w="172720" h="291464">
                <a:moveTo>
                  <a:pt x="57911" y="42367"/>
                </a:moveTo>
                <a:lnTo>
                  <a:pt x="57911" y="138683"/>
                </a:lnTo>
                <a:lnTo>
                  <a:pt x="59435" y="140207"/>
                </a:lnTo>
                <a:lnTo>
                  <a:pt x="59435" y="141731"/>
                </a:lnTo>
                <a:lnTo>
                  <a:pt x="60959" y="144779"/>
                </a:lnTo>
                <a:lnTo>
                  <a:pt x="61975" y="145795"/>
                </a:lnTo>
                <a:lnTo>
                  <a:pt x="64007" y="144779"/>
                </a:lnTo>
                <a:lnTo>
                  <a:pt x="64007" y="143255"/>
                </a:lnTo>
                <a:lnTo>
                  <a:pt x="67055" y="140207"/>
                </a:lnTo>
                <a:lnTo>
                  <a:pt x="68579" y="140207"/>
                </a:lnTo>
                <a:lnTo>
                  <a:pt x="71627" y="137159"/>
                </a:lnTo>
                <a:lnTo>
                  <a:pt x="73151" y="137159"/>
                </a:lnTo>
                <a:lnTo>
                  <a:pt x="76199" y="135635"/>
                </a:lnTo>
                <a:lnTo>
                  <a:pt x="80771" y="134111"/>
                </a:lnTo>
                <a:lnTo>
                  <a:pt x="86867" y="132587"/>
                </a:lnTo>
                <a:lnTo>
                  <a:pt x="95530" y="131144"/>
                </a:lnTo>
                <a:lnTo>
                  <a:pt x="94487" y="128015"/>
                </a:lnTo>
                <a:lnTo>
                  <a:pt x="95097" y="128015"/>
                </a:lnTo>
                <a:lnTo>
                  <a:pt x="91439" y="121919"/>
                </a:lnTo>
                <a:lnTo>
                  <a:pt x="92963" y="121919"/>
                </a:lnTo>
                <a:lnTo>
                  <a:pt x="90677" y="120395"/>
                </a:lnTo>
                <a:lnTo>
                  <a:pt x="89915" y="120395"/>
                </a:lnTo>
                <a:lnTo>
                  <a:pt x="88391" y="118871"/>
                </a:lnTo>
                <a:lnTo>
                  <a:pt x="96011" y="118871"/>
                </a:lnTo>
                <a:lnTo>
                  <a:pt x="96011" y="45719"/>
                </a:lnTo>
                <a:lnTo>
                  <a:pt x="65531" y="45719"/>
                </a:lnTo>
                <a:lnTo>
                  <a:pt x="63245" y="44195"/>
                </a:lnTo>
                <a:lnTo>
                  <a:pt x="62483" y="44195"/>
                </a:lnTo>
                <a:lnTo>
                  <a:pt x="59435" y="42671"/>
                </a:lnTo>
                <a:lnTo>
                  <a:pt x="57911" y="42367"/>
                </a:lnTo>
                <a:close/>
              </a:path>
              <a:path w="172720" h="291464">
                <a:moveTo>
                  <a:pt x="96011" y="131063"/>
                </a:moveTo>
                <a:lnTo>
                  <a:pt x="95530" y="131144"/>
                </a:lnTo>
                <a:lnTo>
                  <a:pt x="96011" y="132587"/>
                </a:lnTo>
                <a:lnTo>
                  <a:pt x="96011" y="131063"/>
                </a:lnTo>
                <a:close/>
              </a:path>
              <a:path w="172720" h="291464">
                <a:moveTo>
                  <a:pt x="152399" y="126491"/>
                </a:moveTo>
                <a:lnTo>
                  <a:pt x="137159" y="126491"/>
                </a:lnTo>
                <a:lnTo>
                  <a:pt x="121919" y="128015"/>
                </a:lnTo>
                <a:lnTo>
                  <a:pt x="108203" y="129539"/>
                </a:lnTo>
                <a:lnTo>
                  <a:pt x="96011" y="131063"/>
                </a:lnTo>
                <a:lnTo>
                  <a:pt x="96011" y="132587"/>
                </a:lnTo>
                <a:lnTo>
                  <a:pt x="152399" y="132587"/>
                </a:lnTo>
                <a:lnTo>
                  <a:pt x="152399" y="126491"/>
                </a:lnTo>
                <a:close/>
              </a:path>
              <a:path w="172720" h="291464">
                <a:moveTo>
                  <a:pt x="94487" y="128015"/>
                </a:moveTo>
                <a:lnTo>
                  <a:pt x="95530" y="131144"/>
                </a:lnTo>
                <a:lnTo>
                  <a:pt x="96011" y="131063"/>
                </a:lnTo>
                <a:lnTo>
                  <a:pt x="96011" y="129539"/>
                </a:lnTo>
                <a:lnTo>
                  <a:pt x="94487" y="128015"/>
                </a:lnTo>
                <a:close/>
              </a:path>
              <a:path w="172720" h="291464">
                <a:moveTo>
                  <a:pt x="96011" y="122173"/>
                </a:moveTo>
                <a:lnTo>
                  <a:pt x="96011" y="131063"/>
                </a:lnTo>
                <a:lnTo>
                  <a:pt x="108203" y="129539"/>
                </a:lnTo>
                <a:lnTo>
                  <a:pt x="121919" y="128015"/>
                </a:lnTo>
                <a:lnTo>
                  <a:pt x="137159" y="126491"/>
                </a:lnTo>
                <a:lnTo>
                  <a:pt x="124967" y="126491"/>
                </a:lnTo>
                <a:lnTo>
                  <a:pt x="112775" y="124967"/>
                </a:lnTo>
                <a:lnTo>
                  <a:pt x="96011" y="122173"/>
                </a:lnTo>
                <a:close/>
              </a:path>
              <a:path w="172720" h="291464">
                <a:moveTo>
                  <a:pt x="95097" y="128015"/>
                </a:moveTo>
                <a:lnTo>
                  <a:pt x="94487" y="128015"/>
                </a:lnTo>
                <a:lnTo>
                  <a:pt x="96011" y="129539"/>
                </a:lnTo>
                <a:lnTo>
                  <a:pt x="95097" y="128015"/>
                </a:lnTo>
                <a:close/>
              </a:path>
              <a:path w="172720" h="291464">
                <a:moveTo>
                  <a:pt x="96011" y="118871"/>
                </a:moveTo>
                <a:lnTo>
                  <a:pt x="88391" y="118871"/>
                </a:lnTo>
                <a:lnTo>
                  <a:pt x="92963" y="121919"/>
                </a:lnTo>
                <a:lnTo>
                  <a:pt x="91439" y="121919"/>
                </a:lnTo>
                <a:lnTo>
                  <a:pt x="96011" y="129539"/>
                </a:lnTo>
                <a:lnTo>
                  <a:pt x="96011" y="122173"/>
                </a:lnTo>
                <a:lnTo>
                  <a:pt x="94487" y="121919"/>
                </a:lnTo>
                <a:lnTo>
                  <a:pt x="92963" y="120395"/>
                </a:lnTo>
                <a:lnTo>
                  <a:pt x="96011" y="120395"/>
                </a:lnTo>
                <a:lnTo>
                  <a:pt x="96011" y="118871"/>
                </a:lnTo>
                <a:close/>
              </a:path>
              <a:path w="172720" h="291464">
                <a:moveTo>
                  <a:pt x="96011" y="120395"/>
                </a:moveTo>
                <a:lnTo>
                  <a:pt x="92963" y="120395"/>
                </a:lnTo>
                <a:lnTo>
                  <a:pt x="94487" y="121919"/>
                </a:lnTo>
                <a:lnTo>
                  <a:pt x="96011" y="122173"/>
                </a:lnTo>
                <a:lnTo>
                  <a:pt x="96011" y="120395"/>
                </a:lnTo>
                <a:close/>
              </a:path>
              <a:path w="172720" h="291464">
                <a:moveTo>
                  <a:pt x="96011" y="32003"/>
                </a:moveTo>
                <a:lnTo>
                  <a:pt x="57911" y="32003"/>
                </a:lnTo>
                <a:lnTo>
                  <a:pt x="57911" y="35051"/>
                </a:lnTo>
                <a:lnTo>
                  <a:pt x="62483" y="42671"/>
                </a:lnTo>
                <a:lnTo>
                  <a:pt x="60959" y="42671"/>
                </a:lnTo>
                <a:lnTo>
                  <a:pt x="63245" y="44195"/>
                </a:lnTo>
                <a:lnTo>
                  <a:pt x="64007" y="44195"/>
                </a:lnTo>
                <a:lnTo>
                  <a:pt x="65531" y="45719"/>
                </a:lnTo>
                <a:lnTo>
                  <a:pt x="96011" y="45719"/>
                </a:lnTo>
                <a:lnTo>
                  <a:pt x="96011" y="32003"/>
                </a:lnTo>
                <a:close/>
              </a:path>
              <a:path w="172720" h="291464">
                <a:moveTo>
                  <a:pt x="57911" y="35051"/>
                </a:moveTo>
                <a:lnTo>
                  <a:pt x="57911" y="42367"/>
                </a:lnTo>
                <a:lnTo>
                  <a:pt x="59435" y="42671"/>
                </a:lnTo>
                <a:lnTo>
                  <a:pt x="62483" y="44195"/>
                </a:lnTo>
                <a:lnTo>
                  <a:pt x="63245" y="44195"/>
                </a:lnTo>
                <a:lnTo>
                  <a:pt x="60959" y="42671"/>
                </a:lnTo>
                <a:lnTo>
                  <a:pt x="62483" y="42671"/>
                </a:lnTo>
                <a:lnTo>
                  <a:pt x="57911" y="35051"/>
                </a:lnTo>
                <a:close/>
              </a:path>
              <a:path w="172720" h="291464">
                <a:moveTo>
                  <a:pt x="16763" y="0"/>
                </a:moveTo>
                <a:lnTo>
                  <a:pt x="1523" y="0"/>
                </a:lnTo>
                <a:lnTo>
                  <a:pt x="0" y="38099"/>
                </a:lnTo>
                <a:lnTo>
                  <a:pt x="15239" y="38099"/>
                </a:lnTo>
                <a:lnTo>
                  <a:pt x="28955" y="39623"/>
                </a:lnTo>
                <a:lnTo>
                  <a:pt x="41147" y="39623"/>
                </a:lnTo>
                <a:lnTo>
                  <a:pt x="51815" y="41147"/>
                </a:lnTo>
                <a:lnTo>
                  <a:pt x="57911" y="42367"/>
                </a:lnTo>
                <a:lnTo>
                  <a:pt x="57911" y="32003"/>
                </a:lnTo>
                <a:lnTo>
                  <a:pt x="96011" y="32003"/>
                </a:lnTo>
                <a:lnTo>
                  <a:pt x="96011" y="28955"/>
                </a:lnTo>
                <a:lnTo>
                  <a:pt x="94487" y="25907"/>
                </a:lnTo>
                <a:lnTo>
                  <a:pt x="94487" y="22859"/>
                </a:lnTo>
                <a:lnTo>
                  <a:pt x="92963" y="19811"/>
                </a:lnTo>
                <a:lnTo>
                  <a:pt x="86867" y="13715"/>
                </a:lnTo>
                <a:lnTo>
                  <a:pt x="85343" y="13715"/>
                </a:lnTo>
                <a:lnTo>
                  <a:pt x="83819" y="12191"/>
                </a:lnTo>
                <a:lnTo>
                  <a:pt x="82295" y="12191"/>
                </a:lnTo>
                <a:lnTo>
                  <a:pt x="82295" y="10667"/>
                </a:lnTo>
                <a:lnTo>
                  <a:pt x="80771" y="10667"/>
                </a:lnTo>
                <a:lnTo>
                  <a:pt x="77723" y="9143"/>
                </a:lnTo>
                <a:lnTo>
                  <a:pt x="73151" y="7619"/>
                </a:lnTo>
                <a:lnTo>
                  <a:pt x="67055" y="6095"/>
                </a:lnTo>
                <a:lnTo>
                  <a:pt x="57911" y="4571"/>
                </a:lnTo>
                <a:lnTo>
                  <a:pt x="45719" y="1523"/>
                </a:lnTo>
                <a:lnTo>
                  <a:pt x="32003" y="1523"/>
                </a:lnTo>
                <a:lnTo>
                  <a:pt x="16763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00627" y="6117335"/>
            <a:ext cx="3896995" cy="594360"/>
          </a:xfrm>
          <a:custGeom>
            <a:avLst/>
            <a:gdLst/>
            <a:ahLst/>
            <a:cxnLst/>
            <a:rect l="l" t="t" r="r" b="b"/>
            <a:pathLst>
              <a:path w="3896995" h="594359">
                <a:moveTo>
                  <a:pt x="3890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588263"/>
                </a:lnTo>
                <a:lnTo>
                  <a:pt x="1523" y="592835"/>
                </a:lnTo>
                <a:lnTo>
                  <a:pt x="4571" y="594359"/>
                </a:lnTo>
                <a:lnTo>
                  <a:pt x="3890771" y="594359"/>
                </a:lnTo>
                <a:lnTo>
                  <a:pt x="3895343" y="592835"/>
                </a:lnTo>
                <a:lnTo>
                  <a:pt x="3896867" y="588263"/>
                </a:lnTo>
                <a:lnTo>
                  <a:pt x="4572" y="588263"/>
                </a:lnTo>
                <a:lnTo>
                  <a:pt x="4572" y="4571"/>
                </a:lnTo>
                <a:lnTo>
                  <a:pt x="3896867" y="4571"/>
                </a:lnTo>
                <a:lnTo>
                  <a:pt x="3895343" y="1523"/>
                </a:lnTo>
                <a:lnTo>
                  <a:pt x="3890771" y="0"/>
                </a:lnTo>
                <a:close/>
              </a:path>
              <a:path w="3896995" h="594359">
                <a:moveTo>
                  <a:pt x="3890772" y="4571"/>
                </a:moveTo>
                <a:lnTo>
                  <a:pt x="3890772" y="588263"/>
                </a:lnTo>
                <a:lnTo>
                  <a:pt x="3896867" y="588263"/>
                </a:lnTo>
                <a:lnTo>
                  <a:pt x="3896867" y="4571"/>
                </a:lnTo>
                <a:lnTo>
                  <a:pt x="3890772" y="4571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05200" y="6121908"/>
            <a:ext cx="3886199" cy="5836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00627" y="6117335"/>
            <a:ext cx="3896995" cy="594360"/>
          </a:xfrm>
          <a:custGeom>
            <a:avLst/>
            <a:gdLst/>
            <a:ahLst/>
            <a:cxnLst/>
            <a:rect l="l" t="t" r="r" b="b"/>
            <a:pathLst>
              <a:path w="3896995" h="594359">
                <a:moveTo>
                  <a:pt x="3890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588263"/>
                </a:lnTo>
                <a:lnTo>
                  <a:pt x="1523" y="592835"/>
                </a:lnTo>
                <a:lnTo>
                  <a:pt x="4571" y="594359"/>
                </a:lnTo>
                <a:lnTo>
                  <a:pt x="3890771" y="594359"/>
                </a:lnTo>
                <a:lnTo>
                  <a:pt x="3895343" y="592835"/>
                </a:lnTo>
                <a:lnTo>
                  <a:pt x="3896867" y="588263"/>
                </a:lnTo>
                <a:lnTo>
                  <a:pt x="10667" y="588263"/>
                </a:lnTo>
                <a:lnTo>
                  <a:pt x="4571" y="583691"/>
                </a:lnTo>
                <a:lnTo>
                  <a:pt x="10667" y="583691"/>
                </a:lnTo>
                <a:lnTo>
                  <a:pt x="10667" y="9143"/>
                </a:lnTo>
                <a:lnTo>
                  <a:pt x="4571" y="9143"/>
                </a:lnTo>
                <a:lnTo>
                  <a:pt x="10667" y="4571"/>
                </a:lnTo>
                <a:lnTo>
                  <a:pt x="3896867" y="4571"/>
                </a:lnTo>
                <a:lnTo>
                  <a:pt x="3895343" y="1523"/>
                </a:lnTo>
                <a:lnTo>
                  <a:pt x="3890771" y="0"/>
                </a:lnTo>
                <a:close/>
              </a:path>
              <a:path w="3896995" h="594359">
                <a:moveTo>
                  <a:pt x="10667" y="583691"/>
                </a:moveTo>
                <a:lnTo>
                  <a:pt x="4571" y="583691"/>
                </a:lnTo>
                <a:lnTo>
                  <a:pt x="10667" y="588263"/>
                </a:lnTo>
                <a:lnTo>
                  <a:pt x="10667" y="583691"/>
                </a:lnTo>
                <a:close/>
              </a:path>
              <a:path w="3896995" h="594359">
                <a:moveTo>
                  <a:pt x="3886199" y="583691"/>
                </a:moveTo>
                <a:lnTo>
                  <a:pt x="10667" y="583691"/>
                </a:lnTo>
                <a:lnTo>
                  <a:pt x="10667" y="588263"/>
                </a:lnTo>
                <a:lnTo>
                  <a:pt x="3886199" y="588263"/>
                </a:lnTo>
                <a:lnTo>
                  <a:pt x="3886199" y="583691"/>
                </a:lnTo>
                <a:close/>
              </a:path>
              <a:path w="3896995" h="594359">
                <a:moveTo>
                  <a:pt x="3886199" y="4571"/>
                </a:moveTo>
                <a:lnTo>
                  <a:pt x="3886199" y="588263"/>
                </a:lnTo>
                <a:lnTo>
                  <a:pt x="3890771" y="583691"/>
                </a:lnTo>
                <a:lnTo>
                  <a:pt x="3896867" y="583691"/>
                </a:lnTo>
                <a:lnTo>
                  <a:pt x="3896867" y="9143"/>
                </a:lnTo>
                <a:lnTo>
                  <a:pt x="3890771" y="9143"/>
                </a:lnTo>
                <a:lnTo>
                  <a:pt x="3886199" y="4571"/>
                </a:lnTo>
                <a:close/>
              </a:path>
              <a:path w="3896995" h="594359">
                <a:moveTo>
                  <a:pt x="3896867" y="583691"/>
                </a:moveTo>
                <a:lnTo>
                  <a:pt x="3890771" y="583691"/>
                </a:lnTo>
                <a:lnTo>
                  <a:pt x="3886199" y="588263"/>
                </a:lnTo>
                <a:lnTo>
                  <a:pt x="3896867" y="588263"/>
                </a:lnTo>
                <a:lnTo>
                  <a:pt x="3896867" y="583691"/>
                </a:lnTo>
                <a:close/>
              </a:path>
              <a:path w="3896995" h="594359">
                <a:moveTo>
                  <a:pt x="10667" y="4571"/>
                </a:moveTo>
                <a:lnTo>
                  <a:pt x="4571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3896995" h="594359">
                <a:moveTo>
                  <a:pt x="3886199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3886199" y="9143"/>
                </a:lnTo>
                <a:lnTo>
                  <a:pt x="3886199" y="4571"/>
                </a:lnTo>
                <a:close/>
              </a:path>
              <a:path w="3896995" h="594359">
                <a:moveTo>
                  <a:pt x="3896867" y="4571"/>
                </a:moveTo>
                <a:lnTo>
                  <a:pt x="3886199" y="4571"/>
                </a:lnTo>
                <a:lnTo>
                  <a:pt x="3890771" y="9143"/>
                </a:lnTo>
                <a:lnTo>
                  <a:pt x="3896867" y="9143"/>
                </a:lnTo>
                <a:lnTo>
                  <a:pt x="3896867" y="4571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585492" y="6193509"/>
            <a:ext cx="3414395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If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both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c</a:t>
            </a:r>
            <a:r>
              <a:rPr sz="1600" b="1" spc="-10" dirty="0">
                <a:latin typeface="Calibri"/>
                <a:cs typeface="Calibri"/>
              </a:rPr>
              <a:t>onditions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1600" b="1" spc="-2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600" b="1" spc="-1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6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alibri"/>
                <a:cs typeface="Calibri"/>
              </a:rPr>
              <a:t>not</a:t>
            </a:r>
            <a:r>
              <a:rPr sz="1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1600" b="1" spc="-2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ti</a:t>
            </a:r>
            <a:r>
              <a:rPr sz="1600" b="1" spc="-2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1600" b="1" spc="-10" dirty="0">
                <a:solidFill>
                  <a:srgbClr val="C00000"/>
                </a:solidFill>
                <a:latin typeface="Calibri"/>
                <a:cs typeface="Calibri"/>
              </a:rPr>
              <a:t>fied</a:t>
            </a: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h</a:t>
            </a:r>
            <a:r>
              <a:rPr sz="1600" spc="-10" dirty="0">
                <a:latin typeface="Calibri"/>
                <a:cs typeface="Calibri"/>
              </a:rPr>
              <a:t>ese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s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20" dirty="0">
                <a:latin typeface="Calibri"/>
                <a:cs typeface="Calibri"/>
              </a:rPr>
              <a:t>at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5" dirty="0">
                <a:latin typeface="Calibri"/>
                <a:cs typeface="Calibri"/>
              </a:rPr>
              <a:t>m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5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ts a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e</a:t>
            </a:r>
            <a:r>
              <a:rPr sz="1600" spc="-45" dirty="0">
                <a:latin typeface="Calibri"/>
                <a:cs typeface="Calibri"/>
              </a:rPr>
              <a:t>x</a:t>
            </a:r>
            <a:r>
              <a:rPr sz="1600" spc="-10" dirty="0">
                <a:latin typeface="Calibri"/>
                <a:cs typeface="Calibri"/>
              </a:rPr>
              <a:t>ecu</a:t>
            </a:r>
            <a:r>
              <a:rPr sz="1600" spc="-25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ed.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200400" y="6204203"/>
            <a:ext cx="172720" cy="291465"/>
          </a:xfrm>
          <a:custGeom>
            <a:avLst/>
            <a:gdLst/>
            <a:ahLst/>
            <a:cxnLst/>
            <a:rect l="l" t="t" r="r" b="b"/>
            <a:pathLst>
              <a:path w="172720" h="291464">
                <a:moveTo>
                  <a:pt x="57911" y="248665"/>
                </a:moveTo>
                <a:lnTo>
                  <a:pt x="41147" y="251459"/>
                </a:lnTo>
                <a:lnTo>
                  <a:pt x="28955" y="251459"/>
                </a:lnTo>
                <a:lnTo>
                  <a:pt x="15239" y="252983"/>
                </a:lnTo>
                <a:lnTo>
                  <a:pt x="0" y="252983"/>
                </a:lnTo>
                <a:lnTo>
                  <a:pt x="1523" y="291083"/>
                </a:lnTo>
                <a:lnTo>
                  <a:pt x="16763" y="291083"/>
                </a:lnTo>
                <a:lnTo>
                  <a:pt x="32003" y="289559"/>
                </a:lnTo>
                <a:lnTo>
                  <a:pt x="74675" y="283463"/>
                </a:lnTo>
                <a:lnTo>
                  <a:pt x="80771" y="280415"/>
                </a:lnTo>
                <a:lnTo>
                  <a:pt x="82295" y="280415"/>
                </a:lnTo>
                <a:lnTo>
                  <a:pt x="82295" y="278891"/>
                </a:lnTo>
                <a:lnTo>
                  <a:pt x="83819" y="278891"/>
                </a:lnTo>
                <a:lnTo>
                  <a:pt x="85343" y="277367"/>
                </a:lnTo>
                <a:lnTo>
                  <a:pt x="86867" y="277367"/>
                </a:lnTo>
                <a:lnTo>
                  <a:pt x="89915" y="274319"/>
                </a:lnTo>
                <a:lnTo>
                  <a:pt x="89915" y="272795"/>
                </a:lnTo>
                <a:lnTo>
                  <a:pt x="92963" y="271271"/>
                </a:lnTo>
                <a:lnTo>
                  <a:pt x="94487" y="268223"/>
                </a:lnTo>
                <a:lnTo>
                  <a:pt x="94487" y="263651"/>
                </a:lnTo>
                <a:lnTo>
                  <a:pt x="96011" y="262127"/>
                </a:lnTo>
                <a:lnTo>
                  <a:pt x="96011" y="254507"/>
                </a:lnTo>
                <a:lnTo>
                  <a:pt x="57911" y="254507"/>
                </a:lnTo>
                <a:lnTo>
                  <a:pt x="57911" y="248665"/>
                </a:lnTo>
                <a:close/>
              </a:path>
              <a:path w="172720" h="291464">
                <a:moveTo>
                  <a:pt x="62483" y="246887"/>
                </a:moveTo>
                <a:lnTo>
                  <a:pt x="60959" y="246887"/>
                </a:lnTo>
                <a:lnTo>
                  <a:pt x="59435" y="248411"/>
                </a:lnTo>
                <a:lnTo>
                  <a:pt x="57911" y="248665"/>
                </a:lnTo>
                <a:lnTo>
                  <a:pt x="57911" y="254507"/>
                </a:lnTo>
                <a:lnTo>
                  <a:pt x="61569" y="248411"/>
                </a:lnTo>
                <a:lnTo>
                  <a:pt x="60959" y="248411"/>
                </a:lnTo>
                <a:lnTo>
                  <a:pt x="62483" y="246887"/>
                </a:lnTo>
                <a:close/>
              </a:path>
              <a:path w="172720" h="291464">
                <a:moveTo>
                  <a:pt x="96011" y="245363"/>
                </a:moveTo>
                <a:lnTo>
                  <a:pt x="65531" y="245363"/>
                </a:lnTo>
                <a:lnTo>
                  <a:pt x="61975" y="247734"/>
                </a:lnTo>
                <a:lnTo>
                  <a:pt x="57911" y="254507"/>
                </a:lnTo>
                <a:lnTo>
                  <a:pt x="96011" y="254507"/>
                </a:lnTo>
                <a:lnTo>
                  <a:pt x="96011" y="245363"/>
                </a:lnTo>
                <a:close/>
              </a:path>
              <a:path w="172720" h="291464">
                <a:moveTo>
                  <a:pt x="61975" y="145287"/>
                </a:moveTo>
                <a:lnTo>
                  <a:pt x="59435" y="147827"/>
                </a:lnTo>
                <a:lnTo>
                  <a:pt x="59435" y="150875"/>
                </a:lnTo>
                <a:lnTo>
                  <a:pt x="57911" y="152399"/>
                </a:lnTo>
                <a:lnTo>
                  <a:pt x="57911" y="248665"/>
                </a:lnTo>
                <a:lnTo>
                  <a:pt x="59435" y="248411"/>
                </a:lnTo>
                <a:lnTo>
                  <a:pt x="60959" y="246887"/>
                </a:lnTo>
                <a:lnTo>
                  <a:pt x="62483" y="246887"/>
                </a:lnTo>
                <a:lnTo>
                  <a:pt x="65531" y="245363"/>
                </a:lnTo>
                <a:lnTo>
                  <a:pt x="96011" y="245363"/>
                </a:lnTo>
                <a:lnTo>
                  <a:pt x="96011" y="172211"/>
                </a:lnTo>
                <a:lnTo>
                  <a:pt x="88391" y="172211"/>
                </a:lnTo>
                <a:lnTo>
                  <a:pt x="88391" y="170687"/>
                </a:lnTo>
                <a:lnTo>
                  <a:pt x="89915" y="170687"/>
                </a:lnTo>
                <a:lnTo>
                  <a:pt x="91439" y="169163"/>
                </a:lnTo>
                <a:lnTo>
                  <a:pt x="95097" y="163067"/>
                </a:lnTo>
                <a:lnTo>
                  <a:pt x="94487" y="163067"/>
                </a:lnTo>
                <a:lnTo>
                  <a:pt x="95527" y="159950"/>
                </a:lnTo>
                <a:lnTo>
                  <a:pt x="85343" y="158495"/>
                </a:lnTo>
                <a:lnTo>
                  <a:pt x="80771" y="156971"/>
                </a:lnTo>
                <a:lnTo>
                  <a:pt x="74675" y="153923"/>
                </a:lnTo>
                <a:lnTo>
                  <a:pt x="70103" y="152399"/>
                </a:lnTo>
                <a:lnTo>
                  <a:pt x="68579" y="150875"/>
                </a:lnTo>
                <a:lnTo>
                  <a:pt x="67055" y="150875"/>
                </a:lnTo>
                <a:lnTo>
                  <a:pt x="64007" y="147827"/>
                </a:lnTo>
                <a:lnTo>
                  <a:pt x="64007" y="146303"/>
                </a:lnTo>
                <a:lnTo>
                  <a:pt x="61975" y="145287"/>
                </a:lnTo>
                <a:close/>
              </a:path>
              <a:path w="172720" h="291464">
                <a:moveTo>
                  <a:pt x="62483" y="246887"/>
                </a:moveTo>
                <a:lnTo>
                  <a:pt x="60959" y="248411"/>
                </a:lnTo>
                <a:lnTo>
                  <a:pt x="61975" y="247734"/>
                </a:lnTo>
                <a:lnTo>
                  <a:pt x="62483" y="246887"/>
                </a:lnTo>
                <a:close/>
              </a:path>
              <a:path w="172720" h="291464">
                <a:moveTo>
                  <a:pt x="61975" y="247734"/>
                </a:moveTo>
                <a:lnTo>
                  <a:pt x="60959" y="248411"/>
                </a:lnTo>
                <a:lnTo>
                  <a:pt x="61569" y="248411"/>
                </a:lnTo>
                <a:lnTo>
                  <a:pt x="61975" y="247734"/>
                </a:lnTo>
                <a:close/>
              </a:path>
              <a:path w="172720" h="291464">
                <a:moveTo>
                  <a:pt x="65531" y="245363"/>
                </a:moveTo>
                <a:lnTo>
                  <a:pt x="62483" y="246887"/>
                </a:lnTo>
                <a:lnTo>
                  <a:pt x="61975" y="247734"/>
                </a:lnTo>
                <a:lnTo>
                  <a:pt x="65531" y="245363"/>
                </a:lnTo>
                <a:close/>
              </a:path>
              <a:path w="172720" h="291464">
                <a:moveTo>
                  <a:pt x="96011" y="161543"/>
                </a:moveTo>
                <a:lnTo>
                  <a:pt x="91439" y="169163"/>
                </a:lnTo>
                <a:lnTo>
                  <a:pt x="88391" y="172211"/>
                </a:lnTo>
                <a:lnTo>
                  <a:pt x="96011" y="172211"/>
                </a:lnTo>
                <a:lnTo>
                  <a:pt x="96011" y="170687"/>
                </a:lnTo>
                <a:lnTo>
                  <a:pt x="91439" y="170687"/>
                </a:lnTo>
                <a:lnTo>
                  <a:pt x="94487" y="169163"/>
                </a:lnTo>
                <a:lnTo>
                  <a:pt x="96011" y="168859"/>
                </a:lnTo>
                <a:lnTo>
                  <a:pt x="96011" y="161543"/>
                </a:lnTo>
                <a:close/>
              </a:path>
              <a:path w="172720" h="291464">
                <a:moveTo>
                  <a:pt x="96011" y="168859"/>
                </a:moveTo>
                <a:lnTo>
                  <a:pt x="94487" y="169163"/>
                </a:lnTo>
                <a:lnTo>
                  <a:pt x="91439" y="170687"/>
                </a:lnTo>
                <a:lnTo>
                  <a:pt x="96011" y="170687"/>
                </a:lnTo>
                <a:lnTo>
                  <a:pt x="96011" y="168859"/>
                </a:lnTo>
                <a:close/>
              </a:path>
              <a:path w="172720" h="291464">
                <a:moveTo>
                  <a:pt x="96011" y="160019"/>
                </a:moveTo>
                <a:lnTo>
                  <a:pt x="96011" y="168859"/>
                </a:lnTo>
                <a:lnTo>
                  <a:pt x="102107" y="167639"/>
                </a:lnTo>
                <a:lnTo>
                  <a:pt x="112775" y="166115"/>
                </a:lnTo>
                <a:lnTo>
                  <a:pt x="124967" y="164591"/>
                </a:lnTo>
                <a:lnTo>
                  <a:pt x="136629" y="164538"/>
                </a:lnTo>
                <a:lnTo>
                  <a:pt x="121919" y="163067"/>
                </a:lnTo>
                <a:lnTo>
                  <a:pt x="108203" y="161543"/>
                </a:lnTo>
                <a:lnTo>
                  <a:pt x="96011" y="160019"/>
                </a:lnTo>
                <a:close/>
              </a:path>
              <a:path w="172720" h="291464">
                <a:moveTo>
                  <a:pt x="152399" y="164467"/>
                </a:moveTo>
                <a:lnTo>
                  <a:pt x="136629" y="164538"/>
                </a:lnTo>
                <a:lnTo>
                  <a:pt x="137159" y="164591"/>
                </a:lnTo>
                <a:lnTo>
                  <a:pt x="152399" y="164591"/>
                </a:lnTo>
                <a:close/>
              </a:path>
              <a:path w="172720" h="291464">
                <a:moveTo>
                  <a:pt x="152399" y="158495"/>
                </a:moveTo>
                <a:lnTo>
                  <a:pt x="96011" y="158495"/>
                </a:lnTo>
                <a:lnTo>
                  <a:pt x="96011" y="160019"/>
                </a:lnTo>
                <a:lnTo>
                  <a:pt x="108203" y="161543"/>
                </a:lnTo>
                <a:lnTo>
                  <a:pt x="121919" y="163067"/>
                </a:lnTo>
                <a:lnTo>
                  <a:pt x="136629" y="164538"/>
                </a:lnTo>
                <a:lnTo>
                  <a:pt x="152399" y="164467"/>
                </a:lnTo>
                <a:lnTo>
                  <a:pt x="152399" y="158495"/>
                </a:lnTo>
                <a:close/>
              </a:path>
              <a:path w="172720" h="291464">
                <a:moveTo>
                  <a:pt x="153923" y="126491"/>
                </a:moveTo>
                <a:lnTo>
                  <a:pt x="152399" y="126491"/>
                </a:lnTo>
                <a:lnTo>
                  <a:pt x="152399" y="164467"/>
                </a:lnTo>
                <a:lnTo>
                  <a:pt x="156198" y="164450"/>
                </a:lnTo>
                <a:lnTo>
                  <a:pt x="167751" y="157789"/>
                </a:lnTo>
                <a:lnTo>
                  <a:pt x="172204" y="144209"/>
                </a:lnTo>
                <a:lnTo>
                  <a:pt x="166893" y="131462"/>
                </a:lnTo>
                <a:lnTo>
                  <a:pt x="153923" y="126491"/>
                </a:lnTo>
                <a:close/>
              </a:path>
              <a:path w="172720" h="291464">
                <a:moveTo>
                  <a:pt x="95527" y="159950"/>
                </a:moveTo>
                <a:lnTo>
                  <a:pt x="94487" y="163067"/>
                </a:lnTo>
                <a:lnTo>
                  <a:pt x="96011" y="161543"/>
                </a:lnTo>
                <a:lnTo>
                  <a:pt x="96011" y="160019"/>
                </a:lnTo>
                <a:lnTo>
                  <a:pt x="95527" y="159950"/>
                </a:lnTo>
                <a:close/>
              </a:path>
              <a:path w="172720" h="291464">
                <a:moveTo>
                  <a:pt x="96011" y="161543"/>
                </a:moveTo>
                <a:lnTo>
                  <a:pt x="94487" y="163067"/>
                </a:lnTo>
                <a:lnTo>
                  <a:pt x="95097" y="163067"/>
                </a:lnTo>
                <a:lnTo>
                  <a:pt x="96011" y="161543"/>
                </a:lnTo>
                <a:close/>
              </a:path>
              <a:path w="172720" h="291464">
                <a:moveTo>
                  <a:pt x="96011" y="158495"/>
                </a:moveTo>
                <a:lnTo>
                  <a:pt x="95527" y="159950"/>
                </a:lnTo>
                <a:lnTo>
                  <a:pt x="96011" y="160019"/>
                </a:lnTo>
                <a:lnTo>
                  <a:pt x="96011" y="158495"/>
                </a:lnTo>
                <a:close/>
              </a:path>
              <a:path w="172720" h="291464">
                <a:moveTo>
                  <a:pt x="95308" y="129774"/>
                </a:moveTo>
                <a:lnTo>
                  <a:pt x="86867" y="132587"/>
                </a:lnTo>
                <a:lnTo>
                  <a:pt x="80771" y="134111"/>
                </a:lnTo>
                <a:lnTo>
                  <a:pt x="77723" y="134111"/>
                </a:lnTo>
                <a:lnTo>
                  <a:pt x="68579" y="138683"/>
                </a:lnTo>
                <a:lnTo>
                  <a:pt x="67055" y="140207"/>
                </a:lnTo>
                <a:lnTo>
                  <a:pt x="65531" y="140207"/>
                </a:lnTo>
                <a:lnTo>
                  <a:pt x="64007" y="141731"/>
                </a:lnTo>
                <a:lnTo>
                  <a:pt x="64007" y="143255"/>
                </a:lnTo>
                <a:lnTo>
                  <a:pt x="61975" y="145287"/>
                </a:lnTo>
                <a:lnTo>
                  <a:pt x="64007" y="146303"/>
                </a:lnTo>
                <a:lnTo>
                  <a:pt x="64007" y="147827"/>
                </a:lnTo>
                <a:lnTo>
                  <a:pt x="67055" y="150875"/>
                </a:lnTo>
                <a:lnTo>
                  <a:pt x="68579" y="150875"/>
                </a:lnTo>
                <a:lnTo>
                  <a:pt x="70103" y="152399"/>
                </a:lnTo>
                <a:lnTo>
                  <a:pt x="74675" y="153923"/>
                </a:lnTo>
                <a:lnTo>
                  <a:pt x="80771" y="156971"/>
                </a:lnTo>
                <a:lnTo>
                  <a:pt x="85343" y="158495"/>
                </a:lnTo>
                <a:lnTo>
                  <a:pt x="95527" y="159950"/>
                </a:lnTo>
                <a:lnTo>
                  <a:pt x="96011" y="158495"/>
                </a:lnTo>
                <a:lnTo>
                  <a:pt x="152399" y="158495"/>
                </a:lnTo>
                <a:lnTo>
                  <a:pt x="152399" y="132587"/>
                </a:lnTo>
                <a:lnTo>
                  <a:pt x="96011" y="132587"/>
                </a:lnTo>
                <a:lnTo>
                  <a:pt x="95308" y="129774"/>
                </a:lnTo>
                <a:close/>
              </a:path>
              <a:path w="172720" h="291464">
                <a:moveTo>
                  <a:pt x="57911" y="42163"/>
                </a:moveTo>
                <a:lnTo>
                  <a:pt x="57911" y="137159"/>
                </a:lnTo>
                <a:lnTo>
                  <a:pt x="59435" y="138683"/>
                </a:lnTo>
                <a:lnTo>
                  <a:pt x="59435" y="141731"/>
                </a:lnTo>
                <a:lnTo>
                  <a:pt x="60959" y="144779"/>
                </a:lnTo>
                <a:lnTo>
                  <a:pt x="61975" y="145287"/>
                </a:lnTo>
                <a:lnTo>
                  <a:pt x="64007" y="143255"/>
                </a:lnTo>
                <a:lnTo>
                  <a:pt x="64007" y="141731"/>
                </a:lnTo>
                <a:lnTo>
                  <a:pt x="65531" y="140207"/>
                </a:lnTo>
                <a:lnTo>
                  <a:pt x="67055" y="140207"/>
                </a:lnTo>
                <a:lnTo>
                  <a:pt x="68579" y="138683"/>
                </a:lnTo>
                <a:lnTo>
                  <a:pt x="77723" y="134111"/>
                </a:lnTo>
                <a:lnTo>
                  <a:pt x="80771" y="134111"/>
                </a:lnTo>
                <a:lnTo>
                  <a:pt x="86867" y="132587"/>
                </a:lnTo>
                <a:lnTo>
                  <a:pt x="95308" y="129774"/>
                </a:lnTo>
                <a:lnTo>
                  <a:pt x="94487" y="126491"/>
                </a:lnTo>
                <a:lnTo>
                  <a:pt x="95097" y="126491"/>
                </a:lnTo>
                <a:lnTo>
                  <a:pt x="91947" y="121242"/>
                </a:lnTo>
                <a:lnTo>
                  <a:pt x="90677" y="120395"/>
                </a:lnTo>
                <a:lnTo>
                  <a:pt x="89915" y="120395"/>
                </a:lnTo>
                <a:lnTo>
                  <a:pt x="88391" y="118871"/>
                </a:lnTo>
                <a:lnTo>
                  <a:pt x="96011" y="118871"/>
                </a:lnTo>
                <a:lnTo>
                  <a:pt x="96011" y="44195"/>
                </a:lnTo>
                <a:lnTo>
                  <a:pt x="64007" y="44195"/>
                </a:lnTo>
                <a:lnTo>
                  <a:pt x="62483" y="42671"/>
                </a:lnTo>
                <a:lnTo>
                  <a:pt x="60959" y="42671"/>
                </a:lnTo>
                <a:lnTo>
                  <a:pt x="57911" y="42163"/>
                </a:lnTo>
                <a:close/>
              </a:path>
              <a:path w="172720" h="291464">
                <a:moveTo>
                  <a:pt x="96011" y="129539"/>
                </a:moveTo>
                <a:lnTo>
                  <a:pt x="95308" y="129774"/>
                </a:lnTo>
                <a:lnTo>
                  <a:pt x="96011" y="132587"/>
                </a:lnTo>
                <a:lnTo>
                  <a:pt x="96011" y="129539"/>
                </a:lnTo>
                <a:close/>
              </a:path>
              <a:path w="172720" h="291464">
                <a:moveTo>
                  <a:pt x="152399" y="126491"/>
                </a:moveTo>
                <a:lnTo>
                  <a:pt x="121919" y="126491"/>
                </a:lnTo>
                <a:lnTo>
                  <a:pt x="108203" y="128015"/>
                </a:lnTo>
                <a:lnTo>
                  <a:pt x="96011" y="129539"/>
                </a:lnTo>
                <a:lnTo>
                  <a:pt x="96011" y="132587"/>
                </a:lnTo>
                <a:lnTo>
                  <a:pt x="152399" y="132587"/>
                </a:lnTo>
                <a:lnTo>
                  <a:pt x="152399" y="126491"/>
                </a:lnTo>
                <a:close/>
              </a:path>
              <a:path w="172720" h="291464">
                <a:moveTo>
                  <a:pt x="94487" y="126491"/>
                </a:moveTo>
                <a:lnTo>
                  <a:pt x="95308" y="129774"/>
                </a:lnTo>
                <a:lnTo>
                  <a:pt x="96011" y="129539"/>
                </a:lnTo>
                <a:lnTo>
                  <a:pt x="96011" y="128015"/>
                </a:lnTo>
                <a:lnTo>
                  <a:pt x="94487" y="126491"/>
                </a:lnTo>
                <a:close/>
              </a:path>
              <a:path w="172720" h="291464">
                <a:moveTo>
                  <a:pt x="96011" y="120903"/>
                </a:moveTo>
                <a:lnTo>
                  <a:pt x="96011" y="129539"/>
                </a:lnTo>
                <a:lnTo>
                  <a:pt x="108203" y="128015"/>
                </a:lnTo>
                <a:lnTo>
                  <a:pt x="121919" y="126491"/>
                </a:lnTo>
                <a:lnTo>
                  <a:pt x="138683" y="126491"/>
                </a:lnTo>
                <a:lnTo>
                  <a:pt x="124967" y="124967"/>
                </a:lnTo>
                <a:lnTo>
                  <a:pt x="112775" y="123443"/>
                </a:lnTo>
                <a:lnTo>
                  <a:pt x="103631" y="123443"/>
                </a:lnTo>
                <a:lnTo>
                  <a:pt x="96011" y="120903"/>
                </a:lnTo>
                <a:close/>
              </a:path>
              <a:path w="172720" h="291464">
                <a:moveTo>
                  <a:pt x="95097" y="126491"/>
                </a:moveTo>
                <a:lnTo>
                  <a:pt x="94487" y="126491"/>
                </a:lnTo>
                <a:lnTo>
                  <a:pt x="96011" y="128015"/>
                </a:lnTo>
                <a:lnTo>
                  <a:pt x="95097" y="126491"/>
                </a:lnTo>
                <a:close/>
              </a:path>
              <a:path w="172720" h="291464">
                <a:moveTo>
                  <a:pt x="91947" y="121242"/>
                </a:moveTo>
                <a:lnTo>
                  <a:pt x="96011" y="128015"/>
                </a:lnTo>
                <a:lnTo>
                  <a:pt x="96011" y="121919"/>
                </a:lnTo>
                <a:lnTo>
                  <a:pt x="92963" y="121919"/>
                </a:lnTo>
                <a:lnTo>
                  <a:pt x="91947" y="121242"/>
                </a:lnTo>
                <a:close/>
              </a:path>
              <a:path w="172720" h="291464">
                <a:moveTo>
                  <a:pt x="91439" y="120395"/>
                </a:moveTo>
                <a:lnTo>
                  <a:pt x="91947" y="121242"/>
                </a:lnTo>
                <a:lnTo>
                  <a:pt x="92963" y="121919"/>
                </a:lnTo>
                <a:lnTo>
                  <a:pt x="91439" y="120395"/>
                </a:lnTo>
                <a:close/>
              </a:path>
              <a:path w="172720" h="291464">
                <a:moveTo>
                  <a:pt x="94487" y="120395"/>
                </a:moveTo>
                <a:lnTo>
                  <a:pt x="91439" y="120395"/>
                </a:lnTo>
                <a:lnTo>
                  <a:pt x="92963" y="121919"/>
                </a:lnTo>
                <a:lnTo>
                  <a:pt x="96011" y="121919"/>
                </a:lnTo>
                <a:lnTo>
                  <a:pt x="96011" y="120903"/>
                </a:lnTo>
                <a:lnTo>
                  <a:pt x="94487" y="120395"/>
                </a:lnTo>
                <a:close/>
              </a:path>
              <a:path w="172720" h="291464">
                <a:moveTo>
                  <a:pt x="96011" y="118871"/>
                </a:moveTo>
                <a:lnTo>
                  <a:pt x="88391" y="118871"/>
                </a:lnTo>
                <a:lnTo>
                  <a:pt x="91947" y="121242"/>
                </a:lnTo>
                <a:lnTo>
                  <a:pt x="91439" y="120395"/>
                </a:lnTo>
                <a:lnTo>
                  <a:pt x="96011" y="120395"/>
                </a:lnTo>
                <a:lnTo>
                  <a:pt x="96011" y="118871"/>
                </a:lnTo>
                <a:close/>
              </a:path>
              <a:path w="172720" h="291464">
                <a:moveTo>
                  <a:pt x="96011" y="120395"/>
                </a:moveTo>
                <a:lnTo>
                  <a:pt x="94487" y="120395"/>
                </a:lnTo>
                <a:lnTo>
                  <a:pt x="96011" y="120903"/>
                </a:lnTo>
                <a:lnTo>
                  <a:pt x="96011" y="120395"/>
                </a:lnTo>
                <a:close/>
              </a:path>
              <a:path w="172720" h="291464">
                <a:moveTo>
                  <a:pt x="61975" y="41825"/>
                </a:moveTo>
                <a:lnTo>
                  <a:pt x="62483" y="42671"/>
                </a:lnTo>
                <a:lnTo>
                  <a:pt x="64007" y="44195"/>
                </a:lnTo>
                <a:lnTo>
                  <a:pt x="65531" y="44195"/>
                </a:lnTo>
                <a:lnTo>
                  <a:pt x="61975" y="41825"/>
                </a:lnTo>
                <a:close/>
              </a:path>
              <a:path w="172720" h="291464">
                <a:moveTo>
                  <a:pt x="96011" y="30479"/>
                </a:moveTo>
                <a:lnTo>
                  <a:pt x="57911" y="30479"/>
                </a:lnTo>
                <a:lnTo>
                  <a:pt x="57911" y="35051"/>
                </a:lnTo>
                <a:lnTo>
                  <a:pt x="61975" y="41825"/>
                </a:lnTo>
                <a:lnTo>
                  <a:pt x="65531" y="44195"/>
                </a:lnTo>
                <a:lnTo>
                  <a:pt x="96011" y="44195"/>
                </a:lnTo>
                <a:lnTo>
                  <a:pt x="96011" y="30479"/>
                </a:lnTo>
                <a:close/>
              </a:path>
              <a:path w="172720" h="291464">
                <a:moveTo>
                  <a:pt x="57911" y="35051"/>
                </a:moveTo>
                <a:lnTo>
                  <a:pt x="57911" y="42163"/>
                </a:lnTo>
                <a:lnTo>
                  <a:pt x="60959" y="42671"/>
                </a:lnTo>
                <a:lnTo>
                  <a:pt x="62483" y="42671"/>
                </a:lnTo>
                <a:lnTo>
                  <a:pt x="60959" y="41147"/>
                </a:lnTo>
                <a:lnTo>
                  <a:pt x="61569" y="41147"/>
                </a:lnTo>
                <a:lnTo>
                  <a:pt x="57911" y="35051"/>
                </a:lnTo>
                <a:close/>
              </a:path>
              <a:path w="172720" h="291464">
                <a:moveTo>
                  <a:pt x="60959" y="41147"/>
                </a:moveTo>
                <a:lnTo>
                  <a:pt x="62483" y="42671"/>
                </a:lnTo>
                <a:lnTo>
                  <a:pt x="61975" y="41825"/>
                </a:lnTo>
                <a:lnTo>
                  <a:pt x="60959" y="41147"/>
                </a:lnTo>
                <a:close/>
              </a:path>
              <a:path w="172720" h="291464">
                <a:moveTo>
                  <a:pt x="30479" y="0"/>
                </a:moveTo>
                <a:lnTo>
                  <a:pt x="1523" y="0"/>
                </a:lnTo>
                <a:lnTo>
                  <a:pt x="0" y="38099"/>
                </a:lnTo>
                <a:lnTo>
                  <a:pt x="28955" y="38099"/>
                </a:lnTo>
                <a:lnTo>
                  <a:pt x="41147" y="39623"/>
                </a:lnTo>
                <a:lnTo>
                  <a:pt x="51815" y="41147"/>
                </a:lnTo>
                <a:lnTo>
                  <a:pt x="57911" y="42163"/>
                </a:lnTo>
                <a:lnTo>
                  <a:pt x="57911" y="30479"/>
                </a:lnTo>
                <a:lnTo>
                  <a:pt x="96011" y="30479"/>
                </a:lnTo>
                <a:lnTo>
                  <a:pt x="96011" y="27431"/>
                </a:lnTo>
                <a:lnTo>
                  <a:pt x="94487" y="25907"/>
                </a:lnTo>
                <a:lnTo>
                  <a:pt x="94487" y="21335"/>
                </a:lnTo>
                <a:lnTo>
                  <a:pt x="92963" y="18287"/>
                </a:lnTo>
                <a:lnTo>
                  <a:pt x="89915" y="16763"/>
                </a:lnTo>
                <a:lnTo>
                  <a:pt x="89915" y="15239"/>
                </a:lnTo>
                <a:lnTo>
                  <a:pt x="88391" y="13715"/>
                </a:lnTo>
                <a:lnTo>
                  <a:pt x="86867" y="13715"/>
                </a:lnTo>
                <a:lnTo>
                  <a:pt x="83819" y="10667"/>
                </a:lnTo>
                <a:lnTo>
                  <a:pt x="82295" y="10667"/>
                </a:lnTo>
                <a:lnTo>
                  <a:pt x="80771" y="9143"/>
                </a:lnTo>
                <a:lnTo>
                  <a:pt x="77723" y="7619"/>
                </a:lnTo>
                <a:lnTo>
                  <a:pt x="73151" y="6095"/>
                </a:lnTo>
                <a:lnTo>
                  <a:pt x="67055" y="4571"/>
                </a:lnTo>
                <a:lnTo>
                  <a:pt x="57911" y="3047"/>
                </a:lnTo>
                <a:lnTo>
                  <a:pt x="45719" y="1523"/>
                </a:lnTo>
                <a:lnTo>
                  <a:pt x="30479" y="0"/>
                </a:lnTo>
                <a:close/>
              </a:path>
              <a:path w="172720" h="291464">
                <a:moveTo>
                  <a:pt x="61569" y="41147"/>
                </a:moveTo>
                <a:lnTo>
                  <a:pt x="60959" y="41147"/>
                </a:lnTo>
                <a:lnTo>
                  <a:pt x="61975" y="41825"/>
                </a:lnTo>
                <a:lnTo>
                  <a:pt x="61569" y="41147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2300" y="942118"/>
            <a:ext cx="574230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83665" algn="l"/>
                <a:tab pos="1739900" algn="l"/>
                <a:tab pos="3950970" algn="l"/>
              </a:tabLst>
            </a:pPr>
            <a:r>
              <a:rPr sz="3600" dirty="0">
                <a:latin typeface="Arial"/>
                <a:cs typeface="Arial"/>
              </a:rPr>
              <a:t>I</a:t>
            </a:r>
            <a:r>
              <a:rPr sz="3600" spc="-15" dirty="0">
                <a:latin typeface="Arial"/>
                <a:cs typeface="Arial"/>
              </a:rPr>
              <a:t>f</a:t>
            </a:r>
            <a:r>
              <a:rPr sz="3600" dirty="0">
                <a:latin typeface="Arial"/>
                <a:cs typeface="Arial"/>
              </a:rPr>
              <a:t>-e</a:t>
            </a:r>
            <a:r>
              <a:rPr sz="3600" spc="5" dirty="0">
                <a:latin typeface="Arial"/>
                <a:cs typeface="Arial"/>
              </a:rPr>
              <a:t>l</a:t>
            </a:r>
            <a:r>
              <a:rPr sz="3600" dirty="0">
                <a:latin typeface="Arial"/>
                <a:cs typeface="Arial"/>
              </a:rPr>
              <a:t>se	if	Statement	</a:t>
            </a:r>
            <a:r>
              <a:rPr sz="3600" spc="-10" dirty="0">
                <a:latin typeface="Arial"/>
                <a:cs typeface="Arial"/>
              </a:rPr>
              <a:t>E</a:t>
            </a:r>
            <a:r>
              <a:rPr sz="3600" dirty="0">
                <a:latin typeface="Arial"/>
                <a:cs typeface="Arial"/>
              </a:rPr>
              <a:t>xam</a:t>
            </a:r>
            <a:r>
              <a:rPr sz="3600" spc="5" dirty="0">
                <a:latin typeface="Arial"/>
                <a:cs typeface="Arial"/>
              </a:rPr>
              <a:t>p</a:t>
            </a:r>
            <a:r>
              <a:rPr sz="3600" dirty="0">
                <a:latin typeface="Arial"/>
                <a:cs typeface="Arial"/>
              </a:rPr>
              <a:t>le</a:t>
            </a:r>
          </a:p>
        </p:txBody>
      </p:sp>
      <p:sp>
        <p:nvSpPr>
          <p:cNvPr id="3" name="object 3"/>
          <p:cNvSpPr/>
          <p:nvPr/>
        </p:nvSpPr>
        <p:spPr>
          <a:xfrm>
            <a:off x="1219200" y="2209800"/>
            <a:ext cx="6705600" cy="1676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67400" y="3491484"/>
            <a:ext cx="243840" cy="394970"/>
          </a:xfrm>
          <a:custGeom>
            <a:avLst/>
            <a:gdLst/>
            <a:ahLst/>
            <a:cxnLst/>
            <a:rect l="l" t="t" r="r" b="b"/>
            <a:pathLst>
              <a:path w="243839" h="394970">
                <a:moveTo>
                  <a:pt x="115606" y="281069"/>
                </a:moveTo>
                <a:lnTo>
                  <a:pt x="109727" y="284987"/>
                </a:lnTo>
                <a:lnTo>
                  <a:pt x="108203" y="284987"/>
                </a:lnTo>
                <a:lnTo>
                  <a:pt x="108203" y="286511"/>
                </a:lnTo>
                <a:lnTo>
                  <a:pt x="106679" y="286511"/>
                </a:lnTo>
                <a:lnTo>
                  <a:pt x="103631" y="289559"/>
                </a:lnTo>
                <a:lnTo>
                  <a:pt x="102107" y="292607"/>
                </a:lnTo>
                <a:lnTo>
                  <a:pt x="102107" y="294131"/>
                </a:lnTo>
                <a:lnTo>
                  <a:pt x="100583" y="295655"/>
                </a:lnTo>
                <a:lnTo>
                  <a:pt x="100583" y="394715"/>
                </a:lnTo>
                <a:lnTo>
                  <a:pt x="129539" y="394715"/>
                </a:lnTo>
                <a:lnTo>
                  <a:pt x="129539" y="307847"/>
                </a:lnTo>
                <a:lnTo>
                  <a:pt x="124967" y="307847"/>
                </a:lnTo>
                <a:lnTo>
                  <a:pt x="126999" y="306831"/>
                </a:lnTo>
                <a:lnTo>
                  <a:pt x="128015" y="304799"/>
                </a:lnTo>
                <a:lnTo>
                  <a:pt x="129539" y="300227"/>
                </a:lnTo>
                <a:lnTo>
                  <a:pt x="158495" y="300227"/>
                </a:lnTo>
                <a:lnTo>
                  <a:pt x="166115" y="298703"/>
                </a:lnTo>
                <a:lnTo>
                  <a:pt x="175259" y="297179"/>
                </a:lnTo>
                <a:lnTo>
                  <a:pt x="185927" y="297179"/>
                </a:lnTo>
                <a:lnTo>
                  <a:pt x="205739" y="295655"/>
                </a:lnTo>
                <a:lnTo>
                  <a:pt x="184403" y="294131"/>
                </a:lnTo>
                <a:lnTo>
                  <a:pt x="173735" y="292607"/>
                </a:lnTo>
                <a:lnTo>
                  <a:pt x="163067" y="292607"/>
                </a:lnTo>
                <a:lnTo>
                  <a:pt x="153923" y="291083"/>
                </a:lnTo>
                <a:lnTo>
                  <a:pt x="123443" y="284987"/>
                </a:lnTo>
                <a:lnTo>
                  <a:pt x="115606" y="281069"/>
                </a:lnTo>
                <a:close/>
              </a:path>
              <a:path w="243839" h="394970">
                <a:moveTo>
                  <a:pt x="126999" y="306831"/>
                </a:moveTo>
                <a:lnTo>
                  <a:pt x="124967" y="307847"/>
                </a:lnTo>
                <a:lnTo>
                  <a:pt x="126491" y="307847"/>
                </a:lnTo>
                <a:lnTo>
                  <a:pt x="126999" y="306831"/>
                </a:lnTo>
                <a:close/>
              </a:path>
              <a:path w="243839" h="394970">
                <a:moveTo>
                  <a:pt x="128015" y="306323"/>
                </a:moveTo>
                <a:lnTo>
                  <a:pt x="126999" y="306831"/>
                </a:lnTo>
                <a:lnTo>
                  <a:pt x="126491" y="307847"/>
                </a:lnTo>
                <a:lnTo>
                  <a:pt x="128015" y="306323"/>
                </a:lnTo>
                <a:close/>
              </a:path>
              <a:path w="243839" h="394970">
                <a:moveTo>
                  <a:pt x="129539" y="305815"/>
                </a:moveTo>
                <a:lnTo>
                  <a:pt x="128015" y="306323"/>
                </a:lnTo>
                <a:lnTo>
                  <a:pt x="126491" y="307847"/>
                </a:lnTo>
                <a:lnTo>
                  <a:pt x="129539" y="307847"/>
                </a:lnTo>
                <a:lnTo>
                  <a:pt x="129539" y="305815"/>
                </a:lnTo>
                <a:close/>
              </a:path>
              <a:path w="243839" h="394970">
                <a:moveTo>
                  <a:pt x="129539" y="300227"/>
                </a:moveTo>
                <a:lnTo>
                  <a:pt x="128015" y="304799"/>
                </a:lnTo>
                <a:lnTo>
                  <a:pt x="126999" y="306831"/>
                </a:lnTo>
                <a:lnTo>
                  <a:pt x="128015" y="306323"/>
                </a:lnTo>
                <a:lnTo>
                  <a:pt x="129539" y="305815"/>
                </a:lnTo>
                <a:lnTo>
                  <a:pt x="129539" y="300227"/>
                </a:lnTo>
                <a:close/>
              </a:path>
              <a:path w="243839" h="394970">
                <a:moveTo>
                  <a:pt x="150875" y="300227"/>
                </a:moveTo>
                <a:lnTo>
                  <a:pt x="129539" y="300227"/>
                </a:lnTo>
                <a:lnTo>
                  <a:pt x="129539" y="305815"/>
                </a:lnTo>
                <a:lnTo>
                  <a:pt x="137159" y="303275"/>
                </a:lnTo>
                <a:lnTo>
                  <a:pt x="143255" y="301751"/>
                </a:lnTo>
                <a:lnTo>
                  <a:pt x="150875" y="300227"/>
                </a:lnTo>
                <a:close/>
              </a:path>
              <a:path w="243839" h="394970">
                <a:moveTo>
                  <a:pt x="228599" y="266699"/>
                </a:moveTo>
                <a:lnTo>
                  <a:pt x="205739" y="266699"/>
                </a:lnTo>
                <a:lnTo>
                  <a:pt x="184403" y="268223"/>
                </a:lnTo>
                <a:lnTo>
                  <a:pt x="173735" y="269747"/>
                </a:lnTo>
                <a:lnTo>
                  <a:pt x="164591" y="269747"/>
                </a:lnTo>
                <a:lnTo>
                  <a:pt x="146303" y="272795"/>
                </a:lnTo>
                <a:lnTo>
                  <a:pt x="131063" y="275843"/>
                </a:lnTo>
                <a:lnTo>
                  <a:pt x="118871" y="278891"/>
                </a:lnTo>
                <a:lnTo>
                  <a:pt x="115606" y="281069"/>
                </a:lnTo>
                <a:lnTo>
                  <a:pt x="123443" y="284987"/>
                </a:lnTo>
                <a:lnTo>
                  <a:pt x="153923" y="291083"/>
                </a:lnTo>
                <a:lnTo>
                  <a:pt x="163067" y="292607"/>
                </a:lnTo>
                <a:lnTo>
                  <a:pt x="173735" y="292607"/>
                </a:lnTo>
                <a:lnTo>
                  <a:pt x="184403" y="294131"/>
                </a:lnTo>
                <a:lnTo>
                  <a:pt x="205739" y="295655"/>
                </a:lnTo>
                <a:lnTo>
                  <a:pt x="228599" y="295655"/>
                </a:lnTo>
                <a:lnTo>
                  <a:pt x="228599" y="266699"/>
                </a:lnTo>
                <a:close/>
              </a:path>
              <a:path w="243839" h="394970">
                <a:moveTo>
                  <a:pt x="237743" y="266699"/>
                </a:moveTo>
                <a:lnTo>
                  <a:pt x="228599" y="266699"/>
                </a:lnTo>
                <a:lnTo>
                  <a:pt x="228599" y="295655"/>
                </a:lnTo>
                <a:lnTo>
                  <a:pt x="237743" y="295655"/>
                </a:lnTo>
                <a:lnTo>
                  <a:pt x="243839" y="289559"/>
                </a:lnTo>
                <a:lnTo>
                  <a:pt x="243839" y="272795"/>
                </a:lnTo>
                <a:lnTo>
                  <a:pt x="237743" y="266699"/>
                </a:lnTo>
                <a:close/>
              </a:path>
              <a:path w="243839" h="394970">
                <a:moveTo>
                  <a:pt x="100583" y="39115"/>
                </a:moveTo>
                <a:lnTo>
                  <a:pt x="100583" y="266699"/>
                </a:lnTo>
                <a:lnTo>
                  <a:pt x="102107" y="268223"/>
                </a:lnTo>
                <a:lnTo>
                  <a:pt x="102107" y="269747"/>
                </a:lnTo>
                <a:lnTo>
                  <a:pt x="103631" y="272795"/>
                </a:lnTo>
                <a:lnTo>
                  <a:pt x="106679" y="275843"/>
                </a:lnTo>
                <a:lnTo>
                  <a:pt x="108203" y="275843"/>
                </a:lnTo>
                <a:lnTo>
                  <a:pt x="108203" y="277367"/>
                </a:lnTo>
                <a:lnTo>
                  <a:pt x="109727" y="277367"/>
                </a:lnTo>
                <a:lnTo>
                  <a:pt x="112775" y="280415"/>
                </a:lnTo>
                <a:lnTo>
                  <a:pt x="114299" y="280415"/>
                </a:lnTo>
                <a:lnTo>
                  <a:pt x="115606" y="281069"/>
                </a:lnTo>
                <a:lnTo>
                  <a:pt x="118871" y="278891"/>
                </a:lnTo>
                <a:lnTo>
                  <a:pt x="131063" y="275843"/>
                </a:lnTo>
                <a:lnTo>
                  <a:pt x="146303" y="272795"/>
                </a:lnTo>
                <a:lnTo>
                  <a:pt x="164591" y="269747"/>
                </a:lnTo>
                <a:lnTo>
                  <a:pt x="173735" y="269747"/>
                </a:lnTo>
                <a:lnTo>
                  <a:pt x="184403" y="268223"/>
                </a:lnTo>
                <a:lnTo>
                  <a:pt x="205739" y="266699"/>
                </a:lnTo>
                <a:lnTo>
                  <a:pt x="207263" y="266699"/>
                </a:lnTo>
                <a:lnTo>
                  <a:pt x="185927" y="265175"/>
                </a:lnTo>
                <a:lnTo>
                  <a:pt x="176783" y="265175"/>
                </a:lnTo>
                <a:lnTo>
                  <a:pt x="158495" y="262127"/>
                </a:lnTo>
                <a:lnTo>
                  <a:pt x="129539" y="262127"/>
                </a:lnTo>
                <a:lnTo>
                  <a:pt x="128015" y="257555"/>
                </a:lnTo>
                <a:lnTo>
                  <a:pt x="126491" y="254507"/>
                </a:lnTo>
                <a:lnTo>
                  <a:pt x="129539" y="254507"/>
                </a:lnTo>
                <a:lnTo>
                  <a:pt x="129539" y="41147"/>
                </a:lnTo>
                <a:lnTo>
                  <a:pt x="103631" y="41147"/>
                </a:lnTo>
                <a:lnTo>
                  <a:pt x="102107" y="39623"/>
                </a:lnTo>
                <a:lnTo>
                  <a:pt x="100583" y="39115"/>
                </a:lnTo>
                <a:close/>
              </a:path>
              <a:path w="243839" h="394970">
                <a:moveTo>
                  <a:pt x="126491" y="254507"/>
                </a:moveTo>
                <a:lnTo>
                  <a:pt x="128015" y="257555"/>
                </a:lnTo>
                <a:lnTo>
                  <a:pt x="129539" y="262127"/>
                </a:lnTo>
                <a:lnTo>
                  <a:pt x="129539" y="256031"/>
                </a:lnTo>
                <a:lnTo>
                  <a:pt x="128015" y="256031"/>
                </a:lnTo>
                <a:lnTo>
                  <a:pt x="126491" y="254507"/>
                </a:lnTo>
                <a:close/>
              </a:path>
              <a:path w="243839" h="394970">
                <a:moveTo>
                  <a:pt x="129539" y="256031"/>
                </a:moveTo>
                <a:lnTo>
                  <a:pt x="129539" y="262127"/>
                </a:lnTo>
                <a:lnTo>
                  <a:pt x="150875" y="262127"/>
                </a:lnTo>
                <a:lnTo>
                  <a:pt x="138683" y="259079"/>
                </a:lnTo>
                <a:lnTo>
                  <a:pt x="129539" y="256031"/>
                </a:lnTo>
                <a:close/>
              </a:path>
              <a:path w="243839" h="394970">
                <a:moveTo>
                  <a:pt x="126491" y="254507"/>
                </a:moveTo>
                <a:lnTo>
                  <a:pt x="128015" y="256031"/>
                </a:lnTo>
                <a:lnTo>
                  <a:pt x="129539" y="256031"/>
                </a:lnTo>
                <a:lnTo>
                  <a:pt x="126491" y="254507"/>
                </a:lnTo>
                <a:close/>
              </a:path>
              <a:path w="243839" h="394970">
                <a:moveTo>
                  <a:pt x="129539" y="254507"/>
                </a:moveTo>
                <a:lnTo>
                  <a:pt x="126491" y="254507"/>
                </a:lnTo>
                <a:lnTo>
                  <a:pt x="129539" y="256031"/>
                </a:lnTo>
                <a:lnTo>
                  <a:pt x="129539" y="254507"/>
                </a:lnTo>
                <a:close/>
              </a:path>
              <a:path w="243839" h="394970">
                <a:moveTo>
                  <a:pt x="102107" y="39623"/>
                </a:moveTo>
                <a:lnTo>
                  <a:pt x="103631" y="41147"/>
                </a:lnTo>
                <a:lnTo>
                  <a:pt x="103123" y="40131"/>
                </a:lnTo>
                <a:lnTo>
                  <a:pt x="102107" y="39623"/>
                </a:lnTo>
                <a:close/>
              </a:path>
              <a:path w="243839" h="394970">
                <a:moveTo>
                  <a:pt x="103123" y="40131"/>
                </a:moveTo>
                <a:lnTo>
                  <a:pt x="103631" y="41147"/>
                </a:lnTo>
                <a:lnTo>
                  <a:pt x="105155" y="41147"/>
                </a:lnTo>
                <a:lnTo>
                  <a:pt x="103123" y="40131"/>
                </a:lnTo>
                <a:close/>
              </a:path>
              <a:path w="243839" h="394970">
                <a:moveTo>
                  <a:pt x="24383" y="0"/>
                </a:moveTo>
                <a:lnTo>
                  <a:pt x="1523" y="0"/>
                </a:lnTo>
                <a:lnTo>
                  <a:pt x="0" y="28955"/>
                </a:lnTo>
                <a:lnTo>
                  <a:pt x="22859" y="28955"/>
                </a:lnTo>
                <a:lnTo>
                  <a:pt x="44195" y="30479"/>
                </a:lnTo>
                <a:lnTo>
                  <a:pt x="54863" y="30479"/>
                </a:lnTo>
                <a:lnTo>
                  <a:pt x="62483" y="32003"/>
                </a:lnTo>
                <a:lnTo>
                  <a:pt x="71627" y="33527"/>
                </a:lnTo>
                <a:lnTo>
                  <a:pt x="100583" y="33527"/>
                </a:lnTo>
                <a:lnTo>
                  <a:pt x="100583" y="35051"/>
                </a:lnTo>
                <a:lnTo>
                  <a:pt x="103123" y="40131"/>
                </a:lnTo>
                <a:lnTo>
                  <a:pt x="105155" y="41147"/>
                </a:lnTo>
                <a:lnTo>
                  <a:pt x="129539" y="41147"/>
                </a:lnTo>
                <a:lnTo>
                  <a:pt x="129539" y="30479"/>
                </a:lnTo>
                <a:lnTo>
                  <a:pt x="128015" y="28955"/>
                </a:lnTo>
                <a:lnTo>
                  <a:pt x="128015" y="25907"/>
                </a:lnTo>
                <a:lnTo>
                  <a:pt x="126491" y="22859"/>
                </a:lnTo>
                <a:lnTo>
                  <a:pt x="123443" y="19811"/>
                </a:lnTo>
                <a:lnTo>
                  <a:pt x="121919" y="19811"/>
                </a:lnTo>
                <a:lnTo>
                  <a:pt x="121919" y="18287"/>
                </a:lnTo>
                <a:lnTo>
                  <a:pt x="120395" y="18287"/>
                </a:lnTo>
                <a:lnTo>
                  <a:pt x="111251" y="12191"/>
                </a:lnTo>
                <a:lnTo>
                  <a:pt x="99059" y="9143"/>
                </a:lnTo>
                <a:lnTo>
                  <a:pt x="83819" y="6095"/>
                </a:lnTo>
                <a:lnTo>
                  <a:pt x="65531" y="3047"/>
                </a:lnTo>
                <a:lnTo>
                  <a:pt x="56387" y="3047"/>
                </a:lnTo>
                <a:lnTo>
                  <a:pt x="45719" y="1523"/>
                </a:lnTo>
                <a:lnTo>
                  <a:pt x="24383" y="0"/>
                </a:lnTo>
                <a:close/>
              </a:path>
              <a:path w="243839" h="394970">
                <a:moveTo>
                  <a:pt x="100583" y="35051"/>
                </a:moveTo>
                <a:lnTo>
                  <a:pt x="100583" y="39115"/>
                </a:lnTo>
                <a:lnTo>
                  <a:pt x="102107" y="39623"/>
                </a:lnTo>
                <a:lnTo>
                  <a:pt x="103123" y="40131"/>
                </a:lnTo>
                <a:lnTo>
                  <a:pt x="100583" y="35051"/>
                </a:lnTo>
                <a:close/>
              </a:path>
              <a:path w="243839" h="394970">
                <a:moveTo>
                  <a:pt x="100583" y="33527"/>
                </a:moveTo>
                <a:lnTo>
                  <a:pt x="79247" y="33527"/>
                </a:lnTo>
                <a:lnTo>
                  <a:pt x="86867" y="35051"/>
                </a:lnTo>
                <a:lnTo>
                  <a:pt x="92963" y="36575"/>
                </a:lnTo>
                <a:lnTo>
                  <a:pt x="100583" y="39115"/>
                </a:lnTo>
                <a:lnTo>
                  <a:pt x="100583" y="33527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72200" y="3611879"/>
            <a:ext cx="1371600" cy="274320"/>
          </a:xfrm>
          <a:custGeom>
            <a:avLst/>
            <a:gdLst/>
            <a:ahLst/>
            <a:cxnLst/>
            <a:rect l="l" t="t" r="r" b="b"/>
            <a:pathLst>
              <a:path w="1371600" h="274320">
                <a:moveTo>
                  <a:pt x="1325879" y="0"/>
                </a:moveTo>
                <a:lnTo>
                  <a:pt x="44413" y="20"/>
                </a:lnTo>
                <a:lnTo>
                  <a:pt x="8769" y="19502"/>
                </a:lnTo>
                <a:lnTo>
                  <a:pt x="0" y="45719"/>
                </a:lnTo>
                <a:lnTo>
                  <a:pt x="20" y="229985"/>
                </a:lnTo>
                <a:lnTo>
                  <a:pt x="19502" y="265979"/>
                </a:lnTo>
                <a:lnTo>
                  <a:pt x="45719" y="274319"/>
                </a:lnTo>
                <a:lnTo>
                  <a:pt x="1327265" y="274301"/>
                </a:lnTo>
                <a:lnTo>
                  <a:pt x="1363259" y="255479"/>
                </a:lnTo>
                <a:lnTo>
                  <a:pt x="1371599" y="228599"/>
                </a:lnTo>
                <a:lnTo>
                  <a:pt x="1371580" y="44413"/>
                </a:lnTo>
                <a:lnTo>
                  <a:pt x="1352759" y="8769"/>
                </a:lnTo>
                <a:lnTo>
                  <a:pt x="1325879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60007" y="3599688"/>
            <a:ext cx="1397635" cy="287020"/>
          </a:xfrm>
          <a:custGeom>
            <a:avLst/>
            <a:gdLst/>
            <a:ahLst/>
            <a:cxnLst/>
            <a:rect l="l" t="t" r="r" b="b"/>
            <a:pathLst>
              <a:path w="1397634" h="287020">
                <a:moveTo>
                  <a:pt x="1373123" y="10667"/>
                </a:moveTo>
                <a:lnTo>
                  <a:pt x="24383" y="10667"/>
                </a:lnTo>
                <a:lnTo>
                  <a:pt x="10667" y="24383"/>
                </a:lnTo>
                <a:lnTo>
                  <a:pt x="10667" y="25907"/>
                </a:lnTo>
                <a:lnTo>
                  <a:pt x="9143" y="27431"/>
                </a:lnTo>
                <a:lnTo>
                  <a:pt x="6095" y="35051"/>
                </a:lnTo>
                <a:lnTo>
                  <a:pt x="4571" y="35051"/>
                </a:lnTo>
                <a:lnTo>
                  <a:pt x="4571" y="36575"/>
                </a:lnTo>
                <a:lnTo>
                  <a:pt x="1523" y="45719"/>
                </a:lnTo>
                <a:lnTo>
                  <a:pt x="1523" y="48767"/>
                </a:lnTo>
                <a:lnTo>
                  <a:pt x="0" y="57911"/>
                </a:lnTo>
                <a:lnTo>
                  <a:pt x="0" y="242315"/>
                </a:lnTo>
                <a:lnTo>
                  <a:pt x="1523" y="251459"/>
                </a:lnTo>
                <a:lnTo>
                  <a:pt x="1523" y="254507"/>
                </a:lnTo>
                <a:lnTo>
                  <a:pt x="4571" y="263651"/>
                </a:lnTo>
                <a:lnTo>
                  <a:pt x="4571" y="265175"/>
                </a:lnTo>
                <a:lnTo>
                  <a:pt x="6095" y="265175"/>
                </a:lnTo>
                <a:lnTo>
                  <a:pt x="9143" y="272795"/>
                </a:lnTo>
                <a:lnTo>
                  <a:pt x="10667" y="274319"/>
                </a:lnTo>
                <a:lnTo>
                  <a:pt x="10667" y="275843"/>
                </a:lnTo>
                <a:lnTo>
                  <a:pt x="21335" y="286511"/>
                </a:lnTo>
                <a:lnTo>
                  <a:pt x="1376172" y="286511"/>
                </a:lnTo>
                <a:lnTo>
                  <a:pt x="1386839" y="275843"/>
                </a:lnTo>
                <a:lnTo>
                  <a:pt x="1386839" y="274319"/>
                </a:lnTo>
                <a:lnTo>
                  <a:pt x="53339" y="274319"/>
                </a:lnTo>
                <a:lnTo>
                  <a:pt x="48767" y="272795"/>
                </a:lnTo>
                <a:lnTo>
                  <a:pt x="47243" y="272795"/>
                </a:lnTo>
                <a:lnTo>
                  <a:pt x="44195" y="271271"/>
                </a:lnTo>
                <a:lnTo>
                  <a:pt x="44703" y="271271"/>
                </a:lnTo>
                <a:lnTo>
                  <a:pt x="39623" y="268223"/>
                </a:lnTo>
                <a:lnTo>
                  <a:pt x="32003" y="260603"/>
                </a:lnTo>
                <a:lnTo>
                  <a:pt x="29260" y="256031"/>
                </a:lnTo>
                <a:lnTo>
                  <a:pt x="28955" y="256031"/>
                </a:lnTo>
                <a:lnTo>
                  <a:pt x="27431" y="252983"/>
                </a:lnTo>
                <a:lnTo>
                  <a:pt x="27939" y="252983"/>
                </a:lnTo>
                <a:lnTo>
                  <a:pt x="25907" y="246887"/>
                </a:lnTo>
                <a:lnTo>
                  <a:pt x="25907" y="53339"/>
                </a:lnTo>
                <a:lnTo>
                  <a:pt x="27939" y="47243"/>
                </a:lnTo>
                <a:lnTo>
                  <a:pt x="27431" y="47243"/>
                </a:lnTo>
                <a:lnTo>
                  <a:pt x="28955" y="44195"/>
                </a:lnTo>
                <a:lnTo>
                  <a:pt x="29260" y="44195"/>
                </a:lnTo>
                <a:lnTo>
                  <a:pt x="32003" y="39623"/>
                </a:lnTo>
                <a:lnTo>
                  <a:pt x="39623" y="32003"/>
                </a:lnTo>
                <a:lnTo>
                  <a:pt x="44703" y="28955"/>
                </a:lnTo>
                <a:lnTo>
                  <a:pt x="44195" y="28955"/>
                </a:lnTo>
                <a:lnTo>
                  <a:pt x="47243" y="27431"/>
                </a:lnTo>
                <a:lnTo>
                  <a:pt x="48767" y="27431"/>
                </a:lnTo>
                <a:lnTo>
                  <a:pt x="53339" y="25907"/>
                </a:lnTo>
                <a:lnTo>
                  <a:pt x="1386839" y="25907"/>
                </a:lnTo>
                <a:lnTo>
                  <a:pt x="1386839" y="24383"/>
                </a:lnTo>
                <a:lnTo>
                  <a:pt x="1373123" y="10667"/>
                </a:lnTo>
                <a:close/>
              </a:path>
              <a:path w="1397634" h="287020">
                <a:moveTo>
                  <a:pt x="1352168" y="271652"/>
                </a:moveTo>
                <a:lnTo>
                  <a:pt x="1344167" y="274319"/>
                </a:lnTo>
                <a:lnTo>
                  <a:pt x="1386839" y="274319"/>
                </a:lnTo>
                <a:lnTo>
                  <a:pt x="1388363" y="272795"/>
                </a:lnTo>
                <a:lnTo>
                  <a:pt x="1350263" y="272795"/>
                </a:lnTo>
                <a:lnTo>
                  <a:pt x="1352168" y="271652"/>
                </a:lnTo>
                <a:close/>
              </a:path>
              <a:path w="1397634" h="287020">
                <a:moveTo>
                  <a:pt x="44195" y="271271"/>
                </a:moveTo>
                <a:lnTo>
                  <a:pt x="47243" y="272795"/>
                </a:lnTo>
                <a:lnTo>
                  <a:pt x="45338" y="271652"/>
                </a:lnTo>
                <a:lnTo>
                  <a:pt x="44195" y="271271"/>
                </a:lnTo>
                <a:close/>
              </a:path>
              <a:path w="1397634" h="287020">
                <a:moveTo>
                  <a:pt x="45338" y="271652"/>
                </a:moveTo>
                <a:lnTo>
                  <a:pt x="47243" y="272795"/>
                </a:lnTo>
                <a:lnTo>
                  <a:pt x="48767" y="272795"/>
                </a:lnTo>
                <a:lnTo>
                  <a:pt x="45338" y="271652"/>
                </a:lnTo>
                <a:close/>
              </a:path>
              <a:path w="1397634" h="287020">
                <a:moveTo>
                  <a:pt x="1353311" y="271271"/>
                </a:moveTo>
                <a:lnTo>
                  <a:pt x="1352168" y="271652"/>
                </a:lnTo>
                <a:lnTo>
                  <a:pt x="1350263" y="272795"/>
                </a:lnTo>
                <a:lnTo>
                  <a:pt x="1353311" y="271271"/>
                </a:lnTo>
                <a:close/>
              </a:path>
              <a:path w="1397634" h="287020">
                <a:moveTo>
                  <a:pt x="1388973" y="271271"/>
                </a:moveTo>
                <a:lnTo>
                  <a:pt x="1353311" y="271271"/>
                </a:lnTo>
                <a:lnTo>
                  <a:pt x="1350263" y="272795"/>
                </a:lnTo>
                <a:lnTo>
                  <a:pt x="1388363" y="272795"/>
                </a:lnTo>
                <a:lnTo>
                  <a:pt x="1388973" y="271271"/>
                </a:lnTo>
                <a:close/>
              </a:path>
              <a:path w="1397634" h="287020">
                <a:moveTo>
                  <a:pt x="44703" y="271271"/>
                </a:moveTo>
                <a:lnTo>
                  <a:pt x="44195" y="271271"/>
                </a:lnTo>
                <a:lnTo>
                  <a:pt x="45338" y="271652"/>
                </a:lnTo>
                <a:lnTo>
                  <a:pt x="44703" y="271271"/>
                </a:lnTo>
                <a:close/>
              </a:path>
              <a:path w="1397634" h="287020">
                <a:moveTo>
                  <a:pt x="1368932" y="254888"/>
                </a:moveTo>
                <a:lnTo>
                  <a:pt x="1365503" y="260603"/>
                </a:lnTo>
                <a:lnTo>
                  <a:pt x="1357883" y="268223"/>
                </a:lnTo>
                <a:lnTo>
                  <a:pt x="1352168" y="271652"/>
                </a:lnTo>
                <a:lnTo>
                  <a:pt x="1353311" y="271271"/>
                </a:lnTo>
                <a:lnTo>
                  <a:pt x="1388973" y="271271"/>
                </a:lnTo>
                <a:lnTo>
                  <a:pt x="1391411" y="265175"/>
                </a:lnTo>
                <a:lnTo>
                  <a:pt x="1392935" y="265175"/>
                </a:lnTo>
                <a:lnTo>
                  <a:pt x="1392935" y="263651"/>
                </a:lnTo>
                <a:lnTo>
                  <a:pt x="1395475" y="256031"/>
                </a:lnTo>
                <a:lnTo>
                  <a:pt x="1368551" y="256031"/>
                </a:lnTo>
                <a:lnTo>
                  <a:pt x="1368932" y="254888"/>
                </a:lnTo>
                <a:close/>
              </a:path>
              <a:path w="1397634" h="287020">
                <a:moveTo>
                  <a:pt x="27431" y="252983"/>
                </a:moveTo>
                <a:lnTo>
                  <a:pt x="28955" y="256031"/>
                </a:lnTo>
                <a:lnTo>
                  <a:pt x="28574" y="254888"/>
                </a:lnTo>
                <a:lnTo>
                  <a:pt x="27431" y="252983"/>
                </a:lnTo>
                <a:close/>
              </a:path>
              <a:path w="1397634" h="287020">
                <a:moveTo>
                  <a:pt x="28574" y="254888"/>
                </a:moveTo>
                <a:lnTo>
                  <a:pt x="28955" y="256031"/>
                </a:lnTo>
                <a:lnTo>
                  <a:pt x="29260" y="256031"/>
                </a:lnTo>
                <a:lnTo>
                  <a:pt x="28574" y="254888"/>
                </a:lnTo>
                <a:close/>
              </a:path>
              <a:path w="1397634" h="287020">
                <a:moveTo>
                  <a:pt x="1370075" y="252983"/>
                </a:moveTo>
                <a:lnTo>
                  <a:pt x="1368932" y="254888"/>
                </a:lnTo>
                <a:lnTo>
                  <a:pt x="1368551" y="256031"/>
                </a:lnTo>
                <a:lnTo>
                  <a:pt x="1370075" y="252983"/>
                </a:lnTo>
                <a:close/>
              </a:path>
              <a:path w="1397634" h="287020">
                <a:moveTo>
                  <a:pt x="1395983" y="252983"/>
                </a:moveTo>
                <a:lnTo>
                  <a:pt x="1370075" y="252983"/>
                </a:lnTo>
                <a:lnTo>
                  <a:pt x="1368551" y="256031"/>
                </a:lnTo>
                <a:lnTo>
                  <a:pt x="1395475" y="256031"/>
                </a:lnTo>
                <a:lnTo>
                  <a:pt x="1395983" y="254507"/>
                </a:lnTo>
                <a:lnTo>
                  <a:pt x="1395983" y="252983"/>
                </a:lnTo>
                <a:close/>
              </a:path>
              <a:path w="1397634" h="287020">
                <a:moveTo>
                  <a:pt x="27939" y="252983"/>
                </a:moveTo>
                <a:lnTo>
                  <a:pt x="27431" y="252983"/>
                </a:lnTo>
                <a:lnTo>
                  <a:pt x="28574" y="254888"/>
                </a:lnTo>
                <a:lnTo>
                  <a:pt x="27939" y="252983"/>
                </a:lnTo>
                <a:close/>
              </a:path>
              <a:path w="1397634" h="287020">
                <a:moveTo>
                  <a:pt x="1368932" y="45338"/>
                </a:moveTo>
                <a:lnTo>
                  <a:pt x="1371599" y="53339"/>
                </a:lnTo>
                <a:lnTo>
                  <a:pt x="1371599" y="246887"/>
                </a:lnTo>
                <a:lnTo>
                  <a:pt x="1368932" y="254888"/>
                </a:lnTo>
                <a:lnTo>
                  <a:pt x="1370075" y="252983"/>
                </a:lnTo>
                <a:lnTo>
                  <a:pt x="1395983" y="252983"/>
                </a:lnTo>
                <a:lnTo>
                  <a:pt x="1395983" y="251459"/>
                </a:lnTo>
                <a:lnTo>
                  <a:pt x="1397507" y="240791"/>
                </a:lnTo>
                <a:lnTo>
                  <a:pt x="1397507" y="57911"/>
                </a:lnTo>
                <a:lnTo>
                  <a:pt x="1395983" y="48767"/>
                </a:lnTo>
                <a:lnTo>
                  <a:pt x="1395983" y="47243"/>
                </a:lnTo>
                <a:lnTo>
                  <a:pt x="1370075" y="47243"/>
                </a:lnTo>
                <a:lnTo>
                  <a:pt x="1368932" y="45338"/>
                </a:lnTo>
                <a:close/>
              </a:path>
              <a:path w="1397634" h="287020">
                <a:moveTo>
                  <a:pt x="28955" y="44195"/>
                </a:moveTo>
                <a:lnTo>
                  <a:pt x="27431" y="47243"/>
                </a:lnTo>
                <a:lnTo>
                  <a:pt x="28574" y="45338"/>
                </a:lnTo>
                <a:lnTo>
                  <a:pt x="28955" y="44195"/>
                </a:lnTo>
                <a:close/>
              </a:path>
              <a:path w="1397634" h="287020">
                <a:moveTo>
                  <a:pt x="28574" y="45338"/>
                </a:moveTo>
                <a:lnTo>
                  <a:pt x="27431" y="47243"/>
                </a:lnTo>
                <a:lnTo>
                  <a:pt x="27939" y="47243"/>
                </a:lnTo>
                <a:lnTo>
                  <a:pt x="28574" y="45338"/>
                </a:lnTo>
                <a:close/>
              </a:path>
              <a:path w="1397634" h="287020">
                <a:moveTo>
                  <a:pt x="1368551" y="44195"/>
                </a:moveTo>
                <a:lnTo>
                  <a:pt x="1368932" y="45338"/>
                </a:lnTo>
                <a:lnTo>
                  <a:pt x="1370075" y="47243"/>
                </a:lnTo>
                <a:lnTo>
                  <a:pt x="1368551" y="44195"/>
                </a:lnTo>
                <a:close/>
              </a:path>
              <a:path w="1397634" h="287020">
                <a:moveTo>
                  <a:pt x="1395475" y="44195"/>
                </a:moveTo>
                <a:lnTo>
                  <a:pt x="1368551" y="44195"/>
                </a:lnTo>
                <a:lnTo>
                  <a:pt x="1370075" y="47243"/>
                </a:lnTo>
                <a:lnTo>
                  <a:pt x="1395983" y="47243"/>
                </a:lnTo>
                <a:lnTo>
                  <a:pt x="1395983" y="45719"/>
                </a:lnTo>
                <a:lnTo>
                  <a:pt x="1395475" y="44195"/>
                </a:lnTo>
                <a:close/>
              </a:path>
              <a:path w="1397634" h="287020">
                <a:moveTo>
                  <a:pt x="29260" y="44195"/>
                </a:moveTo>
                <a:lnTo>
                  <a:pt x="28955" y="44195"/>
                </a:lnTo>
                <a:lnTo>
                  <a:pt x="28574" y="45338"/>
                </a:lnTo>
                <a:lnTo>
                  <a:pt x="29260" y="44195"/>
                </a:lnTo>
                <a:close/>
              </a:path>
              <a:path w="1397634" h="287020">
                <a:moveTo>
                  <a:pt x="1352168" y="28574"/>
                </a:moveTo>
                <a:lnTo>
                  <a:pt x="1357883" y="32003"/>
                </a:lnTo>
                <a:lnTo>
                  <a:pt x="1365503" y="39623"/>
                </a:lnTo>
                <a:lnTo>
                  <a:pt x="1368932" y="45338"/>
                </a:lnTo>
                <a:lnTo>
                  <a:pt x="1368551" y="44195"/>
                </a:lnTo>
                <a:lnTo>
                  <a:pt x="1395475" y="44195"/>
                </a:lnTo>
                <a:lnTo>
                  <a:pt x="1392935" y="36575"/>
                </a:lnTo>
                <a:lnTo>
                  <a:pt x="1392935" y="35051"/>
                </a:lnTo>
                <a:lnTo>
                  <a:pt x="1391411" y="35051"/>
                </a:lnTo>
                <a:lnTo>
                  <a:pt x="1388973" y="28955"/>
                </a:lnTo>
                <a:lnTo>
                  <a:pt x="1353311" y="28955"/>
                </a:lnTo>
                <a:lnTo>
                  <a:pt x="1352168" y="28574"/>
                </a:lnTo>
                <a:close/>
              </a:path>
              <a:path w="1397634" h="287020">
                <a:moveTo>
                  <a:pt x="47243" y="27431"/>
                </a:moveTo>
                <a:lnTo>
                  <a:pt x="44195" y="28955"/>
                </a:lnTo>
                <a:lnTo>
                  <a:pt x="45338" y="28574"/>
                </a:lnTo>
                <a:lnTo>
                  <a:pt x="47243" y="27431"/>
                </a:lnTo>
                <a:close/>
              </a:path>
              <a:path w="1397634" h="287020">
                <a:moveTo>
                  <a:pt x="45338" y="28574"/>
                </a:moveTo>
                <a:lnTo>
                  <a:pt x="44195" y="28955"/>
                </a:lnTo>
                <a:lnTo>
                  <a:pt x="44703" y="28955"/>
                </a:lnTo>
                <a:lnTo>
                  <a:pt x="45338" y="28574"/>
                </a:lnTo>
                <a:close/>
              </a:path>
              <a:path w="1397634" h="287020">
                <a:moveTo>
                  <a:pt x="1350263" y="27431"/>
                </a:moveTo>
                <a:lnTo>
                  <a:pt x="1352168" y="28574"/>
                </a:lnTo>
                <a:lnTo>
                  <a:pt x="1353311" y="28955"/>
                </a:lnTo>
                <a:lnTo>
                  <a:pt x="1350263" y="27431"/>
                </a:lnTo>
                <a:close/>
              </a:path>
              <a:path w="1397634" h="287020">
                <a:moveTo>
                  <a:pt x="1388363" y="27431"/>
                </a:moveTo>
                <a:lnTo>
                  <a:pt x="1350263" y="27431"/>
                </a:lnTo>
                <a:lnTo>
                  <a:pt x="1353311" y="28955"/>
                </a:lnTo>
                <a:lnTo>
                  <a:pt x="1388973" y="28955"/>
                </a:lnTo>
                <a:lnTo>
                  <a:pt x="1388363" y="27431"/>
                </a:lnTo>
                <a:close/>
              </a:path>
              <a:path w="1397634" h="287020">
                <a:moveTo>
                  <a:pt x="48767" y="27431"/>
                </a:moveTo>
                <a:lnTo>
                  <a:pt x="47243" y="27431"/>
                </a:lnTo>
                <a:lnTo>
                  <a:pt x="45338" y="28574"/>
                </a:lnTo>
                <a:lnTo>
                  <a:pt x="48767" y="27431"/>
                </a:lnTo>
                <a:close/>
              </a:path>
              <a:path w="1397634" h="287020">
                <a:moveTo>
                  <a:pt x="1386839" y="25907"/>
                </a:moveTo>
                <a:lnTo>
                  <a:pt x="1344167" y="25907"/>
                </a:lnTo>
                <a:lnTo>
                  <a:pt x="1352168" y="28574"/>
                </a:lnTo>
                <a:lnTo>
                  <a:pt x="1350263" y="27431"/>
                </a:lnTo>
                <a:lnTo>
                  <a:pt x="1388363" y="27431"/>
                </a:lnTo>
                <a:lnTo>
                  <a:pt x="1386839" y="25907"/>
                </a:lnTo>
                <a:close/>
              </a:path>
              <a:path w="1397634" h="287020">
                <a:moveTo>
                  <a:pt x="1362455" y="4571"/>
                </a:moveTo>
                <a:lnTo>
                  <a:pt x="35051" y="4571"/>
                </a:lnTo>
                <a:lnTo>
                  <a:pt x="35051" y="6095"/>
                </a:lnTo>
                <a:lnTo>
                  <a:pt x="27431" y="9143"/>
                </a:lnTo>
                <a:lnTo>
                  <a:pt x="25907" y="10667"/>
                </a:lnTo>
                <a:lnTo>
                  <a:pt x="1371599" y="10667"/>
                </a:lnTo>
                <a:lnTo>
                  <a:pt x="1370075" y="9143"/>
                </a:lnTo>
                <a:lnTo>
                  <a:pt x="1362455" y="6095"/>
                </a:lnTo>
                <a:lnTo>
                  <a:pt x="1362455" y="4571"/>
                </a:lnTo>
                <a:close/>
              </a:path>
              <a:path w="1397634" h="287020">
                <a:moveTo>
                  <a:pt x="1351787" y="1523"/>
                </a:moveTo>
                <a:lnTo>
                  <a:pt x="45719" y="1523"/>
                </a:lnTo>
                <a:lnTo>
                  <a:pt x="36575" y="4571"/>
                </a:lnTo>
                <a:lnTo>
                  <a:pt x="1360931" y="4571"/>
                </a:lnTo>
                <a:lnTo>
                  <a:pt x="1351787" y="1523"/>
                </a:lnTo>
                <a:close/>
              </a:path>
              <a:path w="1397634" h="287020">
                <a:moveTo>
                  <a:pt x="1338071" y="0"/>
                </a:moveTo>
                <a:lnTo>
                  <a:pt x="57911" y="0"/>
                </a:lnTo>
                <a:lnTo>
                  <a:pt x="48767" y="1523"/>
                </a:lnTo>
                <a:lnTo>
                  <a:pt x="1348739" y="1523"/>
                </a:lnTo>
                <a:lnTo>
                  <a:pt x="1338071" y="0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22585" y="3657306"/>
            <a:ext cx="107315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1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statement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19200" y="3886200"/>
            <a:ext cx="6705600" cy="24383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67400" y="3886200"/>
            <a:ext cx="129539" cy="167640"/>
          </a:xfrm>
          <a:custGeom>
            <a:avLst/>
            <a:gdLst/>
            <a:ahLst/>
            <a:cxnLst/>
            <a:rect l="l" t="t" r="r" b="b"/>
            <a:pathLst>
              <a:path w="129539" h="167639">
                <a:moveTo>
                  <a:pt x="100583" y="128016"/>
                </a:moveTo>
                <a:lnTo>
                  <a:pt x="91439" y="131064"/>
                </a:lnTo>
                <a:lnTo>
                  <a:pt x="79247" y="134112"/>
                </a:lnTo>
                <a:lnTo>
                  <a:pt x="71627" y="134112"/>
                </a:lnTo>
                <a:lnTo>
                  <a:pt x="53339" y="137160"/>
                </a:lnTo>
                <a:lnTo>
                  <a:pt x="44195" y="137160"/>
                </a:lnTo>
                <a:lnTo>
                  <a:pt x="22859" y="138684"/>
                </a:lnTo>
                <a:lnTo>
                  <a:pt x="0" y="138684"/>
                </a:lnTo>
                <a:lnTo>
                  <a:pt x="1523" y="167640"/>
                </a:lnTo>
                <a:lnTo>
                  <a:pt x="24383" y="167640"/>
                </a:lnTo>
                <a:lnTo>
                  <a:pt x="45719" y="166116"/>
                </a:lnTo>
                <a:lnTo>
                  <a:pt x="56387" y="164592"/>
                </a:lnTo>
                <a:lnTo>
                  <a:pt x="67055" y="164592"/>
                </a:lnTo>
                <a:lnTo>
                  <a:pt x="76199" y="163068"/>
                </a:lnTo>
                <a:lnTo>
                  <a:pt x="106679" y="156972"/>
                </a:lnTo>
                <a:lnTo>
                  <a:pt x="111251" y="153924"/>
                </a:lnTo>
                <a:lnTo>
                  <a:pt x="115823" y="152400"/>
                </a:lnTo>
                <a:lnTo>
                  <a:pt x="117347" y="152400"/>
                </a:lnTo>
                <a:lnTo>
                  <a:pt x="120395" y="149352"/>
                </a:lnTo>
                <a:lnTo>
                  <a:pt x="121919" y="149352"/>
                </a:lnTo>
                <a:lnTo>
                  <a:pt x="121919" y="147828"/>
                </a:lnTo>
                <a:lnTo>
                  <a:pt x="123443" y="147828"/>
                </a:lnTo>
                <a:lnTo>
                  <a:pt x="126491" y="144780"/>
                </a:lnTo>
                <a:lnTo>
                  <a:pt x="128015" y="141732"/>
                </a:lnTo>
                <a:lnTo>
                  <a:pt x="128015" y="138684"/>
                </a:lnTo>
                <a:lnTo>
                  <a:pt x="129539" y="137160"/>
                </a:lnTo>
                <a:lnTo>
                  <a:pt x="129539" y="132588"/>
                </a:lnTo>
                <a:lnTo>
                  <a:pt x="100583" y="132588"/>
                </a:lnTo>
                <a:lnTo>
                  <a:pt x="100583" y="128016"/>
                </a:lnTo>
                <a:close/>
              </a:path>
              <a:path w="129539" h="167639">
                <a:moveTo>
                  <a:pt x="103631" y="126492"/>
                </a:moveTo>
                <a:lnTo>
                  <a:pt x="102107" y="128016"/>
                </a:lnTo>
                <a:lnTo>
                  <a:pt x="100583" y="128016"/>
                </a:lnTo>
                <a:lnTo>
                  <a:pt x="100583" y="132588"/>
                </a:lnTo>
                <a:lnTo>
                  <a:pt x="102869" y="128016"/>
                </a:lnTo>
                <a:lnTo>
                  <a:pt x="102107" y="128016"/>
                </a:lnTo>
                <a:lnTo>
                  <a:pt x="103631" y="126492"/>
                </a:lnTo>
                <a:close/>
              </a:path>
              <a:path w="129539" h="167639">
                <a:moveTo>
                  <a:pt x="129539" y="126492"/>
                </a:moveTo>
                <a:lnTo>
                  <a:pt x="103631" y="126492"/>
                </a:lnTo>
                <a:lnTo>
                  <a:pt x="100583" y="132588"/>
                </a:lnTo>
                <a:lnTo>
                  <a:pt x="129539" y="132588"/>
                </a:lnTo>
                <a:lnTo>
                  <a:pt x="129539" y="126492"/>
                </a:lnTo>
                <a:close/>
              </a:path>
              <a:path w="129539" h="167639">
                <a:moveTo>
                  <a:pt x="129539" y="0"/>
                </a:moveTo>
                <a:lnTo>
                  <a:pt x="100583" y="0"/>
                </a:lnTo>
                <a:lnTo>
                  <a:pt x="100583" y="128016"/>
                </a:lnTo>
                <a:lnTo>
                  <a:pt x="103631" y="126492"/>
                </a:lnTo>
                <a:lnTo>
                  <a:pt x="129539" y="126492"/>
                </a:lnTo>
                <a:lnTo>
                  <a:pt x="129539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81343" y="3893058"/>
            <a:ext cx="1355090" cy="0"/>
          </a:xfrm>
          <a:custGeom>
            <a:avLst/>
            <a:gdLst/>
            <a:ahLst/>
            <a:cxnLst/>
            <a:rect l="l" t="t" r="r" b="b"/>
            <a:pathLst>
              <a:path w="1355090">
                <a:moveTo>
                  <a:pt x="0" y="0"/>
                </a:moveTo>
                <a:lnTo>
                  <a:pt x="1354836" y="0"/>
                </a:lnTo>
              </a:path>
            </a:pathLst>
          </a:custGeom>
          <a:ln w="14986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00800" y="4024884"/>
            <a:ext cx="243840" cy="1172210"/>
          </a:xfrm>
          <a:custGeom>
            <a:avLst/>
            <a:gdLst/>
            <a:ahLst/>
            <a:cxnLst/>
            <a:rect l="l" t="t" r="r" b="b"/>
            <a:pathLst>
              <a:path w="243840" h="1172210">
                <a:moveTo>
                  <a:pt x="100583" y="1132331"/>
                </a:moveTo>
                <a:lnTo>
                  <a:pt x="91439" y="1135379"/>
                </a:lnTo>
                <a:lnTo>
                  <a:pt x="79247" y="1138427"/>
                </a:lnTo>
                <a:lnTo>
                  <a:pt x="71627" y="1138427"/>
                </a:lnTo>
                <a:lnTo>
                  <a:pt x="53339" y="1141475"/>
                </a:lnTo>
                <a:lnTo>
                  <a:pt x="44195" y="1141475"/>
                </a:lnTo>
                <a:lnTo>
                  <a:pt x="22859" y="1142999"/>
                </a:lnTo>
                <a:lnTo>
                  <a:pt x="0" y="1142999"/>
                </a:lnTo>
                <a:lnTo>
                  <a:pt x="1523" y="1171955"/>
                </a:lnTo>
                <a:lnTo>
                  <a:pt x="24383" y="1171955"/>
                </a:lnTo>
                <a:lnTo>
                  <a:pt x="45719" y="1170431"/>
                </a:lnTo>
                <a:lnTo>
                  <a:pt x="56387" y="1168907"/>
                </a:lnTo>
                <a:lnTo>
                  <a:pt x="67055" y="1168907"/>
                </a:lnTo>
                <a:lnTo>
                  <a:pt x="76199" y="1167383"/>
                </a:lnTo>
                <a:lnTo>
                  <a:pt x="106679" y="1161287"/>
                </a:lnTo>
                <a:lnTo>
                  <a:pt x="111251" y="1158239"/>
                </a:lnTo>
                <a:lnTo>
                  <a:pt x="115823" y="1156715"/>
                </a:lnTo>
                <a:lnTo>
                  <a:pt x="117347" y="1156715"/>
                </a:lnTo>
                <a:lnTo>
                  <a:pt x="120395" y="1153667"/>
                </a:lnTo>
                <a:lnTo>
                  <a:pt x="121919" y="1153667"/>
                </a:lnTo>
                <a:lnTo>
                  <a:pt x="121919" y="1152143"/>
                </a:lnTo>
                <a:lnTo>
                  <a:pt x="123443" y="1152143"/>
                </a:lnTo>
                <a:lnTo>
                  <a:pt x="126491" y="1149095"/>
                </a:lnTo>
                <a:lnTo>
                  <a:pt x="128015" y="1146047"/>
                </a:lnTo>
                <a:lnTo>
                  <a:pt x="128015" y="1142999"/>
                </a:lnTo>
                <a:lnTo>
                  <a:pt x="129539" y="1141475"/>
                </a:lnTo>
                <a:lnTo>
                  <a:pt x="129539" y="1136903"/>
                </a:lnTo>
                <a:lnTo>
                  <a:pt x="100583" y="1136903"/>
                </a:lnTo>
                <a:lnTo>
                  <a:pt x="100583" y="1132331"/>
                </a:lnTo>
                <a:close/>
              </a:path>
              <a:path w="243840" h="1172210">
                <a:moveTo>
                  <a:pt x="103631" y="1130807"/>
                </a:moveTo>
                <a:lnTo>
                  <a:pt x="102107" y="1132331"/>
                </a:lnTo>
                <a:lnTo>
                  <a:pt x="100583" y="1132331"/>
                </a:lnTo>
                <a:lnTo>
                  <a:pt x="100583" y="1136903"/>
                </a:lnTo>
                <a:lnTo>
                  <a:pt x="102869" y="1132331"/>
                </a:lnTo>
                <a:lnTo>
                  <a:pt x="102107" y="1132331"/>
                </a:lnTo>
                <a:lnTo>
                  <a:pt x="103631" y="1130807"/>
                </a:lnTo>
                <a:close/>
              </a:path>
              <a:path w="243840" h="1172210">
                <a:moveTo>
                  <a:pt x="129539" y="1130807"/>
                </a:moveTo>
                <a:lnTo>
                  <a:pt x="103631" y="1130807"/>
                </a:lnTo>
                <a:lnTo>
                  <a:pt x="100583" y="1136903"/>
                </a:lnTo>
                <a:lnTo>
                  <a:pt x="129539" y="1136903"/>
                </a:lnTo>
                <a:lnTo>
                  <a:pt x="129539" y="1130807"/>
                </a:lnTo>
                <a:close/>
              </a:path>
              <a:path w="243840" h="1172210">
                <a:moveTo>
                  <a:pt x="115606" y="585869"/>
                </a:moveTo>
                <a:lnTo>
                  <a:pt x="109727" y="589787"/>
                </a:lnTo>
                <a:lnTo>
                  <a:pt x="108203" y="589787"/>
                </a:lnTo>
                <a:lnTo>
                  <a:pt x="108203" y="591311"/>
                </a:lnTo>
                <a:lnTo>
                  <a:pt x="106679" y="591311"/>
                </a:lnTo>
                <a:lnTo>
                  <a:pt x="103631" y="594359"/>
                </a:lnTo>
                <a:lnTo>
                  <a:pt x="102107" y="597407"/>
                </a:lnTo>
                <a:lnTo>
                  <a:pt x="102107" y="598931"/>
                </a:lnTo>
                <a:lnTo>
                  <a:pt x="100583" y="600455"/>
                </a:lnTo>
                <a:lnTo>
                  <a:pt x="100583" y="1132331"/>
                </a:lnTo>
                <a:lnTo>
                  <a:pt x="103631" y="1130807"/>
                </a:lnTo>
                <a:lnTo>
                  <a:pt x="129539" y="1130807"/>
                </a:lnTo>
                <a:lnTo>
                  <a:pt x="129539" y="612647"/>
                </a:lnTo>
                <a:lnTo>
                  <a:pt x="124967" y="612647"/>
                </a:lnTo>
                <a:lnTo>
                  <a:pt x="126999" y="611631"/>
                </a:lnTo>
                <a:lnTo>
                  <a:pt x="128015" y="609599"/>
                </a:lnTo>
                <a:lnTo>
                  <a:pt x="129539" y="605027"/>
                </a:lnTo>
                <a:lnTo>
                  <a:pt x="158495" y="605027"/>
                </a:lnTo>
                <a:lnTo>
                  <a:pt x="166115" y="603503"/>
                </a:lnTo>
                <a:lnTo>
                  <a:pt x="175259" y="601979"/>
                </a:lnTo>
                <a:lnTo>
                  <a:pt x="185927" y="601979"/>
                </a:lnTo>
                <a:lnTo>
                  <a:pt x="205739" y="600455"/>
                </a:lnTo>
                <a:lnTo>
                  <a:pt x="184403" y="598931"/>
                </a:lnTo>
                <a:lnTo>
                  <a:pt x="173735" y="597407"/>
                </a:lnTo>
                <a:lnTo>
                  <a:pt x="163067" y="597407"/>
                </a:lnTo>
                <a:lnTo>
                  <a:pt x="153923" y="595883"/>
                </a:lnTo>
                <a:lnTo>
                  <a:pt x="123443" y="589787"/>
                </a:lnTo>
                <a:lnTo>
                  <a:pt x="115606" y="585869"/>
                </a:lnTo>
                <a:close/>
              </a:path>
              <a:path w="243840" h="1172210">
                <a:moveTo>
                  <a:pt x="126999" y="611631"/>
                </a:moveTo>
                <a:lnTo>
                  <a:pt x="124967" y="612647"/>
                </a:lnTo>
                <a:lnTo>
                  <a:pt x="126491" y="612647"/>
                </a:lnTo>
                <a:lnTo>
                  <a:pt x="126999" y="611631"/>
                </a:lnTo>
                <a:close/>
              </a:path>
              <a:path w="243840" h="1172210">
                <a:moveTo>
                  <a:pt x="128015" y="611123"/>
                </a:moveTo>
                <a:lnTo>
                  <a:pt x="126999" y="611631"/>
                </a:lnTo>
                <a:lnTo>
                  <a:pt x="126491" y="612647"/>
                </a:lnTo>
                <a:lnTo>
                  <a:pt x="128015" y="611123"/>
                </a:lnTo>
                <a:close/>
              </a:path>
              <a:path w="243840" h="1172210">
                <a:moveTo>
                  <a:pt x="129539" y="610615"/>
                </a:moveTo>
                <a:lnTo>
                  <a:pt x="128015" y="611123"/>
                </a:lnTo>
                <a:lnTo>
                  <a:pt x="126491" y="612647"/>
                </a:lnTo>
                <a:lnTo>
                  <a:pt x="129539" y="612647"/>
                </a:lnTo>
                <a:lnTo>
                  <a:pt x="129539" y="610615"/>
                </a:lnTo>
                <a:close/>
              </a:path>
              <a:path w="243840" h="1172210">
                <a:moveTo>
                  <a:pt x="129539" y="605027"/>
                </a:moveTo>
                <a:lnTo>
                  <a:pt x="128015" y="609599"/>
                </a:lnTo>
                <a:lnTo>
                  <a:pt x="126999" y="611631"/>
                </a:lnTo>
                <a:lnTo>
                  <a:pt x="128015" y="611123"/>
                </a:lnTo>
                <a:lnTo>
                  <a:pt x="129539" y="610615"/>
                </a:lnTo>
                <a:lnTo>
                  <a:pt x="129539" y="605027"/>
                </a:lnTo>
                <a:close/>
              </a:path>
              <a:path w="243840" h="1172210">
                <a:moveTo>
                  <a:pt x="150875" y="605027"/>
                </a:moveTo>
                <a:lnTo>
                  <a:pt x="129539" y="605027"/>
                </a:lnTo>
                <a:lnTo>
                  <a:pt x="129539" y="610615"/>
                </a:lnTo>
                <a:lnTo>
                  <a:pt x="137159" y="608075"/>
                </a:lnTo>
                <a:lnTo>
                  <a:pt x="143255" y="606551"/>
                </a:lnTo>
                <a:lnTo>
                  <a:pt x="150875" y="605027"/>
                </a:lnTo>
                <a:close/>
              </a:path>
              <a:path w="243840" h="1172210">
                <a:moveTo>
                  <a:pt x="228599" y="571499"/>
                </a:moveTo>
                <a:lnTo>
                  <a:pt x="205739" y="571499"/>
                </a:lnTo>
                <a:lnTo>
                  <a:pt x="184403" y="573023"/>
                </a:lnTo>
                <a:lnTo>
                  <a:pt x="173735" y="574547"/>
                </a:lnTo>
                <a:lnTo>
                  <a:pt x="164591" y="574547"/>
                </a:lnTo>
                <a:lnTo>
                  <a:pt x="146303" y="577595"/>
                </a:lnTo>
                <a:lnTo>
                  <a:pt x="131063" y="580643"/>
                </a:lnTo>
                <a:lnTo>
                  <a:pt x="118871" y="583691"/>
                </a:lnTo>
                <a:lnTo>
                  <a:pt x="115606" y="585869"/>
                </a:lnTo>
                <a:lnTo>
                  <a:pt x="123443" y="589787"/>
                </a:lnTo>
                <a:lnTo>
                  <a:pt x="153923" y="595883"/>
                </a:lnTo>
                <a:lnTo>
                  <a:pt x="163067" y="597407"/>
                </a:lnTo>
                <a:lnTo>
                  <a:pt x="173735" y="597407"/>
                </a:lnTo>
                <a:lnTo>
                  <a:pt x="184403" y="598931"/>
                </a:lnTo>
                <a:lnTo>
                  <a:pt x="205739" y="600455"/>
                </a:lnTo>
                <a:lnTo>
                  <a:pt x="228599" y="600455"/>
                </a:lnTo>
                <a:lnTo>
                  <a:pt x="228599" y="571499"/>
                </a:lnTo>
                <a:close/>
              </a:path>
              <a:path w="243840" h="1172210">
                <a:moveTo>
                  <a:pt x="237743" y="571499"/>
                </a:moveTo>
                <a:lnTo>
                  <a:pt x="228599" y="571499"/>
                </a:lnTo>
                <a:lnTo>
                  <a:pt x="228599" y="600455"/>
                </a:lnTo>
                <a:lnTo>
                  <a:pt x="237743" y="600455"/>
                </a:lnTo>
                <a:lnTo>
                  <a:pt x="243839" y="594359"/>
                </a:lnTo>
                <a:lnTo>
                  <a:pt x="243839" y="577595"/>
                </a:lnTo>
                <a:lnTo>
                  <a:pt x="237743" y="571499"/>
                </a:lnTo>
                <a:close/>
              </a:path>
              <a:path w="243840" h="1172210">
                <a:moveTo>
                  <a:pt x="100583" y="39115"/>
                </a:moveTo>
                <a:lnTo>
                  <a:pt x="100583" y="571499"/>
                </a:lnTo>
                <a:lnTo>
                  <a:pt x="102107" y="573023"/>
                </a:lnTo>
                <a:lnTo>
                  <a:pt x="102107" y="574547"/>
                </a:lnTo>
                <a:lnTo>
                  <a:pt x="103631" y="577595"/>
                </a:lnTo>
                <a:lnTo>
                  <a:pt x="106679" y="580643"/>
                </a:lnTo>
                <a:lnTo>
                  <a:pt x="108203" y="580643"/>
                </a:lnTo>
                <a:lnTo>
                  <a:pt x="108203" y="582167"/>
                </a:lnTo>
                <a:lnTo>
                  <a:pt x="109727" y="582167"/>
                </a:lnTo>
                <a:lnTo>
                  <a:pt x="112775" y="585215"/>
                </a:lnTo>
                <a:lnTo>
                  <a:pt x="114299" y="585215"/>
                </a:lnTo>
                <a:lnTo>
                  <a:pt x="115606" y="585869"/>
                </a:lnTo>
                <a:lnTo>
                  <a:pt x="118871" y="583691"/>
                </a:lnTo>
                <a:lnTo>
                  <a:pt x="131063" y="580643"/>
                </a:lnTo>
                <a:lnTo>
                  <a:pt x="146303" y="577595"/>
                </a:lnTo>
                <a:lnTo>
                  <a:pt x="164591" y="574547"/>
                </a:lnTo>
                <a:lnTo>
                  <a:pt x="173735" y="574547"/>
                </a:lnTo>
                <a:lnTo>
                  <a:pt x="184403" y="573023"/>
                </a:lnTo>
                <a:lnTo>
                  <a:pt x="205739" y="571499"/>
                </a:lnTo>
                <a:lnTo>
                  <a:pt x="207263" y="571499"/>
                </a:lnTo>
                <a:lnTo>
                  <a:pt x="185927" y="569975"/>
                </a:lnTo>
                <a:lnTo>
                  <a:pt x="176783" y="569975"/>
                </a:lnTo>
                <a:lnTo>
                  <a:pt x="158495" y="566927"/>
                </a:lnTo>
                <a:lnTo>
                  <a:pt x="129539" y="566927"/>
                </a:lnTo>
                <a:lnTo>
                  <a:pt x="128015" y="562355"/>
                </a:lnTo>
                <a:lnTo>
                  <a:pt x="126491" y="559307"/>
                </a:lnTo>
                <a:lnTo>
                  <a:pt x="129539" y="559307"/>
                </a:lnTo>
                <a:lnTo>
                  <a:pt x="129539" y="41147"/>
                </a:lnTo>
                <a:lnTo>
                  <a:pt x="103631" y="41147"/>
                </a:lnTo>
                <a:lnTo>
                  <a:pt x="102107" y="39623"/>
                </a:lnTo>
                <a:lnTo>
                  <a:pt x="100583" y="39115"/>
                </a:lnTo>
                <a:close/>
              </a:path>
              <a:path w="243840" h="1172210">
                <a:moveTo>
                  <a:pt x="126491" y="559307"/>
                </a:moveTo>
                <a:lnTo>
                  <a:pt x="128015" y="562355"/>
                </a:lnTo>
                <a:lnTo>
                  <a:pt x="129539" y="566927"/>
                </a:lnTo>
                <a:lnTo>
                  <a:pt x="129539" y="560831"/>
                </a:lnTo>
                <a:lnTo>
                  <a:pt x="128015" y="560831"/>
                </a:lnTo>
                <a:lnTo>
                  <a:pt x="126491" y="559307"/>
                </a:lnTo>
                <a:close/>
              </a:path>
              <a:path w="243840" h="1172210">
                <a:moveTo>
                  <a:pt x="129539" y="560831"/>
                </a:moveTo>
                <a:lnTo>
                  <a:pt x="129539" y="566927"/>
                </a:lnTo>
                <a:lnTo>
                  <a:pt x="150875" y="566927"/>
                </a:lnTo>
                <a:lnTo>
                  <a:pt x="138683" y="563879"/>
                </a:lnTo>
                <a:lnTo>
                  <a:pt x="129539" y="560831"/>
                </a:lnTo>
                <a:close/>
              </a:path>
              <a:path w="243840" h="1172210">
                <a:moveTo>
                  <a:pt x="126491" y="559307"/>
                </a:moveTo>
                <a:lnTo>
                  <a:pt x="128015" y="560831"/>
                </a:lnTo>
                <a:lnTo>
                  <a:pt x="129539" y="560831"/>
                </a:lnTo>
                <a:lnTo>
                  <a:pt x="126491" y="559307"/>
                </a:lnTo>
                <a:close/>
              </a:path>
              <a:path w="243840" h="1172210">
                <a:moveTo>
                  <a:pt x="129539" y="559307"/>
                </a:moveTo>
                <a:lnTo>
                  <a:pt x="126491" y="559307"/>
                </a:lnTo>
                <a:lnTo>
                  <a:pt x="129539" y="560831"/>
                </a:lnTo>
                <a:lnTo>
                  <a:pt x="129539" y="559307"/>
                </a:lnTo>
                <a:close/>
              </a:path>
              <a:path w="243840" h="1172210">
                <a:moveTo>
                  <a:pt x="102107" y="39623"/>
                </a:moveTo>
                <a:lnTo>
                  <a:pt x="103631" y="41147"/>
                </a:lnTo>
                <a:lnTo>
                  <a:pt x="103123" y="40131"/>
                </a:lnTo>
                <a:lnTo>
                  <a:pt x="102107" y="39623"/>
                </a:lnTo>
                <a:close/>
              </a:path>
              <a:path w="243840" h="1172210">
                <a:moveTo>
                  <a:pt x="103123" y="40131"/>
                </a:moveTo>
                <a:lnTo>
                  <a:pt x="103631" y="41147"/>
                </a:lnTo>
                <a:lnTo>
                  <a:pt x="105155" y="41147"/>
                </a:lnTo>
                <a:lnTo>
                  <a:pt x="103123" y="40131"/>
                </a:lnTo>
                <a:close/>
              </a:path>
              <a:path w="243840" h="1172210">
                <a:moveTo>
                  <a:pt x="24383" y="0"/>
                </a:moveTo>
                <a:lnTo>
                  <a:pt x="1523" y="0"/>
                </a:lnTo>
                <a:lnTo>
                  <a:pt x="0" y="28955"/>
                </a:lnTo>
                <a:lnTo>
                  <a:pt x="22859" y="28955"/>
                </a:lnTo>
                <a:lnTo>
                  <a:pt x="44195" y="30479"/>
                </a:lnTo>
                <a:lnTo>
                  <a:pt x="54863" y="30479"/>
                </a:lnTo>
                <a:lnTo>
                  <a:pt x="62483" y="32003"/>
                </a:lnTo>
                <a:lnTo>
                  <a:pt x="71627" y="33527"/>
                </a:lnTo>
                <a:lnTo>
                  <a:pt x="100583" y="33527"/>
                </a:lnTo>
                <a:lnTo>
                  <a:pt x="100583" y="35051"/>
                </a:lnTo>
                <a:lnTo>
                  <a:pt x="103123" y="40131"/>
                </a:lnTo>
                <a:lnTo>
                  <a:pt x="105155" y="41147"/>
                </a:lnTo>
                <a:lnTo>
                  <a:pt x="129539" y="41147"/>
                </a:lnTo>
                <a:lnTo>
                  <a:pt x="129539" y="30479"/>
                </a:lnTo>
                <a:lnTo>
                  <a:pt x="128015" y="28955"/>
                </a:lnTo>
                <a:lnTo>
                  <a:pt x="128015" y="25907"/>
                </a:lnTo>
                <a:lnTo>
                  <a:pt x="126491" y="22859"/>
                </a:lnTo>
                <a:lnTo>
                  <a:pt x="123443" y="19811"/>
                </a:lnTo>
                <a:lnTo>
                  <a:pt x="121919" y="19811"/>
                </a:lnTo>
                <a:lnTo>
                  <a:pt x="121919" y="18287"/>
                </a:lnTo>
                <a:lnTo>
                  <a:pt x="120395" y="18287"/>
                </a:lnTo>
                <a:lnTo>
                  <a:pt x="111251" y="12191"/>
                </a:lnTo>
                <a:lnTo>
                  <a:pt x="99059" y="9143"/>
                </a:lnTo>
                <a:lnTo>
                  <a:pt x="83819" y="6095"/>
                </a:lnTo>
                <a:lnTo>
                  <a:pt x="65531" y="3047"/>
                </a:lnTo>
                <a:lnTo>
                  <a:pt x="56387" y="3047"/>
                </a:lnTo>
                <a:lnTo>
                  <a:pt x="45719" y="1523"/>
                </a:lnTo>
                <a:lnTo>
                  <a:pt x="24383" y="0"/>
                </a:lnTo>
                <a:close/>
              </a:path>
              <a:path w="243840" h="1172210">
                <a:moveTo>
                  <a:pt x="100583" y="35051"/>
                </a:moveTo>
                <a:lnTo>
                  <a:pt x="100583" y="39115"/>
                </a:lnTo>
                <a:lnTo>
                  <a:pt x="102107" y="39623"/>
                </a:lnTo>
                <a:lnTo>
                  <a:pt x="103123" y="40131"/>
                </a:lnTo>
                <a:lnTo>
                  <a:pt x="100583" y="35051"/>
                </a:lnTo>
                <a:close/>
              </a:path>
              <a:path w="243840" h="1172210">
                <a:moveTo>
                  <a:pt x="100583" y="33527"/>
                </a:moveTo>
                <a:lnTo>
                  <a:pt x="79247" y="33527"/>
                </a:lnTo>
                <a:lnTo>
                  <a:pt x="86867" y="35051"/>
                </a:lnTo>
                <a:lnTo>
                  <a:pt x="92963" y="36575"/>
                </a:lnTo>
                <a:lnTo>
                  <a:pt x="100583" y="39115"/>
                </a:lnTo>
                <a:lnTo>
                  <a:pt x="100583" y="33527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90359" y="4477511"/>
            <a:ext cx="1737360" cy="274320"/>
          </a:xfrm>
          <a:custGeom>
            <a:avLst/>
            <a:gdLst/>
            <a:ahLst/>
            <a:cxnLst/>
            <a:rect l="l" t="t" r="r" b="b"/>
            <a:pathLst>
              <a:path w="1737359" h="274320">
                <a:moveTo>
                  <a:pt x="1691639" y="0"/>
                </a:moveTo>
                <a:lnTo>
                  <a:pt x="44334" y="20"/>
                </a:lnTo>
                <a:lnTo>
                  <a:pt x="8340" y="19502"/>
                </a:lnTo>
                <a:lnTo>
                  <a:pt x="0" y="45719"/>
                </a:lnTo>
                <a:lnTo>
                  <a:pt x="18" y="229985"/>
                </a:lnTo>
                <a:lnTo>
                  <a:pt x="18840" y="265979"/>
                </a:lnTo>
                <a:lnTo>
                  <a:pt x="45719" y="274319"/>
                </a:lnTo>
                <a:lnTo>
                  <a:pt x="1692946" y="274301"/>
                </a:lnTo>
                <a:lnTo>
                  <a:pt x="1728590" y="255479"/>
                </a:lnTo>
                <a:lnTo>
                  <a:pt x="1737359" y="228599"/>
                </a:lnTo>
                <a:lnTo>
                  <a:pt x="1737339" y="44413"/>
                </a:lnTo>
                <a:lnTo>
                  <a:pt x="1717856" y="8769"/>
                </a:lnTo>
                <a:lnTo>
                  <a:pt x="1691639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76643" y="4465320"/>
            <a:ext cx="1763395" cy="300355"/>
          </a:xfrm>
          <a:custGeom>
            <a:avLst/>
            <a:gdLst/>
            <a:ahLst/>
            <a:cxnLst/>
            <a:rect l="l" t="t" r="r" b="b"/>
            <a:pathLst>
              <a:path w="1763395" h="300354">
                <a:moveTo>
                  <a:pt x="1716023" y="298703"/>
                </a:moveTo>
                <a:lnTo>
                  <a:pt x="48767" y="298703"/>
                </a:lnTo>
                <a:lnTo>
                  <a:pt x="59435" y="300227"/>
                </a:lnTo>
                <a:lnTo>
                  <a:pt x="1706879" y="300227"/>
                </a:lnTo>
                <a:lnTo>
                  <a:pt x="1716023" y="298703"/>
                </a:lnTo>
                <a:close/>
              </a:path>
              <a:path w="1763395" h="300354">
                <a:moveTo>
                  <a:pt x="1726691" y="295655"/>
                </a:moveTo>
                <a:lnTo>
                  <a:pt x="38099" y="295655"/>
                </a:lnTo>
                <a:lnTo>
                  <a:pt x="45719" y="298703"/>
                </a:lnTo>
                <a:lnTo>
                  <a:pt x="1717547" y="298703"/>
                </a:lnTo>
                <a:lnTo>
                  <a:pt x="1726691" y="295655"/>
                </a:lnTo>
                <a:close/>
              </a:path>
              <a:path w="1763395" h="300354">
                <a:moveTo>
                  <a:pt x="1737359" y="289559"/>
                </a:moveTo>
                <a:lnTo>
                  <a:pt x="27431" y="289559"/>
                </a:lnTo>
                <a:lnTo>
                  <a:pt x="27431" y="291083"/>
                </a:lnTo>
                <a:lnTo>
                  <a:pt x="35051" y="294131"/>
                </a:lnTo>
                <a:lnTo>
                  <a:pt x="36575" y="295655"/>
                </a:lnTo>
                <a:lnTo>
                  <a:pt x="1728215" y="295655"/>
                </a:lnTo>
                <a:lnTo>
                  <a:pt x="1728215" y="294131"/>
                </a:lnTo>
                <a:lnTo>
                  <a:pt x="1737359" y="291083"/>
                </a:lnTo>
                <a:lnTo>
                  <a:pt x="1737359" y="289559"/>
                </a:lnTo>
                <a:close/>
              </a:path>
              <a:path w="1763395" h="300354">
                <a:moveTo>
                  <a:pt x="1728215" y="4571"/>
                </a:moveTo>
                <a:lnTo>
                  <a:pt x="35051" y="4571"/>
                </a:lnTo>
                <a:lnTo>
                  <a:pt x="27431" y="9143"/>
                </a:lnTo>
                <a:lnTo>
                  <a:pt x="25907" y="10667"/>
                </a:lnTo>
                <a:lnTo>
                  <a:pt x="18287" y="16763"/>
                </a:lnTo>
                <a:lnTo>
                  <a:pt x="10667" y="24383"/>
                </a:lnTo>
                <a:lnTo>
                  <a:pt x="10667" y="27431"/>
                </a:lnTo>
                <a:lnTo>
                  <a:pt x="6095" y="35051"/>
                </a:lnTo>
                <a:lnTo>
                  <a:pt x="4571" y="36575"/>
                </a:lnTo>
                <a:lnTo>
                  <a:pt x="1523" y="45719"/>
                </a:lnTo>
                <a:lnTo>
                  <a:pt x="1523" y="47243"/>
                </a:lnTo>
                <a:lnTo>
                  <a:pt x="0" y="57911"/>
                </a:lnTo>
                <a:lnTo>
                  <a:pt x="0" y="242315"/>
                </a:lnTo>
                <a:lnTo>
                  <a:pt x="1523" y="251459"/>
                </a:lnTo>
                <a:lnTo>
                  <a:pt x="1523" y="254507"/>
                </a:lnTo>
                <a:lnTo>
                  <a:pt x="4571" y="263651"/>
                </a:lnTo>
                <a:lnTo>
                  <a:pt x="6095" y="265175"/>
                </a:lnTo>
                <a:lnTo>
                  <a:pt x="10667" y="272795"/>
                </a:lnTo>
                <a:lnTo>
                  <a:pt x="10667" y="274319"/>
                </a:lnTo>
                <a:lnTo>
                  <a:pt x="16763" y="281939"/>
                </a:lnTo>
                <a:lnTo>
                  <a:pt x="18287" y="281939"/>
                </a:lnTo>
                <a:lnTo>
                  <a:pt x="18287" y="283463"/>
                </a:lnTo>
                <a:lnTo>
                  <a:pt x="25907" y="289559"/>
                </a:lnTo>
                <a:lnTo>
                  <a:pt x="1738883" y="289559"/>
                </a:lnTo>
                <a:lnTo>
                  <a:pt x="1744979" y="283463"/>
                </a:lnTo>
                <a:lnTo>
                  <a:pt x="1746503" y="283463"/>
                </a:lnTo>
                <a:lnTo>
                  <a:pt x="1746503" y="281939"/>
                </a:lnTo>
                <a:lnTo>
                  <a:pt x="1752599" y="274319"/>
                </a:lnTo>
                <a:lnTo>
                  <a:pt x="53339" y="274319"/>
                </a:lnTo>
                <a:lnTo>
                  <a:pt x="49529" y="272795"/>
                </a:lnTo>
                <a:lnTo>
                  <a:pt x="47243" y="272795"/>
                </a:lnTo>
                <a:lnTo>
                  <a:pt x="39623" y="268223"/>
                </a:lnTo>
                <a:lnTo>
                  <a:pt x="32003" y="260603"/>
                </a:lnTo>
                <a:lnTo>
                  <a:pt x="29260" y="256031"/>
                </a:lnTo>
                <a:lnTo>
                  <a:pt x="28955" y="256031"/>
                </a:lnTo>
                <a:lnTo>
                  <a:pt x="27431" y="252983"/>
                </a:lnTo>
                <a:lnTo>
                  <a:pt x="27939" y="252983"/>
                </a:lnTo>
                <a:lnTo>
                  <a:pt x="25907" y="246887"/>
                </a:lnTo>
                <a:lnTo>
                  <a:pt x="26996" y="246887"/>
                </a:lnTo>
                <a:lnTo>
                  <a:pt x="25907" y="239267"/>
                </a:lnTo>
                <a:lnTo>
                  <a:pt x="25907" y="57911"/>
                </a:lnTo>
                <a:lnTo>
                  <a:pt x="26822" y="53339"/>
                </a:lnTo>
                <a:lnTo>
                  <a:pt x="25907" y="53339"/>
                </a:lnTo>
                <a:lnTo>
                  <a:pt x="27939" y="47243"/>
                </a:lnTo>
                <a:lnTo>
                  <a:pt x="27431" y="47243"/>
                </a:lnTo>
                <a:lnTo>
                  <a:pt x="28955" y="44195"/>
                </a:lnTo>
                <a:lnTo>
                  <a:pt x="29260" y="44195"/>
                </a:lnTo>
                <a:lnTo>
                  <a:pt x="31089" y="41147"/>
                </a:lnTo>
                <a:lnTo>
                  <a:pt x="30479" y="41147"/>
                </a:lnTo>
                <a:lnTo>
                  <a:pt x="36575" y="33527"/>
                </a:lnTo>
                <a:lnTo>
                  <a:pt x="38099" y="33527"/>
                </a:lnTo>
                <a:lnTo>
                  <a:pt x="39623" y="32003"/>
                </a:lnTo>
                <a:lnTo>
                  <a:pt x="47243" y="27431"/>
                </a:lnTo>
                <a:lnTo>
                  <a:pt x="49529" y="27431"/>
                </a:lnTo>
                <a:lnTo>
                  <a:pt x="53339" y="25907"/>
                </a:lnTo>
                <a:lnTo>
                  <a:pt x="1752599" y="25907"/>
                </a:lnTo>
                <a:lnTo>
                  <a:pt x="1752599" y="24383"/>
                </a:lnTo>
                <a:lnTo>
                  <a:pt x="1746503" y="18287"/>
                </a:lnTo>
                <a:lnTo>
                  <a:pt x="1746503" y="16763"/>
                </a:lnTo>
                <a:lnTo>
                  <a:pt x="1744979" y="16763"/>
                </a:lnTo>
                <a:lnTo>
                  <a:pt x="1738883" y="10667"/>
                </a:lnTo>
                <a:lnTo>
                  <a:pt x="1737359" y="10667"/>
                </a:lnTo>
                <a:lnTo>
                  <a:pt x="1737359" y="9143"/>
                </a:lnTo>
                <a:lnTo>
                  <a:pt x="1728215" y="4571"/>
                </a:lnTo>
                <a:close/>
              </a:path>
              <a:path w="1763395" h="300354">
                <a:moveTo>
                  <a:pt x="51815" y="272795"/>
                </a:moveTo>
                <a:lnTo>
                  <a:pt x="53339" y="274319"/>
                </a:lnTo>
                <a:lnTo>
                  <a:pt x="59435" y="274319"/>
                </a:lnTo>
                <a:lnTo>
                  <a:pt x="51815" y="272795"/>
                </a:lnTo>
                <a:close/>
              </a:path>
              <a:path w="1763395" h="300354">
                <a:moveTo>
                  <a:pt x="1712975" y="272795"/>
                </a:moveTo>
                <a:lnTo>
                  <a:pt x="1703831" y="274319"/>
                </a:lnTo>
                <a:lnTo>
                  <a:pt x="1709927" y="274319"/>
                </a:lnTo>
                <a:lnTo>
                  <a:pt x="1712975" y="272795"/>
                </a:lnTo>
                <a:close/>
              </a:path>
              <a:path w="1763395" h="300354">
                <a:moveTo>
                  <a:pt x="1728787" y="264413"/>
                </a:moveTo>
                <a:lnTo>
                  <a:pt x="1722119" y="269747"/>
                </a:lnTo>
                <a:lnTo>
                  <a:pt x="1719071" y="271271"/>
                </a:lnTo>
                <a:lnTo>
                  <a:pt x="1709927" y="274319"/>
                </a:lnTo>
                <a:lnTo>
                  <a:pt x="1754123" y="274319"/>
                </a:lnTo>
                <a:lnTo>
                  <a:pt x="1754123" y="272795"/>
                </a:lnTo>
                <a:lnTo>
                  <a:pt x="1758695" y="265175"/>
                </a:lnTo>
                <a:lnTo>
                  <a:pt x="1728215" y="265175"/>
                </a:lnTo>
                <a:lnTo>
                  <a:pt x="1728787" y="264413"/>
                </a:lnTo>
                <a:close/>
              </a:path>
              <a:path w="1763395" h="300354">
                <a:moveTo>
                  <a:pt x="45719" y="271271"/>
                </a:moveTo>
                <a:lnTo>
                  <a:pt x="47243" y="272795"/>
                </a:lnTo>
                <a:lnTo>
                  <a:pt x="49529" y="272795"/>
                </a:lnTo>
                <a:lnTo>
                  <a:pt x="45719" y="271271"/>
                </a:lnTo>
                <a:close/>
              </a:path>
              <a:path w="1763395" h="300354">
                <a:moveTo>
                  <a:pt x="1729739" y="263651"/>
                </a:moveTo>
                <a:lnTo>
                  <a:pt x="1728787" y="264413"/>
                </a:lnTo>
                <a:lnTo>
                  <a:pt x="1728215" y="265175"/>
                </a:lnTo>
                <a:lnTo>
                  <a:pt x="1729739" y="263651"/>
                </a:lnTo>
                <a:close/>
              </a:path>
              <a:path w="1763395" h="300354">
                <a:moveTo>
                  <a:pt x="1758695" y="263651"/>
                </a:moveTo>
                <a:lnTo>
                  <a:pt x="1729739" y="263651"/>
                </a:lnTo>
                <a:lnTo>
                  <a:pt x="1728215" y="265175"/>
                </a:lnTo>
                <a:lnTo>
                  <a:pt x="1758695" y="265175"/>
                </a:lnTo>
                <a:lnTo>
                  <a:pt x="1758695" y="263651"/>
                </a:lnTo>
                <a:close/>
              </a:path>
              <a:path w="1763395" h="300354">
                <a:moveTo>
                  <a:pt x="1760219" y="259079"/>
                </a:moveTo>
                <a:lnTo>
                  <a:pt x="1732787" y="259079"/>
                </a:lnTo>
                <a:lnTo>
                  <a:pt x="1728787" y="264413"/>
                </a:lnTo>
                <a:lnTo>
                  <a:pt x="1729739" y="263651"/>
                </a:lnTo>
                <a:lnTo>
                  <a:pt x="1758695" y="263651"/>
                </a:lnTo>
                <a:lnTo>
                  <a:pt x="1760219" y="259079"/>
                </a:lnTo>
                <a:close/>
              </a:path>
              <a:path w="1763395" h="300354">
                <a:moveTo>
                  <a:pt x="1734692" y="254888"/>
                </a:moveTo>
                <a:lnTo>
                  <a:pt x="1731263" y="260603"/>
                </a:lnTo>
                <a:lnTo>
                  <a:pt x="1732787" y="259079"/>
                </a:lnTo>
                <a:lnTo>
                  <a:pt x="1760219" y="259079"/>
                </a:lnTo>
                <a:lnTo>
                  <a:pt x="1761235" y="256031"/>
                </a:lnTo>
                <a:lnTo>
                  <a:pt x="1734311" y="256031"/>
                </a:lnTo>
                <a:lnTo>
                  <a:pt x="1734692" y="254888"/>
                </a:lnTo>
                <a:close/>
              </a:path>
              <a:path w="1763395" h="300354">
                <a:moveTo>
                  <a:pt x="27431" y="252983"/>
                </a:moveTo>
                <a:lnTo>
                  <a:pt x="28955" y="256031"/>
                </a:lnTo>
                <a:lnTo>
                  <a:pt x="28574" y="254888"/>
                </a:lnTo>
                <a:lnTo>
                  <a:pt x="27431" y="252983"/>
                </a:lnTo>
                <a:close/>
              </a:path>
              <a:path w="1763395" h="300354">
                <a:moveTo>
                  <a:pt x="28574" y="254888"/>
                </a:moveTo>
                <a:lnTo>
                  <a:pt x="28955" y="256031"/>
                </a:lnTo>
                <a:lnTo>
                  <a:pt x="29260" y="256031"/>
                </a:lnTo>
                <a:lnTo>
                  <a:pt x="28574" y="254888"/>
                </a:lnTo>
                <a:close/>
              </a:path>
              <a:path w="1763395" h="300354">
                <a:moveTo>
                  <a:pt x="1735835" y="252983"/>
                </a:moveTo>
                <a:lnTo>
                  <a:pt x="1734692" y="254888"/>
                </a:lnTo>
                <a:lnTo>
                  <a:pt x="1734311" y="256031"/>
                </a:lnTo>
                <a:lnTo>
                  <a:pt x="1735835" y="252983"/>
                </a:lnTo>
                <a:close/>
              </a:path>
              <a:path w="1763395" h="300354">
                <a:moveTo>
                  <a:pt x="1761743" y="252983"/>
                </a:moveTo>
                <a:lnTo>
                  <a:pt x="1735835" y="252983"/>
                </a:lnTo>
                <a:lnTo>
                  <a:pt x="1734311" y="256031"/>
                </a:lnTo>
                <a:lnTo>
                  <a:pt x="1761235" y="256031"/>
                </a:lnTo>
                <a:lnTo>
                  <a:pt x="1761743" y="254507"/>
                </a:lnTo>
                <a:lnTo>
                  <a:pt x="1761743" y="252983"/>
                </a:lnTo>
                <a:close/>
              </a:path>
              <a:path w="1763395" h="300354">
                <a:moveTo>
                  <a:pt x="27939" y="252983"/>
                </a:moveTo>
                <a:lnTo>
                  <a:pt x="27431" y="252983"/>
                </a:lnTo>
                <a:lnTo>
                  <a:pt x="28574" y="254888"/>
                </a:lnTo>
                <a:lnTo>
                  <a:pt x="27939" y="252983"/>
                </a:lnTo>
                <a:close/>
              </a:path>
              <a:path w="1763395" h="300354">
                <a:moveTo>
                  <a:pt x="1734692" y="45338"/>
                </a:moveTo>
                <a:lnTo>
                  <a:pt x="1737359" y="53339"/>
                </a:lnTo>
                <a:lnTo>
                  <a:pt x="1737359" y="246887"/>
                </a:lnTo>
                <a:lnTo>
                  <a:pt x="1734692" y="254888"/>
                </a:lnTo>
                <a:lnTo>
                  <a:pt x="1735835" y="252983"/>
                </a:lnTo>
                <a:lnTo>
                  <a:pt x="1761743" y="252983"/>
                </a:lnTo>
                <a:lnTo>
                  <a:pt x="1761743" y="251459"/>
                </a:lnTo>
                <a:lnTo>
                  <a:pt x="1763267" y="240791"/>
                </a:lnTo>
                <a:lnTo>
                  <a:pt x="1763267" y="56387"/>
                </a:lnTo>
                <a:lnTo>
                  <a:pt x="1761743" y="47243"/>
                </a:lnTo>
                <a:lnTo>
                  <a:pt x="1735835" y="47243"/>
                </a:lnTo>
                <a:lnTo>
                  <a:pt x="1734692" y="45338"/>
                </a:lnTo>
                <a:close/>
              </a:path>
              <a:path w="1763395" h="300354">
                <a:moveTo>
                  <a:pt x="26996" y="246887"/>
                </a:moveTo>
                <a:lnTo>
                  <a:pt x="25907" y="246887"/>
                </a:lnTo>
                <a:lnTo>
                  <a:pt x="27431" y="249935"/>
                </a:lnTo>
                <a:lnTo>
                  <a:pt x="26996" y="246887"/>
                </a:lnTo>
                <a:close/>
              </a:path>
              <a:path w="1763395" h="300354">
                <a:moveTo>
                  <a:pt x="27431" y="50291"/>
                </a:moveTo>
                <a:lnTo>
                  <a:pt x="25907" y="53339"/>
                </a:lnTo>
                <a:lnTo>
                  <a:pt x="26822" y="53339"/>
                </a:lnTo>
                <a:lnTo>
                  <a:pt x="27431" y="50291"/>
                </a:lnTo>
                <a:close/>
              </a:path>
              <a:path w="1763395" h="300354">
                <a:moveTo>
                  <a:pt x="28955" y="44195"/>
                </a:moveTo>
                <a:lnTo>
                  <a:pt x="27431" y="47243"/>
                </a:lnTo>
                <a:lnTo>
                  <a:pt x="28574" y="45338"/>
                </a:lnTo>
                <a:lnTo>
                  <a:pt x="28955" y="44195"/>
                </a:lnTo>
                <a:close/>
              </a:path>
              <a:path w="1763395" h="300354">
                <a:moveTo>
                  <a:pt x="28574" y="45338"/>
                </a:moveTo>
                <a:lnTo>
                  <a:pt x="27431" y="47243"/>
                </a:lnTo>
                <a:lnTo>
                  <a:pt x="27939" y="47243"/>
                </a:lnTo>
                <a:lnTo>
                  <a:pt x="28574" y="45338"/>
                </a:lnTo>
                <a:close/>
              </a:path>
              <a:path w="1763395" h="300354">
                <a:moveTo>
                  <a:pt x="1734311" y="44195"/>
                </a:moveTo>
                <a:lnTo>
                  <a:pt x="1734692" y="45338"/>
                </a:lnTo>
                <a:lnTo>
                  <a:pt x="1735835" y="47243"/>
                </a:lnTo>
                <a:lnTo>
                  <a:pt x="1734311" y="44195"/>
                </a:lnTo>
                <a:close/>
              </a:path>
              <a:path w="1763395" h="300354">
                <a:moveTo>
                  <a:pt x="1761235" y="44195"/>
                </a:moveTo>
                <a:lnTo>
                  <a:pt x="1734311" y="44195"/>
                </a:lnTo>
                <a:lnTo>
                  <a:pt x="1735835" y="47243"/>
                </a:lnTo>
                <a:lnTo>
                  <a:pt x="1761743" y="47243"/>
                </a:lnTo>
                <a:lnTo>
                  <a:pt x="1761743" y="45719"/>
                </a:lnTo>
                <a:lnTo>
                  <a:pt x="1761235" y="44195"/>
                </a:lnTo>
                <a:close/>
              </a:path>
              <a:path w="1763395" h="300354">
                <a:moveTo>
                  <a:pt x="29260" y="44195"/>
                </a:moveTo>
                <a:lnTo>
                  <a:pt x="28955" y="44195"/>
                </a:lnTo>
                <a:lnTo>
                  <a:pt x="28574" y="45338"/>
                </a:lnTo>
                <a:lnTo>
                  <a:pt x="29260" y="44195"/>
                </a:lnTo>
                <a:close/>
              </a:path>
              <a:path w="1763395" h="300354">
                <a:moveTo>
                  <a:pt x="1731263" y="39623"/>
                </a:moveTo>
                <a:lnTo>
                  <a:pt x="1734692" y="45338"/>
                </a:lnTo>
                <a:lnTo>
                  <a:pt x="1734311" y="44195"/>
                </a:lnTo>
                <a:lnTo>
                  <a:pt x="1761235" y="44195"/>
                </a:lnTo>
                <a:lnTo>
                  <a:pt x="1760219" y="41147"/>
                </a:lnTo>
                <a:lnTo>
                  <a:pt x="1732787" y="41147"/>
                </a:lnTo>
                <a:lnTo>
                  <a:pt x="1731263" y="39623"/>
                </a:lnTo>
                <a:close/>
              </a:path>
              <a:path w="1763395" h="300354">
                <a:moveTo>
                  <a:pt x="32003" y="39623"/>
                </a:moveTo>
                <a:lnTo>
                  <a:pt x="30479" y="41147"/>
                </a:lnTo>
                <a:lnTo>
                  <a:pt x="31089" y="41147"/>
                </a:lnTo>
                <a:lnTo>
                  <a:pt x="32003" y="39623"/>
                </a:lnTo>
                <a:close/>
              </a:path>
              <a:path w="1763395" h="300354">
                <a:moveTo>
                  <a:pt x="1757781" y="33527"/>
                </a:moveTo>
                <a:lnTo>
                  <a:pt x="1728215" y="33527"/>
                </a:lnTo>
                <a:lnTo>
                  <a:pt x="1732787" y="41147"/>
                </a:lnTo>
                <a:lnTo>
                  <a:pt x="1760219" y="41147"/>
                </a:lnTo>
                <a:lnTo>
                  <a:pt x="1758695" y="36575"/>
                </a:lnTo>
                <a:lnTo>
                  <a:pt x="1758695" y="35051"/>
                </a:lnTo>
                <a:lnTo>
                  <a:pt x="1757781" y="33527"/>
                </a:lnTo>
                <a:close/>
              </a:path>
              <a:path w="1763395" h="300354">
                <a:moveTo>
                  <a:pt x="38099" y="33527"/>
                </a:moveTo>
                <a:lnTo>
                  <a:pt x="36575" y="33527"/>
                </a:lnTo>
                <a:lnTo>
                  <a:pt x="35051" y="36575"/>
                </a:lnTo>
                <a:lnTo>
                  <a:pt x="38099" y="33527"/>
                </a:lnTo>
                <a:close/>
              </a:path>
              <a:path w="1763395" h="300354">
                <a:moveTo>
                  <a:pt x="1754123" y="25907"/>
                </a:moveTo>
                <a:lnTo>
                  <a:pt x="1709927" y="25907"/>
                </a:lnTo>
                <a:lnTo>
                  <a:pt x="1719071" y="28955"/>
                </a:lnTo>
                <a:lnTo>
                  <a:pt x="1722119" y="30479"/>
                </a:lnTo>
                <a:lnTo>
                  <a:pt x="1729739" y="36575"/>
                </a:lnTo>
                <a:lnTo>
                  <a:pt x="1728215" y="33527"/>
                </a:lnTo>
                <a:lnTo>
                  <a:pt x="1757781" y="33527"/>
                </a:lnTo>
                <a:lnTo>
                  <a:pt x="1754123" y="27431"/>
                </a:lnTo>
                <a:lnTo>
                  <a:pt x="1754123" y="25907"/>
                </a:lnTo>
                <a:close/>
              </a:path>
              <a:path w="1763395" h="300354">
                <a:moveTo>
                  <a:pt x="49529" y="27431"/>
                </a:moveTo>
                <a:lnTo>
                  <a:pt x="47243" y="27431"/>
                </a:lnTo>
                <a:lnTo>
                  <a:pt x="45719" y="28955"/>
                </a:lnTo>
                <a:lnTo>
                  <a:pt x="49529" y="27431"/>
                </a:lnTo>
                <a:close/>
              </a:path>
              <a:path w="1763395" h="300354">
                <a:moveTo>
                  <a:pt x="1717547" y="1523"/>
                </a:moveTo>
                <a:lnTo>
                  <a:pt x="45719" y="1523"/>
                </a:lnTo>
                <a:lnTo>
                  <a:pt x="38099" y="4571"/>
                </a:lnTo>
                <a:lnTo>
                  <a:pt x="1726691" y="4571"/>
                </a:lnTo>
                <a:lnTo>
                  <a:pt x="1717547" y="1523"/>
                </a:lnTo>
                <a:close/>
              </a:path>
              <a:path w="1763395" h="300354">
                <a:moveTo>
                  <a:pt x="1705355" y="0"/>
                </a:moveTo>
                <a:lnTo>
                  <a:pt x="57911" y="0"/>
                </a:lnTo>
                <a:lnTo>
                  <a:pt x="48767" y="1523"/>
                </a:lnTo>
                <a:lnTo>
                  <a:pt x="1716023" y="1523"/>
                </a:lnTo>
                <a:lnTo>
                  <a:pt x="1705355" y="0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814901" y="4524603"/>
            <a:ext cx="148717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Else</a:t>
            </a:r>
            <a:r>
              <a:rPr sz="14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statement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191000" y="5091684"/>
            <a:ext cx="243840" cy="562610"/>
          </a:xfrm>
          <a:custGeom>
            <a:avLst/>
            <a:gdLst/>
            <a:ahLst/>
            <a:cxnLst/>
            <a:rect l="l" t="t" r="r" b="b"/>
            <a:pathLst>
              <a:path w="243839" h="562610">
                <a:moveTo>
                  <a:pt x="100583" y="522731"/>
                </a:moveTo>
                <a:lnTo>
                  <a:pt x="91439" y="525779"/>
                </a:lnTo>
                <a:lnTo>
                  <a:pt x="79247" y="528827"/>
                </a:lnTo>
                <a:lnTo>
                  <a:pt x="71627" y="528827"/>
                </a:lnTo>
                <a:lnTo>
                  <a:pt x="53339" y="531875"/>
                </a:lnTo>
                <a:lnTo>
                  <a:pt x="44195" y="531875"/>
                </a:lnTo>
                <a:lnTo>
                  <a:pt x="22859" y="533399"/>
                </a:lnTo>
                <a:lnTo>
                  <a:pt x="0" y="533399"/>
                </a:lnTo>
                <a:lnTo>
                  <a:pt x="1523" y="562355"/>
                </a:lnTo>
                <a:lnTo>
                  <a:pt x="24383" y="562355"/>
                </a:lnTo>
                <a:lnTo>
                  <a:pt x="45719" y="560831"/>
                </a:lnTo>
                <a:lnTo>
                  <a:pt x="56387" y="559307"/>
                </a:lnTo>
                <a:lnTo>
                  <a:pt x="67055" y="559307"/>
                </a:lnTo>
                <a:lnTo>
                  <a:pt x="76199" y="557783"/>
                </a:lnTo>
                <a:lnTo>
                  <a:pt x="106679" y="551687"/>
                </a:lnTo>
                <a:lnTo>
                  <a:pt x="111251" y="548639"/>
                </a:lnTo>
                <a:lnTo>
                  <a:pt x="115823" y="547115"/>
                </a:lnTo>
                <a:lnTo>
                  <a:pt x="117347" y="547115"/>
                </a:lnTo>
                <a:lnTo>
                  <a:pt x="120395" y="544067"/>
                </a:lnTo>
                <a:lnTo>
                  <a:pt x="121919" y="544067"/>
                </a:lnTo>
                <a:lnTo>
                  <a:pt x="121919" y="542543"/>
                </a:lnTo>
                <a:lnTo>
                  <a:pt x="123443" y="542543"/>
                </a:lnTo>
                <a:lnTo>
                  <a:pt x="126491" y="539495"/>
                </a:lnTo>
                <a:lnTo>
                  <a:pt x="128015" y="536447"/>
                </a:lnTo>
                <a:lnTo>
                  <a:pt x="128015" y="533399"/>
                </a:lnTo>
                <a:lnTo>
                  <a:pt x="129539" y="531875"/>
                </a:lnTo>
                <a:lnTo>
                  <a:pt x="129539" y="527303"/>
                </a:lnTo>
                <a:lnTo>
                  <a:pt x="100583" y="527303"/>
                </a:lnTo>
                <a:lnTo>
                  <a:pt x="100583" y="522731"/>
                </a:lnTo>
                <a:close/>
              </a:path>
              <a:path w="243839" h="562610">
                <a:moveTo>
                  <a:pt x="103631" y="521207"/>
                </a:moveTo>
                <a:lnTo>
                  <a:pt x="102107" y="522731"/>
                </a:lnTo>
                <a:lnTo>
                  <a:pt x="100583" y="522731"/>
                </a:lnTo>
                <a:lnTo>
                  <a:pt x="100583" y="527303"/>
                </a:lnTo>
                <a:lnTo>
                  <a:pt x="102869" y="522731"/>
                </a:lnTo>
                <a:lnTo>
                  <a:pt x="102107" y="522731"/>
                </a:lnTo>
                <a:lnTo>
                  <a:pt x="103631" y="521207"/>
                </a:lnTo>
                <a:close/>
              </a:path>
              <a:path w="243839" h="562610">
                <a:moveTo>
                  <a:pt x="129539" y="521207"/>
                </a:moveTo>
                <a:lnTo>
                  <a:pt x="103631" y="521207"/>
                </a:lnTo>
                <a:lnTo>
                  <a:pt x="100583" y="527303"/>
                </a:lnTo>
                <a:lnTo>
                  <a:pt x="129539" y="527303"/>
                </a:lnTo>
                <a:lnTo>
                  <a:pt x="129539" y="521207"/>
                </a:lnTo>
                <a:close/>
              </a:path>
              <a:path w="243839" h="562610">
                <a:moveTo>
                  <a:pt x="115606" y="281069"/>
                </a:moveTo>
                <a:lnTo>
                  <a:pt x="109727" y="284987"/>
                </a:lnTo>
                <a:lnTo>
                  <a:pt x="108203" y="284987"/>
                </a:lnTo>
                <a:lnTo>
                  <a:pt x="108203" y="286511"/>
                </a:lnTo>
                <a:lnTo>
                  <a:pt x="106679" y="286511"/>
                </a:lnTo>
                <a:lnTo>
                  <a:pt x="103631" y="289559"/>
                </a:lnTo>
                <a:lnTo>
                  <a:pt x="102107" y="292607"/>
                </a:lnTo>
                <a:lnTo>
                  <a:pt x="102107" y="294131"/>
                </a:lnTo>
                <a:lnTo>
                  <a:pt x="100583" y="295655"/>
                </a:lnTo>
                <a:lnTo>
                  <a:pt x="100583" y="522731"/>
                </a:lnTo>
                <a:lnTo>
                  <a:pt x="103631" y="521207"/>
                </a:lnTo>
                <a:lnTo>
                  <a:pt x="129539" y="521207"/>
                </a:lnTo>
                <a:lnTo>
                  <a:pt x="129539" y="307847"/>
                </a:lnTo>
                <a:lnTo>
                  <a:pt x="124967" y="307847"/>
                </a:lnTo>
                <a:lnTo>
                  <a:pt x="126999" y="306831"/>
                </a:lnTo>
                <a:lnTo>
                  <a:pt x="128015" y="304799"/>
                </a:lnTo>
                <a:lnTo>
                  <a:pt x="129539" y="300227"/>
                </a:lnTo>
                <a:lnTo>
                  <a:pt x="158495" y="300227"/>
                </a:lnTo>
                <a:lnTo>
                  <a:pt x="166115" y="298703"/>
                </a:lnTo>
                <a:lnTo>
                  <a:pt x="175259" y="297179"/>
                </a:lnTo>
                <a:lnTo>
                  <a:pt x="185927" y="297179"/>
                </a:lnTo>
                <a:lnTo>
                  <a:pt x="205739" y="295655"/>
                </a:lnTo>
                <a:lnTo>
                  <a:pt x="184403" y="294131"/>
                </a:lnTo>
                <a:lnTo>
                  <a:pt x="173735" y="292607"/>
                </a:lnTo>
                <a:lnTo>
                  <a:pt x="163067" y="292607"/>
                </a:lnTo>
                <a:lnTo>
                  <a:pt x="153923" y="291083"/>
                </a:lnTo>
                <a:lnTo>
                  <a:pt x="123443" y="284987"/>
                </a:lnTo>
                <a:lnTo>
                  <a:pt x="115606" y="281069"/>
                </a:lnTo>
                <a:close/>
              </a:path>
              <a:path w="243839" h="562610">
                <a:moveTo>
                  <a:pt x="126999" y="306831"/>
                </a:moveTo>
                <a:lnTo>
                  <a:pt x="124967" y="307847"/>
                </a:lnTo>
                <a:lnTo>
                  <a:pt x="126491" y="307847"/>
                </a:lnTo>
                <a:lnTo>
                  <a:pt x="126999" y="306831"/>
                </a:lnTo>
                <a:close/>
              </a:path>
              <a:path w="243839" h="562610">
                <a:moveTo>
                  <a:pt x="128015" y="306323"/>
                </a:moveTo>
                <a:lnTo>
                  <a:pt x="126999" y="306831"/>
                </a:lnTo>
                <a:lnTo>
                  <a:pt x="126491" y="307847"/>
                </a:lnTo>
                <a:lnTo>
                  <a:pt x="128015" y="306323"/>
                </a:lnTo>
                <a:close/>
              </a:path>
              <a:path w="243839" h="562610">
                <a:moveTo>
                  <a:pt x="129539" y="305815"/>
                </a:moveTo>
                <a:lnTo>
                  <a:pt x="128015" y="306323"/>
                </a:lnTo>
                <a:lnTo>
                  <a:pt x="126491" y="307847"/>
                </a:lnTo>
                <a:lnTo>
                  <a:pt x="129539" y="307847"/>
                </a:lnTo>
                <a:lnTo>
                  <a:pt x="129539" y="305815"/>
                </a:lnTo>
                <a:close/>
              </a:path>
              <a:path w="243839" h="562610">
                <a:moveTo>
                  <a:pt x="129539" y="300227"/>
                </a:moveTo>
                <a:lnTo>
                  <a:pt x="128015" y="304799"/>
                </a:lnTo>
                <a:lnTo>
                  <a:pt x="126999" y="306831"/>
                </a:lnTo>
                <a:lnTo>
                  <a:pt x="128015" y="306323"/>
                </a:lnTo>
                <a:lnTo>
                  <a:pt x="129539" y="305815"/>
                </a:lnTo>
                <a:lnTo>
                  <a:pt x="129539" y="300227"/>
                </a:lnTo>
                <a:close/>
              </a:path>
              <a:path w="243839" h="562610">
                <a:moveTo>
                  <a:pt x="150875" y="300227"/>
                </a:moveTo>
                <a:lnTo>
                  <a:pt x="129539" y="300227"/>
                </a:lnTo>
                <a:lnTo>
                  <a:pt x="129539" y="305815"/>
                </a:lnTo>
                <a:lnTo>
                  <a:pt x="137159" y="303275"/>
                </a:lnTo>
                <a:lnTo>
                  <a:pt x="143255" y="301751"/>
                </a:lnTo>
                <a:lnTo>
                  <a:pt x="150875" y="300227"/>
                </a:lnTo>
                <a:close/>
              </a:path>
              <a:path w="243839" h="562610">
                <a:moveTo>
                  <a:pt x="228599" y="266699"/>
                </a:moveTo>
                <a:lnTo>
                  <a:pt x="205739" y="266699"/>
                </a:lnTo>
                <a:lnTo>
                  <a:pt x="184403" y="268223"/>
                </a:lnTo>
                <a:lnTo>
                  <a:pt x="173735" y="269747"/>
                </a:lnTo>
                <a:lnTo>
                  <a:pt x="164591" y="269747"/>
                </a:lnTo>
                <a:lnTo>
                  <a:pt x="146303" y="272795"/>
                </a:lnTo>
                <a:lnTo>
                  <a:pt x="131063" y="275843"/>
                </a:lnTo>
                <a:lnTo>
                  <a:pt x="118871" y="278891"/>
                </a:lnTo>
                <a:lnTo>
                  <a:pt x="115606" y="281069"/>
                </a:lnTo>
                <a:lnTo>
                  <a:pt x="123443" y="284987"/>
                </a:lnTo>
                <a:lnTo>
                  <a:pt x="153923" y="291083"/>
                </a:lnTo>
                <a:lnTo>
                  <a:pt x="163067" y="292607"/>
                </a:lnTo>
                <a:lnTo>
                  <a:pt x="173735" y="292607"/>
                </a:lnTo>
                <a:lnTo>
                  <a:pt x="184403" y="294131"/>
                </a:lnTo>
                <a:lnTo>
                  <a:pt x="205739" y="295655"/>
                </a:lnTo>
                <a:lnTo>
                  <a:pt x="228599" y="295655"/>
                </a:lnTo>
                <a:lnTo>
                  <a:pt x="228599" y="266699"/>
                </a:lnTo>
                <a:close/>
              </a:path>
              <a:path w="243839" h="562610">
                <a:moveTo>
                  <a:pt x="237743" y="266699"/>
                </a:moveTo>
                <a:lnTo>
                  <a:pt x="228599" y="266699"/>
                </a:lnTo>
                <a:lnTo>
                  <a:pt x="228599" y="295655"/>
                </a:lnTo>
                <a:lnTo>
                  <a:pt x="237743" y="295655"/>
                </a:lnTo>
                <a:lnTo>
                  <a:pt x="243839" y="289559"/>
                </a:lnTo>
                <a:lnTo>
                  <a:pt x="243839" y="272795"/>
                </a:lnTo>
                <a:lnTo>
                  <a:pt x="237743" y="266699"/>
                </a:lnTo>
                <a:close/>
              </a:path>
              <a:path w="243839" h="562610">
                <a:moveTo>
                  <a:pt x="100583" y="39115"/>
                </a:moveTo>
                <a:lnTo>
                  <a:pt x="100583" y="266699"/>
                </a:lnTo>
                <a:lnTo>
                  <a:pt x="102107" y="268223"/>
                </a:lnTo>
                <a:lnTo>
                  <a:pt x="102107" y="269747"/>
                </a:lnTo>
                <a:lnTo>
                  <a:pt x="103631" y="272795"/>
                </a:lnTo>
                <a:lnTo>
                  <a:pt x="106679" y="275843"/>
                </a:lnTo>
                <a:lnTo>
                  <a:pt x="108203" y="275843"/>
                </a:lnTo>
                <a:lnTo>
                  <a:pt x="108203" y="277367"/>
                </a:lnTo>
                <a:lnTo>
                  <a:pt x="109727" y="277367"/>
                </a:lnTo>
                <a:lnTo>
                  <a:pt x="112775" y="280415"/>
                </a:lnTo>
                <a:lnTo>
                  <a:pt x="114299" y="280415"/>
                </a:lnTo>
                <a:lnTo>
                  <a:pt x="115606" y="281069"/>
                </a:lnTo>
                <a:lnTo>
                  <a:pt x="118871" y="278891"/>
                </a:lnTo>
                <a:lnTo>
                  <a:pt x="131063" y="275843"/>
                </a:lnTo>
                <a:lnTo>
                  <a:pt x="146303" y="272795"/>
                </a:lnTo>
                <a:lnTo>
                  <a:pt x="164591" y="269747"/>
                </a:lnTo>
                <a:lnTo>
                  <a:pt x="173735" y="269747"/>
                </a:lnTo>
                <a:lnTo>
                  <a:pt x="184403" y="268223"/>
                </a:lnTo>
                <a:lnTo>
                  <a:pt x="205739" y="266699"/>
                </a:lnTo>
                <a:lnTo>
                  <a:pt x="207263" y="266699"/>
                </a:lnTo>
                <a:lnTo>
                  <a:pt x="185927" y="265175"/>
                </a:lnTo>
                <a:lnTo>
                  <a:pt x="176783" y="265175"/>
                </a:lnTo>
                <a:lnTo>
                  <a:pt x="158495" y="262127"/>
                </a:lnTo>
                <a:lnTo>
                  <a:pt x="129539" y="262127"/>
                </a:lnTo>
                <a:lnTo>
                  <a:pt x="128015" y="257555"/>
                </a:lnTo>
                <a:lnTo>
                  <a:pt x="126491" y="254507"/>
                </a:lnTo>
                <a:lnTo>
                  <a:pt x="129539" y="254507"/>
                </a:lnTo>
                <a:lnTo>
                  <a:pt x="129539" y="41147"/>
                </a:lnTo>
                <a:lnTo>
                  <a:pt x="103631" y="41147"/>
                </a:lnTo>
                <a:lnTo>
                  <a:pt x="102107" y="39623"/>
                </a:lnTo>
                <a:lnTo>
                  <a:pt x="100583" y="39115"/>
                </a:lnTo>
                <a:close/>
              </a:path>
              <a:path w="243839" h="562610">
                <a:moveTo>
                  <a:pt x="126491" y="254507"/>
                </a:moveTo>
                <a:lnTo>
                  <a:pt x="128015" y="257555"/>
                </a:lnTo>
                <a:lnTo>
                  <a:pt x="129539" y="262127"/>
                </a:lnTo>
                <a:lnTo>
                  <a:pt x="129539" y="256031"/>
                </a:lnTo>
                <a:lnTo>
                  <a:pt x="128015" y="256031"/>
                </a:lnTo>
                <a:lnTo>
                  <a:pt x="126491" y="254507"/>
                </a:lnTo>
                <a:close/>
              </a:path>
              <a:path w="243839" h="562610">
                <a:moveTo>
                  <a:pt x="129539" y="256031"/>
                </a:moveTo>
                <a:lnTo>
                  <a:pt x="129539" y="262127"/>
                </a:lnTo>
                <a:lnTo>
                  <a:pt x="150875" y="262127"/>
                </a:lnTo>
                <a:lnTo>
                  <a:pt x="138683" y="259079"/>
                </a:lnTo>
                <a:lnTo>
                  <a:pt x="129539" y="256031"/>
                </a:lnTo>
                <a:close/>
              </a:path>
              <a:path w="243839" h="562610">
                <a:moveTo>
                  <a:pt x="126491" y="254507"/>
                </a:moveTo>
                <a:lnTo>
                  <a:pt x="128015" y="256031"/>
                </a:lnTo>
                <a:lnTo>
                  <a:pt x="129539" y="256031"/>
                </a:lnTo>
                <a:lnTo>
                  <a:pt x="126491" y="254507"/>
                </a:lnTo>
                <a:close/>
              </a:path>
              <a:path w="243839" h="562610">
                <a:moveTo>
                  <a:pt x="129539" y="254507"/>
                </a:moveTo>
                <a:lnTo>
                  <a:pt x="126491" y="254507"/>
                </a:lnTo>
                <a:lnTo>
                  <a:pt x="129539" y="256031"/>
                </a:lnTo>
                <a:lnTo>
                  <a:pt x="129539" y="254507"/>
                </a:lnTo>
                <a:close/>
              </a:path>
              <a:path w="243839" h="562610">
                <a:moveTo>
                  <a:pt x="102107" y="39623"/>
                </a:moveTo>
                <a:lnTo>
                  <a:pt x="103631" y="41147"/>
                </a:lnTo>
                <a:lnTo>
                  <a:pt x="103123" y="40131"/>
                </a:lnTo>
                <a:lnTo>
                  <a:pt x="102107" y="39623"/>
                </a:lnTo>
                <a:close/>
              </a:path>
              <a:path w="243839" h="562610">
                <a:moveTo>
                  <a:pt x="103123" y="40131"/>
                </a:moveTo>
                <a:lnTo>
                  <a:pt x="103631" y="41147"/>
                </a:lnTo>
                <a:lnTo>
                  <a:pt x="105155" y="41147"/>
                </a:lnTo>
                <a:lnTo>
                  <a:pt x="103123" y="40131"/>
                </a:lnTo>
                <a:close/>
              </a:path>
              <a:path w="243839" h="562610">
                <a:moveTo>
                  <a:pt x="24383" y="0"/>
                </a:moveTo>
                <a:lnTo>
                  <a:pt x="1523" y="0"/>
                </a:lnTo>
                <a:lnTo>
                  <a:pt x="0" y="28955"/>
                </a:lnTo>
                <a:lnTo>
                  <a:pt x="22859" y="28955"/>
                </a:lnTo>
                <a:lnTo>
                  <a:pt x="44195" y="30479"/>
                </a:lnTo>
                <a:lnTo>
                  <a:pt x="54863" y="30479"/>
                </a:lnTo>
                <a:lnTo>
                  <a:pt x="62483" y="32003"/>
                </a:lnTo>
                <a:lnTo>
                  <a:pt x="71627" y="33527"/>
                </a:lnTo>
                <a:lnTo>
                  <a:pt x="100583" y="33527"/>
                </a:lnTo>
                <a:lnTo>
                  <a:pt x="100583" y="35051"/>
                </a:lnTo>
                <a:lnTo>
                  <a:pt x="103123" y="40131"/>
                </a:lnTo>
                <a:lnTo>
                  <a:pt x="105155" y="41147"/>
                </a:lnTo>
                <a:lnTo>
                  <a:pt x="129539" y="41147"/>
                </a:lnTo>
                <a:lnTo>
                  <a:pt x="129539" y="30479"/>
                </a:lnTo>
                <a:lnTo>
                  <a:pt x="128015" y="28955"/>
                </a:lnTo>
                <a:lnTo>
                  <a:pt x="128015" y="25907"/>
                </a:lnTo>
                <a:lnTo>
                  <a:pt x="126491" y="22859"/>
                </a:lnTo>
                <a:lnTo>
                  <a:pt x="123443" y="19811"/>
                </a:lnTo>
                <a:lnTo>
                  <a:pt x="121919" y="19811"/>
                </a:lnTo>
                <a:lnTo>
                  <a:pt x="121919" y="18287"/>
                </a:lnTo>
                <a:lnTo>
                  <a:pt x="120395" y="18287"/>
                </a:lnTo>
                <a:lnTo>
                  <a:pt x="111251" y="12191"/>
                </a:lnTo>
                <a:lnTo>
                  <a:pt x="99059" y="9143"/>
                </a:lnTo>
                <a:lnTo>
                  <a:pt x="83819" y="6095"/>
                </a:lnTo>
                <a:lnTo>
                  <a:pt x="65531" y="3047"/>
                </a:lnTo>
                <a:lnTo>
                  <a:pt x="56387" y="3047"/>
                </a:lnTo>
                <a:lnTo>
                  <a:pt x="45719" y="1523"/>
                </a:lnTo>
                <a:lnTo>
                  <a:pt x="24383" y="0"/>
                </a:lnTo>
                <a:close/>
              </a:path>
              <a:path w="243839" h="562610">
                <a:moveTo>
                  <a:pt x="100583" y="35051"/>
                </a:moveTo>
                <a:lnTo>
                  <a:pt x="100583" y="39115"/>
                </a:lnTo>
                <a:lnTo>
                  <a:pt x="102107" y="39623"/>
                </a:lnTo>
                <a:lnTo>
                  <a:pt x="103123" y="40131"/>
                </a:lnTo>
                <a:lnTo>
                  <a:pt x="100583" y="35051"/>
                </a:lnTo>
                <a:close/>
              </a:path>
              <a:path w="243839" h="562610">
                <a:moveTo>
                  <a:pt x="100583" y="33527"/>
                </a:moveTo>
                <a:lnTo>
                  <a:pt x="79247" y="33527"/>
                </a:lnTo>
                <a:lnTo>
                  <a:pt x="86867" y="35051"/>
                </a:lnTo>
                <a:lnTo>
                  <a:pt x="92963" y="36575"/>
                </a:lnTo>
                <a:lnTo>
                  <a:pt x="100583" y="39115"/>
                </a:lnTo>
                <a:lnTo>
                  <a:pt x="100583" y="33527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80559" y="5239511"/>
            <a:ext cx="1463040" cy="274320"/>
          </a:xfrm>
          <a:custGeom>
            <a:avLst/>
            <a:gdLst/>
            <a:ahLst/>
            <a:cxnLst/>
            <a:rect l="l" t="t" r="r" b="b"/>
            <a:pathLst>
              <a:path w="1463039" h="274320">
                <a:moveTo>
                  <a:pt x="1417319" y="0"/>
                </a:moveTo>
                <a:lnTo>
                  <a:pt x="44334" y="20"/>
                </a:lnTo>
                <a:lnTo>
                  <a:pt x="8340" y="19502"/>
                </a:lnTo>
                <a:lnTo>
                  <a:pt x="0" y="45719"/>
                </a:lnTo>
                <a:lnTo>
                  <a:pt x="18" y="229985"/>
                </a:lnTo>
                <a:lnTo>
                  <a:pt x="18840" y="265979"/>
                </a:lnTo>
                <a:lnTo>
                  <a:pt x="45719" y="274319"/>
                </a:lnTo>
                <a:lnTo>
                  <a:pt x="1418626" y="274301"/>
                </a:lnTo>
                <a:lnTo>
                  <a:pt x="1454270" y="255479"/>
                </a:lnTo>
                <a:lnTo>
                  <a:pt x="1463039" y="228599"/>
                </a:lnTo>
                <a:lnTo>
                  <a:pt x="1463019" y="44413"/>
                </a:lnTo>
                <a:lnTo>
                  <a:pt x="1443537" y="8769"/>
                </a:lnTo>
                <a:lnTo>
                  <a:pt x="1417319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66844" y="5227320"/>
            <a:ext cx="1489075" cy="300355"/>
          </a:xfrm>
          <a:custGeom>
            <a:avLst/>
            <a:gdLst/>
            <a:ahLst/>
            <a:cxnLst/>
            <a:rect l="l" t="t" r="r" b="b"/>
            <a:pathLst>
              <a:path w="1489075" h="300354">
                <a:moveTo>
                  <a:pt x="1441703" y="298703"/>
                </a:moveTo>
                <a:lnTo>
                  <a:pt x="48767" y="298703"/>
                </a:lnTo>
                <a:lnTo>
                  <a:pt x="59435" y="300227"/>
                </a:lnTo>
                <a:lnTo>
                  <a:pt x="1432559" y="300227"/>
                </a:lnTo>
                <a:lnTo>
                  <a:pt x="1441703" y="298703"/>
                </a:lnTo>
                <a:close/>
              </a:path>
              <a:path w="1489075" h="300354">
                <a:moveTo>
                  <a:pt x="1452371" y="295655"/>
                </a:moveTo>
                <a:lnTo>
                  <a:pt x="38099" y="295655"/>
                </a:lnTo>
                <a:lnTo>
                  <a:pt x="45719" y="298703"/>
                </a:lnTo>
                <a:lnTo>
                  <a:pt x="1443227" y="298703"/>
                </a:lnTo>
                <a:lnTo>
                  <a:pt x="1452371" y="295655"/>
                </a:lnTo>
                <a:close/>
              </a:path>
              <a:path w="1489075" h="300354">
                <a:moveTo>
                  <a:pt x="1463039" y="289559"/>
                </a:moveTo>
                <a:lnTo>
                  <a:pt x="27431" y="289559"/>
                </a:lnTo>
                <a:lnTo>
                  <a:pt x="27431" y="291083"/>
                </a:lnTo>
                <a:lnTo>
                  <a:pt x="35051" y="294131"/>
                </a:lnTo>
                <a:lnTo>
                  <a:pt x="36575" y="295655"/>
                </a:lnTo>
                <a:lnTo>
                  <a:pt x="1453895" y="295655"/>
                </a:lnTo>
                <a:lnTo>
                  <a:pt x="1453895" y="294131"/>
                </a:lnTo>
                <a:lnTo>
                  <a:pt x="1463039" y="291083"/>
                </a:lnTo>
                <a:lnTo>
                  <a:pt x="1463039" y="289559"/>
                </a:lnTo>
                <a:close/>
              </a:path>
              <a:path w="1489075" h="300354">
                <a:moveTo>
                  <a:pt x="1453895" y="4571"/>
                </a:moveTo>
                <a:lnTo>
                  <a:pt x="35051" y="4571"/>
                </a:lnTo>
                <a:lnTo>
                  <a:pt x="27431" y="9143"/>
                </a:lnTo>
                <a:lnTo>
                  <a:pt x="25907" y="10667"/>
                </a:lnTo>
                <a:lnTo>
                  <a:pt x="18287" y="16763"/>
                </a:lnTo>
                <a:lnTo>
                  <a:pt x="10667" y="24383"/>
                </a:lnTo>
                <a:lnTo>
                  <a:pt x="10667" y="27431"/>
                </a:lnTo>
                <a:lnTo>
                  <a:pt x="6095" y="35051"/>
                </a:lnTo>
                <a:lnTo>
                  <a:pt x="4571" y="36575"/>
                </a:lnTo>
                <a:lnTo>
                  <a:pt x="1523" y="45719"/>
                </a:lnTo>
                <a:lnTo>
                  <a:pt x="1523" y="47243"/>
                </a:lnTo>
                <a:lnTo>
                  <a:pt x="0" y="57911"/>
                </a:lnTo>
                <a:lnTo>
                  <a:pt x="0" y="242315"/>
                </a:lnTo>
                <a:lnTo>
                  <a:pt x="1523" y="251459"/>
                </a:lnTo>
                <a:lnTo>
                  <a:pt x="1523" y="254507"/>
                </a:lnTo>
                <a:lnTo>
                  <a:pt x="4571" y="263651"/>
                </a:lnTo>
                <a:lnTo>
                  <a:pt x="6095" y="265175"/>
                </a:lnTo>
                <a:lnTo>
                  <a:pt x="10667" y="272795"/>
                </a:lnTo>
                <a:lnTo>
                  <a:pt x="10667" y="274319"/>
                </a:lnTo>
                <a:lnTo>
                  <a:pt x="16763" y="281939"/>
                </a:lnTo>
                <a:lnTo>
                  <a:pt x="18287" y="281939"/>
                </a:lnTo>
                <a:lnTo>
                  <a:pt x="18287" y="283463"/>
                </a:lnTo>
                <a:lnTo>
                  <a:pt x="25907" y="289559"/>
                </a:lnTo>
                <a:lnTo>
                  <a:pt x="1464563" y="289559"/>
                </a:lnTo>
                <a:lnTo>
                  <a:pt x="1470659" y="283463"/>
                </a:lnTo>
                <a:lnTo>
                  <a:pt x="1472183" y="283463"/>
                </a:lnTo>
                <a:lnTo>
                  <a:pt x="1472183" y="281939"/>
                </a:lnTo>
                <a:lnTo>
                  <a:pt x="1478279" y="274319"/>
                </a:lnTo>
                <a:lnTo>
                  <a:pt x="53339" y="274319"/>
                </a:lnTo>
                <a:lnTo>
                  <a:pt x="49529" y="272795"/>
                </a:lnTo>
                <a:lnTo>
                  <a:pt x="47243" y="272795"/>
                </a:lnTo>
                <a:lnTo>
                  <a:pt x="39623" y="268223"/>
                </a:lnTo>
                <a:lnTo>
                  <a:pt x="32003" y="260603"/>
                </a:lnTo>
                <a:lnTo>
                  <a:pt x="29260" y="256031"/>
                </a:lnTo>
                <a:lnTo>
                  <a:pt x="28955" y="256031"/>
                </a:lnTo>
                <a:lnTo>
                  <a:pt x="27431" y="252983"/>
                </a:lnTo>
                <a:lnTo>
                  <a:pt x="27939" y="252983"/>
                </a:lnTo>
                <a:lnTo>
                  <a:pt x="25907" y="246887"/>
                </a:lnTo>
                <a:lnTo>
                  <a:pt x="26996" y="246887"/>
                </a:lnTo>
                <a:lnTo>
                  <a:pt x="25907" y="239267"/>
                </a:lnTo>
                <a:lnTo>
                  <a:pt x="25907" y="57911"/>
                </a:lnTo>
                <a:lnTo>
                  <a:pt x="26822" y="53339"/>
                </a:lnTo>
                <a:lnTo>
                  <a:pt x="25907" y="53339"/>
                </a:lnTo>
                <a:lnTo>
                  <a:pt x="27939" y="47243"/>
                </a:lnTo>
                <a:lnTo>
                  <a:pt x="27431" y="47243"/>
                </a:lnTo>
                <a:lnTo>
                  <a:pt x="28955" y="44195"/>
                </a:lnTo>
                <a:lnTo>
                  <a:pt x="29260" y="44195"/>
                </a:lnTo>
                <a:lnTo>
                  <a:pt x="31089" y="41147"/>
                </a:lnTo>
                <a:lnTo>
                  <a:pt x="30479" y="41147"/>
                </a:lnTo>
                <a:lnTo>
                  <a:pt x="36575" y="33527"/>
                </a:lnTo>
                <a:lnTo>
                  <a:pt x="38099" y="33527"/>
                </a:lnTo>
                <a:lnTo>
                  <a:pt x="39623" y="32003"/>
                </a:lnTo>
                <a:lnTo>
                  <a:pt x="47243" y="27431"/>
                </a:lnTo>
                <a:lnTo>
                  <a:pt x="49529" y="27431"/>
                </a:lnTo>
                <a:lnTo>
                  <a:pt x="53339" y="25907"/>
                </a:lnTo>
                <a:lnTo>
                  <a:pt x="1478279" y="25907"/>
                </a:lnTo>
                <a:lnTo>
                  <a:pt x="1478279" y="24383"/>
                </a:lnTo>
                <a:lnTo>
                  <a:pt x="1472183" y="18287"/>
                </a:lnTo>
                <a:lnTo>
                  <a:pt x="1472183" y="16763"/>
                </a:lnTo>
                <a:lnTo>
                  <a:pt x="1470659" y="16763"/>
                </a:lnTo>
                <a:lnTo>
                  <a:pt x="1464563" y="10667"/>
                </a:lnTo>
                <a:lnTo>
                  <a:pt x="1463039" y="10667"/>
                </a:lnTo>
                <a:lnTo>
                  <a:pt x="1463039" y="9143"/>
                </a:lnTo>
                <a:lnTo>
                  <a:pt x="1453895" y="4571"/>
                </a:lnTo>
                <a:close/>
              </a:path>
              <a:path w="1489075" h="300354">
                <a:moveTo>
                  <a:pt x="51815" y="272795"/>
                </a:moveTo>
                <a:lnTo>
                  <a:pt x="53339" y="274319"/>
                </a:lnTo>
                <a:lnTo>
                  <a:pt x="59435" y="274319"/>
                </a:lnTo>
                <a:lnTo>
                  <a:pt x="51815" y="272795"/>
                </a:lnTo>
                <a:close/>
              </a:path>
              <a:path w="1489075" h="300354">
                <a:moveTo>
                  <a:pt x="1438655" y="272795"/>
                </a:moveTo>
                <a:lnTo>
                  <a:pt x="1429511" y="274319"/>
                </a:lnTo>
                <a:lnTo>
                  <a:pt x="1435607" y="274319"/>
                </a:lnTo>
                <a:lnTo>
                  <a:pt x="1438655" y="272795"/>
                </a:lnTo>
                <a:close/>
              </a:path>
              <a:path w="1489075" h="300354">
                <a:moveTo>
                  <a:pt x="1454467" y="264413"/>
                </a:moveTo>
                <a:lnTo>
                  <a:pt x="1447799" y="269747"/>
                </a:lnTo>
                <a:lnTo>
                  <a:pt x="1444751" y="271271"/>
                </a:lnTo>
                <a:lnTo>
                  <a:pt x="1435607" y="274319"/>
                </a:lnTo>
                <a:lnTo>
                  <a:pt x="1479803" y="274319"/>
                </a:lnTo>
                <a:lnTo>
                  <a:pt x="1479803" y="272795"/>
                </a:lnTo>
                <a:lnTo>
                  <a:pt x="1484375" y="265175"/>
                </a:lnTo>
                <a:lnTo>
                  <a:pt x="1453895" y="265175"/>
                </a:lnTo>
                <a:lnTo>
                  <a:pt x="1454467" y="264413"/>
                </a:lnTo>
                <a:close/>
              </a:path>
              <a:path w="1489075" h="300354">
                <a:moveTo>
                  <a:pt x="45719" y="271271"/>
                </a:moveTo>
                <a:lnTo>
                  <a:pt x="47243" y="272795"/>
                </a:lnTo>
                <a:lnTo>
                  <a:pt x="49529" y="272795"/>
                </a:lnTo>
                <a:lnTo>
                  <a:pt x="45719" y="271271"/>
                </a:lnTo>
                <a:close/>
              </a:path>
              <a:path w="1489075" h="300354">
                <a:moveTo>
                  <a:pt x="1455419" y="263651"/>
                </a:moveTo>
                <a:lnTo>
                  <a:pt x="1454467" y="264413"/>
                </a:lnTo>
                <a:lnTo>
                  <a:pt x="1453895" y="265175"/>
                </a:lnTo>
                <a:lnTo>
                  <a:pt x="1455419" y="263651"/>
                </a:lnTo>
                <a:close/>
              </a:path>
              <a:path w="1489075" h="300354">
                <a:moveTo>
                  <a:pt x="1484375" y="263651"/>
                </a:moveTo>
                <a:lnTo>
                  <a:pt x="1455419" y="263651"/>
                </a:lnTo>
                <a:lnTo>
                  <a:pt x="1453895" y="265175"/>
                </a:lnTo>
                <a:lnTo>
                  <a:pt x="1484375" y="265175"/>
                </a:lnTo>
                <a:lnTo>
                  <a:pt x="1484375" y="263651"/>
                </a:lnTo>
                <a:close/>
              </a:path>
              <a:path w="1489075" h="300354">
                <a:moveTo>
                  <a:pt x="1485899" y="259079"/>
                </a:moveTo>
                <a:lnTo>
                  <a:pt x="1458467" y="259079"/>
                </a:lnTo>
                <a:lnTo>
                  <a:pt x="1454467" y="264413"/>
                </a:lnTo>
                <a:lnTo>
                  <a:pt x="1455419" y="263651"/>
                </a:lnTo>
                <a:lnTo>
                  <a:pt x="1484375" y="263651"/>
                </a:lnTo>
                <a:lnTo>
                  <a:pt x="1485899" y="259079"/>
                </a:lnTo>
                <a:close/>
              </a:path>
              <a:path w="1489075" h="300354">
                <a:moveTo>
                  <a:pt x="1460372" y="254888"/>
                </a:moveTo>
                <a:lnTo>
                  <a:pt x="1456943" y="260603"/>
                </a:lnTo>
                <a:lnTo>
                  <a:pt x="1458467" y="259079"/>
                </a:lnTo>
                <a:lnTo>
                  <a:pt x="1485899" y="259079"/>
                </a:lnTo>
                <a:lnTo>
                  <a:pt x="1486915" y="256031"/>
                </a:lnTo>
                <a:lnTo>
                  <a:pt x="1459991" y="256031"/>
                </a:lnTo>
                <a:lnTo>
                  <a:pt x="1460372" y="254888"/>
                </a:lnTo>
                <a:close/>
              </a:path>
              <a:path w="1489075" h="300354">
                <a:moveTo>
                  <a:pt x="27431" y="252983"/>
                </a:moveTo>
                <a:lnTo>
                  <a:pt x="28955" y="256031"/>
                </a:lnTo>
                <a:lnTo>
                  <a:pt x="28574" y="254888"/>
                </a:lnTo>
                <a:lnTo>
                  <a:pt x="27431" y="252983"/>
                </a:lnTo>
                <a:close/>
              </a:path>
              <a:path w="1489075" h="300354">
                <a:moveTo>
                  <a:pt x="28574" y="254888"/>
                </a:moveTo>
                <a:lnTo>
                  <a:pt x="28955" y="256031"/>
                </a:lnTo>
                <a:lnTo>
                  <a:pt x="29260" y="256031"/>
                </a:lnTo>
                <a:lnTo>
                  <a:pt x="28574" y="254888"/>
                </a:lnTo>
                <a:close/>
              </a:path>
              <a:path w="1489075" h="300354">
                <a:moveTo>
                  <a:pt x="1461515" y="252983"/>
                </a:moveTo>
                <a:lnTo>
                  <a:pt x="1460372" y="254888"/>
                </a:lnTo>
                <a:lnTo>
                  <a:pt x="1459991" y="256031"/>
                </a:lnTo>
                <a:lnTo>
                  <a:pt x="1461515" y="252983"/>
                </a:lnTo>
                <a:close/>
              </a:path>
              <a:path w="1489075" h="300354">
                <a:moveTo>
                  <a:pt x="1487423" y="252983"/>
                </a:moveTo>
                <a:lnTo>
                  <a:pt x="1461515" y="252983"/>
                </a:lnTo>
                <a:lnTo>
                  <a:pt x="1459991" y="256031"/>
                </a:lnTo>
                <a:lnTo>
                  <a:pt x="1486915" y="256031"/>
                </a:lnTo>
                <a:lnTo>
                  <a:pt x="1487423" y="254507"/>
                </a:lnTo>
                <a:lnTo>
                  <a:pt x="1487423" y="252983"/>
                </a:lnTo>
                <a:close/>
              </a:path>
              <a:path w="1489075" h="300354">
                <a:moveTo>
                  <a:pt x="27939" y="252983"/>
                </a:moveTo>
                <a:lnTo>
                  <a:pt x="27431" y="252983"/>
                </a:lnTo>
                <a:lnTo>
                  <a:pt x="28574" y="254888"/>
                </a:lnTo>
                <a:lnTo>
                  <a:pt x="27939" y="252983"/>
                </a:lnTo>
                <a:close/>
              </a:path>
              <a:path w="1489075" h="300354">
                <a:moveTo>
                  <a:pt x="1460372" y="45338"/>
                </a:moveTo>
                <a:lnTo>
                  <a:pt x="1463039" y="53339"/>
                </a:lnTo>
                <a:lnTo>
                  <a:pt x="1463039" y="246887"/>
                </a:lnTo>
                <a:lnTo>
                  <a:pt x="1460372" y="254888"/>
                </a:lnTo>
                <a:lnTo>
                  <a:pt x="1461515" y="252983"/>
                </a:lnTo>
                <a:lnTo>
                  <a:pt x="1487423" y="252983"/>
                </a:lnTo>
                <a:lnTo>
                  <a:pt x="1487423" y="251459"/>
                </a:lnTo>
                <a:lnTo>
                  <a:pt x="1488947" y="240791"/>
                </a:lnTo>
                <a:lnTo>
                  <a:pt x="1488947" y="56387"/>
                </a:lnTo>
                <a:lnTo>
                  <a:pt x="1487423" y="47243"/>
                </a:lnTo>
                <a:lnTo>
                  <a:pt x="1461515" y="47243"/>
                </a:lnTo>
                <a:lnTo>
                  <a:pt x="1460372" y="45338"/>
                </a:lnTo>
                <a:close/>
              </a:path>
              <a:path w="1489075" h="300354">
                <a:moveTo>
                  <a:pt x="26996" y="246887"/>
                </a:moveTo>
                <a:lnTo>
                  <a:pt x="25907" y="246887"/>
                </a:lnTo>
                <a:lnTo>
                  <a:pt x="27431" y="249935"/>
                </a:lnTo>
                <a:lnTo>
                  <a:pt x="26996" y="246887"/>
                </a:lnTo>
                <a:close/>
              </a:path>
              <a:path w="1489075" h="300354">
                <a:moveTo>
                  <a:pt x="27431" y="50291"/>
                </a:moveTo>
                <a:lnTo>
                  <a:pt x="25907" y="53339"/>
                </a:lnTo>
                <a:lnTo>
                  <a:pt x="26822" y="53339"/>
                </a:lnTo>
                <a:lnTo>
                  <a:pt x="27431" y="50291"/>
                </a:lnTo>
                <a:close/>
              </a:path>
              <a:path w="1489075" h="300354">
                <a:moveTo>
                  <a:pt x="28955" y="44195"/>
                </a:moveTo>
                <a:lnTo>
                  <a:pt x="27431" y="47243"/>
                </a:lnTo>
                <a:lnTo>
                  <a:pt x="28574" y="45338"/>
                </a:lnTo>
                <a:lnTo>
                  <a:pt x="28955" y="44195"/>
                </a:lnTo>
                <a:close/>
              </a:path>
              <a:path w="1489075" h="300354">
                <a:moveTo>
                  <a:pt x="28574" y="45338"/>
                </a:moveTo>
                <a:lnTo>
                  <a:pt x="27431" y="47243"/>
                </a:lnTo>
                <a:lnTo>
                  <a:pt x="27939" y="47243"/>
                </a:lnTo>
                <a:lnTo>
                  <a:pt x="28574" y="45338"/>
                </a:lnTo>
                <a:close/>
              </a:path>
              <a:path w="1489075" h="300354">
                <a:moveTo>
                  <a:pt x="1459991" y="44195"/>
                </a:moveTo>
                <a:lnTo>
                  <a:pt x="1460372" y="45338"/>
                </a:lnTo>
                <a:lnTo>
                  <a:pt x="1461515" y="47243"/>
                </a:lnTo>
                <a:lnTo>
                  <a:pt x="1459991" y="44195"/>
                </a:lnTo>
                <a:close/>
              </a:path>
              <a:path w="1489075" h="300354">
                <a:moveTo>
                  <a:pt x="1486915" y="44195"/>
                </a:moveTo>
                <a:lnTo>
                  <a:pt x="1459991" y="44195"/>
                </a:lnTo>
                <a:lnTo>
                  <a:pt x="1461515" y="47243"/>
                </a:lnTo>
                <a:lnTo>
                  <a:pt x="1487423" y="47243"/>
                </a:lnTo>
                <a:lnTo>
                  <a:pt x="1487423" y="45719"/>
                </a:lnTo>
                <a:lnTo>
                  <a:pt x="1486915" y="44195"/>
                </a:lnTo>
                <a:close/>
              </a:path>
              <a:path w="1489075" h="300354">
                <a:moveTo>
                  <a:pt x="29260" y="44195"/>
                </a:moveTo>
                <a:lnTo>
                  <a:pt x="28955" y="44195"/>
                </a:lnTo>
                <a:lnTo>
                  <a:pt x="28574" y="45338"/>
                </a:lnTo>
                <a:lnTo>
                  <a:pt x="29260" y="44195"/>
                </a:lnTo>
                <a:close/>
              </a:path>
              <a:path w="1489075" h="300354">
                <a:moveTo>
                  <a:pt x="1456943" y="39623"/>
                </a:moveTo>
                <a:lnTo>
                  <a:pt x="1460372" y="45338"/>
                </a:lnTo>
                <a:lnTo>
                  <a:pt x="1459991" y="44195"/>
                </a:lnTo>
                <a:lnTo>
                  <a:pt x="1486915" y="44195"/>
                </a:lnTo>
                <a:lnTo>
                  <a:pt x="1485899" y="41147"/>
                </a:lnTo>
                <a:lnTo>
                  <a:pt x="1458467" y="41147"/>
                </a:lnTo>
                <a:lnTo>
                  <a:pt x="1456943" y="39623"/>
                </a:lnTo>
                <a:close/>
              </a:path>
              <a:path w="1489075" h="300354">
                <a:moveTo>
                  <a:pt x="32003" y="39623"/>
                </a:moveTo>
                <a:lnTo>
                  <a:pt x="30479" y="41147"/>
                </a:lnTo>
                <a:lnTo>
                  <a:pt x="31089" y="41147"/>
                </a:lnTo>
                <a:lnTo>
                  <a:pt x="32003" y="39623"/>
                </a:lnTo>
                <a:close/>
              </a:path>
              <a:path w="1489075" h="300354">
                <a:moveTo>
                  <a:pt x="1483461" y="33527"/>
                </a:moveTo>
                <a:lnTo>
                  <a:pt x="1453895" y="33527"/>
                </a:lnTo>
                <a:lnTo>
                  <a:pt x="1458467" y="41147"/>
                </a:lnTo>
                <a:lnTo>
                  <a:pt x="1485899" y="41147"/>
                </a:lnTo>
                <a:lnTo>
                  <a:pt x="1484375" y="36575"/>
                </a:lnTo>
                <a:lnTo>
                  <a:pt x="1484375" y="35051"/>
                </a:lnTo>
                <a:lnTo>
                  <a:pt x="1483461" y="33527"/>
                </a:lnTo>
                <a:close/>
              </a:path>
              <a:path w="1489075" h="300354">
                <a:moveTo>
                  <a:pt x="38099" y="33527"/>
                </a:moveTo>
                <a:lnTo>
                  <a:pt x="36575" y="33527"/>
                </a:lnTo>
                <a:lnTo>
                  <a:pt x="35051" y="36575"/>
                </a:lnTo>
                <a:lnTo>
                  <a:pt x="38099" y="33527"/>
                </a:lnTo>
                <a:close/>
              </a:path>
              <a:path w="1489075" h="300354">
                <a:moveTo>
                  <a:pt x="1479803" y="25907"/>
                </a:moveTo>
                <a:lnTo>
                  <a:pt x="1435607" y="25907"/>
                </a:lnTo>
                <a:lnTo>
                  <a:pt x="1444751" y="28955"/>
                </a:lnTo>
                <a:lnTo>
                  <a:pt x="1447799" y="30479"/>
                </a:lnTo>
                <a:lnTo>
                  <a:pt x="1455419" y="36575"/>
                </a:lnTo>
                <a:lnTo>
                  <a:pt x="1453895" y="33527"/>
                </a:lnTo>
                <a:lnTo>
                  <a:pt x="1483461" y="33527"/>
                </a:lnTo>
                <a:lnTo>
                  <a:pt x="1479803" y="27431"/>
                </a:lnTo>
                <a:lnTo>
                  <a:pt x="1479803" y="25907"/>
                </a:lnTo>
                <a:close/>
              </a:path>
              <a:path w="1489075" h="300354">
                <a:moveTo>
                  <a:pt x="49529" y="27431"/>
                </a:moveTo>
                <a:lnTo>
                  <a:pt x="47243" y="27431"/>
                </a:lnTo>
                <a:lnTo>
                  <a:pt x="45719" y="28955"/>
                </a:lnTo>
                <a:lnTo>
                  <a:pt x="49529" y="27431"/>
                </a:lnTo>
                <a:close/>
              </a:path>
              <a:path w="1489075" h="300354">
                <a:moveTo>
                  <a:pt x="1443227" y="1523"/>
                </a:moveTo>
                <a:lnTo>
                  <a:pt x="45719" y="1523"/>
                </a:lnTo>
                <a:lnTo>
                  <a:pt x="38099" y="4571"/>
                </a:lnTo>
                <a:lnTo>
                  <a:pt x="1452371" y="4571"/>
                </a:lnTo>
                <a:lnTo>
                  <a:pt x="1443227" y="1523"/>
                </a:lnTo>
                <a:close/>
              </a:path>
              <a:path w="1489075" h="300354">
                <a:moveTo>
                  <a:pt x="1431035" y="0"/>
                </a:moveTo>
                <a:lnTo>
                  <a:pt x="57911" y="0"/>
                </a:lnTo>
                <a:lnTo>
                  <a:pt x="48767" y="1523"/>
                </a:lnTo>
                <a:lnTo>
                  <a:pt x="1441703" y="1523"/>
                </a:lnTo>
                <a:lnTo>
                  <a:pt x="1431035" y="0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573032" y="5286502"/>
            <a:ext cx="128016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Else</a:t>
            </a:r>
            <a:r>
              <a:rPr sz="14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stateme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457200" y="730490"/>
            <a:ext cx="905256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1450" algn="l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N</a:t>
            </a:r>
            <a:r>
              <a:rPr sz="3600" spc="5" dirty="0">
                <a:latin typeface="Arial"/>
                <a:cs typeface="Arial"/>
              </a:rPr>
              <a:t>e</a:t>
            </a:r>
            <a:r>
              <a:rPr sz="3600" dirty="0">
                <a:latin typeface="Arial"/>
                <a:cs typeface="Arial"/>
              </a:rPr>
              <a:t>sted</a:t>
            </a:r>
            <a:r>
              <a:rPr sz="3600" spc="-3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if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S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ateme</a:t>
            </a:r>
            <a:r>
              <a:rPr sz="3600" spc="5" dirty="0">
                <a:latin typeface="Arial"/>
                <a:cs typeface="Arial"/>
              </a:rPr>
              <a:t>n</a:t>
            </a:r>
            <a:r>
              <a:rPr sz="3600" dirty="0">
                <a:latin typeface="Arial"/>
                <a:cs typeface="Arial"/>
              </a:rPr>
              <a:t>ts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15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590800" y="3429000"/>
            <a:ext cx="4419600" cy="45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2264" y="2139949"/>
            <a:ext cx="7962265" cy="1871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W</a:t>
            </a:r>
            <a:r>
              <a:rPr sz="1800" b="1" spc="5" dirty="0">
                <a:latin typeface="Arial"/>
                <a:cs typeface="Arial"/>
              </a:rPr>
              <a:t>h</a:t>
            </a:r>
            <a:r>
              <a:rPr sz="1800" b="1" dirty="0">
                <a:latin typeface="Arial"/>
                <a:cs typeface="Arial"/>
              </a:rPr>
              <a:t>at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is a nest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if </a:t>
            </a:r>
            <a:r>
              <a:rPr sz="1800" b="1" spc="-10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tat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m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nt?</a:t>
            </a:r>
            <a:endParaRPr sz="1800">
              <a:latin typeface="Arial"/>
              <a:cs typeface="Arial"/>
            </a:endParaRPr>
          </a:p>
          <a:p>
            <a:pPr marL="469900" marR="5080">
              <a:lnSpc>
                <a:spcPct val="100000"/>
              </a:lnSpc>
              <a:spcBef>
                <a:spcPts val="600"/>
              </a:spcBef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if s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at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java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ste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oth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s,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statem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 can be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si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oth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if s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at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1800" b="1" dirty="0">
                <a:latin typeface="Arial"/>
                <a:cs typeface="Arial"/>
              </a:rPr>
              <a:t>Ex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mpl</a:t>
            </a:r>
            <a:r>
              <a:rPr sz="1800" b="1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05"/>
              </a:spcBef>
            </a:pP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di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ount</a:t>
            </a:r>
            <a:endParaRPr sz="16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610"/>
              </a:spcBef>
            </a:pPr>
            <a:r>
              <a:rPr sz="1600" spc="-5" dirty="0">
                <a:latin typeface="Arial"/>
                <a:cs typeface="Arial"/>
              </a:rPr>
              <a:t>If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95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.V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is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29894" y="3429000"/>
            <a:ext cx="448056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600" spc="-15" dirty="0">
                <a:latin typeface="Arial"/>
                <a:cs typeface="Arial"/>
              </a:rPr>
              <a:t>%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of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95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.V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is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al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u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ated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ba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ed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be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ow 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riteria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90800" y="3796539"/>
            <a:ext cx="4419600" cy="3295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ED,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he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k 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creen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si</a:t>
            </a:r>
            <a:r>
              <a:rPr sz="1600" dirty="0">
                <a:latin typeface="Arial"/>
                <a:cs typeface="Arial"/>
              </a:rPr>
              <a:t>z</a:t>
            </a:r>
            <a:r>
              <a:rPr sz="1600" spc="-1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  <a:p>
            <a:pPr marL="10160" marR="1069975" indent="81915" algn="just">
              <a:lnSpc>
                <a:spcPct val="131300"/>
              </a:lnSpc>
            </a:pPr>
            <a:r>
              <a:rPr sz="1600" spc="-5" dirty="0">
                <a:latin typeface="Arial"/>
                <a:cs typeface="Arial"/>
              </a:rPr>
              <a:t>If s</a:t>
            </a:r>
            <a:r>
              <a:rPr sz="1600" spc="-10" dirty="0">
                <a:latin typeface="Arial"/>
                <a:cs typeface="Arial"/>
              </a:rPr>
              <a:t>creen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z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is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32,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ount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%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=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10</a:t>
            </a:r>
            <a:r>
              <a:rPr sz="1600" spc="-5" dirty="0">
                <a:latin typeface="Arial"/>
                <a:cs typeface="Arial"/>
              </a:rPr>
              <a:t> If s</a:t>
            </a:r>
            <a:r>
              <a:rPr sz="1600" spc="-10" dirty="0">
                <a:latin typeface="Arial"/>
                <a:cs typeface="Arial"/>
              </a:rPr>
              <a:t>creen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z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is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46,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ount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%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=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15 CD,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ount</a:t>
            </a:r>
            <a:r>
              <a:rPr sz="1600" spc="-15" dirty="0">
                <a:latin typeface="Arial"/>
                <a:cs typeface="Arial"/>
              </a:rPr>
              <a:t> %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=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90800" y="3886200"/>
            <a:ext cx="4419600" cy="32049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81800" y="4756404"/>
            <a:ext cx="243840" cy="1202690"/>
          </a:xfrm>
          <a:custGeom>
            <a:avLst/>
            <a:gdLst/>
            <a:ahLst/>
            <a:cxnLst/>
            <a:rect l="l" t="t" r="r" b="b"/>
            <a:pathLst>
              <a:path w="243840" h="1202689">
                <a:moveTo>
                  <a:pt x="100583" y="1162811"/>
                </a:moveTo>
                <a:lnTo>
                  <a:pt x="91439" y="1165859"/>
                </a:lnTo>
                <a:lnTo>
                  <a:pt x="79247" y="1168907"/>
                </a:lnTo>
                <a:lnTo>
                  <a:pt x="71627" y="1168907"/>
                </a:lnTo>
                <a:lnTo>
                  <a:pt x="53339" y="1171955"/>
                </a:lnTo>
                <a:lnTo>
                  <a:pt x="44195" y="1171955"/>
                </a:lnTo>
                <a:lnTo>
                  <a:pt x="22859" y="1173479"/>
                </a:lnTo>
                <a:lnTo>
                  <a:pt x="0" y="1173479"/>
                </a:lnTo>
                <a:lnTo>
                  <a:pt x="1523" y="1202435"/>
                </a:lnTo>
                <a:lnTo>
                  <a:pt x="24383" y="1202435"/>
                </a:lnTo>
                <a:lnTo>
                  <a:pt x="45719" y="1200911"/>
                </a:lnTo>
                <a:lnTo>
                  <a:pt x="56387" y="1199387"/>
                </a:lnTo>
                <a:lnTo>
                  <a:pt x="67055" y="1199387"/>
                </a:lnTo>
                <a:lnTo>
                  <a:pt x="76199" y="1197863"/>
                </a:lnTo>
                <a:lnTo>
                  <a:pt x="106679" y="1191767"/>
                </a:lnTo>
                <a:lnTo>
                  <a:pt x="111251" y="1188719"/>
                </a:lnTo>
                <a:lnTo>
                  <a:pt x="115823" y="1187195"/>
                </a:lnTo>
                <a:lnTo>
                  <a:pt x="117347" y="1187195"/>
                </a:lnTo>
                <a:lnTo>
                  <a:pt x="120395" y="1184147"/>
                </a:lnTo>
                <a:lnTo>
                  <a:pt x="121919" y="1184147"/>
                </a:lnTo>
                <a:lnTo>
                  <a:pt x="121919" y="1182623"/>
                </a:lnTo>
                <a:lnTo>
                  <a:pt x="123443" y="1182623"/>
                </a:lnTo>
                <a:lnTo>
                  <a:pt x="126491" y="1179575"/>
                </a:lnTo>
                <a:lnTo>
                  <a:pt x="128015" y="1176527"/>
                </a:lnTo>
                <a:lnTo>
                  <a:pt x="128015" y="1173479"/>
                </a:lnTo>
                <a:lnTo>
                  <a:pt x="129539" y="1171955"/>
                </a:lnTo>
                <a:lnTo>
                  <a:pt x="129539" y="1167383"/>
                </a:lnTo>
                <a:lnTo>
                  <a:pt x="100583" y="1167383"/>
                </a:lnTo>
                <a:lnTo>
                  <a:pt x="100583" y="1162811"/>
                </a:lnTo>
                <a:close/>
              </a:path>
              <a:path w="243840" h="1202689">
                <a:moveTo>
                  <a:pt x="103631" y="1161287"/>
                </a:moveTo>
                <a:lnTo>
                  <a:pt x="102107" y="1162811"/>
                </a:lnTo>
                <a:lnTo>
                  <a:pt x="100583" y="1162811"/>
                </a:lnTo>
                <a:lnTo>
                  <a:pt x="100583" y="1167383"/>
                </a:lnTo>
                <a:lnTo>
                  <a:pt x="102869" y="1162811"/>
                </a:lnTo>
                <a:lnTo>
                  <a:pt x="102107" y="1162811"/>
                </a:lnTo>
                <a:lnTo>
                  <a:pt x="103631" y="1161287"/>
                </a:lnTo>
                <a:close/>
              </a:path>
              <a:path w="243840" h="1202689">
                <a:moveTo>
                  <a:pt x="129539" y="1161287"/>
                </a:moveTo>
                <a:lnTo>
                  <a:pt x="103631" y="1161287"/>
                </a:lnTo>
                <a:lnTo>
                  <a:pt x="100583" y="1167383"/>
                </a:lnTo>
                <a:lnTo>
                  <a:pt x="129539" y="1167383"/>
                </a:lnTo>
                <a:lnTo>
                  <a:pt x="129539" y="1161287"/>
                </a:lnTo>
                <a:close/>
              </a:path>
              <a:path w="243840" h="1202689">
                <a:moveTo>
                  <a:pt x="115606" y="601109"/>
                </a:moveTo>
                <a:lnTo>
                  <a:pt x="109727" y="605027"/>
                </a:lnTo>
                <a:lnTo>
                  <a:pt x="108203" y="605027"/>
                </a:lnTo>
                <a:lnTo>
                  <a:pt x="108203" y="606551"/>
                </a:lnTo>
                <a:lnTo>
                  <a:pt x="106679" y="606551"/>
                </a:lnTo>
                <a:lnTo>
                  <a:pt x="103631" y="609599"/>
                </a:lnTo>
                <a:lnTo>
                  <a:pt x="102107" y="612647"/>
                </a:lnTo>
                <a:lnTo>
                  <a:pt x="102107" y="614171"/>
                </a:lnTo>
                <a:lnTo>
                  <a:pt x="100583" y="615695"/>
                </a:lnTo>
                <a:lnTo>
                  <a:pt x="100583" y="1162811"/>
                </a:lnTo>
                <a:lnTo>
                  <a:pt x="103631" y="1161287"/>
                </a:lnTo>
                <a:lnTo>
                  <a:pt x="129539" y="1161287"/>
                </a:lnTo>
                <a:lnTo>
                  <a:pt x="129539" y="627887"/>
                </a:lnTo>
                <a:lnTo>
                  <a:pt x="124967" y="627887"/>
                </a:lnTo>
                <a:lnTo>
                  <a:pt x="126999" y="626871"/>
                </a:lnTo>
                <a:lnTo>
                  <a:pt x="128015" y="624839"/>
                </a:lnTo>
                <a:lnTo>
                  <a:pt x="129539" y="620267"/>
                </a:lnTo>
                <a:lnTo>
                  <a:pt x="158495" y="620267"/>
                </a:lnTo>
                <a:lnTo>
                  <a:pt x="166115" y="618743"/>
                </a:lnTo>
                <a:lnTo>
                  <a:pt x="175259" y="617219"/>
                </a:lnTo>
                <a:lnTo>
                  <a:pt x="185927" y="617219"/>
                </a:lnTo>
                <a:lnTo>
                  <a:pt x="205739" y="615695"/>
                </a:lnTo>
                <a:lnTo>
                  <a:pt x="184403" y="614171"/>
                </a:lnTo>
                <a:lnTo>
                  <a:pt x="173735" y="612647"/>
                </a:lnTo>
                <a:lnTo>
                  <a:pt x="163067" y="612647"/>
                </a:lnTo>
                <a:lnTo>
                  <a:pt x="153923" y="611123"/>
                </a:lnTo>
                <a:lnTo>
                  <a:pt x="123443" y="605027"/>
                </a:lnTo>
                <a:lnTo>
                  <a:pt x="115606" y="601109"/>
                </a:lnTo>
                <a:close/>
              </a:path>
              <a:path w="243840" h="1202689">
                <a:moveTo>
                  <a:pt x="126999" y="626871"/>
                </a:moveTo>
                <a:lnTo>
                  <a:pt x="124967" y="627887"/>
                </a:lnTo>
                <a:lnTo>
                  <a:pt x="126491" y="627887"/>
                </a:lnTo>
                <a:lnTo>
                  <a:pt x="126999" y="626871"/>
                </a:lnTo>
                <a:close/>
              </a:path>
              <a:path w="243840" h="1202689">
                <a:moveTo>
                  <a:pt x="128015" y="626363"/>
                </a:moveTo>
                <a:lnTo>
                  <a:pt x="126999" y="626871"/>
                </a:lnTo>
                <a:lnTo>
                  <a:pt x="126491" y="627887"/>
                </a:lnTo>
                <a:lnTo>
                  <a:pt x="128015" y="626363"/>
                </a:lnTo>
                <a:close/>
              </a:path>
              <a:path w="243840" h="1202689">
                <a:moveTo>
                  <a:pt x="129539" y="625855"/>
                </a:moveTo>
                <a:lnTo>
                  <a:pt x="128015" y="626363"/>
                </a:lnTo>
                <a:lnTo>
                  <a:pt x="126491" y="627887"/>
                </a:lnTo>
                <a:lnTo>
                  <a:pt x="129539" y="627887"/>
                </a:lnTo>
                <a:lnTo>
                  <a:pt x="129539" y="625855"/>
                </a:lnTo>
                <a:close/>
              </a:path>
              <a:path w="243840" h="1202689">
                <a:moveTo>
                  <a:pt x="129539" y="620267"/>
                </a:moveTo>
                <a:lnTo>
                  <a:pt x="128015" y="624839"/>
                </a:lnTo>
                <a:lnTo>
                  <a:pt x="126999" y="626871"/>
                </a:lnTo>
                <a:lnTo>
                  <a:pt x="128015" y="626363"/>
                </a:lnTo>
                <a:lnTo>
                  <a:pt x="129539" y="625855"/>
                </a:lnTo>
                <a:lnTo>
                  <a:pt x="129539" y="620267"/>
                </a:lnTo>
                <a:close/>
              </a:path>
              <a:path w="243840" h="1202689">
                <a:moveTo>
                  <a:pt x="150875" y="620267"/>
                </a:moveTo>
                <a:lnTo>
                  <a:pt x="129539" y="620267"/>
                </a:lnTo>
                <a:lnTo>
                  <a:pt x="129539" y="625855"/>
                </a:lnTo>
                <a:lnTo>
                  <a:pt x="137159" y="623315"/>
                </a:lnTo>
                <a:lnTo>
                  <a:pt x="143255" y="621791"/>
                </a:lnTo>
                <a:lnTo>
                  <a:pt x="150875" y="620267"/>
                </a:lnTo>
                <a:close/>
              </a:path>
              <a:path w="243840" h="1202689">
                <a:moveTo>
                  <a:pt x="228599" y="586739"/>
                </a:moveTo>
                <a:lnTo>
                  <a:pt x="205739" y="586739"/>
                </a:lnTo>
                <a:lnTo>
                  <a:pt x="184403" y="588263"/>
                </a:lnTo>
                <a:lnTo>
                  <a:pt x="173735" y="589787"/>
                </a:lnTo>
                <a:lnTo>
                  <a:pt x="164591" y="589787"/>
                </a:lnTo>
                <a:lnTo>
                  <a:pt x="146303" y="592835"/>
                </a:lnTo>
                <a:lnTo>
                  <a:pt x="131063" y="595883"/>
                </a:lnTo>
                <a:lnTo>
                  <a:pt x="118871" y="598931"/>
                </a:lnTo>
                <a:lnTo>
                  <a:pt x="115606" y="601109"/>
                </a:lnTo>
                <a:lnTo>
                  <a:pt x="123443" y="605027"/>
                </a:lnTo>
                <a:lnTo>
                  <a:pt x="153923" y="611123"/>
                </a:lnTo>
                <a:lnTo>
                  <a:pt x="163067" y="612647"/>
                </a:lnTo>
                <a:lnTo>
                  <a:pt x="173735" y="612647"/>
                </a:lnTo>
                <a:lnTo>
                  <a:pt x="184403" y="614171"/>
                </a:lnTo>
                <a:lnTo>
                  <a:pt x="205739" y="615695"/>
                </a:lnTo>
                <a:lnTo>
                  <a:pt x="228599" y="615695"/>
                </a:lnTo>
                <a:lnTo>
                  <a:pt x="228599" y="586739"/>
                </a:lnTo>
                <a:close/>
              </a:path>
              <a:path w="243840" h="1202689">
                <a:moveTo>
                  <a:pt x="237743" y="586739"/>
                </a:moveTo>
                <a:lnTo>
                  <a:pt x="228599" y="586739"/>
                </a:lnTo>
                <a:lnTo>
                  <a:pt x="228599" y="615695"/>
                </a:lnTo>
                <a:lnTo>
                  <a:pt x="237743" y="615695"/>
                </a:lnTo>
                <a:lnTo>
                  <a:pt x="243839" y="609599"/>
                </a:lnTo>
                <a:lnTo>
                  <a:pt x="243839" y="592835"/>
                </a:lnTo>
                <a:lnTo>
                  <a:pt x="237743" y="586739"/>
                </a:lnTo>
                <a:close/>
              </a:path>
              <a:path w="243840" h="1202689">
                <a:moveTo>
                  <a:pt x="100583" y="39115"/>
                </a:moveTo>
                <a:lnTo>
                  <a:pt x="100583" y="586739"/>
                </a:lnTo>
                <a:lnTo>
                  <a:pt x="102107" y="588263"/>
                </a:lnTo>
                <a:lnTo>
                  <a:pt x="102107" y="589787"/>
                </a:lnTo>
                <a:lnTo>
                  <a:pt x="103631" y="592835"/>
                </a:lnTo>
                <a:lnTo>
                  <a:pt x="106679" y="595883"/>
                </a:lnTo>
                <a:lnTo>
                  <a:pt x="108203" y="595883"/>
                </a:lnTo>
                <a:lnTo>
                  <a:pt x="108203" y="597407"/>
                </a:lnTo>
                <a:lnTo>
                  <a:pt x="109727" y="597407"/>
                </a:lnTo>
                <a:lnTo>
                  <a:pt x="112775" y="600455"/>
                </a:lnTo>
                <a:lnTo>
                  <a:pt x="114299" y="600455"/>
                </a:lnTo>
                <a:lnTo>
                  <a:pt x="115606" y="601109"/>
                </a:lnTo>
                <a:lnTo>
                  <a:pt x="118871" y="598931"/>
                </a:lnTo>
                <a:lnTo>
                  <a:pt x="131063" y="595883"/>
                </a:lnTo>
                <a:lnTo>
                  <a:pt x="146303" y="592835"/>
                </a:lnTo>
                <a:lnTo>
                  <a:pt x="164591" y="589787"/>
                </a:lnTo>
                <a:lnTo>
                  <a:pt x="173735" y="589787"/>
                </a:lnTo>
                <a:lnTo>
                  <a:pt x="184403" y="588263"/>
                </a:lnTo>
                <a:lnTo>
                  <a:pt x="205739" y="586739"/>
                </a:lnTo>
                <a:lnTo>
                  <a:pt x="207263" y="586739"/>
                </a:lnTo>
                <a:lnTo>
                  <a:pt x="185927" y="585215"/>
                </a:lnTo>
                <a:lnTo>
                  <a:pt x="176783" y="585215"/>
                </a:lnTo>
                <a:lnTo>
                  <a:pt x="158495" y="582167"/>
                </a:lnTo>
                <a:lnTo>
                  <a:pt x="129539" y="582167"/>
                </a:lnTo>
                <a:lnTo>
                  <a:pt x="128015" y="577595"/>
                </a:lnTo>
                <a:lnTo>
                  <a:pt x="126491" y="574547"/>
                </a:lnTo>
                <a:lnTo>
                  <a:pt x="129539" y="574547"/>
                </a:lnTo>
                <a:lnTo>
                  <a:pt x="129539" y="41147"/>
                </a:lnTo>
                <a:lnTo>
                  <a:pt x="103631" y="41147"/>
                </a:lnTo>
                <a:lnTo>
                  <a:pt x="102107" y="39623"/>
                </a:lnTo>
                <a:lnTo>
                  <a:pt x="100583" y="39115"/>
                </a:lnTo>
                <a:close/>
              </a:path>
              <a:path w="243840" h="1202689">
                <a:moveTo>
                  <a:pt x="126491" y="574547"/>
                </a:moveTo>
                <a:lnTo>
                  <a:pt x="128015" y="577595"/>
                </a:lnTo>
                <a:lnTo>
                  <a:pt x="129539" y="582167"/>
                </a:lnTo>
                <a:lnTo>
                  <a:pt x="129539" y="576071"/>
                </a:lnTo>
                <a:lnTo>
                  <a:pt x="128015" y="576071"/>
                </a:lnTo>
                <a:lnTo>
                  <a:pt x="126491" y="574547"/>
                </a:lnTo>
                <a:close/>
              </a:path>
              <a:path w="243840" h="1202689">
                <a:moveTo>
                  <a:pt x="129539" y="576071"/>
                </a:moveTo>
                <a:lnTo>
                  <a:pt x="129539" y="582167"/>
                </a:lnTo>
                <a:lnTo>
                  <a:pt x="150875" y="582167"/>
                </a:lnTo>
                <a:lnTo>
                  <a:pt x="138683" y="579119"/>
                </a:lnTo>
                <a:lnTo>
                  <a:pt x="129539" y="576071"/>
                </a:lnTo>
                <a:close/>
              </a:path>
              <a:path w="243840" h="1202689">
                <a:moveTo>
                  <a:pt x="126491" y="574547"/>
                </a:moveTo>
                <a:lnTo>
                  <a:pt x="128015" y="576071"/>
                </a:lnTo>
                <a:lnTo>
                  <a:pt x="129539" y="576071"/>
                </a:lnTo>
                <a:lnTo>
                  <a:pt x="126491" y="574547"/>
                </a:lnTo>
                <a:close/>
              </a:path>
              <a:path w="243840" h="1202689">
                <a:moveTo>
                  <a:pt x="129539" y="574547"/>
                </a:moveTo>
                <a:lnTo>
                  <a:pt x="126491" y="574547"/>
                </a:lnTo>
                <a:lnTo>
                  <a:pt x="129539" y="576071"/>
                </a:lnTo>
                <a:lnTo>
                  <a:pt x="129539" y="574547"/>
                </a:lnTo>
                <a:close/>
              </a:path>
              <a:path w="243840" h="1202689">
                <a:moveTo>
                  <a:pt x="102107" y="39623"/>
                </a:moveTo>
                <a:lnTo>
                  <a:pt x="103631" y="41147"/>
                </a:lnTo>
                <a:lnTo>
                  <a:pt x="103123" y="40131"/>
                </a:lnTo>
                <a:lnTo>
                  <a:pt x="102107" y="39623"/>
                </a:lnTo>
                <a:close/>
              </a:path>
              <a:path w="243840" h="1202689">
                <a:moveTo>
                  <a:pt x="103123" y="40131"/>
                </a:moveTo>
                <a:lnTo>
                  <a:pt x="103631" y="41147"/>
                </a:lnTo>
                <a:lnTo>
                  <a:pt x="105155" y="41147"/>
                </a:lnTo>
                <a:lnTo>
                  <a:pt x="103123" y="40131"/>
                </a:lnTo>
                <a:close/>
              </a:path>
              <a:path w="243840" h="1202689">
                <a:moveTo>
                  <a:pt x="24383" y="0"/>
                </a:moveTo>
                <a:lnTo>
                  <a:pt x="1523" y="0"/>
                </a:lnTo>
                <a:lnTo>
                  <a:pt x="0" y="28955"/>
                </a:lnTo>
                <a:lnTo>
                  <a:pt x="22859" y="28955"/>
                </a:lnTo>
                <a:lnTo>
                  <a:pt x="44195" y="30479"/>
                </a:lnTo>
                <a:lnTo>
                  <a:pt x="54863" y="30479"/>
                </a:lnTo>
                <a:lnTo>
                  <a:pt x="62483" y="32003"/>
                </a:lnTo>
                <a:lnTo>
                  <a:pt x="71627" y="33527"/>
                </a:lnTo>
                <a:lnTo>
                  <a:pt x="100583" y="33527"/>
                </a:lnTo>
                <a:lnTo>
                  <a:pt x="100583" y="35051"/>
                </a:lnTo>
                <a:lnTo>
                  <a:pt x="103123" y="40131"/>
                </a:lnTo>
                <a:lnTo>
                  <a:pt x="105155" y="41147"/>
                </a:lnTo>
                <a:lnTo>
                  <a:pt x="129539" y="41147"/>
                </a:lnTo>
                <a:lnTo>
                  <a:pt x="129539" y="30479"/>
                </a:lnTo>
                <a:lnTo>
                  <a:pt x="128015" y="28955"/>
                </a:lnTo>
                <a:lnTo>
                  <a:pt x="128015" y="25907"/>
                </a:lnTo>
                <a:lnTo>
                  <a:pt x="126491" y="22859"/>
                </a:lnTo>
                <a:lnTo>
                  <a:pt x="123443" y="19811"/>
                </a:lnTo>
                <a:lnTo>
                  <a:pt x="121919" y="19811"/>
                </a:lnTo>
                <a:lnTo>
                  <a:pt x="121919" y="18287"/>
                </a:lnTo>
                <a:lnTo>
                  <a:pt x="120395" y="18287"/>
                </a:lnTo>
                <a:lnTo>
                  <a:pt x="111251" y="12191"/>
                </a:lnTo>
                <a:lnTo>
                  <a:pt x="99059" y="9143"/>
                </a:lnTo>
                <a:lnTo>
                  <a:pt x="83819" y="6095"/>
                </a:lnTo>
                <a:lnTo>
                  <a:pt x="65531" y="3047"/>
                </a:lnTo>
                <a:lnTo>
                  <a:pt x="56387" y="3047"/>
                </a:lnTo>
                <a:lnTo>
                  <a:pt x="45719" y="1523"/>
                </a:lnTo>
                <a:lnTo>
                  <a:pt x="24383" y="0"/>
                </a:lnTo>
                <a:close/>
              </a:path>
              <a:path w="243840" h="1202689">
                <a:moveTo>
                  <a:pt x="100583" y="35051"/>
                </a:moveTo>
                <a:lnTo>
                  <a:pt x="100583" y="39115"/>
                </a:lnTo>
                <a:lnTo>
                  <a:pt x="102107" y="39623"/>
                </a:lnTo>
                <a:lnTo>
                  <a:pt x="103123" y="40131"/>
                </a:lnTo>
                <a:lnTo>
                  <a:pt x="100583" y="35051"/>
                </a:lnTo>
                <a:close/>
              </a:path>
              <a:path w="243840" h="1202689">
                <a:moveTo>
                  <a:pt x="100583" y="33527"/>
                </a:moveTo>
                <a:lnTo>
                  <a:pt x="79247" y="33527"/>
                </a:lnTo>
                <a:lnTo>
                  <a:pt x="86867" y="35051"/>
                </a:lnTo>
                <a:lnTo>
                  <a:pt x="92963" y="36575"/>
                </a:lnTo>
                <a:lnTo>
                  <a:pt x="100583" y="39115"/>
                </a:lnTo>
                <a:lnTo>
                  <a:pt x="100583" y="33527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86600" y="4876800"/>
            <a:ext cx="2285999" cy="8381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82028" y="4872228"/>
            <a:ext cx="2296795" cy="848994"/>
          </a:xfrm>
          <a:custGeom>
            <a:avLst/>
            <a:gdLst/>
            <a:ahLst/>
            <a:cxnLst/>
            <a:rect l="l" t="t" r="r" b="b"/>
            <a:pathLst>
              <a:path w="2296795" h="848995">
                <a:moveTo>
                  <a:pt x="2151887" y="0"/>
                </a:moveTo>
                <a:lnTo>
                  <a:pt x="144779" y="0"/>
                </a:lnTo>
                <a:lnTo>
                  <a:pt x="129539" y="1523"/>
                </a:lnTo>
                <a:lnTo>
                  <a:pt x="88391" y="12191"/>
                </a:lnTo>
                <a:lnTo>
                  <a:pt x="53339" y="33527"/>
                </a:lnTo>
                <a:lnTo>
                  <a:pt x="24383" y="64007"/>
                </a:lnTo>
                <a:lnTo>
                  <a:pt x="3047" y="115823"/>
                </a:lnTo>
                <a:lnTo>
                  <a:pt x="1523" y="131063"/>
                </a:lnTo>
                <a:lnTo>
                  <a:pt x="0" y="144779"/>
                </a:lnTo>
                <a:lnTo>
                  <a:pt x="0" y="704087"/>
                </a:lnTo>
                <a:lnTo>
                  <a:pt x="12191" y="760475"/>
                </a:lnTo>
                <a:lnTo>
                  <a:pt x="33527" y="795527"/>
                </a:lnTo>
                <a:lnTo>
                  <a:pt x="64007" y="824483"/>
                </a:lnTo>
                <a:lnTo>
                  <a:pt x="115823" y="845819"/>
                </a:lnTo>
                <a:lnTo>
                  <a:pt x="131063" y="847343"/>
                </a:lnTo>
                <a:lnTo>
                  <a:pt x="144779" y="848867"/>
                </a:lnTo>
                <a:lnTo>
                  <a:pt x="2151887" y="848867"/>
                </a:lnTo>
                <a:lnTo>
                  <a:pt x="2167127" y="847343"/>
                </a:lnTo>
                <a:lnTo>
                  <a:pt x="2180843" y="845819"/>
                </a:lnTo>
                <a:lnTo>
                  <a:pt x="2189988" y="842771"/>
                </a:lnTo>
                <a:lnTo>
                  <a:pt x="2171700" y="842771"/>
                </a:lnTo>
                <a:lnTo>
                  <a:pt x="124968" y="841247"/>
                </a:lnTo>
                <a:lnTo>
                  <a:pt x="115824" y="839723"/>
                </a:lnTo>
                <a:lnTo>
                  <a:pt x="103632" y="836675"/>
                </a:lnTo>
                <a:lnTo>
                  <a:pt x="100584" y="835151"/>
                </a:lnTo>
                <a:lnTo>
                  <a:pt x="91440" y="832103"/>
                </a:lnTo>
                <a:lnTo>
                  <a:pt x="73152" y="822959"/>
                </a:lnTo>
                <a:lnTo>
                  <a:pt x="71628" y="821435"/>
                </a:lnTo>
                <a:lnTo>
                  <a:pt x="65532" y="818387"/>
                </a:lnTo>
                <a:lnTo>
                  <a:pt x="62484" y="815339"/>
                </a:lnTo>
                <a:lnTo>
                  <a:pt x="59436" y="813815"/>
                </a:lnTo>
                <a:lnTo>
                  <a:pt x="53340" y="807719"/>
                </a:lnTo>
                <a:lnTo>
                  <a:pt x="50292" y="806195"/>
                </a:lnTo>
                <a:lnTo>
                  <a:pt x="42672" y="798575"/>
                </a:lnTo>
                <a:lnTo>
                  <a:pt x="41148" y="798575"/>
                </a:lnTo>
                <a:lnTo>
                  <a:pt x="41148" y="795527"/>
                </a:lnTo>
                <a:lnTo>
                  <a:pt x="35052" y="789431"/>
                </a:lnTo>
                <a:lnTo>
                  <a:pt x="33528" y="789431"/>
                </a:lnTo>
                <a:lnTo>
                  <a:pt x="33528" y="786383"/>
                </a:lnTo>
                <a:lnTo>
                  <a:pt x="30480" y="783335"/>
                </a:lnTo>
                <a:lnTo>
                  <a:pt x="28956" y="783335"/>
                </a:lnTo>
                <a:lnTo>
                  <a:pt x="28956" y="780287"/>
                </a:lnTo>
                <a:lnTo>
                  <a:pt x="27432" y="780287"/>
                </a:lnTo>
                <a:lnTo>
                  <a:pt x="27432" y="777239"/>
                </a:lnTo>
                <a:lnTo>
                  <a:pt x="25908" y="775715"/>
                </a:lnTo>
                <a:lnTo>
                  <a:pt x="24384" y="775715"/>
                </a:lnTo>
                <a:lnTo>
                  <a:pt x="24384" y="772667"/>
                </a:lnTo>
                <a:lnTo>
                  <a:pt x="22860" y="772667"/>
                </a:lnTo>
                <a:lnTo>
                  <a:pt x="22860" y="769619"/>
                </a:lnTo>
                <a:lnTo>
                  <a:pt x="21336" y="769619"/>
                </a:lnTo>
                <a:lnTo>
                  <a:pt x="21336" y="766571"/>
                </a:lnTo>
                <a:lnTo>
                  <a:pt x="19812" y="766571"/>
                </a:lnTo>
                <a:lnTo>
                  <a:pt x="19812" y="763523"/>
                </a:lnTo>
                <a:lnTo>
                  <a:pt x="18288" y="763523"/>
                </a:lnTo>
                <a:lnTo>
                  <a:pt x="18288" y="760475"/>
                </a:lnTo>
                <a:lnTo>
                  <a:pt x="16764" y="760475"/>
                </a:lnTo>
                <a:lnTo>
                  <a:pt x="16764" y="757427"/>
                </a:lnTo>
                <a:lnTo>
                  <a:pt x="15240" y="757427"/>
                </a:lnTo>
                <a:lnTo>
                  <a:pt x="15240" y="752855"/>
                </a:lnTo>
                <a:lnTo>
                  <a:pt x="13716" y="752855"/>
                </a:lnTo>
                <a:lnTo>
                  <a:pt x="13716" y="749807"/>
                </a:lnTo>
                <a:lnTo>
                  <a:pt x="12192" y="749807"/>
                </a:lnTo>
                <a:lnTo>
                  <a:pt x="12192" y="745235"/>
                </a:lnTo>
                <a:lnTo>
                  <a:pt x="10668" y="745235"/>
                </a:lnTo>
                <a:lnTo>
                  <a:pt x="10668" y="739139"/>
                </a:lnTo>
                <a:lnTo>
                  <a:pt x="9144" y="739139"/>
                </a:lnTo>
                <a:lnTo>
                  <a:pt x="9144" y="733043"/>
                </a:lnTo>
                <a:lnTo>
                  <a:pt x="7620" y="733043"/>
                </a:lnTo>
                <a:lnTo>
                  <a:pt x="7620" y="723899"/>
                </a:lnTo>
                <a:lnTo>
                  <a:pt x="6096" y="723899"/>
                </a:lnTo>
                <a:lnTo>
                  <a:pt x="6096" y="704087"/>
                </a:lnTo>
                <a:lnTo>
                  <a:pt x="4572" y="704087"/>
                </a:lnTo>
                <a:lnTo>
                  <a:pt x="4572" y="144779"/>
                </a:lnTo>
                <a:lnTo>
                  <a:pt x="6096" y="124967"/>
                </a:lnTo>
                <a:lnTo>
                  <a:pt x="7620" y="115823"/>
                </a:lnTo>
                <a:lnTo>
                  <a:pt x="10668" y="103631"/>
                </a:lnTo>
                <a:lnTo>
                  <a:pt x="12192" y="100583"/>
                </a:lnTo>
                <a:lnTo>
                  <a:pt x="15240" y="91439"/>
                </a:lnTo>
                <a:lnTo>
                  <a:pt x="24384" y="73151"/>
                </a:lnTo>
                <a:lnTo>
                  <a:pt x="25908" y="71627"/>
                </a:lnTo>
                <a:lnTo>
                  <a:pt x="27432" y="68579"/>
                </a:lnTo>
                <a:lnTo>
                  <a:pt x="28956" y="67055"/>
                </a:lnTo>
                <a:lnTo>
                  <a:pt x="30480" y="64007"/>
                </a:lnTo>
                <a:lnTo>
                  <a:pt x="32004" y="62483"/>
                </a:lnTo>
                <a:lnTo>
                  <a:pt x="33528" y="59435"/>
                </a:lnTo>
                <a:lnTo>
                  <a:pt x="41148" y="51815"/>
                </a:lnTo>
                <a:lnTo>
                  <a:pt x="42672" y="48767"/>
                </a:lnTo>
                <a:lnTo>
                  <a:pt x="48768" y="42671"/>
                </a:lnTo>
                <a:lnTo>
                  <a:pt x="51816" y="41147"/>
                </a:lnTo>
                <a:lnTo>
                  <a:pt x="59436" y="33527"/>
                </a:lnTo>
                <a:lnTo>
                  <a:pt x="62484" y="32003"/>
                </a:lnTo>
                <a:lnTo>
                  <a:pt x="64008" y="30479"/>
                </a:lnTo>
                <a:lnTo>
                  <a:pt x="67056" y="28955"/>
                </a:lnTo>
                <a:lnTo>
                  <a:pt x="68580" y="27431"/>
                </a:lnTo>
                <a:lnTo>
                  <a:pt x="71628" y="25907"/>
                </a:lnTo>
                <a:lnTo>
                  <a:pt x="73152" y="24383"/>
                </a:lnTo>
                <a:lnTo>
                  <a:pt x="91440" y="15239"/>
                </a:lnTo>
                <a:lnTo>
                  <a:pt x="100584" y="12191"/>
                </a:lnTo>
                <a:lnTo>
                  <a:pt x="103632" y="10667"/>
                </a:lnTo>
                <a:lnTo>
                  <a:pt x="115824" y="7619"/>
                </a:lnTo>
                <a:lnTo>
                  <a:pt x="124968" y="6095"/>
                </a:lnTo>
                <a:lnTo>
                  <a:pt x="144780" y="4571"/>
                </a:lnTo>
                <a:lnTo>
                  <a:pt x="2185415" y="4571"/>
                </a:lnTo>
                <a:lnTo>
                  <a:pt x="2180843" y="3047"/>
                </a:lnTo>
                <a:lnTo>
                  <a:pt x="2165603" y="1523"/>
                </a:lnTo>
                <a:lnTo>
                  <a:pt x="2151887" y="0"/>
                </a:lnTo>
                <a:close/>
              </a:path>
              <a:path w="2296795" h="848995">
                <a:moveTo>
                  <a:pt x="2185415" y="4571"/>
                </a:moveTo>
                <a:lnTo>
                  <a:pt x="2151888" y="4571"/>
                </a:lnTo>
                <a:lnTo>
                  <a:pt x="2171700" y="6095"/>
                </a:lnTo>
                <a:lnTo>
                  <a:pt x="2180844" y="7619"/>
                </a:lnTo>
                <a:lnTo>
                  <a:pt x="2193036" y="10667"/>
                </a:lnTo>
                <a:lnTo>
                  <a:pt x="2197608" y="12191"/>
                </a:lnTo>
                <a:lnTo>
                  <a:pt x="2200656" y="13715"/>
                </a:lnTo>
                <a:lnTo>
                  <a:pt x="2205228" y="15239"/>
                </a:lnTo>
                <a:lnTo>
                  <a:pt x="2223516" y="24383"/>
                </a:lnTo>
                <a:lnTo>
                  <a:pt x="2225040" y="25907"/>
                </a:lnTo>
                <a:lnTo>
                  <a:pt x="2231136" y="28955"/>
                </a:lnTo>
                <a:lnTo>
                  <a:pt x="2234184" y="32003"/>
                </a:lnTo>
                <a:lnTo>
                  <a:pt x="2237232" y="33527"/>
                </a:lnTo>
                <a:lnTo>
                  <a:pt x="2243328" y="39623"/>
                </a:lnTo>
                <a:lnTo>
                  <a:pt x="2246376" y="41147"/>
                </a:lnTo>
                <a:lnTo>
                  <a:pt x="2255520" y="50291"/>
                </a:lnTo>
                <a:lnTo>
                  <a:pt x="2255520" y="53339"/>
                </a:lnTo>
                <a:lnTo>
                  <a:pt x="2257044" y="53339"/>
                </a:lnTo>
                <a:lnTo>
                  <a:pt x="2263140" y="59435"/>
                </a:lnTo>
                <a:lnTo>
                  <a:pt x="2263140" y="62483"/>
                </a:lnTo>
                <a:lnTo>
                  <a:pt x="2264664" y="62483"/>
                </a:lnTo>
                <a:lnTo>
                  <a:pt x="2267712" y="65531"/>
                </a:lnTo>
                <a:lnTo>
                  <a:pt x="2267712" y="68579"/>
                </a:lnTo>
                <a:lnTo>
                  <a:pt x="2269236" y="68579"/>
                </a:lnTo>
                <a:lnTo>
                  <a:pt x="2269236" y="71627"/>
                </a:lnTo>
                <a:lnTo>
                  <a:pt x="2270760" y="71627"/>
                </a:lnTo>
                <a:lnTo>
                  <a:pt x="2272284" y="73151"/>
                </a:lnTo>
                <a:lnTo>
                  <a:pt x="2272284" y="76199"/>
                </a:lnTo>
                <a:lnTo>
                  <a:pt x="2273808" y="76199"/>
                </a:lnTo>
                <a:lnTo>
                  <a:pt x="2273808" y="79247"/>
                </a:lnTo>
                <a:lnTo>
                  <a:pt x="2275332" y="79247"/>
                </a:lnTo>
                <a:lnTo>
                  <a:pt x="2275332" y="82295"/>
                </a:lnTo>
                <a:lnTo>
                  <a:pt x="2276856" y="82295"/>
                </a:lnTo>
                <a:lnTo>
                  <a:pt x="2276856" y="85343"/>
                </a:lnTo>
                <a:lnTo>
                  <a:pt x="2278380" y="85343"/>
                </a:lnTo>
                <a:lnTo>
                  <a:pt x="2278380" y="88391"/>
                </a:lnTo>
                <a:lnTo>
                  <a:pt x="2279904" y="88391"/>
                </a:lnTo>
                <a:lnTo>
                  <a:pt x="2279904" y="91439"/>
                </a:lnTo>
                <a:lnTo>
                  <a:pt x="2281428" y="91439"/>
                </a:lnTo>
                <a:lnTo>
                  <a:pt x="2281428" y="96011"/>
                </a:lnTo>
                <a:lnTo>
                  <a:pt x="2282952" y="96011"/>
                </a:lnTo>
                <a:lnTo>
                  <a:pt x="2282952" y="100583"/>
                </a:lnTo>
                <a:lnTo>
                  <a:pt x="2284476" y="100583"/>
                </a:lnTo>
                <a:lnTo>
                  <a:pt x="2284476" y="103631"/>
                </a:lnTo>
                <a:lnTo>
                  <a:pt x="2286000" y="103631"/>
                </a:lnTo>
                <a:lnTo>
                  <a:pt x="2286000" y="109727"/>
                </a:lnTo>
                <a:lnTo>
                  <a:pt x="2287524" y="109727"/>
                </a:lnTo>
                <a:lnTo>
                  <a:pt x="2287524" y="115823"/>
                </a:lnTo>
                <a:lnTo>
                  <a:pt x="2289048" y="115823"/>
                </a:lnTo>
                <a:lnTo>
                  <a:pt x="2289048" y="124967"/>
                </a:lnTo>
                <a:lnTo>
                  <a:pt x="2290572" y="124967"/>
                </a:lnTo>
                <a:lnTo>
                  <a:pt x="2289048" y="723899"/>
                </a:lnTo>
                <a:lnTo>
                  <a:pt x="2281428" y="752855"/>
                </a:lnTo>
                <a:lnTo>
                  <a:pt x="2279904" y="757427"/>
                </a:lnTo>
                <a:lnTo>
                  <a:pt x="2270760" y="775715"/>
                </a:lnTo>
                <a:lnTo>
                  <a:pt x="2269236" y="777239"/>
                </a:lnTo>
                <a:lnTo>
                  <a:pt x="2266188" y="783335"/>
                </a:lnTo>
                <a:lnTo>
                  <a:pt x="2263140" y="786383"/>
                </a:lnTo>
                <a:lnTo>
                  <a:pt x="2261616" y="789431"/>
                </a:lnTo>
                <a:lnTo>
                  <a:pt x="2255520" y="795527"/>
                </a:lnTo>
                <a:lnTo>
                  <a:pt x="2253996" y="798575"/>
                </a:lnTo>
                <a:lnTo>
                  <a:pt x="2246376" y="806195"/>
                </a:lnTo>
                <a:lnTo>
                  <a:pt x="2243328" y="807719"/>
                </a:lnTo>
                <a:lnTo>
                  <a:pt x="2237232" y="813815"/>
                </a:lnTo>
                <a:lnTo>
                  <a:pt x="2234184" y="815339"/>
                </a:lnTo>
                <a:lnTo>
                  <a:pt x="2231136" y="818387"/>
                </a:lnTo>
                <a:lnTo>
                  <a:pt x="2225040" y="821435"/>
                </a:lnTo>
                <a:lnTo>
                  <a:pt x="2223516" y="822959"/>
                </a:lnTo>
                <a:lnTo>
                  <a:pt x="2205228" y="832103"/>
                </a:lnTo>
                <a:lnTo>
                  <a:pt x="2200656" y="833627"/>
                </a:lnTo>
                <a:lnTo>
                  <a:pt x="2197608" y="835151"/>
                </a:lnTo>
                <a:lnTo>
                  <a:pt x="2193036" y="836675"/>
                </a:lnTo>
                <a:lnTo>
                  <a:pt x="2180844" y="839723"/>
                </a:lnTo>
                <a:lnTo>
                  <a:pt x="2171700" y="841247"/>
                </a:lnTo>
                <a:lnTo>
                  <a:pt x="2171700" y="842771"/>
                </a:lnTo>
                <a:lnTo>
                  <a:pt x="2189988" y="842771"/>
                </a:lnTo>
                <a:lnTo>
                  <a:pt x="2208276" y="836675"/>
                </a:lnTo>
                <a:lnTo>
                  <a:pt x="2243328" y="815339"/>
                </a:lnTo>
                <a:lnTo>
                  <a:pt x="2272283" y="784859"/>
                </a:lnTo>
                <a:lnTo>
                  <a:pt x="2293619" y="733043"/>
                </a:lnTo>
                <a:lnTo>
                  <a:pt x="2295143" y="717803"/>
                </a:lnTo>
                <a:lnTo>
                  <a:pt x="2296667" y="704087"/>
                </a:lnTo>
                <a:lnTo>
                  <a:pt x="2296667" y="144779"/>
                </a:lnTo>
                <a:lnTo>
                  <a:pt x="2284475" y="88391"/>
                </a:lnTo>
                <a:lnTo>
                  <a:pt x="2263139" y="53339"/>
                </a:lnTo>
                <a:lnTo>
                  <a:pt x="2232659" y="24383"/>
                </a:lnTo>
                <a:lnTo>
                  <a:pt x="2208275" y="12191"/>
                </a:lnTo>
                <a:lnTo>
                  <a:pt x="2185415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86600" y="4876800"/>
            <a:ext cx="2285999" cy="8381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82028" y="4872228"/>
            <a:ext cx="2296795" cy="848994"/>
          </a:xfrm>
          <a:custGeom>
            <a:avLst/>
            <a:gdLst/>
            <a:ahLst/>
            <a:cxnLst/>
            <a:rect l="l" t="t" r="r" b="b"/>
            <a:pathLst>
              <a:path w="2296795" h="848995">
                <a:moveTo>
                  <a:pt x="2151887" y="0"/>
                </a:moveTo>
                <a:lnTo>
                  <a:pt x="144779" y="0"/>
                </a:lnTo>
                <a:lnTo>
                  <a:pt x="129539" y="1523"/>
                </a:lnTo>
                <a:lnTo>
                  <a:pt x="88391" y="12191"/>
                </a:lnTo>
                <a:lnTo>
                  <a:pt x="53339" y="33527"/>
                </a:lnTo>
                <a:lnTo>
                  <a:pt x="24383" y="64007"/>
                </a:lnTo>
                <a:lnTo>
                  <a:pt x="3047" y="115823"/>
                </a:lnTo>
                <a:lnTo>
                  <a:pt x="1523" y="131063"/>
                </a:lnTo>
                <a:lnTo>
                  <a:pt x="0" y="144779"/>
                </a:lnTo>
                <a:lnTo>
                  <a:pt x="0" y="704087"/>
                </a:lnTo>
                <a:lnTo>
                  <a:pt x="1523" y="719327"/>
                </a:lnTo>
                <a:lnTo>
                  <a:pt x="12191" y="760475"/>
                </a:lnTo>
                <a:lnTo>
                  <a:pt x="33527" y="795527"/>
                </a:lnTo>
                <a:lnTo>
                  <a:pt x="64007" y="824483"/>
                </a:lnTo>
                <a:lnTo>
                  <a:pt x="115823" y="845819"/>
                </a:lnTo>
                <a:lnTo>
                  <a:pt x="131063" y="847343"/>
                </a:lnTo>
                <a:lnTo>
                  <a:pt x="144779" y="848867"/>
                </a:lnTo>
                <a:lnTo>
                  <a:pt x="2151887" y="848867"/>
                </a:lnTo>
                <a:lnTo>
                  <a:pt x="2167127" y="847343"/>
                </a:lnTo>
                <a:lnTo>
                  <a:pt x="2180843" y="845819"/>
                </a:lnTo>
                <a:lnTo>
                  <a:pt x="2203703" y="838199"/>
                </a:lnTo>
                <a:lnTo>
                  <a:pt x="131063" y="838199"/>
                </a:lnTo>
                <a:lnTo>
                  <a:pt x="117347" y="836675"/>
                </a:lnTo>
                <a:lnTo>
                  <a:pt x="80771" y="822959"/>
                </a:lnTo>
                <a:lnTo>
                  <a:pt x="48767" y="798575"/>
                </a:lnTo>
                <a:lnTo>
                  <a:pt x="19811" y="755903"/>
                </a:lnTo>
                <a:lnTo>
                  <a:pt x="16763" y="743711"/>
                </a:lnTo>
                <a:lnTo>
                  <a:pt x="12191" y="731519"/>
                </a:lnTo>
                <a:lnTo>
                  <a:pt x="10667" y="717803"/>
                </a:lnTo>
                <a:lnTo>
                  <a:pt x="10667" y="131063"/>
                </a:lnTo>
                <a:lnTo>
                  <a:pt x="25907" y="80771"/>
                </a:lnTo>
                <a:lnTo>
                  <a:pt x="50291" y="48767"/>
                </a:lnTo>
                <a:lnTo>
                  <a:pt x="92963" y="19811"/>
                </a:lnTo>
                <a:lnTo>
                  <a:pt x="105155" y="16763"/>
                </a:lnTo>
                <a:lnTo>
                  <a:pt x="117347" y="12191"/>
                </a:lnTo>
                <a:lnTo>
                  <a:pt x="131063" y="10667"/>
                </a:lnTo>
                <a:lnTo>
                  <a:pt x="2203703" y="10667"/>
                </a:lnTo>
                <a:lnTo>
                  <a:pt x="2180843" y="3047"/>
                </a:lnTo>
                <a:lnTo>
                  <a:pt x="2165603" y="1523"/>
                </a:lnTo>
                <a:lnTo>
                  <a:pt x="2151887" y="0"/>
                </a:lnTo>
                <a:close/>
              </a:path>
              <a:path w="2296795" h="848995">
                <a:moveTo>
                  <a:pt x="2203703" y="10667"/>
                </a:moveTo>
                <a:lnTo>
                  <a:pt x="2165603" y="10667"/>
                </a:lnTo>
                <a:lnTo>
                  <a:pt x="2179319" y="12191"/>
                </a:lnTo>
                <a:lnTo>
                  <a:pt x="2215895" y="25907"/>
                </a:lnTo>
                <a:lnTo>
                  <a:pt x="2247899" y="50291"/>
                </a:lnTo>
                <a:lnTo>
                  <a:pt x="2284475" y="117347"/>
                </a:lnTo>
                <a:lnTo>
                  <a:pt x="2285999" y="131063"/>
                </a:lnTo>
                <a:lnTo>
                  <a:pt x="2285999" y="717803"/>
                </a:lnTo>
                <a:lnTo>
                  <a:pt x="2270759" y="768095"/>
                </a:lnTo>
                <a:lnTo>
                  <a:pt x="2246375" y="800099"/>
                </a:lnTo>
                <a:lnTo>
                  <a:pt x="2179319" y="836675"/>
                </a:lnTo>
                <a:lnTo>
                  <a:pt x="2165603" y="838199"/>
                </a:lnTo>
                <a:lnTo>
                  <a:pt x="2203703" y="838199"/>
                </a:lnTo>
                <a:lnTo>
                  <a:pt x="2243327" y="815339"/>
                </a:lnTo>
                <a:lnTo>
                  <a:pt x="2272283" y="784859"/>
                </a:lnTo>
                <a:lnTo>
                  <a:pt x="2293619" y="733043"/>
                </a:lnTo>
                <a:lnTo>
                  <a:pt x="2295143" y="717803"/>
                </a:lnTo>
                <a:lnTo>
                  <a:pt x="2296667" y="704087"/>
                </a:lnTo>
                <a:lnTo>
                  <a:pt x="2296667" y="144779"/>
                </a:lnTo>
                <a:lnTo>
                  <a:pt x="2295143" y="129539"/>
                </a:lnTo>
                <a:lnTo>
                  <a:pt x="2284475" y="88391"/>
                </a:lnTo>
                <a:lnTo>
                  <a:pt x="2263139" y="53339"/>
                </a:lnTo>
                <a:lnTo>
                  <a:pt x="2232659" y="24383"/>
                </a:lnTo>
                <a:lnTo>
                  <a:pt x="2208275" y="12191"/>
                </a:lnTo>
                <a:lnTo>
                  <a:pt x="2203703" y="10667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756599" y="4743971"/>
            <a:ext cx="7475855" cy="879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If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95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.V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is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  <a:p>
            <a:pPr marR="174625" algn="r">
              <a:lnSpc>
                <a:spcPct val="100000"/>
              </a:lnSpc>
              <a:spcBef>
                <a:spcPts val="80"/>
              </a:spcBef>
            </a:pP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10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sted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if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stateme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  <a:p>
            <a:pPr marL="5485130" marR="5080" algn="r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If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the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-50" dirty="0">
                <a:latin typeface="Arial"/>
                <a:cs typeface="Arial"/>
              </a:rPr>
              <a:t>y</a:t>
            </a:r>
            <a:r>
              <a:rPr sz="1400" b="1" dirty="0">
                <a:latin typeface="Arial"/>
                <a:cs typeface="Arial"/>
              </a:rPr>
              <a:t>pe</a:t>
            </a:r>
            <a:r>
              <a:rPr sz="1400" b="1" spc="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of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TV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is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L</a:t>
            </a:r>
            <a:r>
              <a:rPr sz="1400" b="1" spc="-10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D, then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si</a:t>
            </a:r>
            <a:r>
              <a:rPr sz="1400" b="1" spc="10" dirty="0">
                <a:latin typeface="Arial"/>
                <a:cs typeface="Arial"/>
              </a:rPr>
              <a:t>z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</a:t>
            </a:r>
            <a:r>
              <a:rPr sz="1400" b="1" spc="-10" dirty="0">
                <a:latin typeface="Arial"/>
                <a:cs typeface="Arial"/>
              </a:rPr>
              <a:t>h</a:t>
            </a:r>
            <a:r>
              <a:rPr sz="1400" b="1" dirty="0">
                <a:latin typeface="Arial"/>
                <a:cs typeface="Arial"/>
              </a:rPr>
              <a:t>eck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is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d</a:t>
            </a:r>
            <a:r>
              <a:rPr sz="1400" b="1" spc="-15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ne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00" y="838200"/>
            <a:ext cx="542607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06880" algn="l"/>
                <a:tab pos="5126355" algn="l"/>
              </a:tabLst>
            </a:pPr>
            <a:r>
              <a:rPr sz="3600" dirty="0">
                <a:latin typeface="Arial" panose="020B0604020202020204" pitchFamily="34" charset="0"/>
                <a:cs typeface="Arial" panose="020B0604020202020204" pitchFamily="34" charset="0"/>
              </a:rPr>
              <a:t>Lend</a:t>
            </a:r>
            <a:r>
              <a:rPr sz="36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dirty="0">
                <a:latin typeface="Arial" panose="020B0604020202020204" pitchFamily="34" charset="0"/>
                <a:cs typeface="Arial" panose="020B0604020202020204" pitchFamily="34" charset="0"/>
              </a:rPr>
              <a:t>a	Hand</a:t>
            </a:r>
            <a:r>
              <a:rPr sz="36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36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3600" spc="-95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3600" spc="-5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3600" dirty="0">
                <a:latin typeface="Arial" panose="020B0604020202020204" pitchFamily="34" charset="0"/>
                <a:cs typeface="Arial" panose="020B0604020202020204" pitchFamily="34" charset="0"/>
              </a:rPr>
              <a:t>else	if</a:t>
            </a:r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2264" y="2127605"/>
            <a:ext cx="8256270" cy="3639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4005" indent="-281305">
              <a:lnSpc>
                <a:spcPct val="100000"/>
              </a:lnSpc>
              <a:buFont typeface="Arial"/>
              <a:buAutoNum type="arabicPeriod"/>
              <a:tabLst>
                <a:tab pos="294640" algn="l"/>
                <a:tab pos="2362200" algn="l"/>
                <a:tab pos="4191000" algn="l"/>
                <a:tab pos="4699635" algn="l"/>
              </a:tabLst>
            </a:pPr>
            <a:r>
              <a:rPr sz="1800" dirty="0">
                <a:latin typeface="Arial"/>
                <a:cs typeface="Arial"/>
              </a:rPr>
              <a:t>Cr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ate 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java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class	“</a:t>
            </a:r>
            <a:r>
              <a:rPr sz="1800" b="1" i="1" dirty="0">
                <a:latin typeface="Arial"/>
                <a:cs typeface="Arial"/>
              </a:rPr>
              <a:t>Numbe</a:t>
            </a:r>
            <a:r>
              <a:rPr sz="1800" b="1" i="1" spc="-10" dirty="0">
                <a:latin typeface="Arial"/>
                <a:cs typeface="Arial"/>
              </a:rPr>
              <a:t>r</a:t>
            </a:r>
            <a:r>
              <a:rPr sz="1800" b="1" i="1" dirty="0">
                <a:latin typeface="Arial"/>
                <a:cs typeface="Arial"/>
              </a:rPr>
              <a:t>Che</a:t>
            </a:r>
            <a:r>
              <a:rPr sz="1800" b="1" i="1" spc="-10" dirty="0">
                <a:latin typeface="Arial"/>
                <a:cs typeface="Arial"/>
              </a:rPr>
              <a:t>c</a:t>
            </a:r>
            <a:r>
              <a:rPr sz="1800" b="1" i="1" spc="-5" dirty="0">
                <a:latin typeface="Arial"/>
                <a:cs typeface="Arial"/>
              </a:rPr>
              <a:t>k</a:t>
            </a:r>
            <a:r>
              <a:rPr sz="1800" dirty="0">
                <a:latin typeface="Arial"/>
                <a:cs typeface="Arial"/>
              </a:rPr>
              <a:t>”	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d	a meth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d</a:t>
            </a:r>
            <a:r>
              <a:rPr sz="1800" b="1" i="1" spc="5" dirty="0">
                <a:latin typeface="Arial"/>
                <a:cs typeface="Arial"/>
              </a:rPr>
              <a:t>i</a:t>
            </a:r>
            <a:r>
              <a:rPr sz="1800" b="1" i="1" dirty="0">
                <a:latin typeface="Arial"/>
                <a:cs typeface="Arial"/>
              </a:rPr>
              <a:t>spla</a:t>
            </a:r>
            <a:r>
              <a:rPr sz="1800" b="1" i="1" spc="-10" dirty="0">
                <a:latin typeface="Arial"/>
                <a:cs typeface="Arial"/>
              </a:rPr>
              <a:t>y</a:t>
            </a:r>
            <a:r>
              <a:rPr sz="1800" b="1" i="1" dirty="0">
                <a:latin typeface="Arial"/>
                <a:cs typeface="Arial"/>
              </a:rPr>
              <a:t>BigNumber</a:t>
            </a:r>
            <a:endParaRPr sz="1800">
              <a:latin typeface="Arial"/>
              <a:cs typeface="Arial"/>
            </a:endParaRPr>
          </a:p>
          <a:p>
            <a:pPr marL="29400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three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ram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ters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“</a:t>
            </a:r>
            <a:r>
              <a:rPr sz="1800" b="1" i="1" dirty="0">
                <a:latin typeface="Arial"/>
                <a:cs typeface="Arial"/>
              </a:rPr>
              <a:t>n</a:t>
            </a:r>
            <a:r>
              <a:rPr sz="1800" b="1" i="1" spc="5" dirty="0">
                <a:latin typeface="Arial"/>
                <a:cs typeface="Arial"/>
              </a:rPr>
              <a:t>u</a:t>
            </a:r>
            <a:r>
              <a:rPr sz="1800" b="1" i="1" dirty="0">
                <a:latin typeface="Arial"/>
                <a:cs typeface="Arial"/>
              </a:rPr>
              <a:t>m</a:t>
            </a:r>
            <a:r>
              <a:rPr sz="1800" b="1" i="1" spc="-10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” </a:t>
            </a:r>
            <a:r>
              <a:rPr sz="1800" spc="5" dirty="0">
                <a:latin typeface="Arial"/>
                <a:cs typeface="Arial"/>
              </a:rPr>
              <a:t>,</a:t>
            </a:r>
            <a:r>
              <a:rPr sz="1800" spc="-5" dirty="0">
                <a:latin typeface="Arial"/>
                <a:cs typeface="Arial"/>
              </a:rPr>
              <a:t>”</a:t>
            </a:r>
            <a:r>
              <a:rPr sz="1800" b="1" i="1" dirty="0">
                <a:latin typeface="Arial"/>
                <a:cs typeface="Arial"/>
              </a:rPr>
              <a:t>n</a:t>
            </a:r>
            <a:r>
              <a:rPr sz="1800" b="1" i="1" spc="5" dirty="0">
                <a:latin typeface="Arial"/>
                <a:cs typeface="Arial"/>
              </a:rPr>
              <a:t>u</a:t>
            </a:r>
            <a:r>
              <a:rPr sz="1800" b="1" i="1" dirty="0">
                <a:latin typeface="Arial"/>
                <a:cs typeface="Arial"/>
              </a:rPr>
              <a:t>m</a:t>
            </a:r>
            <a:r>
              <a:rPr sz="1800" b="1" i="1" spc="-10" dirty="0">
                <a:latin typeface="Arial"/>
                <a:cs typeface="Arial"/>
              </a:rPr>
              <a:t>2</a:t>
            </a:r>
            <a:r>
              <a:rPr sz="1800" dirty="0">
                <a:latin typeface="Arial"/>
                <a:cs typeface="Arial"/>
              </a:rPr>
              <a:t>”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“</a:t>
            </a:r>
            <a:r>
              <a:rPr sz="1800" b="1" i="1" dirty="0">
                <a:latin typeface="Arial"/>
                <a:cs typeface="Arial"/>
              </a:rPr>
              <a:t>n</a:t>
            </a:r>
            <a:r>
              <a:rPr sz="1800" b="1" i="1" spc="5" dirty="0">
                <a:latin typeface="Arial"/>
                <a:cs typeface="Arial"/>
              </a:rPr>
              <a:t>u</a:t>
            </a:r>
            <a:r>
              <a:rPr sz="1800" b="1" i="1" dirty="0">
                <a:latin typeface="Arial"/>
                <a:cs typeface="Arial"/>
              </a:rPr>
              <a:t>m</a:t>
            </a:r>
            <a:r>
              <a:rPr sz="1800" b="1" i="1" spc="-15" dirty="0">
                <a:latin typeface="Arial"/>
                <a:cs typeface="Arial"/>
              </a:rPr>
              <a:t>3</a:t>
            </a:r>
            <a:r>
              <a:rPr sz="1800" dirty="0">
                <a:latin typeface="Arial"/>
                <a:cs typeface="Arial"/>
              </a:rPr>
              <a:t>”.</a:t>
            </a:r>
            <a:endParaRPr sz="1800">
              <a:latin typeface="Arial"/>
              <a:cs typeface="Arial"/>
            </a:endParaRPr>
          </a:p>
          <a:p>
            <a:pPr marL="294005" marR="5080" indent="-281305">
              <a:lnSpc>
                <a:spcPct val="100000"/>
              </a:lnSpc>
              <a:spcBef>
                <a:spcPts val="1200"/>
              </a:spcBef>
              <a:buFont typeface="Arial"/>
              <a:buAutoNum type="arabicPeriod" startAt="2"/>
              <a:tabLst>
                <a:tab pos="294640" algn="l"/>
                <a:tab pos="3785870" algn="l"/>
                <a:tab pos="4229100" algn="l"/>
                <a:tab pos="7722234" algn="l"/>
              </a:tabLst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d</a:t>
            </a:r>
            <a:r>
              <a:rPr sz="1800" b="1" i="1" spc="5" dirty="0">
                <a:latin typeface="Arial"/>
                <a:cs typeface="Arial"/>
              </a:rPr>
              <a:t>i</a:t>
            </a:r>
            <a:r>
              <a:rPr sz="1800" b="1" i="1" dirty="0">
                <a:latin typeface="Arial"/>
                <a:cs typeface="Arial"/>
              </a:rPr>
              <a:t>spla</a:t>
            </a:r>
            <a:r>
              <a:rPr sz="1800" b="1" i="1" spc="-10" dirty="0">
                <a:latin typeface="Arial"/>
                <a:cs typeface="Arial"/>
              </a:rPr>
              <a:t>y</a:t>
            </a:r>
            <a:r>
              <a:rPr sz="1800" b="1" i="1" dirty="0">
                <a:latin typeface="Arial"/>
                <a:cs typeface="Arial"/>
              </a:rPr>
              <a:t>BigNumber	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	ch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ck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 pr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nt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bi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	three n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mb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rs in 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lo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ing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format</a:t>
            </a:r>
            <a:endParaRPr sz="1800">
              <a:latin typeface="Arial"/>
              <a:cs typeface="Arial"/>
            </a:endParaRPr>
          </a:p>
          <a:p>
            <a:pPr marL="701040">
              <a:lnSpc>
                <a:spcPct val="100000"/>
              </a:lnSpc>
              <a:spcBef>
                <a:spcPts val="1200"/>
              </a:spcBef>
              <a:tabLst>
                <a:tab pos="2090420" algn="l"/>
                <a:tab pos="3843654" algn="l"/>
              </a:tabLst>
            </a:pP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“&lt;re</a:t>
            </a:r>
            <a:r>
              <a:rPr sz="1800" b="1" spc="-10" dirty="0">
                <a:solidFill>
                  <a:srgbClr val="00B050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u</a:t>
            </a:r>
            <a:r>
              <a:rPr sz="1800" b="1" spc="5" dirty="0">
                <a:solidFill>
                  <a:srgbClr val="00B050"/>
                </a:solidFill>
                <a:latin typeface="Arial"/>
                <a:cs typeface="Arial"/>
              </a:rPr>
              <a:t>l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t&gt; </a:t>
            </a:r>
            <a:r>
              <a:rPr sz="1800" b="1" spc="-1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+	</a:t>
            </a:r>
            <a:r>
              <a:rPr sz="1800" b="1" spc="5" dirty="0">
                <a:solidFill>
                  <a:srgbClr val="00B050"/>
                </a:solidFill>
                <a:latin typeface="Arial"/>
                <a:cs typeface="Arial"/>
              </a:rPr>
              <a:t>i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s </a:t>
            </a:r>
            <a:r>
              <a:rPr sz="1800" b="1" spc="-1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t</a:t>
            </a:r>
            <a:r>
              <a:rPr sz="1800" b="1" spc="5" dirty="0">
                <a:solidFill>
                  <a:srgbClr val="00B050"/>
                </a:solidFill>
                <a:latin typeface="Arial"/>
                <a:cs typeface="Arial"/>
              </a:rPr>
              <a:t>h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e </a:t>
            </a:r>
            <a:r>
              <a:rPr sz="1800" b="1" spc="-1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Big</a:t>
            </a:r>
            <a:r>
              <a:rPr sz="1800" b="1" spc="5" dirty="0">
                <a:solidFill>
                  <a:srgbClr val="00B050"/>
                </a:solidFill>
                <a:latin typeface="Arial"/>
                <a:cs typeface="Arial"/>
              </a:rPr>
              <a:t>g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800" b="1" spc="-10" dirty="0">
                <a:solidFill>
                  <a:srgbClr val="00B050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t	Numbe</a:t>
            </a:r>
            <a:r>
              <a:rPr sz="1800" b="1" spc="-10" dirty="0">
                <a:solidFill>
                  <a:srgbClr val="00B050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”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210"/>
              </a:spcBef>
              <a:buFont typeface="Arial"/>
              <a:buAutoNum type="arabicPeriod" startAt="3"/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Cr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ate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j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va 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“Ma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gr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m”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ma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 </a:t>
            </a:r>
            <a:r>
              <a:rPr sz="1800" spc="-4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ill</a:t>
            </a:r>
            <a:endParaRPr sz="1800">
              <a:latin typeface="Arial"/>
              <a:cs typeface="Arial"/>
            </a:endParaRPr>
          </a:p>
          <a:p>
            <a:pPr marL="927100" lvl="1" indent="-45720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927100" algn="l"/>
              </a:tabLst>
            </a:pPr>
            <a:r>
              <a:rPr sz="1800" dirty="0">
                <a:latin typeface="Arial"/>
                <a:cs typeface="Arial"/>
              </a:rPr>
              <a:t>Cr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ate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o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stance of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Num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er</a:t>
            </a:r>
            <a:r>
              <a:rPr sz="1800" spc="-10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ck.</a:t>
            </a:r>
            <a:endParaRPr sz="1800">
              <a:latin typeface="Arial"/>
              <a:cs typeface="Arial"/>
            </a:endParaRPr>
          </a:p>
          <a:p>
            <a:pPr marL="927100" marR="1057275" lvl="1" indent="-457200">
              <a:lnSpc>
                <a:spcPct val="100000"/>
              </a:lnSpc>
              <a:spcBef>
                <a:spcPts val="1195"/>
              </a:spcBef>
              <a:buFont typeface="Wingdings"/>
              <a:buChar char=""/>
              <a:tabLst>
                <a:tab pos="927100" algn="l"/>
                <a:tab pos="3706495" algn="l"/>
                <a:tab pos="6275705" algn="l"/>
              </a:tabLst>
            </a:pPr>
            <a:r>
              <a:rPr sz="1800" spc="-6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ri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d</a:t>
            </a:r>
            <a:r>
              <a:rPr sz="1800" b="1" i="1" spc="5" dirty="0">
                <a:latin typeface="Arial"/>
                <a:cs typeface="Arial"/>
              </a:rPr>
              <a:t>i</a:t>
            </a:r>
            <a:r>
              <a:rPr sz="1800" b="1" i="1" dirty="0">
                <a:latin typeface="Arial"/>
                <a:cs typeface="Arial"/>
              </a:rPr>
              <a:t>spla</a:t>
            </a:r>
            <a:r>
              <a:rPr sz="1800" b="1" i="1" spc="-10" dirty="0">
                <a:latin typeface="Arial"/>
                <a:cs typeface="Arial"/>
              </a:rPr>
              <a:t>y</a:t>
            </a:r>
            <a:r>
              <a:rPr sz="1800" b="1" i="1" dirty="0">
                <a:latin typeface="Arial"/>
                <a:cs typeface="Arial"/>
              </a:rPr>
              <a:t>BigNumber </a:t>
            </a:r>
            <a:r>
              <a:rPr sz="1800" b="1" i="1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	val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es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n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m1,n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m2, 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m3 as	</a:t>
            </a:r>
            <a:r>
              <a:rPr sz="1800" spc="-13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1,18 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7.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Font typeface="Arial"/>
              <a:buAutoNum type="arabicPeriod" startAt="3"/>
              <a:tabLst>
                <a:tab pos="469900" algn="l"/>
              </a:tabLst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mess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ge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be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dis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ed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so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7570" y="914400"/>
            <a:ext cx="523367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06880" algn="l"/>
              </a:tabLst>
            </a:pPr>
            <a:r>
              <a:rPr sz="3600" dirty="0">
                <a:latin typeface="Verdana"/>
                <a:cs typeface="Verdana"/>
              </a:rPr>
              <a:t>Lend</a:t>
            </a:r>
            <a:r>
              <a:rPr sz="3600" spc="-30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a	Hand</a:t>
            </a:r>
            <a:r>
              <a:rPr sz="3600" spc="-25" dirty="0">
                <a:latin typeface="Verdana"/>
                <a:cs typeface="Verdana"/>
              </a:rPr>
              <a:t> </a:t>
            </a:r>
            <a:r>
              <a:rPr sz="3600" spc="-35" dirty="0">
                <a:latin typeface="Verdana"/>
                <a:cs typeface="Verdana"/>
              </a:rPr>
              <a:t>–</a:t>
            </a:r>
            <a:r>
              <a:rPr sz="3600" dirty="0">
                <a:latin typeface="Verdana"/>
                <a:cs typeface="Verdana"/>
              </a:rPr>
              <a:t>Solu</a:t>
            </a:r>
            <a:r>
              <a:rPr sz="3600" spc="-10" dirty="0">
                <a:latin typeface="Verdana"/>
                <a:cs typeface="Verdana"/>
              </a:rPr>
              <a:t>t</a:t>
            </a:r>
            <a:r>
              <a:rPr sz="3600" dirty="0">
                <a:latin typeface="Verdana"/>
                <a:cs typeface="Verdana"/>
              </a:rPr>
              <a:t>ion</a:t>
            </a:r>
          </a:p>
        </p:txBody>
      </p:sp>
      <p:sp>
        <p:nvSpPr>
          <p:cNvPr id="3" name="object 3"/>
          <p:cNvSpPr/>
          <p:nvPr/>
        </p:nvSpPr>
        <p:spPr>
          <a:xfrm>
            <a:off x="2133600" y="2424683"/>
            <a:ext cx="5320283" cy="14615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2264" y="2127605"/>
            <a:ext cx="9423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So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ut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33600" y="5867400"/>
            <a:ext cx="3977640" cy="12390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33600" y="3886200"/>
            <a:ext cx="5320283" cy="19674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0800" y="3048000"/>
            <a:ext cx="1600200" cy="83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767840" y="769203"/>
            <a:ext cx="905256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1450">
              <a:lnSpc>
                <a:spcPct val="100000"/>
              </a:lnSpc>
            </a:pPr>
            <a:r>
              <a:rPr sz="3600" dirty="0">
                <a:latin typeface="Verdana"/>
                <a:cs typeface="Verdana"/>
              </a:rPr>
              <a:t>Sw</a:t>
            </a:r>
            <a:r>
              <a:rPr sz="3600" spc="5" dirty="0">
                <a:latin typeface="Verdana"/>
                <a:cs typeface="Verdana"/>
              </a:rPr>
              <a:t>i</a:t>
            </a:r>
            <a:r>
              <a:rPr sz="3600" dirty="0">
                <a:latin typeface="Verdana"/>
                <a:cs typeface="Verdana"/>
              </a:rPr>
              <a:t>t</a:t>
            </a:r>
            <a:r>
              <a:rPr sz="3600" spc="5" dirty="0">
                <a:latin typeface="Verdana"/>
                <a:cs typeface="Verdana"/>
              </a:rPr>
              <a:t>c</a:t>
            </a:r>
            <a:r>
              <a:rPr sz="3600" dirty="0">
                <a:latin typeface="Verdana"/>
                <a:cs typeface="Verdana"/>
              </a:rPr>
              <a:t>hes</a:t>
            </a:r>
            <a:r>
              <a:rPr sz="3600" spc="-40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in</a:t>
            </a:r>
            <a:r>
              <a:rPr sz="3600" spc="-25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Real</a:t>
            </a:r>
            <a:r>
              <a:rPr sz="3600" spc="-20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l</a:t>
            </a:r>
            <a:r>
              <a:rPr sz="3600" spc="5" dirty="0">
                <a:latin typeface="Verdana"/>
                <a:cs typeface="Verdana"/>
              </a:rPr>
              <a:t>i</a:t>
            </a:r>
            <a:r>
              <a:rPr sz="3600" dirty="0">
                <a:latin typeface="Verdana"/>
                <a:cs typeface="Verdana"/>
              </a:rPr>
              <a:t>fe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18</a:t>
            </a:fld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757427" y="2052828"/>
            <a:ext cx="8621395" cy="1087120"/>
          </a:xfrm>
          <a:custGeom>
            <a:avLst/>
            <a:gdLst/>
            <a:ahLst/>
            <a:cxnLst/>
            <a:rect l="l" t="t" r="r" b="b"/>
            <a:pathLst>
              <a:path w="8621395" h="1087120">
                <a:moveTo>
                  <a:pt x="8615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082039"/>
                </a:lnTo>
                <a:lnTo>
                  <a:pt x="1523" y="1086611"/>
                </a:lnTo>
                <a:lnTo>
                  <a:pt x="8619743" y="1086611"/>
                </a:lnTo>
                <a:lnTo>
                  <a:pt x="8621267" y="1082039"/>
                </a:lnTo>
                <a:lnTo>
                  <a:pt x="4572" y="1082039"/>
                </a:lnTo>
                <a:lnTo>
                  <a:pt x="4572" y="4571"/>
                </a:lnTo>
                <a:lnTo>
                  <a:pt x="8621267" y="4571"/>
                </a:lnTo>
                <a:lnTo>
                  <a:pt x="8619743" y="1523"/>
                </a:lnTo>
                <a:lnTo>
                  <a:pt x="8615171" y="0"/>
                </a:lnTo>
                <a:close/>
              </a:path>
              <a:path w="8621395" h="1087120">
                <a:moveTo>
                  <a:pt x="8615172" y="4571"/>
                </a:moveTo>
                <a:lnTo>
                  <a:pt x="8615172" y="1082039"/>
                </a:lnTo>
                <a:lnTo>
                  <a:pt x="8621267" y="1082039"/>
                </a:lnTo>
                <a:lnTo>
                  <a:pt x="8621267" y="4571"/>
                </a:lnTo>
                <a:lnTo>
                  <a:pt x="86151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2057400"/>
            <a:ext cx="8610599" cy="1077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7427" y="2052828"/>
            <a:ext cx="8621395" cy="1087120"/>
          </a:xfrm>
          <a:custGeom>
            <a:avLst/>
            <a:gdLst/>
            <a:ahLst/>
            <a:cxnLst/>
            <a:rect l="l" t="t" r="r" b="b"/>
            <a:pathLst>
              <a:path w="8621395" h="1087120">
                <a:moveTo>
                  <a:pt x="8615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082039"/>
                </a:lnTo>
                <a:lnTo>
                  <a:pt x="1523" y="1086611"/>
                </a:lnTo>
                <a:lnTo>
                  <a:pt x="8619743" y="1086611"/>
                </a:lnTo>
                <a:lnTo>
                  <a:pt x="8621267" y="1082039"/>
                </a:lnTo>
                <a:lnTo>
                  <a:pt x="10667" y="1082039"/>
                </a:lnTo>
                <a:lnTo>
                  <a:pt x="4571" y="1077467"/>
                </a:lnTo>
                <a:lnTo>
                  <a:pt x="10667" y="1077467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8621267" y="4571"/>
                </a:lnTo>
                <a:lnTo>
                  <a:pt x="8619743" y="1523"/>
                </a:lnTo>
                <a:lnTo>
                  <a:pt x="8615171" y="0"/>
                </a:lnTo>
                <a:close/>
              </a:path>
              <a:path w="8621395" h="1087120">
                <a:moveTo>
                  <a:pt x="10667" y="1077467"/>
                </a:moveTo>
                <a:lnTo>
                  <a:pt x="4571" y="1077467"/>
                </a:lnTo>
                <a:lnTo>
                  <a:pt x="10667" y="1082039"/>
                </a:lnTo>
                <a:lnTo>
                  <a:pt x="10667" y="1077467"/>
                </a:lnTo>
                <a:close/>
              </a:path>
              <a:path w="8621395" h="1087120">
                <a:moveTo>
                  <a:pt x="8610599" y="1077467"/>
                </a:moveTo>
                <a:lnTo>
                  <a:pt x="10667" y="1077467"/>
                </a:lnTo>
                <a:lnTo>
                  <a:pt x="10667" y="1082039"/>
                </a:lnTo>
                <a:lnTo>
                  <a:pt x="8610599" y="1082039"/>
                </a:lnTo>
                <a:lnTo>
                  <a:pt x="8610599" y="1077467"/>
                </a:lnTo>
                <a:close/>
              </a:path>
              <a:path w="8621395" h="1087120">
                <a:moveTo>
                  <a:pt x="8610599" y="4571"/>
                </a:moveTo>
                <a:lnTo>
                  <a:pt x="8610599" y="1082039"/>
                </a:lnTo>
                <a:lnTo>
                  <a:pt x="8615171" y="1077467"/>
                </a:lnTo>
                <a:lnTo>
                  <a:pt x="8621267" y="1077467"/>
                </a:lnTo>
                <a:lnTo>
                  <a:pt x="8621267" y="10667"/>
                </a:lnTo>
                <a:lnTo>
                  <a:pt x="8615171" y="10667"/>
                </a:lnTo>
                <a:lnTo>
                  <a:pt x="8610599" y="4571"/>
                </a:lnTo>
                <a:close/>
              </a:path>
              <a:path w="8621395" h="1087120">
                <a:moveTo>
                  <a:pt x="8621267" y="1077467"/>
                </a:moveTo>
                <a:lnTo>
                  <a:pt x="8615171" y="1077467"/>
                </a:lnTo>
                <a:lnTo>
                  <a:pt x="8610599" y="1082039"/>
                </a:lnTo>
                <a:lnTo>
                  <a:pt x="8621267" y="1082039"/>
                </a:lnTo>
                <a:lnTo>
                  <a:pt x="8621267" y="1077467"/>
                </a:lnTo>
                <a:close/>
              </a:path>
              <a:path w="8621395" h="1087120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8621395" h="1087120">
                <a:moveTo>
                  <a:pt x="86105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8610599" y="10667"/>
                </a:lnTo>
                <a:lnTo>
                  <a:pt x="8610599" y="4571"/>
                </a:lnTo>
                <a:close/>
              </a:path>
              <a:path w="8621395" h="1087120">
                <a:moveTo>
                  <a:pt x="8621267" y="4571"/>
                </a:moveTo>
                <a:lnTo>
                  <a:pt x="8610599" y="4571"/>
                </a:lnTo>
                <a:lnTo>
                  <a:pt x="8615171" y="10667"/>
                </a:lnTo>
                <a:lnTo>
                  <a:pt x="8621267" y="10667"/>
                </a:lnTo>
                <a:lnTo>
                  <a:pt x="86212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59541" y="2127605"/>
            <a:ext cx="8215630" cy="955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ow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stration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resp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ctive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itch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 to co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trol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4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ork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ng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res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ective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ectric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nc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s.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sz="1800" b="1" dirty="0">
                <a:latin typeface="Arial"/>
                <a:cs typeface="Arial"/>
              </a:rPr>
              <a:t>Ex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mple: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4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itch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itch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 so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on….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9600" y="3200400"/>
            <a:ext cx="2763012" cy="685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38600" y="3352800"/>
            <a:ext cx="1066800" cy="533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00800" y="3886200"/>
            <a:ext cx="1600200" cy="7619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9600" y="3886200"/>
            <a:ext cx="2763012" cy="6095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74235" y="5484876"/>
            <a:ext cx="778763" cy="7635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43100" y="4553711"/>
            <a:ext cx="178307" cy="7178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95800" y="4572000"/>
            <a:ext cx="198120" cy="685800"/>
          </a:xfrm>
          <a:custGeom>
            <a:avLst/>
            <a:gdLst/>
            <a:ahLst/>
            <a:cxnLst/>
            <a:rect l="l" t="t" r="r" b="b"/>
            <a:pathLst>
              <a:path w="198120" h="685800">
                <a:moveTo>
                  <a:pt x="149351" y="99059"/>
                </a:moveTo>
                <a:lnTo>
                  <a:pt x="50291" y="99059"/>
                </a:lnTo>
                <a:lnTo>
                  <a:pt x="50291" y="685799"/>
                </a:lnTo>
                <a:lnTo>
                  <a:pt x="149351" y="685799"/>
                </a:lnTo>
                <a:lnTo>
                  <a:pt x="149351" y="99059"/>
                </a:lnTo>
                <a:close/>
              </a:path>
              <a:path w="198120" h="685800">
                <a:moveTo>
                  <a:pt x="99059" y="0"/>
                </a:moveTo>
                <a:lnTo>
                  <a:pt x="0" y="99059"/>
                </a:lnTo>
                <a:lnTo>
                  <a:pt x="198119" y="99059"/>
                </a:lnTo>
                <a:lnTo>
                  <a:pt x="99059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65320" y="4555235"/>
            <a:ext cx="260985" cy="716280"/>
          </a:xfrm>
          <a:custGeom>
            <a:avLst/>
            <a:gdLst/>
            <a:ahLst/>
            <a:cxnLst/>
            <a:rect l="l" t="t" r="r" b="b"/>
            <a:pathLst>
              <a:path w="260985" h="716279">
                <a:moveTo>
                  <a:pt x="68579" y="115823"/>
                </a:moveTo>
                <a:lnTo>
                  <a:pt x="68579" y="716279"/>
                </a:lnTo>
                <a:lnTo>
                  <a:pt x="192023" y="716279"/>
                </a:lnTo>
                <a:lnTo>
                  <a:pt x="192023" y="702563"/>
                </a:lnTo>
                <a:lnTo>
                  <a:pt x="92963" y="702563"/>
                </a:lnTo>
                <a:lnTo>
                  <a:pt x="80771" y="690371"/>
                </a:lnTo>
                <a:lnTo>
                  <a:pt x="92963" y="690371"/>
                </a:lnTo>
                <a:lnTo>
                  <a:pt x="92963" y="129539"/>
                </a:lnTo>
                <a:lnTo>
                  <a:pt x="80771" y="129539"/>
                </a:lnTo>
                <a:lnTo>
                  <a:pt x="68579" y="115823"/>
                </a:lnTo>
                <a:close/>
              </a:path>
              <a:path w="260985" h="716279">
                <a:moveTo>
                  <a:pt x="92963" y="690371"/>
                </a:moveTo>
                <a:lnTo>
                  <a:pt x="80771" y="690371"/>
                </a:lnTo>
                <a:lnTo>
                  <a:pt x="92963" y="702563"/>
                </a:lnTo>
                <a:lnTo>
                  <a:pt x="92963" y="690371"/>
                </a:lnTo>
                <a:close/>
              </a:path>
              <a:path w="260985" h="716279">
                <a:moveTo>
                  <a:pt x="167639" y="690371"/>
                </a:moveTo>
                <a:lnTo>
                  <a:pt x="92963" y="690371"/>
                </a:lnTo>
                <a:lnTo>
                  <a:pt x="92963" y="702563"/>
                </a:lnTo>
                <a:lnTo>
                  <a:pt x="167639" y="702563"/>
                </a:lnTo>
                <a:lnTo>
                  <a:pt x="167639" y="690371"/>
                </a:lnTo>
                <a:close/>
              </a:path>
              <a:path w="260985" h="716279">
                <a:moveTo>
                  <a:pt x="199643" y="103631"/>
                </a:moveTo>
                <a:lnTo>
                  <a:pt x="167639" y="103631"/>
                </a:lnTo>
                <a:lnTo>
                  <a:pt x="167639" y="702563"/>
                </a:lnTo>
                <a:lnTo>
                  <a:pt x="179831" y="690371"/>
                </a:lnTo>
                <a:lnTo>
                  <a:pt x="192023" y="690371"/>
                </a:lnTo>
                <a:lnTo>
                  <a:pt x="192023" y="129539"/>
                </a:lnTo>
                <a:lnTo>
                  <a:pt x="179831" y="129539"/>
                </a:lnTo>
                <a:lnTo>
                  <a:pt x="192023" y="115823"/>
                </a:lnTo>
                <a:lnTo>
                  <a:pt x="211835" y="115823"/>
                </a:lnTo>
                <a:lnTo>
                  <a:pt x="199643" y="103631"/>
                </a:lnTo>
                <a:close/>
              </a:path>
              <a:path w="260985" h="716279">
                <a:moveTo>
                  <a:pt x="192023" y="690371"/>
                </a:moveTo>
                <a:lnTo>
                  <a:pt x="179831" y="690371"/>
                </a:lnTo>
                <a:lnTo>
                  <a:pt x="167639" y="702563"/>
                </a:lnTo>
                <a:lnTo>
                  <a:pt x="192023" y="702563"/>
                </a:lnTo>
                <a:lnTo>
                  <a:pt x="192023" y="690371"/>
                </a:lnTo>
                <a:close/>
              </a:path>
              <a:path w="260985" h="716279">
                <a:moveTo>
                  <a:pt x="129539" y="0"/>
                </a:moveTo>
                <a:lnTo>
                  <a:pt x="0" y="129539"/>
                </a:lnTo>
                <a:lnTo>
                  <a:pt x="68579" y="129539"/>
                </a:lnTo>
                <a:lnTo>
                  <a:pt x="68579" y="124967"/>
                </a:lnTo>
                <a:lnTo>
                  <a:pt x="39623" y="124967"/>
                </a:lnTo>
                <a:lnTo>
                  <a:pt x="30479" y="103631"/>
                </a:lnTo>
                <a:lnTo>
                  <a:pt x="60959" y="103631"/>
                </a:lnTo>
                <a:lnTo>
                  <a:pt x="130301" y="34289"/>
                </a:lnTo>
                <a:lnTo>
                  <a:pt x="121919" y="25907"/>
                </a:lnTo>
                <a:lnTo>
                  <a:pt x="155752" y="25907"/>
                </a:lnTo>
                <a:lnTo>
                  <a:pt x="129539" y="0"/>
                </a:lnTo>
                <a:close/>
              </a:path>
              <a:path w="260985" h="716279">
                <a:moveTo>
                  <a:pt x="92963" y="115823"/>
                </a:moveTo>
                <a:lnTo>
                  <a:pt x="68579" y="115823"/>
                </a:lnTo>
                <a:lnTo>
                  <a:pt x="80771" y="129539"/>
                </a:lnTo>
                <a:lnTo>
                  <a:pt x="92963" y="129539"/>
                </a:lnTo>
                <a:lnTo>
                  <a:pt x="92963" y="115823"/>
                </a:lnTo>
                <a:close/>
              </a:path>
              <a:path w="260985" h="716279">
                <a:moveTo>
                  <a:pt x="192023" y="115823"/>
                </a:moveTo>
                <a:lnTo>
                  <a:pt x="179831" y="129539"/>
                </a:lnTo>
                <a:lnTo>
                  <a:pt x="192023" y="129539"/>
                </a:lnTo>
                <a:lnTo>
                  <a:pt x="192023" y="115823"/>
                </a:lnTo>
                <a:close/>
              </a:path>
              <a:path w="260985" h="716279">
                <a:moveTo>
                  <a:pt x="211835" y="115823"/>
                </a:moveTo>
                <a:lnTo>
                  <a:pt x="192023" y="115823"/>
                </a:lnTo>
                <a:lnTo>
                  <a:pt x="192023" y="129539"/>
                </a:lnTo>
                <a:lnTo>
                  <a:pt x="260603" y="129539"/>
                </a:lnTo>
                <a:lnTo>
                  <a:pt x="255978" y="124967"/>
                </a:lnTo>
                <a:lnTo>
                  <a:pt x="220979" y="124967"/>
                </a:lnTo>
                <a:lnTo>
                  <a:pt x="211835" y="115823"/>
                </a:lnTo>
                <a:close/>
              </a:path>
              <a:path w="260985" h="716279">
                <a:moveTo>
                  <a:pt x="60959" y="103631"/>
                </a:moveTo>
                <a:lnTo>
                  <a:pt x="30479" y="103631"/>
                </a:lnTo>
                <a:lnTo>
                  <a:pt x="39623" y="124967"/>
                </a:lnTo>
                <a:lnTo>
                  <a:pt x="60959" y="103631"/>
                </a:lnTo>
                <a:close/>
              </a:path>
              <a:path w="260985" h="716279">
                <a:moveTo>
                  <a:pt x="92963" y="103631"/>
                </a:moveTo>
                <a:lnTo>
                  <a:pt x="60959" y="103631"/>
                </a:lnTo>
                <a:lnTo>
                  <a:pt x="39623" y="124967"/>
                </a:lnTo>
                <a:lnTo>
                  <a:pt x="68579" y="124967"/>
                </a:lnTo>
                <a:lnTo>
                  <a:pt x="68579" y="115823"/>
                </a:lnTo>
                <a:lnTo>
                  <a:pt x="92963" y="115823"/>
                </a:lnTo>
                <a:lnTo>
                  <a:pt x="92963" y="103631"/>
                </a:lnTo>
                <a:close/>
              </a:path>
              <a:path w="260985" h="716279">
                <a:moveTo>
                  <a:pt x="155752" y="25907"/>
                </a:moveTo>
                <a:lnTo>
                  <a:pt x="138683" y="25907"/>
                </a:lnTo>
                <a:lnTo>
                  <a:pt x="130301" y="34289"/>
                </a:lnTo>
                <a:lnTo>
                  <a:pt x="220979" y="124967"/>
                </a:lnTo>
                <a:lnTo>
                  <a:pt x="228599" y="103631"/>
                </a:lnTo>
                <a:lnTo>
                  <a:pt x="234391" y="103631"/>
                </a:lnTo>
                <a:lnTo>
                  <a:pt x="155752" y="25907"/>
                </a:lnTo>
                <a:close/>
              </a:path>
              <a:path w="260985" h="716279">
                <a:moveTo>
                  <a:pt x="234391" y="103631"/>
                </a:moveTo>
                <a:lnTo>
                  <a:pt x="228599" y="103631"/>
                </a:lnTo>
                <a:lnTo>
                  <a:pt x="220979" y="124967"/>
                </a:lnTo>
                <a:lnTo>
                  <a:pt x="255978" y="124967"/>
                </a:lnTo>
                <a:lnTo>
                  <a:pt x="234391" y="103631"/>
                </a:lnTo>
                <a:close/>
              </a:path>
              <a:path w="260985" h="716279">
                <a:moveTo>
                  <a:pt x="138683" y="25907"/>
                </a:moveTo>
                <a:lnTo>
                  <a:pt x="121919" y="25907"/>
                </a:lnTo>
                <a:lnTo>
                  <a:pt x="130301" y="34289"/>
                </a:lnTo>
                <a:lnTo>
                  <a:pt x="138683" y="25907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24000" y="5410200"/>
            <a:ext cx="914400" cy="9144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38600" y="3886200"/>
            <a:ext cx="1066800" cy="53339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58000" y="5410200"/>
            <a:ext cx="733044" cy="762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86600" y="4495800"/>
            <a:ext cx="198120" cy="685800"/>
          </a:xfrm>
          <a:custGeom>
            <a:avLst/>
            <a:gdLst/>
            <a:ahLst/>
            <a:cxnLst/>
            <a:rect l="l" t="t" r="r" b="b"/>
            <a:pathLst>
              <a:path w="198120" h="685800">
                <a:moveTo>
                  <a:pt x="149351" y="99059"/>
                </a:moveTo>
                <a:lnTo>
                  <a:pt x="50291" y="99059"/>
                </a:lnTo>
                <a:lnTo>
                  <a:pt x="50291" y="685799"/>
                </a:lnTo>
                <a:lnTo>
                  <a:pt x="149351" y="685799"/>
                </a:lnTo>
                <a:lnTo>
                  <a:pt x="149351" y="99059"/>
                </a:lnTo>
                <a:close/>
              </a:path>
              <a:path w="198120" h="685800">
                <a:moveTo>
                  <a:pt x="99059" y="0"/>
                </a:moveTo>
                <a:lnTo>
                  <a:pt x="0" y="99059"/>
                </a:lnTo>
                <a:lnTo>
                  <a:pt x="198119" y="99059"/>
                </a:lnTo>
                <a:lnTo>
                  <a:pt x="99059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56119" y="4479035"/>
            <a:ext cx="260985" cy="716280"/>
          </a:xfrm>
          <a:custGeom>
            <a:avLst/>
            <a:gdLst/>
            <a:ahLst/>
            <a:cxnLst/>
            <a:rect l="l" t="t" r="r" b="b"/>
            <a:pathLst>
              <a:path w="260984" h="716279">
                <a:moveTo>
                  <a:pt x="68579" y="115823"/>
                </a:moveTo>
                <a:lnTo>
                  <a:pt x="68579" y="716279"/>
                </a:lnTo>
                <a:lnTo>
                  <a:pt x="192023" y="716279"/>
                </a:lnTo>
                <a:lnTo>
                  <a:pt x="192023" y="702563"/>
                </a:lnTo>
                <a:lnTo>
                  <a:pt x="92963" y="702563"/>
                </a:lnTo>
                <a:lnTo>
                  <a:pt x="80771" y="690371"/>
                </a:lnTo>
                <a:lnTo>
                  <a:pt x="92963" y="690371"/>
                </a:lnTo>
                <a:lnTo>
                  <a:pt x="92963" y="129539"/>
                </a:lnTo>
                <a:lnTo>
                  <a:pt x="80771" y="129539"/>
                </a:lnTo>
                <a:lnTo>
                  <a:pt x="68579" y="115823"/>
                </a:lnTo>
                <a:close/>
              </a:path>
              <a:path w="260984" h="716279">
                <a:moveTo>
                  <a:pt x="92963" y="690371"/>
                </a:moveTo>
                <a:lnTo>
                  <a:pt x="80771" y="690371"/>
                </a:lnTo>
                <a:lnTo>
                  <a:pt x="92963" y="702563"/>
                </a:lnTo>
                <a:lnTo>
                  <a:pt x="92963" y="690371"/>
                </a:lnTo>
                <a:close/>
              </a:path>
              <a:path w="260984" h="716279">
                <a:moveTo>
                  <a:pt x="167639" y="690371"/>
                </a:moveTo>
                <a:lnTo>
                  <a:pt x="92963" y="690371"/>
                </a:lnTo>
                <a:lnTo>
                  <a:pt x="92963" y="702563"/>
                </a:lnTo>
                <a:lnTo>
                  <a:pt x="167639" y="702563"/>
                </a:lnTo>
                <a:lnTo>
                  <a:pt x="167639" y="690371"/>
                </a:lnTo>
                <a:close/>
              </a:path>
              <a:path w="260984" h="716279">
                <a:moveTo>
                  <a:pt x="199643" y="103631"/>
                </a:moveTo>
                <a:lnTo>
                  <a:pt x="167639" y="103631"/>
                </a:lnTo>
                <a:lnTo>
                  <a:pt x="167639" y="702563"/>
                </a:lnTo>
                <a:lnTo>
                  <a:pt x="179831" y="690371"/>
                </a:lnTo>
                <a:lnTo>
                  <a:pt x="192023" y="690371"/>
                </a:lnTo>
                <a:lnTo>
                  <a:pt x="192023" y="129539"/>
                </a:lnTo>
                <a:lnTo>
                  <a:pt x="179831" y="129539"/>
                </a:lnTo>
                <a:lnTo>
                  <a:pt x="192023" y="115823"/>
                </a:lnTo>
                <a:lnTo>
                  <a:pt x="211835" y="115823"/>
                </a:lnTo>
                <a:lnTo>
                  <a:pt x="199643" y="103631"/>
                </a:lnTo>
                <a:close/>
              </a:path>
              <a:path w="260984" h="716279">
                <a:moveTo>
                  <a:pt x="192023" y="690371"/>
                </a:moveTo>
                <a:lnTo>
                  <a:pt x="179831" y="690371"/>
                </a:lnTo>
                <a:lnTo>
                  <a:pt x="167639" y="702563"/>
                </a:lnTo>
                <a:lnTo>
                  <a:pt x="192023" y="702563"/>
                </a:lnTo>
                <a:lnTo>
                  <a:pt x="192023" y="690371"/>
                </a:lnTo>
                <a:close/>
              </a:path>
              <a:path w="260984" h="716279">
                <a:moveTo>
                  <a:pt x="129539" y="0"/>
                </a:moveTo>
                <a:lnTo>
                  <a:pt x="0" y="129539"/>
                </a:lnTo>
                <a:lnTo>
                  <a:pt x="68579" y="129539"/>
                </a:lnTo>
                <a:lnTo>
                  <a:pt x="68579" y="124967"/>
                </a:lnTo>
                <a:lnTo>
                  <a:pt x="39623" y="124967"/>
                </a:lnTo>
                <a:lnTo>
                  <a:pt x="30479" y="103631"/>
                </a:lnTo>
                <a:lnTo>
                  <a:pt x="60959" y="103631"/>
                </a:lnTo>
                <a:lnTo>
                  <a:pt x="130301" y="34289"/>
                </a:lnTo>
                <a:lnTo>
                  <a:pt x="121919" y="25907"/>
                </a:lnTo>
                <a:lnTo>
                  <a:pt x="155752" y="25907"/>
                </a:lnTo>
                <a:lnTo>
                  <a:pt x="129539" y="0"/>
                </a:lnTo>
                <a:close/>
              </a:path>
              <a:path w="260984" h="716279">
                <a:moveTo>
                  <a:pt x="92963" y="115823"/>
                </a:moveTo>
                <a:lnTo>
                  <a:pt x="68579" y="115823"/>
                </a:lnTo>
                <a:lnTo>
                  <a:pt x="80771" y="129539"/>
                </a:lnTo>
                <a:lnTo>
                  <a:pt x="92963" y="129539"/>
                </a:lnTo>
                <a:lnTo>
                  <a:pt x="92963" y="115823"/>
                </a:lnTo>
                <a:close/>
              </a:path>
              <a:path w="260984" h="716279">
                <a:moveTo>
                  <a:pt x="192023" y="115823"/>
                </a:moveTo>
                <a:lnTo>
                  <a:pt x="179831" y="129539"/>
                </a:lnTo>
                <a:lnTo>
                  <a:pt x="192023" y="129539"/>
                </a:lnTo>
                <a:lnTo>
                  <a:pt x="192023" y="115823"/>
                </a:lnTo>
                <a:close/>
              </a:path>
              <a:path w="260984" h="716279">
                <a:moveTo>
                  <a:pt x="211835" y="115823"/>
                </a:moveTo>
                <a:lnTo>
                  <a:pt x="192023" y="115823"/>
                </a:lnTo>
                <a:lnTo>
                  <a:pt x="192023" y="129539"/>
                </a:lnTo>
                <a:lnTo>
                  <a:pt x="260603" y="129539"/>
                </a:lnTo>
                <a:lnTo>
                  <a:pt x="255978" y="124967"/>
                </a:lnTo>
                <a:lnTo>
                  <a:pt x="220979" y="124967"/>
                </a:lnTo>
                <a:lnTo>
                  <a:pt x="211835" y="115823"/>
                </a:lnTo>
                <a:close/>
              </a:path>
              <a:path w="260984" h="716279">
                <a:moveTo>
                  <a:pt x="60959" y="103631"/>
                </a:moveTo>
                <a:lnTo>
                  <a:pt x="30479" y="103631"/>
                </a:lnTo>
                <a:lnTo>
                  <a:pt x="39623" y="124967"/>
                </a:lnTo>
                <a:lnTo>
                  <a:pt x="60959" y="103631"/>
                </a:lnTo>
                <a:close/>
              </a:path>
              <a:path w="260984" h="716279">
                <a:moveTo>
                  <a:pt x="92963" y="103631"/>
                </a:moveTo>
                <a:lnTo>
                  <a:pt x="60959" y="103631"/>
                </a:lnTo>
                <a:lnTo>
                  <a:pt x="39623" y="124967"/>
                </a:lnTo>
                <a:lnTo>
                  <a:pt x="68579" y="124967"/>
                </a:lnTo>
                <a:lnTo>
                  <a:pt x="68579" y="115823"/>
                </a:lnTo>
                <a:lnTo>
                  <a:pt x="92963" y="115823"/>
                </a:lnTo>
                <a:lnTo>
                  <a:pt x="92963" y="103631"/>
                </a:lnTo>
                <a:close/>
              </a:path>
              <a:path w="260984" h="716279">
                <a:moveTo>
                  <a:pt x="155752" y="25907"/>
                </a:moveTo>
                <a:lnTo>
                  <a:pt x="138683" y="25907"/>
                </a:lnTo>
                <a:lnTo>
                  <a:pt x="130301" y="34289"/>
                </a:lnTo>
                <a:lnTo>
                  <a:pt x="220979" y="124967"/>
                </a:lnTo>
                <a:lnTo>
                  <a:pt x="228599" y="103631"/>
                </a:lnTo>
                <a:lnTo>
                  <a:pt x="234391" y="103631"/>
                </a:lnTo>
                <a:lnTo>
                  <a:pt x="155752" y="25907"/>
                </a:lnTo>
                <a:close/>
              </a:path>
              <a:path w="260984" h="716279">
                <a:moveTo>
                  <a:pt x="234391" y="103631"/>
                </a:moveTo>
                <a:lnTo>
                  <a:pt x="228599" y="103631"/>
                </a:lnTo>
                <a:lnTo>
                  <a:pt x="220979" y="124967"/>
                </a:lnTo>
                <a:lnTo>
                  <a:pt x="255978" y="124967"/>
                </a:lnTo>
                <a:lnTo>
                  <a:pt x="234391" y="103631"/>
                </a:lnTo>
                <a:close/>
              </a:path>
              <a:path w="260984" h="716279">
                <a:moveTo>
                  <a:pt x="138683" y="25907"/>
                </a:moveTo>
                <a:lnTo>
                  <a:pt x="121919" y="25907"/>
                </a:lnTo>
                <a:lnTo>
                  <a:pt x="130301" y="34289"/>
                </a:lnTo>
                <a:lnTo>
                  <a:pt x="138683" y="25907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7641" y="682405"/>
            <a:ext cx="905256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1450" algn="l">
              <a:lnSpc>
                <a:spcPct val="100000"/>
              </a:lnSpc>
            </a:pPr>
            <a:r>
              <a:rPr sz="3600" dirty="0">
                <a:latin typeface="Verdana"/>
                <a:cs typeface="Verdana"/>
              </a:rPr>
              <a:t>Sw</a:t>
            </a:r>
            <a:r>
              <a:rPr sz="3600" spc="5" dirty="0">
                <a:latin typeface="Verdana"/>
                <a:cs typeface="Verdana"/>
              </a:rPr>
              <a:t>i</a:t>
            </a:r>
            <a:r>
              <a:rPr sz="3600" dirty="0">
                <a:latin typeface="Verdana"/>
                <a:cs typeface="Verdana"/>
              </a:rPr>
              <a:t>t</a:t>
            </a:r>
            <a:r>
              <a:rPr sz="3600" spc="5" dirty="0">
                <a:latin typeface="Verdana"/>
                <a:cs typeface="Verdana"/>
              </a:rPr>
              <a:t>c</a:t>
            </a:r>
            <a:r>
              <a:rPr sz="3600" dirty="0">
                <a:latin typeface="Verdana"/>
                <a:cs typeface="Verdana"/>
              </a:rPr>
              <a:t>h</a:t>
            </a:r>
            <a:r>
              <a:rPr sz="3600" spc="-40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State</a:t>
            </a:r>
            <a:r>
              <a:rPr sz="3600" spc="-10" dirty="0">
                <a:latin typeface="Verdana"/>
                <a:cs typeface="Verdana"/>
              </a:rPr>
              <a:t>m</a:t>
            </a:r>
            <a:r>
              <a:rPr sz="3600" dirty="0">
                <a:latin typeface="Verdana"/>
                <a:cs typeface="Verdana"/>
              </a:rPr>
              <a:t>ent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2193" y="2131173"/>
            <a:ext cx="8341995" cy="180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048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Si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ilarly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developing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appli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ations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ontrol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flow of execution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e</a:t>
            </a:r>
            <a:r>
              <a:rPr sz="2000" spc="-10" dirty="0">
                <a:latin typeface="Arial"/>
                <a:cs typeface="Arial"/>
              </a:rPr>
              <a:t>x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uting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ticular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blo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k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ements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switch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ement.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tabLst>
                <a:tab pos="3326129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0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itch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statement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allo</a:t>
            </a:r>
            <a:r>
              <a:rPr sz="2000" spc="5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s	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choose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block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statements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from 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number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option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available.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3627" y="4796028"/>
            <a:ext cx="7783195" cy="718185"/>
          </a:xfrm>
          <a:custGeom>
            <a:avLst/>
            <a:gdLst/>
            <a:ahLst/>
            <a:cxnLst/>
            <a:rect l="l" t="t" r="r" b="b"/>
            <a:pathLst>
              <a:path w="7783195" h="718185">
                <a:moveTo>
                  <a:pt x="7776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713231"/>
                </a:lnTo>
                <a:lnTo>
                  <a:pt x="1523" y="716279"/>
                </a:lnTo>
                <a:lnTo>
                  <a:pt x="4571" y="717803"/>
                </a:lnTo>
                <a:lnTo>
                  <a:pt x="7776971" y="717803"/>
                </a:lnTo>
                <a:lnTo>
                  <a:pt x="7781543" y="716279"/>
                </a:lnTo>
                <a:lnTo>
                  <a:pt x="7783067" y="713231"/>
                </a:lnTo>
                <a:lnTo>
                  <a:pt x="4572" y="713231"/>
                </a:lnTo>
                <a:lnTo>
                  <a:pt x="4572" y="4571"/>
                </a:lnTo>
                <a:lnTo>
                  <a:pt x="7783067" y="4571"/>
                </a:lnTo>
                <a:lnTo>
                  <a:pt x="7781543" y="1523"/>
                </a:lnTo>
                <a:lnTo>
                  <a:pt x="7776971" y="0"/>
                </a:lnTo>
                <a:close/>
              </a:path>
              <a:path w="7783195" h="718185">
                <a:moveTo>
                  <a:pt x="7776972" y="4571"/>
                </a:moveTo>
                <a:lnTo>
                  <a:pt x="7776972" y="713231"/>
                </a:lnTo>
                <a:lnTo>
                  <a:pt x="7783067" y="713231"/>
                </a:lnTo>
                <a:lnTo>
                  <a:pt x="7783067" y="4571"/>
                </a:lnTo>
                <a:lnTo>
                  <a:pt x="77769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200" y="4800600"/>
            <a:ext cx="7772399" cy="7086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3627" y="4796028"/>
            <a:ext cx="7783195" cy="718185"/>
          </a:xfrm>
          <a:custGeom>
            <a:avLst/>
            <a:gdLst/>
            <a:ahLst/>
            <a:cxnLst/>
            <a:rect l="l" t="t" r="r" b="b"/>
            <a:pathLst>
              <a:path w="7783195" h="718185">
                <a:moveTo>
                  <a:pt x="7776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713231"/>
                </a:lnTo>
                <a:lnTo>
                  <a:pt x="1523" y="716279"/>
                </a:lnTo>
                <a:lnTo>
                  <a:pt x="4571" y="717803"/>
                </a:lnTo>
                <a:lnTo>
                  <a:pt x="7776971" y="717803"/>
                </a:lnTo>
                <a:lnTo>
                  <a:pt x="7781543" y="716279"/>
                </a:lnTo>
                <a:lnTo>
                  <a:pt x="7783067" y="713231"/>
                </a:lnTo>
                <a:lnTo>
                  <a:pt x="10667" y="713231"/>
                </a:lnTo>
                <a:lnTo>
                  <a:pt x="4571" y="708659"/>
                </a:lnTo>
                <a:lnTo>
                  <a:pt x="10667" y="708659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7783067" y="4571"/>
                </a:lnTo>
                <a:lnTo>
                  <a:pt x="7781543" y="1523"/>
                </a:lnTo>
                <a:lnTo>
                  <a:pt x="7776971" y="0"/>
                </a:lnTo>
                <a:close/>
              </a:path>
              <a:path w="7783195" h="718185">
                <a:moveTo>
                  <a:pt x="10667" y="708659"/>
                </a:moveTo>
                <a:lnTo>
                  <a:pt x="4571" y="708659"/>
                </a:lnTo>
                <a:lnTo>
                  <a:pt x="10667" y="713231"/>
                </a:lnTo>
                <a:lnTo>
                  <a:pt x="10667" y="708659"/>
                </a:lnTo>
                <a:close/>
              </a:path>
              <a:path w="7783195" h="718185">
                <a:moveTo>
                  <a:pt x="7772399" y="708659"/>
                </a:moveTo>
                <a:lnTo>
                  <a:pt x="10667" y="708659"/>
                </a:lnTo>
                <a:lnTo>
                  <a:pt x="10667" y="713231"/>
                </a:lnTo>
                <a:lnTo>
                  <a:pt x="7772399" y="713231"/>
                </a:lnTo>
                <a:lnTo>
                  <a:pt x="7772399" y="708659"/>
                </a:lnTo>
                <a:close/>
              </a:path>
              <a:path w="7783195" h="718185">
                <a:moveTo>
                  <a:pt x="7772399" y="4571"/>
                </a:moveTo>
                <a:lnTo>
                  <a:pt x="7772399" y="713231"/>
                </a:lnTo>
                <a:lnTo>
                  <a:pt x="7776971" y="708659"/>
                </a:lnTo>
                <a:lnTo>
                  <a:pt x="7783067" y="708659"/>
                </a:lnTo>
                <a:lnTo>
                  <a:pt x="7783067" y="10667"/>
                </a:lnTo>
                <a:lnTo>
                  <a:pt x="7776971" y="10667"/>
                </a:lnTo>
                <a:lnTo>
                  <a:pt x="7772399" y="4571"/>
                </a:lnTo>
                <a:close/>
              </a:path>
              <a:path w="7783195" h="718185">
                <a:moveTo>
                  <a:pt x="7783067" y="708659"/>
                </a:moveTo>
                <a:lnTo>
                  <a:pt x="7776971" y="708659"/>
                </a:lnTo>
                <a:lnTo>
                  <a:pt x="7772399" y="713231"/>
                </a:lnTo>
                <a:lnTo>
                  <a:pt x="7783067" y="713231"/>
                </a:lnTo>
                <a:lnTo>
                  <a:pt x="7783067" y="708659"/>
                </a:lnTo>
                <a:close/>
              </a:path>
              <a:path w="7783195" h="718185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7783195" h="718185">
                <a:moveTo>
                  <a:pt x="77723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7772399" y="10667"/>
                </a:lnTo>
                <a:lnTo>
                  <a:pt x="7772399" y="4571"/>
                </a:lnTo>
                <a:close/>
              </a:path>
              <a:path w="7783195" h="718185">
                <a:moveTo>
                  <a:pt x="7783067" y="4571"/>
                </a:moveTo>
                <a:lnTo>
                  <a:pt x="7772399" y="4571"/>
                </a:lnTo>
                <a:lnTo>
                  <a:pt x="7776971" y="10667"/>
                </a:lnTo>
                <a:lnTo>
                  <a:pt x="7783067" y="10667"/>
                </a:lnTo>
                <a:lnTo>
                  <a:pt x="77830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18548" y="4875785"/>
            <a:ext cx="738949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This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implemented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ing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ted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-el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e.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at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the di</a:t>
            </a:r>
            <a:r>
              <a:rPr sz="2000" spc="-45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feren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e.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will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</a:t>
            </a:r>
            <a:r>
              <a:rPr sz="2000" spc="-45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feren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oon.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81956"/>
            <a:ext cx="905256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1450" algn="l">
              <a:lnSpc>
                <a:spcPct val="100000"/>
              </a:lnSpc>
            </a:pPr>
            <a:r>
              <a:rPr sz="3600" dirty="0"/>
              <a:t>Object</a:t>
            </a:r>
            <a:r>
              <a:rPr sz="3600" spc="-10" dirty="0"/>
              <a:t>i</a:t>
            </a:r>
            <a:r>
              <a:rPr sz="3600" spc="-35" dirty="0"/>
              <a:t>v</a:t>
            </a:r>
            <a:r>
              <a:rPr sz="3600" dirty="0"/>
              <a:t>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6064" y="2070603"/>
            <a:ext cx="6036310" cy="4905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Af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er</a:t>
            </a:r>
            <a:r>
              <a:rPr sz="2400" spc="-20" dirty="0">
                <a:latin typeface="Calibri"/>
                <a:cs typeface="Calibri"/>
              </a:rPr>
              <a:t> c</a:t>
            </a:r>
            <a:r>
              <a:rPr sz="2400" dirty="0">
                <a:latin typeface="Calibri"/>
                <a:cs typeface="Calibri"/>
              </a:rPr>
              <a:t>ompl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ting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p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ou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 ab</a:t>
            </a:r>
            <a:r>
              <a:rPr sz="2400" spc="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5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,</a:t>
            </a:r>
            <a:endParaRPr sz="2400">
              <a:latin typeface="Calibri"/>
              <a:cs typeface="Calibri"/>
            </a:endParaRPr>
          </a:p>
          <a:p>
            <a:pPr marL="1374775" indent="-275590">
              <a:lnSpc>
                <a:spcPct val="100000"/>
              </a:lnSpc>
              <a:spcBef>
                <a:spcPts val="625"/>
              </a:spcBef>
              <a:buFont typeface="Wingdings"/>
              <a:buChar char=""/>
              <a:tabLst>
                <a:tab pos="1375410" algn="l"/>
              </a:tabLst>
            </a:pPr>
            <a:r>
              <a:rPr sz="2000" dirty="0">
                <a:latin typeface="Calibri"/>
                <a:cs typeface="Calibri"/>
              </a:rPr>
              <a:t>U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ion co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ol 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truc</a:t>
            </a:r>
            <a:r>
              <a:rPr sz="2000" spc="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es</a:t>
            </a:r>
            <a:endParaRPr sz="2000">
              <a:latin typeface="Calibri"/>
              <a:cs typeface="Calibri"/>
            </a:endParaRPr>
          </a:p>
          <a:p>
            <a:pPr marL="1720850" lvl="1" indent="-220979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1721485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endParaRPr sz="2000">
              <a:latin typeface="Calibri"/>
              <a:cs typeface="Calibri"/>
            </a:endParaRPr>
          </a:p>
          <a:p>
            <a:pPr marL="1720850" lvl="1" indent="-220979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1721485" algn="l"/>
              </a:tabLst>
            </a:pPr>
            <a:r>
              <a:rPr sz="2000" dirty="0">
                <a:latin typeface="Calibri"/>
                <a:cs typeface="Calibri"/>
              </a:rPr>
              <a:t>If-el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1720850" lvl="1" indent="-220979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1721485" algn="l"/>
              </a:tabLst>
            </a:pP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w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ch</a:t>
            </a:r>
            <a:endParaRPr sz="2000">
              <a:latin typeface="Calibri"/>
              <a:cs typeface="Calibri"/>
            </a:endParaRPr>
          </a:p>
          <a:p>
            <a:pPr marL="1320165" indent="-220979">
              <a:lnSpc>
                <a:spcPct val="100000"/>
              </a:lnSpc>
              <a:spcBef>
                <a:spcPts val="610"/>
              </a:spcBef>
              <a:buFont typeface="Wingdings"/>
              <a:buChar char=""/>
              <a:tabLst>
                <a:tab pos="132080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ply</a:t>
            </a:r>
            <a:r>
              <a:rPr sz="2000" spc="-30" dirty="0">
                <a:latin typeface="Calibri"/>
                <a:cs typeface="Calibri"/>
              </a:rPr>
              <a:t> r</a:t>
            </a:r>
            <a:r>
              <a:rPr sz="2000" dirty="0">
                <a:latin typeface="Calibri"/>
                <a:cs typeface="Calibri"/>
              </a:rPr>
              <a:t>ep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tition co</a:t>
            </a:r>
            <a:r>
              <a:rPr sz="2000" spc="-3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ol 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truc</a:t>
            </a:r>
            <a:r>
              <a:rPr sz="2000" spc="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es</a:t>
            </a:r>
            <a:endParaRPr sz="2000">
              <a:latin typeface="Calibri"/>
              <a:cs typeface="Calibri"/>
            </a:endParaRPr>
          </a:p>
          <a:p>
            <a:pPr marL="1720850" lvl="1" indent="-220979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1721485" algn="l"/>
              </a:tabLst>
            </a:pPr>
            <a:r>
              <a:rPr sz="2000" dirty="0">
                <a:latin typeface="Calibri"/>
                <a:cs typeface="Calibri"/>
              </a:rPr>
              <a:t>W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ile</a:t>
            </a:r>
            <a:endParaRPr sz="2000">
              <a:latin typeface="Calibri"/>
              <a:cs typeface="Calibri"/>
            </a:endParaRPr>
          </a:p>
          <a:p>
            <a:pPr marL="1720850" lvl="1" indent="-220979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1721485" algn="l"/>
              </a:tabLst>
            </a:pPr>
            <a:r>
              <a:rPr sz="2000" dirty="0">
                <a:latin typeface="Calibri"/>
                <a:cs typeface="Calibri"/>
              </a:rPr>
              <a:t>Do-whi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1720850" lvl="1" indent="-220979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1721485" algn="l"/>
              </a:tabLst>
            </a:pP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or</a:t>
            </a:r>
            <a:endParaRPr sz="2000">
              <a:latin typeface="Calibri"/>
              <a:cs typeface="Calibri"/>
            </a:endParaRPr>
          </a:p>
          <a:p>
            <a:pPr marL="1320165" indent="-220979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1320800" algn="l"/>
              </a:tabLst>
            </a:pP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ple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 </a:t>
            </a:r>
            <a:r>
              <a:rPr sz="2000" spc="5" dirty="0">
                <a:latin typeface="Calibri"/>
                <a:cs typeface="Calibri"/>
              </a:rPr>
              <a:t>b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hing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tat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ts</a:t>
            </a:r>
            <a:endParaRPr sz="2000">
              <a:latin typeface="Calibri"/>
              <a:cs typeface="Calibri"/>
            </a:endParaRPr>
          </a:p>
          <a:p>
            <a:pPr marL="1720850" lvl="1" indent="-220979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1721485" algn="l"/>
              </a:tabLst>
            </a:pPr>
            <a:r>
              <a:rPr sz="2000" dirty="0">
                <a:latin typeface="Calibri"/>
                <a:cs typeface="Calibri"/>
              </a:rPr>
              <a:t>B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eak</a:t>
            </a:r>
            <a:endParaRPr sz="2000">
              <a:latin typeface="Calibri"/>
              <a:cs typeface="Calibri"/>
            </a:endParaRPr>
          </a:p>
          <a:p>
            <a:pPr marL="1720850" lvl="1" indent="-220979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1721485" algn="l"/>
              </a:tabLst>
            </a:pPr>
            <a:r>
              <a:rPr sz="2000" dirty="0">
                <a:latin typeface="Calibri"/>
                <a:cs typeface="Calibri"/>
              </a:rPr>
              <a:t>Co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tinue</a:t>
            </a:r>
            <a:endParaRPr sz="2000">
              <a:latin typeface="Calibri"/>
              <a:cs typeface="Calibri"/>
            </a:endParaRPr>
          </a:p>
          <a:p>
            <a:pPr marL="1720850" lvl="1" indent="-220979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1721485" algn="l"/>
              </a:tabLst>
            </a:pP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turn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491624" y="736237"/>
            <a:ext cx="905256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2085" algn="l">
              <a:lnSpc>
                <a:spcPct val="100000"/>
              </a:lnSpc>
            </a:pPr>
            <a:r>
              <a:rPr sz="3200" spc="5" dirty="0">
                <a:latin typeface="Verdana"/>
                <a:cs typeface="Verdana"/>
              </a:rPr>
              <a:t>H</a:t>
            </a:r>
            <a:r>
              <a:rPr sz="3200" dirty="0">
                <a:latin typeface="Verdana"/>
                <a:cs typeface="Verdana"/>
              </a:rPr>
              <a:t>ow</a:t>
            </a:r>
            <a:r>
              <a:rPr sz="3200" spc="-2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to</a:t>
            </a:r>
            <a:r>
              <a:rPr sz="3200" spc="5" dirty="0">
                <a:latin typeface="Verdana"/>
                <a:cs typeface="Verdana"/>
              </a:rPr>
              <a:t> w</a:t>
            </a:r>
            <a:r>
              <a:rPr sz="3200" dirty="0">
                <a:latin typeface="Verdana"/>
                <a:cs typeface="Verdana"/>
              </a:rPr>
              <a:t>rite S</a:t>
            </a:r>
            <a:r>
              <a:rPr sz="3200" spc="5" dirty="0">
                <a:latin typeface="Verdana"/>
                <a:cs typeface="Verdana"/>
              </a:rPr>
              <a:t>w</a:t>
            </a:r>
            <a:r>
              <a:rPr sz="3200" dirty="0">
                <a:latin typeface="Verdana"/>
                <a:cs typeface="Verdana"/>
              </a:rPr>
              <a:t>itch Statement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</a:t>
            </a:r>
            <a:r>
              <a:rPr spc="-40" dirty="0"/>
              <a:t>y</a:t>
            </a:r>
            <a:r>
              <a:rPr dirty="0"/>
              <a:t>nta</a:t>
            </a:r>
            <a:r>
              <a:rPr spc="5" dirty="0"/>
              <a:t>x</a:t>
            </a:r>
            <a:r>
              <a:rPr dirty="0"/>
              <a:t>:</a:t>
            </a:r>
          </a:p>
          <a:p>
            <a:pPr marL="6350" algn="ctr">
              <a:lnSpc>
                <a:spcPct val="100000"/>
              </a:lnSpc>
              <a:spcBef>
                <a:spcPts val="195"/>
              </a:spcBef>
            </a:pPr>
            <a:r>
              <a:rPr sz="1800" dirty="0"/>
              <a:t>s</a:t>
            </a:r>
            <a:r>
              <a:rPr sz="1800" spc="45" dirty="0"/>
              <a:t>w</a:t>
            </a:r>
            <a:r>
              <a:rPr sz="1800" dirty="0"/>
              <a:t>itch</a:t>
            </a:r>
            <a:r>
              <a:rPr sz="1800" spc="-55" dirty="0"/>
              <a:t> </a:t>
            </a:r>
            <a:r>
              <a:rPr sz="1800" b="0" dirty="0">
                <a:latin typeface="Arial"/>
                <a:cs typeface="Arial"/>
              </a:rPr>
              <a:t>(e</a:t>
            </a:r>
            <a:r>
              <a:rPr sz="1800" b="0" spc="-20" dirty="0">
                <a:latin typeface="Arial"/>
                <a:cs typeface="Arial"/>
              </a:rPr>
              <a:t>x</a:t>
            </a:r>
            <a:r>
              <a:rPr sz="1800" b="0" dirty="0">
                <a:latin typeface="Arial"/>
                <a:cs typeface="Arial"/>
              </a:rPr>
              <a:t>pr</a:t>
            </a:r>
            <a:r>
              <a:rPr sz="1800" b="0" spc="-10" dirty="0">
                <a:latin typeface="Arial"/>
                <a:cs typeface="Arial"/>
              </a:rPr>
              <a:t>e</a:t>
            </a:r>
            <a:r>
              <a:rPr sz="1800" b="0" dirty="0">
                <a:latin typeface="Arial"/>
                <a:cs typeface="Arial"/>
              </a:rPr>
              <a:t>ssi</a:t>
            </a:r>
            <a:r>
              <a:rPr sz="1800" b="0" spc="-10" dirty="0">
                <a:latin typeface="Arial"/>
                <a:cs typeface="Arial"/>
              </a:rPr>
              <a:t>o</a:t>
            </a:r>
            <a:r>
              <a:rPr sz="1800" b="0" dirty="0">
                <a:latin typeface="Arial"/>
                <a:cs typeface="Arial"/>
              </a:rPr>
              <a:t>n)</a:t>
            </a:r>
            <a:r>
              <a:rPr sz="1800" b="0" spc="35" dirty="0">
                <a:latin typeface="Arial"/>
                <a:cs typeface="Arial"/>
              </a:rPr>
              <a:t> </a:t>
            </a:r>
            <a:r>
              <a:rPr sz="1800" b="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004569">
              <a:lnSpc>
                <a:spcPct val="100000"/>
              </a:lnSpc>
              <a:spcBef>
                <a:spcPts val="45"/>
              </a:spcBef>
            </a:pPr>
            <a:r>
              <a:rPr sz="1800" dirty="0"/>
              <a:t>c</a:t>
            </a:r>
            <a:r>
              <a:rPr sz="1800" spc="-10" dirty="0"/>
              <a:t>a</a:t>
            </a:r>
            <a:r>
              <a:rPr sz="1800" dirty="0"/>
              <a:t>se</a:t>
            </a:r>
            <a:r>
              <a:rPr sz="1800" spc="-5" dirty="0"/>
              <a:t> </a:t>
            </a:r>
            <a:r>
              <a:rPr sz="1800" b="0" dirty="0">
                <a:latin typeface="Arial"/>
                <a:cs typeface="Arial"/>
              </a:rPr>
              <a:t>va</a:t>
            </a:r>
            <a:r>
              <a:rPr sz="1800" b="0" spc="-10" dirty="0">
                <a:latin typeface="Arial"/>
                <a:cs typeface="Arial"/>
              </a:rPr>
              <a:t>l</a:t>
            </a:r>
            <a:r>
              <a:rPr sz="1800" b="0" dirty="0">
                <a:latin typeface="Arial"/>
                <a:cs typeface="Arial"/>
              </a:rPr>
              <a:t>u</a:t>
            </a:r>
            <a:r>
              <a:rPr sz="1800" b="0" spc="-10" dirty="0">
                <a:latin typeface="Arial"/>
                <a:cs typeface="Arial"/>
              </a:rPr>
              <a:t>e</a:t>
            </a:r>
            <a:r>
              <a:rPr sz="1800" b="0" dirty="0">
                <a:latin typeface="Arial"/>
                <a:cs typeface="Arial"/>
              </a:rPr>
              <a:t>1:</a:t>
            </a:r>
            <a:endParaRPr sz="1800">
              <a:latin typeface="Arial"/>
              <a:cs typeface="Arial"/>
            </a:endParaRPr>
          </a:p>
          <a:p>
            <a:pPr marL="1454150" marR="5080">
              <a:lnSpc>
                <a:spcPct val="100000"/>
              </a:lnSpc>
            </a:pPr>
            <a:r>
              <a:rPr sz="1800" b="0" dirty="0">
                <a:latin typeface="Arial"/>
                <a:cs typeface="Arial"/>
              </a:rPr>
              <a:t>//</a:t>
            </a:r>
            <a:r>
              <a:rPr sz="1800" b="0" spc="-15" dirty="0">
                <a:latin typeface="Arial"/>
                <a:cs typeface="Arial"/>
              </a:rPr>
              <a:t> </a:t>
            </a:r>
            <a:r>
              <a:rPr sz="1800" b="0" dirty="0">
                <a:latin typeface="Arial"/>
                <a:cs typeface="Arial"/>
              </a:rPr>
              <a:t>statem</a:t>
            </a:r>
            <a:r>
              <a:rPr sz="1800" b="0" spc="-10" dirty="0">
                <a:latin typeface="Arial"/>
                <a:cs typeface="Arial"/>
              </a:rPr>
              <a:t>e</a:t>
            </a:r>
            <a:r>
              <a:rPr sz="1800" b="0" dirty="0">
                <a:latin typeface="Arial"/>
                <a:cs typeface="Arial"/>
              </a:rPr>
              <a:t>nt se</a:t>
            </a:r>
            <a:r>
              <a:rPr sz="1800" b="0" spc="-10" dirty="0">
                <a:latin typeface="Arial"/>
                <a:cs typeface="Arial"/>
              </a:rPr>
              <a:t>q</a:t>
            </a:r>
            <a:r>
              <a:rPr sz="1800" b="0" dirty="0">
                <a:latin typeface="Arial"/>
                <a:cs typeface="Arial"/>
              </a:rPr>
              <a:t>u</a:t>
            </a:r>
            <a:r>
              <a:rPr sz="1800" b="0" spc="-10" dirty="0">
                <a:latin typeface="Arial"/>
                <a:cs typeface="Arial"/>
              </a:rPr>
              <a:t>e</a:t>
            </a:r>
            <a:r>
              <a:rPr sz="1800" b="0" dirty="0">
                <a:latin typeface="Arial"/>
                <a:cs typeface="Arial"/>
              </a:rPr>
              <a:t>nce br</a:t>
            </a:r>
            <a:r>
              <a:rPr sz="1800" b="0" spc="-10" dirty="0">
                <a:latin typeface="Arial"/>
                <a:cs typeface="Arial"/>
              </a:rPr>
              <a:t>e</a:t>
            </a:r>
            <a:r>
              <a:rPr sz="1800" b="0" dirty="0">
                <a:latin typeface="Arial"/>
                <a:cs typeface="Arial"/>
              </a:rPr>
              <a:t>ak;</a:t>
            </a:r>
            <a:endParaRPr sz="1800">
              <a:latin typeface="Arial"/>
              <a:cs typeface="Arial"/>
            </a:endParaRPr>
          </a:p>
          <a:p>
            <a:pPr marL="1167765">
              <a:lnSpc>
                <a:spcPct val="100000"/>
              </a:lnSpc>
            </a:pPr>
            <a:r>
              <a:rPr sz="1800" dirty="0"/>
              <a:t>c</a:t>
            </a:r>
            <a:r>
              <a:rPr sz="1800" spc="-10" dirty="0"/>
              <a:t>a</a:t>
            </a:r>
            <a:r>
              <a:rPr sz="1800" dirty="0"/>
              <a:t>se</a:t>
            </a:r>
            <a:r>
              <a:rPr sz="1800" spc="-10" dirty="0"/>
              <a:t> </a:t>
            </a:r>
            <a:r>
              <a:rPr sz="1800" b="0" dirty="0">
                <a:latin typeface="Arial"/>
                <a:cs typeface="Arial"/>
              </a:rPr>
              <a:t>va</a:t>
            </a:r>
            <a:r>
              <a:rPr sz="1800" b="0" spc="-10" dirty="0">
                <a:latin typeface="Arial"/>
                <a:cs typeface="Arial"/>
              </a:rPr>
              <a:t>l</a:t>
            </a:r>
            <a:r>
              <a:rPr sz="1800" b="0" dirty="0">
                <a:latin typeface="Arial"/>
                <a:cs typeface="Arial"/>
              </a:rPr>
              <a:t>u</a:t>
            </a:r>
            <a:r>
              <a:rPr sz="1800" b="0" spc="-10" dirty="0">
                <a:latin typeface="Arial"/>
                <a:cs typeface="Arial"/>
              </a:rPr>
              <a:t>e</a:t>
            </a:r>
            <a:r>
              <a:rPr sz="1800" b="0" dirty="0">
                <a:latin typeface="Arial"/>
                <a:cs typeface="Arial"/>
              </a:rPr>
              <a:t>2:</a:t>
            </a:r>
            <a:endParaRPr sz="1800">
              <a:latin typeface="Arial"/>
              <a:cs typeface="Arial"/>
            </a:endParaRPr>
          </a:p>
          <a:p>
            <a:pPr marL="1454150" marR="99060" indent="-94615">
              <a:lnSpc>
                <a:spcPct val="100000"/>
              </a:lnSpc>
              <a:spcBef>
                <a:spcPts val="10"/>
              </a:spcBef>
            </a:pPr>
            <a:r>
              <a:rPr sz="1800" b="0" dirty="0">
                <a:latin typeface="Arial"/>
                <a:cs typeface="Arial"/>
              </a:rPr>
              <a:t>//</a:t>
            </a:r>
            <a:r>
              <a:rPr sz="1800" b="0" spc="-15" dirty="0">
                <a:latin typeface="Arial"/>
                <a:cs typeface="Arial"/>
              </a:rPr>
              <a:t> </a:t>
            </a:r>
            <a:r>
              <a:rPr sz="1800" b="0" dirty="0">
                <a:latin typeface="Arial"/>
                <a:cs typeface="Arial"/>
              </a:rPr>
              <a:t>statem</a:t>
            </a:r>
            <a:r>
              <a:rPr sz="1800" b="0" spc="-10" dirty="0">
                <a:latin typeface="Arial"/>
                <a:cs typeface="Arial"/>
              </a:rPr>
              <a:t>e</a:t>
            </a:r>
            <a:r>
              <a:rPr sz="1800" b="0" dirty="0">
                <a:latin typeface="Arial"/>
                <a:cs typeface="Arial"/>
              </a:rPr>
              <a:t>nt se</a:t>
            </a:r>
            <a:r>
              <a:rPr sz="1800" b="0" spc="-10" dirty="0">
                <a:latin typeface="Arial"/>
                <a:cs typeface="Arial"/>
              </a:rPr>
              <a:t>q</a:t>
            </a:r>
            <a:r>
              <a:rPr sz="1800" b="0" dirty="0">
                <a:latin typeface="Arial"/>
                <a:cs typeface="Arial"/>
              </a:rPr>
              <a:t>u</a:t>
            </a:r>
            <a:r>
              <a:rPr sz="1800" b="0" spc="-10" dirty="0">
                <a:latin typeface="Arial"/>
                <a:cs typeface="Arial"/>
              </a:rPr>
              <a:t>e</a:t>
            </a:r>
            <a:r>
              <a:rPr sz="1800" b="0" dirty="0">
                <a:latin typeface="Arial"/>
                <a:cs typeface="Arial"/>
              </a:rPr>
              <a:t>nce br</a:t>
            </a:r>
            <a:r>
              <a:rPr sz="1800" b="0" spc="-10" dirty="0">
                <a:latin typeface="Arial"/>
                <a:cs typeface="Arial"/>
              </a:rPr>
              <a:t>e</a:t>
            </a:r>
            <a:r>
              <a:rPr sz="1800" b="0" dirty="0">
                <a:latin typeface="Arial"/>
                <a:cs typeface="Arial"/>
              </a:rPr>
              <a:t>ak;</a:t>
            </a:r>
            <a:endParaRPr sz="1800">
              <a:latin typeface="Arial"/>
              <a:cs typeface="Arial"/>
            </a:endParaRPr>
          </a:p>
          <a:p>
            <a:pPr marL="1179830">
              <a:lnSpc>
                <a:spcPct val="100000"/>
              </a:lnSpc>
            </a:pPr>
            <a:r>
              <a:rPr sz="1800" dirty="0"/>
              <a:t>c</a:t>
            </a:r>
            <a:r>
              <a:rPr sz="1800" spc="-10" dirty="0"/>
              <a:t>a</a:t>
            </a:r>
            <a:r>
              <a:rPr sz="1800" dirty="0"/>
              <a:t>se</a:t>
            </a:r>
            <a:r>
              <a:rPr sz="1800" spc="5" dirty="0"/>
              <a:t> </a:t>
            </a:r>
            <a:r>
              <a:rPr sz="1800" b="0" dirty="0">
                <a:latin typeface="Arial"/>
                <a:cs typeface="Arial"/>
              </a:rPr>
              <a:t>va</a:t>
            </a:r>
            <a:r>
              <a:rPr sz="1800" b="0" spc="-10" dirty="0">
                <a:latin typeface="Arial"/>
                <a:cs typeface="Arial"/>
              </a:rPr>
              <a:t>l</a:t>
            </a:r>
            <a:r>
              <a:rPr sz="1800" b="0" dirty="0">
                <a:latin typeface="Arial"/>
                <a:cs typeface="Arial"/>
              </a:rPr>
              <a:t>ue</a:t>
            </a:r>
            <a:r>
              <a:rPr sz="1800" b="0" spc="5" dirty="0">
                <a:latin typeface="Arial"/>
                <a:cs typeface="Arial"/>
              </a:rPr>
              <a:t> </a:t>
            </a:r>
            <a:r>
              <a:rPr sz="1800" b="0" dirty="0">
                <a:latin typeface="Arial"/>
                <a:cs typeface="Arial"/>
              </a:rPr>
              <a:t>N:</a:t>
            </a:r>
            <a:endParaRPr sz="1800">
              <a:latin typeface="Arial"/>
              <a:cs typeface="Arial"/>
            </a:endParaRPr>
          </a:p>
          <a:p>
            <a:pPr marL="1454150" marR="5080">
              <a:lnSpc>
                <a:spcPct val="100000"/>
              </a:lnSpc>
            </a:pPr>
            <a:r>
              <a:rPr sz="1800" b="0" dirty="0">
                <a:latin typeface="Arial"/>
                <a:cs typeface="Arial"/>
              </a:rPr>
              <a:t>//</a:t>
            </a:r>
            <a:r>
              <a:rPr sz="1800" b="0" spc="-15" dirty="0">
                <a:latin typeface="Arial"/>
                <a:cs typeface="Arial"/>
              </a:rPr>
              <a:t> </a:t>
            </a:r>
            <a:r>
              <a:rPr sz="1800" b="0" dirty="0">
                <a:latin typeface="Arial"/>
                <a:cs typeface="Arial"/>
              </a:rPr>
              <a:t>statem</a:t>
            </a:r>
            <a:r>
              <a:rPr sz="1800" b="0" spc="-10" dirty="0">
                <a:latin typeface="Arial"/>
                <a:cs typeface="Arial"/>
              </a:rPr>
              <a:t>e</a:t>
            </a:r>
            <a:r>
              <a:rPr sz="1800" b="0" dirty="0">
                <a:latin typeface="Arial"/>
                <a:cs typeface="Arial"/>
              </a:rPr>
              <a:t>nt se</a:t>
            </a:r>
            <a:r>
              <a:rPr sz="1800" b="0" spc="-10" dirty="0">
                <a:latin typeface="Arial"/>
                <a:cs typeface="Arial"/>
              </a:rPr>
              <a:t>q</a:t>
            </a:r>
            <a:r>
              <a:rPr sz="1800" b="0" dirty="0">
                <a:latin typeface="Arial"/>
                <a:cs typeface="Arial"/>
              </a:rPr>
              <a:t>u</a:t>
            </a:r>
            <a:r>
              <a:rPr sz="1800" b="0" spc="-10" dirty="0">
                <a:latin typeface="Arial"/>
                <a:cs typeface="Arial"/>
              </a:rPr>
              <a:t>e</a:t>
            </a:r>
            <a:r>
              <a:rPr sz="1800" b="0" dirty="0">
                <a:latin typeface="Arial"/>
                <a:cs typeface="Arial"/>
              </a:rPr>
              <a:t>nce br</a:t>
            </a:r>
            <a:r>
              <a:rPr sz="1800" b="0" spc="-10" dirty="0">
                <a:latin typeface="Arial"/>
                <a:cs typeface="Arial"/>
              </a:rPr>
              <a:t>e</a:t>
            </a:r>
            <a:r>
              <a:rPr sz="1800" b="0" dirty="0">
                <a:latin typeface="Arial"/>
                <a:cs typeface="Arial"/>
              </a:rPr>
              <a:t>ak;</a:t>
            </a:r>
            <a:endParaRPr sz="1800">
              <a:latin typeface="Arial"/>
              <a:cs typeface="Arial"/>
            </a:endParaRPr>
          </a:p>
          <a:p>
            <a:pPr marL="1179830">
              <a:lnSpc>
                <a:spcPct val="100000"/>
              </a:lnSpc>
            </a:pPr>
            <a:r>
              <a:rPr sz="1800" dirty="0"/>
              <a:t>default</a:t>
            </a:r>
            <a:r>
              <a:rPr sz="1800" b="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454150" marR="193040">
              <a:lnSpc>
                <a:spcPct val="100000"/>
              </a:lnSpc>
            </a:pPr>
            <a:r>
              <a:rPr sz="1800" b="0" dirty="0">
                <a:latin typeface="Arial"/>
                <a:cs typeface="Arial"/>
              </a:rPr>
              <a:t>//</a:t>
            </a:r>
            <a:r>
              <a:rPr sz="1800" b="0" spc="-15" dirty="0">
                <a:latin typeface="Arial"/>
                <a:cs typeface="Arial"/>
              </a:rPr>
              <a:t> </a:t>
            </a:r>
            <a:r>
              <a:rPr sz="1800" b="0" dirty="0">
                <a:latin typeface="Arial"/>
                <a:cs typeface="Arial"/>
              </a:rPr>
              <a:t>d</a:t>
            </a:r>
            <a:r>
              <a:rPr sz="1800" b="0" spc="-10" dirty="0">
                <a:latin typeface="Arial"/>
                <a:cs typeface="Arial"/>
              </a:rPr>
              <a:t>e</a:t>
            </a:r>
            <a:r>
              <a:rPr sz="1800" b="0" dirty="0">
                <a:latin typeface="Arial"/>
                <a:cs typeface="Arial"/>
              </a:rPr>
              <a:t>fau</a:t>
            </a:r>
            <a:r>
              <a:rPr sz="1800" b="0" spc="-10" dirty="0">
                <a:latin typeface="Arial"/>
                <a:cs typeface="Arial"/>
              </a:rPr>
              <a:t>l</a:t>
            </a:r>
            <a:r>
              <a:rPr sz="1800" b="0" dirty="0">
                <a:latin typeface="Arial"/>
                <a:cs typeface="Arial"/>
              </a:rPr>
              <a:t>t</a:t>
            </a:r>
            <a:r>
              <a:rPr sz="1800" b="0" spc="15" dirty="0">
                <a:latin typeface="Arial"/>
                <a:cs typeface="Arial"/>
              </a:rPr>
              <a:t> </a:t>
            </a:r>
            <a:r>
              <a:rPr sz="1800" b="0" dirty="0">
                <a:latin typeface="Arial"/>
                <a:cs typeface="Arial"/>
              </a:rPr>
              <a:t>statem</a:t>
            </a:r>
            <a:r>
              <a:rPr sz="1800" b="0" spc="-10" dirty="0">
                <a:latin typeface="Arial"/>
                <a:cs typeface="Arial"/>
              </a:rPr>
              <a:t>e</a:t>
            </a:r>
            <a:r>
              <a:rPr sz="1800" b="0" dirty="0">
                <a:latin typeface="Arial"/>
                <a:cs typeface="Arial"/>
              </a:rPr>
              <a:t>nts br</a:t>
            </a:r>
            <a:r>
              <a:rPr sz="1800" b="0" spc="-10" dirty="0">
                <a:latin typeface="Arial"/>
                <a:cs typeface="Arial"/>
              </a:rPr>
              <a:t>e</a:t>
            </a:r>
            <a:r>
              <a:rPr sz="1800" b="0" dirty="0">
                <a:latin typeface="Arial"/>
                <a:cs typeface="Arial"/>
              </a:rPr>
              <a:t>ak;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800" b="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20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6009132" y="2898648"/>
            <a:ext cx="99060" cy="306705"/>
          </a:xfrm>
          <a:custGeom>
            <a:avLst/>
            <a:gdLst/>
            <a:ahLst/>
            <a:cxnLst/>
            <a:rect l="l" t="t" r="r" b="b"/>
            <a:pathLst>
              <a:path w="99060" h="306705">
                <a:moveTo>
                  <a:pt x="6095" y="214883"/>
                </a:moveTo>
                <a:lnTo>
                  <a:pt x="0" y="217931"/>
                </a:lnTo>
                <a:lnTo>
                  <a:pt x="1523" y="222503"/>
                </a:lnTo>
                <a:lnTo>
                  <a:pt x="48767" y="306323"/>
                </a:lnTo>
                <a:lnTo>
                  <a:pt x="54974" y="295655"/>
                </a:lnTo>
                <a:lnTo>
                  <a:pt x="44195" y="295655"/>
                </a:lnTo>
                <a:lnTo>
                  <a:pt x="44195" y="278366"/>
                </a:lnTo>
                <a:lnTo>
                  <a:pt x="9143" y="217931"/>
                </a:lnTo>
                <a:lnTo>
                  <a:pt x="6095" y="214883"/>
                </a:lnTo>
                <a:close/>
              </a:path>
              <a:path w="99060" h="306705">
                <a:moveTo>
                  <a:pt x="44195" y="278366"/>
                </a:moveTo>
                <a:lnTo>
                  <a:pt x="44195" y="295655"/>
                </a:lnTo>
                <a:lnTo>
                  <a:pt x="54863" y="295655"/>
                </a:lnTo>
                <a:lnTo>
                  <a:pt x="54863" y="294131"/>
                </a:lnTo>
                <a:lnTo>
                  <a:pt x="45719" y="294131"/>
                </a:lnTo>
                <a:lnTo>
                  <a:pt x="49529" y="287563"/>
                </a:lnTo>
                <a:lnTo>
                  <a:pt x="44195" y="278366"/>
                </a:lnTo>
                <a:close/>
              </a:path>
              <a:path w="99060" h="306705">
                <a:moveTo>
                  <a:pt x="92963" y="214883"/>
                </a:moveTo>
                <a:lnTo>
                  <a:pt x="89915" y="217931"/>
                </a:lnTo>
                <a:lnTo>
                  <a:pt x="54863" y="278366"/>
                </a:lnTo>
                <a:lnTo>
                  <a:pt x="54863" y="295655"/>
                </a:lnTo>
                <a:lnTo>
                  <a:pt x="97535" y="222503"/>
                </a:lnTo>
                <a:lnTo>
                  <a:pt x="99059" y="217931"/>
                </a:lnTo>
                <a:lnTo>
                  <a:pt x="92963" y="214883"/>
                </a:lnTo>
                <a:close/>
              </a:path>
              <a:path w="99060" h="306705">
                <a:moveTo>
                  <a:pt x="49529" y="287563"/>
                </a:moveTo>
                <a:lnTo>
                  <a:pt x="45719" y="294131"/>
                </a:lnTo>
                <a:lnTo>
                  <a:pt x="53339" y="294131"/>
                </a:lnTo>
                <a:lnTo>
                  <a:pt x="49529" y="287563"/>
                </a:lnTo>
                <a:close/>
              </a:path>
              <a:path w="99060" h="306705">
                <a:moveTo>
                  <a:pt x="54863" y="278366"/>
                </a:moveTo>
                <a:lnTo>
                  <a:pt x="49529" y="287563"/>
                </a:lnTo>
                <a:lnTo>
                  <a:pt x="53339" y="294131"/>
                </a:lnTo>
                <a:lnTo>
                  <a:pt x="54863" y="294131"/>
                </a:lnTo>
                <a:lnTo>
                  <a:pt x="54863" y="278366"/>
                </a:lnTo>
                <a:close/>
              </a:path>
              <a:path w="99060" h="306705">
                <a:moveTo>
                  <a:pt x="54863" y="0"/>
                </a:moveTo>
                <a:lnTo>
                  <a:pt x="44195" y="0"/>
                </a:lnTo>
                <a:lnTo>
                  <a:pt x="44195" y="278366"/>
                </a:lnTo>
                <a:lnTo>
                  <a:pt x="49529" y="287563"/>
                </a:lnTo>
                <a:lnTo>
                  <a:pt x="54863" y="278366"/>
                </a:lnTo>
                <a:lnTo>
                  <a:pt x="54863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58661" y="3816096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103"/>
                </a:lnTo>
              </a:path>
            </a:pathLst>
          </a:custGeom>
          <a:ln w="11937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05600" y="3464052"/>
            <a:ext cx="459105" cy="97790"/>
          </a:xfrm>
          <a:custGeom>
            <a:avLst/>
            <a:gdLst/>
            <a:ahLst/>
            <a:cxnLst/>
            <a:rect l="l" t="t" r="r" b="b"/>
            <a:pathLst>
              <a:path w="459104" h="97789">
                <a:moveTo>
                  <a:pt x="430966" y="54747"/>
                </a:moveTo>
                <a:lnTo>
                  <a:pt x="370331" y="89915"/>
                </a:lnTo>
                <a:lnTo>
                  <a:pt x="367283" y="91439"/>
                </a:lnTo>
                <a:lnTo>
                  <a:pt x="367283" y="96011"/>
                </a:lnTo>
                <a:lnTo>
                  <a:pt x="370331" y="97535"/>
                </a:lnTo>
                <a:lnTo>
                  <a:pt x="374903" y="97535"/>
                </a:lnTo>
                <a:lnTo>
                  <a:pt x="448246" y="54863"/>
                </a:lnTo>
                <a:lnTo>
                  <a:pt x="430966" y="54747"/>
                </a:lnTo>
                <a:close/>
              </a:path>
              <a:path w="459104" h="97789">
                <a:moveTo>
                  <a:pt x="439963" y="49529"/>
                </a:moveTo>
                <a:lnTo>
                  <a:pt x="430966" y="54747"/>
                </a:lnTo>
                <a:lnTo>
                  <a:pt x="448055" y="54863"/>
                </a:lnTo>
                <a:lnTo>
                  <a:pt x="448055" y="53339"/>
                </a:lnTo>
                <a:lnTo>
                  <a:pt x="446531" y="53339"/>
                </a:lnTo>
                <a:lnTo>
                  <a:pt x="439963" y="49529"/>
                </a:lnTo>
                <a:close/>
              </a:path>
              <a:path w="459104" h="97789">
                <a:moveTo>
                  <a:pt x="374903" y="0"/>
                </a:moveTo>
                <a:lnTo>
                  <a:pt x="371855" y="0"/>
                </a:lnTo>
                <a:lnTo>
                  <a:pt x="368807" y="1523"/>
                </a:lnTo>
                <a:lnTo>
                  <a:pt x="367283" y="6095"/>
                </a:lnTo>
                <a:lnTo>
                  <a:pt x="370331" y="9143"/>
                </a:lnTo>
                <a:lnTo>
                  <a:pt x="430560" y="44076"/>
                </a:lnTo>
                <a:lnTo>
                  <a:pt x="448055" y="44195"/>
                </a:lnTo>
                <a:lnTo>
                  <a:pt x="448055" y="54863"/>
                </a:lnTo>
                <a:lnTo>
                  <a:pt x="448246" y="54863"/>
                </a:lnTo>
                <a:lnTo>
                  <a:pt x="458723" y="48767"/>
                </a:lnTo>
                <a:lnTo>
                  <a:pt x="374903" y="0"/>
                </a:lnTo>
                <a:close/>
              </a:path>
              <a:path w="459104" h="97789">
                <a:moveTo>
                  <a:pt x="1523" y="41147"/>
                </a:moveTo>
                <a:lnTo>
                  <a:pt x="0" y="51815"/>
                </a:lnTo>
                <a:lnTo>
                  <a:pt x="430966" y="54747"/>
                </a:lnTo>
                <a:lnTo>
                  <a:pt x="439963" y="49529"/>
                </a:lnTo>
                <a:lnTo>
                  <a:pt x="430560" y="44076"/>
                </a:lnTo>
                <a:lnTo>
                  <a:pt x="1523" y="41147"/>
                </a:lnTo>
                <a:close/>
              </a:path>
              <a:path w="459104" h="97789">
                <a:moveTo>
                  <a:pt x="446531" y="45719"/>
                </a:moveTo>
                <a:lnTo>
                  <a:pt x="439963" y="49529"/>
                </a:lnTo>
                <a:lnTo>
                  <a:pt x="446531" y="53339"/>
                </a:lnTo>
                <a:lnTo>
                  <a:pt x="446531" y="45719"/>
                </a:lnTo>
                <a:close/>
              </a:path>
              <a:path w="459104" h="97789">
                <a:moveTo>
                  <a:pt x="448055" y="45719"/>
                </a:moveTo>
                <a:lnTo>
                  <a:pt x="446531" y="45719"/>
                </a:lnTo>
                <a:lnTo>
                  <a:pt x="446531" y="53339"/>
                </a:lnTo>
                <a:lnTo>
                  <a:pt x="448055" y="53339"/>
                </a:lnTo>
                <a:lnTo>
                  <a:pt x="448055" y="45719"/>
                </a:lnTo>
                <a:close/>
              </a:path>
              <a:path w="459104" h="97789">
                <a:moveTo>
                  <a:pt x="430560" y="44076"/>
                </a:moveTo>
                <a:lnTo>
                  <a:pt x="439963" y="49529"/>
                </a:lnTo>
                <a:lnTo>
                  <a:pt x="446531" y="45719"/>
                </a:lnTo>
                <a:lnTo>
                  <a:pt x="448055" y="45719"/>
                </a:lnTo>
                <a:lnTo>
                  <a:pt x="448055" y="44195"/>
                </a:lnTo>
                <a:lnTo>
                  <a:pt x="430560" y="44076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30467" y="2057400"/>
            <a:ext cx="96520" cy="230504"/>
          </a:xfrm>
          <a:custGeom>
            <a:avLst/>
            <a:gdLst/>
            <a:ahLst/>
            <a:cxnLst/>
            <a:rect l="l" t="t" r="r" b="b"/>
            <a:pathLst>
              <a:path w="96520" h="230505">
                <a:moveTo>
                  <a:pt x="6095" y="134111"/>
                </a:moveTo>
                <a:lnTo>
                  <a:pt x="1523" y="134111"/>
                </a:lnTo>
                <a:lnTo>
                  <a:pt x="0" y="137159"/>
                </a:lnTo>
                <a:lnTo>
                  <a:pt x="0" y="140207"/>
                </a:lnTo>
                <a:lnTo>
                  <a:pt x="36575" y="230123"/>
                </a:lnTo>
                <a:lnTo>
                  <a:pt x="43568" y="220979"/>
                </a:lnTo>
                <a:lnTo>
                  <a:pt x="42671" y="220979"/>
                </a:lnTo>
                <a:lnTo>
                  <a:pt x="33527" y="219455"/>
                </a:lnTo>
                <a:lnTo>
                  <a:pt x="33901" y="216470"/>
                </a:lnTo>
                <a:lnTo>
                  <a:pt x="33527" y="216407"/>
                </a:lnTo>
                <a:lnTo>
                  <a:pt x="33979" y="215843"/>
                </a:lnTo>
                <a:lnTo>
                  <a:pt x="35720" y="201913"/>
                </a:lnTo>
                <a:lnTo>
                  <a:pt x="7619" y="137159"/>
                </a:lnTo>
                <a:lnTo>
                  <a:pt x="6095" y="134111"/>
                </a:lnTo>
                <a:close/>
              </a:path>
              <a:path w="96520" h="230505">
                <a:moveTo>
                  <a:pt x="33901" y="216470"/>
                </a:moveTo>
                <a:lnTo>
                  <a:pt x="33527" y="219455"/>
                </a:lnTo>
                <a:lnTo>
                  <a:pt x="42671" y="220979"/>
                </a:lnTo>
                <a:lnTo>
                  <a:pt x="43074" y="217931"/>
                </a:lnTo>
                <a:lnTo>
                  <a:pt x="42671" y="217931"/>
                </a:lnTo>
                <a:lnTo>
                  <a:pt x="33901" y="216470"/>
                </a:lnTo>
                <a:close/>
              </a:path>
              <a:path w="96520" h="230505">
                <a:moveTo>
                  <a:pt x="91439" y="144779"/>
                </a:moveTo>
                <a:lnTo>
                  <a:pt x="88391" y="147827"/>
                </a:lnTo>
                <a:lnTo>
                  <a:pt x="45200" y="201817"/>
                </a:lnTo>
                <a:lnTo>
                  <a:pt x="42671" y="220979"/>
                </a:lnTo>
                <a:lnTo>
                  <a:pt x="43568" y="220979"/>
                </a:lnTo>
                <a:lnTo>
                  <a:pt x="96011" y="152399"/>
                </a:lnTo>
                <a:lnTo>
                  <a:pt x="96011" y="149351"/>
                </a:lnTo>
                <a:lnTo>
                  <a:pt x="94487" y="146303"/>
                </a:lnTo>
                <a:lnTo>
                  <a:pt x="91439" y="144779"/>
                </a:lnTo>
                <a:close/>
              </a:path>
              <a:path w="96520" h="230505">
                <a:moveTo>
                  <a:pt x="39027" y="209533"/>
                </a:moveTo>
                <a:lnTo>
                  <a:pt x="33979" y="215843"/>
                </a:lnTo>
                <a:lnTo>
                  <a:pt x="33901" y="216470"/>
                </a:lnTo>
                <a:lnTo>
                  <a:pt x="42671" y="217931"/>
                </a:lnTo>
                <a:lnTo>
                  <a:pt x="39027" y="209533"/>
                </a:lnTo>
                <a:close/>
              </a:path>
              <a:path w="96520" h="230505">
                <a:moveTo>
                  <a:pt x="45200" y="201817"/>
                </a:moveTo>
                <a:lnTo>
                  <a:pt x="39027" y="209533"/>
                </a:lnTo>
                <a:lnTo>
                  <a:pt x="42671" y="217931"/>
                </a:lnTo>
                <a:lnTo>
                  <a:pt x="43074" y="217931"/>
                </a:lnTo>
                <a:lnTo>
                  <a:pt x="45200" y="201817"/>
                </a:lnTo>
                <a:close/>
              </a:path>
              <a:path w="96520" h="230505">
                <a:moveTo>
                  <a:pt x="33979" y="215843"/>
                </a:moveTo>
                <a:lnTo>
                  <a:pt x="33527" y="216407"/>
                </a:lnTo>
                <a:lnTo>
                  <a:pt x="33901" y="216470"/>
                </a:lnTo>
                <a:lnTo>
                  <a:pt x="33979" y="215843"/>
                </a:lnTo>
                <a:close/>
              </a:path>
              <a:path w="96520" h="230505">
                <a:moveTo>
                  <a:pt x="35720" y="201913"/>
                </a:moveTo>
                <a:lnTo>
                  <a:pt x="33979" y="215843"/>
                </a:lnTo>
                <a:lnTo>
                  <a:pt x="39027" y="209533"/>
                </a:lnTo>
                <a:lnTo>
                  <a:pt x="35720" y="201913"/>
                </a:lnTo>
                <a:close/>
              </a:path>
              <a:path w="96520" h="230505">
                <a:moveTo>
                  <a:pt x="60959" y="0"/>
                </a:moveTo>
                <a:lnTo>
                  <a:pt x="35720" y="201913"/>
                </a:lnTo>
                <a:lnTo>
                  <a:pt x="39027" y="209533"/>
                </a:lnTo>
                <a:lnTo>
                  <a:pt x="45200" y="201817"/>
                </a:lnTo>
                <a:lnTo>
                  <a:pt x="71627" y="1523"/>
                </a:lnTo>
                <a:lnTo>
                  <a:pt x="60959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24627" y="2281428"/>
            <a:ext cx="2068195" cy="623570"/>
          </a:xfrm>
          <a:custGeom>
            <a:avLst/>
            <a:gdLst/>
            <a:ahLst/>
            <a:cxnLst/>
            <a:rect l="l" t="t" r="r" b="b"/>
            <a:pathLst>
              <a:path w="2068195" h="623569">
                <a:moveTo>
                  <a:pt x="2061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17219"/>
                </a:lnTo>
                <a:lnTo>
                  <a:pt x="1523" y="621791"/>
                </a:lnTo>
                <a:lnTo>
                  <a:pt x="4571" y="623315"/>
                </a:lnTo>
                <a:lnTo>
                  <a:pt x="2061971" y="623315"/>
                </a:lnTo>
                <a:lnTo>
                  <a:pt x="2066543" y="621791"/>
                </a:lnTo>
                <a:lnTo>
                  <a:pt x="2068067" y="617219"/>
                </a:lnTo>
                <a:lnTo>
                  <a:pt x="4572" y="617219"/>
                </a:lnTo>
                <a:lnTo>
                  <a:pt x="4572" y="4571"/>
                </a:lnTo>
                <a:lnTo>
                  <a:pt x="2068067" y="4571"/>
                </a:lnTo>
                <a:lnTo>
                  <a:pt x="2066543" y="1523"/>
                </a:lnTo>
                <a:lnTo>
                  <a:pt x="2061971" y="0"/>
                </a:lnTo>
                <a:close/>
              </a:path>
              <a:path w="2068195" h="623569">
                <a:moveTo>
                  <a:pt x="2061972" y="4571"/>
                </a:moveTo>
                <a:lnTo>
                  <a:pt x="2061972" y="617219"/>
                </a:lnTo>
                <a:lnTo>
                  <a:pt x="2068067" y="617219"/>
                </a:lnTo>
                <a:lnTo>
                  <a:pt x="2068067" y="4571"/>
                </a:lnTo>
                <a:lnTo>
                  <a:pt x="2061972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29200" y="2286000"/>
            <a:ext cx="2057399" cy="612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24627" y="2281428"/>
            <a:ext cx="2068195" cy="623570"/>
          </a:xfrm>
          <a:custGeom>
            <a:avLst/>
            <a:gdLst/>
            <a:ahLst/>
            <a:cxnLst/>
            <a:rect l="l" t="t" r="r" b="b"/>
            <a:pathLst>
              <a:path w="2068195" h="623569">
                <a:moveTo>
                  <a:pt x="2061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17219"/>
                </a:lnTo>
                <a:lnTo>
                  <a:pt x="1523" y="621791"/>
                </a:lnTo>
                <a:lnTo>
                  <a:pt x="4571" y="623315"/>
                </a:lnTo>
                <a:lnTo>
                  <a:pt x="2061971" y="623315"/>
                </a:lnTo>
                <a:lnTo>
                  <a:pt x="2066543" y="621791"/>
                </a:lnTo>
                <a:lnTo>
                  <a:pt x="2068067" y="617219"/>
                </a:lnTo>
                <a:lnTo>
                  <a:pt x="10667" y="617219"/>
                </a:lnTo>
                <a:lnTo>
                  <a:pt x="4571" y="612647"/>
                </a:lnTo>
                <a:lnTo>
                  <a:pt x="10667" y="612647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2068067" y="4571"/>
                </a:lnTo>
                <a:lnTo>
                  <a:pt x="2066543" y="1523"/>
                </a:lnTo>
                <a:lnTo>
                  <a:pt x="2061971" y="0"/>
                </a:lnTo>
                <a:close/>
              </a:path>
              <a:path w="2068195" h="623569">
                <a:moveTo>
                  <a:pt x="10667" y="612647"/>
                </a:moveTo>
                <a:lnTo>
                  <a:pt x="4571" y="612647"/>
                </a:lnTo>
                <a:lnTo>
                  <a:pt x="10667" y="617219"/>
                </a:lnTo>
                <a:lnTo>
                  <a:pt x="10667" y="612647"/>
                </a:lnTo>
                <a:close/>
              </a:path>
              <a:path w="2068195" h="623569">
                <a:moveTo>
                  <a:pt x="2057399" y="612647"/>
                </a:moveTo>
                <a:lnTo>
                  <a:pt x="10667" y="612647"/>
                </a:lnTo>
                <a:lnTo>
                  <a:pt x="10667" y="617219"/>
                </a:lnTo>
                <a:lnTo>
                  <a:pt x="2057399" y="617219"/>
                </a:lnTo>
                <a:lnTo>
                  <a:pt x="2057399" y="612647"/>
                </a:lnTo>
                <a:close/>
              </a:path>
              <a:path w="2068195" h="623569">
                <a:moveTo>
                  <a:pt x="2057399" y="4571"/>
                </a:moveTo>
                <a:lnTo>
                  <a:pt x="2057399" y="617219"/>
                </a:lnTo>
                <a:lnTo>
                  <a:pt x="2061971" y="612647"/>
                </a:lnTo>
                <a:lnTo>
                  <a:pt x="2068067" y="612647"/>
                </a:lnTo>
                <a:lnTo>
                  <a:pt x="2068067" y="10667"/>
                </a:lnTo>
                <a:lnTo>
                  <a:pt x="2061971" y="10667"/>
                </a:lnTo>
                <a:lnTo>
                  <a:pt x="2057399" y="4571"/>
                </a:lnTo>
                <a:close/>
              </a:path>
              <a:path w="2068195" h="623569">
                <a:moveTo>
                  <a:pt x="2068067" y="612647"/>
                </a:moveTo>
                <a:lnTo>
                  <a:pt x="2061971" y="612647"/>
                </a:lnTo>
                <a:lnTo>
                  <a:pt x="2057399" y="617219"/>
                </a:lnTo>
                <a:lnTo>
                  <a:pt x="2068067" y="617219"/>
                </a:lnTo>
                <a:lnTo>
                  <a:pt x="2068067" y="612647"/>
                </a:lnTo>
                <a:close/>
              </a:path>
              <a:path w="2068195" h="623569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2068195" h="623569">
                <a:moveTo>
                  <a:pt x="20573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2057399" y="10667"/>
                </a:lnTo>
                <a:lnTo>
                  <a:pt x="2057399" y="4571"/>
                </a:lnTo>
                <a:close/>
              </a:path>
              <a:path w="2068195" h="623569">
                <a:moveTo>
                  <a:pt x="2068067" y="4571"/>
                </a:moveTo>
                <a:lnTo>
                  <a:pt x="2057399" y="4571"/>
                </a:lnTo>
                <a:lnTo>
                  <a:pt x="2061971" y="10667"/>
                </a:lnTo>
                <a:lnTo>
                  <a:pt x="2068067" y="10667"/>
                </a:lnTo>
                <a:lnTo>
                  <a:pt x="2068067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10200" y="3203448"/>
            <a:ext cx="1295399" cy="612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05627" y="3200400"/>
            <a:ext cx="1306195" cy="620395"/>
          </a:xfrm>
          <a:custGeom>
            <a:avLst/>
            <a:gdLst/>
            <a:ahLst/>
            <a:cxnLst/>
            <a:rect l="l" t="t" r="r" b="b"/>
            <a:pathLst>
              <a:path w="1306195" h="620395">
                <a:moveTo>
                  <a:pt x="655319" y="0"/>
                </a:moveTo>
                <a:lnTo>
                  <a:pt x="650747" y="0"/>
                </a:lnTo>
                <a:lnTo>
                  <a:pt x="3047" y="306323"/>
                </a:lnTo>
                <a:lnTo>
                  <a:pt x="0" y="309371"/>
                </a:lnTo>
                <a:lnTo>
                  <a:pt x="3047" y="313943"/>
                </a:lnTo>
                <a:lnTo>
                  <a:pt x="650747" y="620267"/>
                </a:lnTo>
                <a:lnTo>
                  <a:pt x="655319" y="620267"/>
                </a:lnTo>
                <a:lnTo>
                  <a:pt x="664987" y="615695"/>
                </a:lnTo>
                <a:lnTo>
                  <a:pt x="656844" y="615695"/>
                </a:lnTo>
                <a:lnTo>
                  <a:pt x="649224" y="614171"/>
                </a:lnTo>
                <a:lnTo>
                  <a:pt x="627888" y="603503"/>
                </a:lnTo>
                <a:lnTo>
                  <a:pt x="623316" y="601979"/>
                </a:lnTo>
                <a:lnTo>
                  <a:pt x="598932" y="589787"/>
                </a:lnTo>
                <a:lnTo>
                  <a:pt x="594360" y="588263"/>
                </a:lnTo>
                <a:lnTo>
                  <a:pt x="569976" y="576071"/>
                </a:lnTo>
                <a:lnTo>
                  <a:pt x="565404" y="574547"/>
                </a:lnTo>
                <a:lnTo>
                  <a:pt x="544068" y="563879"/>
                </a:lnTo>
                <a:lnTo>
                  <a:pt x="539496" y="562355"/>
                </a:lnTo>
                <a:lnTo>
                  <a:pt x="515112" y="550163"/>
                </a:lnTo>
                <a:lnTo>
                  <a:pt x="510540" y="548639"/>
                </a:lnTo>
                <a:lnTo>
                  <a:pt x="486156" y="536447"/>
                </a:lnTo>
                <a:lnTo>
                  <a:pt x="481584" y="534923"/>
                </a:lnTo>
                <a:lnTo>
                  <a:pt x="457200" y="522731"/>
                </a:lnTo>
                <a:lnTo>
                  <a:pt x="452628" y="521207"/>
                </a:lnTo>
                <a:lnTo>
                  <a:pt x="431292" y="510539"/>
                </a:lnTo>
                <a:lnTo>
                  <a:pt x="426720" y="509015"/>
                </a:lnTo>
                <a:lnTo>
                  <a:pt x="402336" y="496823"/>
                </a:lnTo>
                <a:lnTo>
                  <a:pt x="397764" y="495299"/>
                </a:lnTo>
                <a:lnTo>
                  <a:pt x="373380" y="483107"/>
                </a:lnTo>
                <a:lnTo>
                  <a:pt x="368808" y="481583"/>
                </a:lnTo>
                <a:lnTo>
                  <a:pt x="344424" y="469391"/>
                </a:lnTo>
                <a:lnTo>
                  <a:pt x="339852" y="467867"/>
                </a:lnTo>
                <a:lnTo>
                  <a:pt x="318516" y="457199"/>
                </a:lnTo>
                <a:lnTo>
                  <a:pt x="313944" y="455675"/>
                </a:lnTo>
                <a:lnTo>
                  <a:pt x="289560" y="443483"/>
                </a:lnTo>
                <a:lnTo>
                  <a:pt x="284988" y="441959"/>
                </a:lnTo>
                <a:lnTo>
                  <a:pt x="260604" y="429767"/>
                </a:lnTo>
                <a:lnTo>
                  <a:pt x="256032" y="428243"/>
                </a:lnTo>
                <a:lnTo>
                  <a:pt x="231648" y="416051"/>
                </a:lnTo>
                <a:lnTo>
                  <a:pt x="227076" y="414527"/>
                </a:lnTo>
                <a:lnTo>
                  <a:pt x="205740" y="403859"/>
                </a:lnTo>
                <a:lnTo>
                  <a:pt x="201168" y="402335"/>
                </a:lnTo>
                <a:lnTo>
                  <a:pt x="176784" y="390143"/>
                </a:lnTo>
                <a:lnTo>
                  <a:pt x="172212" y="388619"/>
                </a:lnTo>
                <a:lnTo>
                  <a:pt x="147828" y="376427"/>
                </a:lnTo>
                <a:lnTo>
                  <a:pt x="143256" y="374903"/>
                </a:lnTo>
                <a:lnTo>
                  <a:pt x="118872" y="362711"/>
                </a:lnTo>
                <a:lnTo>
                  <a:pt x="114300" y="361187"/>
                </a:lnTo>
                <a:lnTo>
                  <a:pt x="92964" y="350519"/>
                </a:lnTo>
                <a:lnTo>
                  <a:pt x="88392" y="348995"/>
                </a:lnTo>
                <a:lnTo>
                  <a:pt x="64008" y="336803"/>
                </a:lnTo>
                <a:lnTo>
                  <a:pt x="59436" y="335279"/>
                </a:lnTo>
                <a:lnTo>
                  <a:pt x="35052" y="323087"/>
                </a:lnTo>
                <a:lnTo>
                  <a:pt x="30480" y="321563"/>
                </a:lnTo>
                <a:lnTo>
                  <a:pt x="15240" y="313943"/>
                </a:lnTo>
                <a:lnTo>
                  <a:pt x="7619" y="313943"/>
                </a:lnTo>
                <a:lnTo>
                  <a:pt x="7619" y="310387"/>
                </a:lnTo>
                <a:lnTo>
                  <a:pt x="4572" y="309371"/>
                </a:lnTo>
                <a:lnTo>
                  <a:pt x="7619" y="308355"/>
                </a:lnTo>
                <a:lnTo>
                  <a:pt x="7619" y="306323"/>
                </a:lnTo>
                <a:lnTo>
                  <a:pt x="12191" y="306323"/>
                </a:lnTo>
                <a:lnTo>
                  <a:pt x="30480" y="297179"/>
                </a:lnTo>
                <a:lnTo>
                  <a:pt x="35052" y="295655"/>
                </a:lnTo>
                <a:lnTo>
                  <a:pt x="59436" y="283463"/>
                </a:lnTo>
                <a:lnTo>
                  <a:pt x="64008" y="281939"/>
                </a:lnTo>
                <a:lnTo>
                  <a:pt x="88392" y="269747"/>
                </a:lnTo>
                <a:lnTo>
                  <a:pt x="92964" y="268223"/>
                </a:lnTo>
                <a:lnTo>
                  <a:pt x="114300" y="257555"/>
                </a:lnTo>
                <a:lnTo>
                  <a:pt x="118872" y="256031"/>
                </a:lnTo>
                <a:lnTo>
                  <a:pt x="143256" y="243839"/>
                </a:lnTo>
                <a:lnTo>
                  <a:pt x="147828" y="242315"/>
                </a:lnTo>
                <a:lnTo>
                  <a:pt x="172212" y="230123"/>
                </a:lnTo>
                <a:lnTo>
                  <a:pt x="176784" y="228599"/>
                </a:lnTo>
                <a:lnTo>
                  <a:pt x="201168" y="216407"/>
                </a:lnTo>
                <a:lnTo>
                  <a:pt x="205740" y="214883"/>
                </a:lnTo>
                <a:lnTo>
                  <a:pt x="227076" y="204215"/>
                </a:lnTo>
                <a:lnTo>
                  <a:pt x="231648" y="202691"/>
                </a:lnTo>
                <a:lnTo>
                  <a:pt x="256032" y="190499"/>
                </a:lnTo>
                <a:lnTo>
                  <a:pt x="260604" y="188975"/>
                </a:lnTo>
                <a:lnTo>
                  <a:pt x="284988" y="176783"/>
                </a:lnTo>
                <a:lnTo>
                  <a:pt x="289560" y="175259"/>
                </a:lnTo>
                <a:lnTo>
                  <a:pt x="313944" y="163067"/>
                </a:lnTo>
                <a:lnTo>
                  <a:pt x="318516" y="161543"/>
                </a:lnTo>
                <a:lnTo>
                  <a:pt x="339852" y="150875"/>
                </a:lnTo>
                <a:lnTo>
                  <a:pt x="344424" y="149351"/>
                </a:lnTo>
                <a:lnTo>
                  <a:pt x="368808" y="137159"/>
                </a:lnTo>
                <a:lnTo>
                  <a:pt x="373380" y="135635"/>
                </a:lnTo>
                <a:lnTo>
                  <a:pt x="397764" y="123443"/>
                </a:lnTo>
                <a:lnTo>
                  <a:pt x="402336" y="121919"/>
                </a:lnTo>
                <a:lnTo>
                  <a:pt x="426720" y="109727"/>
                </a:lnTo>
                <a:lnTo>
                  <a:pt x="431292" y="108203"/>
                </a:lnTo>
                <a:lnTo>
                  <a:pt x="452628" y="97535"/>
                </a:lnTo>
                <a:lnTo>
                  <a:pt x="457200" y="96011"/>
                </a:lnTo>
                <a:lnTo>
                  <a:pt x="481584" y="83819"/>
                </a:lnTo>
                <a:lnTo>
                  <a:pt x="486156" y="82295"/>
                </a:lnTo>
                <a:lnTo>
                  <a:pt x="510540" y="70103"/>
                </a:lnTo>
                <a:lnTo>
                  <a:pt x="515112" y="68579"/>
                </a:lnTo>
                <a:lnTo>
                  <a:pt x="539496" y="56387"/>
                </a:lnTo>
                <a:lnTo>
                  <a:pt x="544068" y="54863"/>
                </a:lnTo>
                <a:lnTo>
                  <a:pt x="565404" y="44195"/>
                </a:lnTo>
                <a:lnTo>
                  <a:pt x="569976" y="42671"/>
                </a:lnTo>
                <a:lnTo>
                  <a:pt x="594360" y="30479"/>
                </a:lnTo>
                <a:lnTo>
                  <a:pt x="598932" y="28955"/>
                </a:lnTo>
                <a:lnTo>
                  <a:pt x="623316" y="16763"/>
                </a:lnTo>
                <a:lnTo>
                  <a:pt x="627888" y="15239"/>
                </a:lnTo>
                <a:lnTo>
                  <a:pt x="649224" y="4571"/>
                </a:lnTo>
                <a:lnTo>
                  <a:pt x="664986" y="4571"/>
                </a:lnTo>
                <a:lnTo>
                  <a:pt x="655319" y="0"/>
                </a:lnTo>
                <a:close/>
              </a:path>
              <a:path w="1306195" h="620395">
                <a:moveTo>
                  <a:pt x="1294531" y="312091"/>
                </a:moveTo>
                <a:lnTo>
                  <a:pt x="1275588" y="321563"/>
                </a:lnTo>
                <a:lnTo>
                  <a:pt x="1271016" y="323087"/>
                </a:lnTo>
                <a:lnTo>
                  <a:pt x="1246632" y="335279"/>
                </a:lnTo>
                <a:lnTo>
                  <a:pt x="1242060" y="336803"/>
                </a:lnTo>
                <a:lnTo>
                  <a:pt x="1217676" y="348995"/>
                </a:lnTo>
                <a:lnTo>
                  <a:pt x="1213104" y="350519"/>
                </a:lnTo>
                <a:lnTo>
                  <a:pt x="1191768" y="361187"/>
                </a:lnTo>
                <a:lnTo>
                  <a:pt x="1187196" y="362711"/>
                </a:lnTo>
                <a:lnTo>
                  <a:pt x="1162812" y="374903"/>
                </a:lnTo>
                <a:lnTo>
                  <a:pt x="1158240" y="376427"/>
                </a:lnTo>
                <a:lnTo>
                  <a:pt x="1133856" y="388619"/>
                </a:lnTo>
                <a:lnTo>
                  <a:pt x="1129284" y="390143"/>
                </a:lnTo>
                <a:lnTo>
                  <a:pt x="1104900" y="402335"/>
                </a:lnTo>
                <a:lnTo>
                  <a:pt x="1100328" y="403859"/>
                </a:lnTo>
                <a:lnTo>
                  <a:pt x="1078992" y="414527"/>
                </a:lnTo>
                <a:lnTo>
                  <a:pt x="1074420" y="416051"/>
                </a:lnTo>
                <a:lnTo>
                  <a:pt x="1050036" y="428243"/>
                </a:lnTo>
                <a:lnTo>
                  <a:pt x="1045464" y="429767"/>
                </a:lnTo>
                <a:lnTo>
                  <a:pt x="1021080" y="441959"/>
                </a:lnTo>
                <a:lnTo>
                  <a:pt x="1016508" y="443483"/>
                </a:lnTo>
                <a:lnTo>
                  <a:pt x="992124" y="455675"/>
                </a:lnTo>
                <a:lnTo>
                  <a:pt x="987552" y="457199"/>
                </a:lnTo>
                <a:lnTo>
                  <a:pt x="966216" y="467867"/>
                </a:lnTo>
                <a:lnTo>
                  <a:pt x="961644" y="469391"/>
                </a:lnTo>
                <a:lnTo>
                  <a:pt x="937260" y="481583"/>
                </a:lnTo>
                <a:lnTo>
                  <a:pt x="932688" y="483107"/>
                </a:lnTo>
                <a:lnTo>
                  <a:pt x="908304" y="495299"/>
                </a:lnTo>
                <a:lnTo>
                  <a:pt x="903732" y="496823"/>
                </a:lnTo>
                <a:lnTo>
                  <a:pt x="879348" y="509015"/>
                </a:lnTo>
                <a:lnTo>
                  <a:pt x="874776" y="510539"/>
                </a:lnTo>
                <a:lnTo>
                  <a:pt x="853440" y="521207"/>
                </a:lnTo>
                <a:lnTo>
                  <a:pt x="848868" y="522731"/>
                </a:lnTo>
                <a:lnTo>
                  <a:pt x="824484" y="534923"/>
                </a:lnTo>
                <a:lnTo>
                  <a:pt x="819912" y="536447"/>
                </a:lnTo>
                <a:lnTo>
                  <a:pt x="795528" y="548639"/>
                </a:lnTo>
                <a:lnTo>
                  <a:pt x="790956" y="550163"/>
                </a:lnTo>
                <a:lnTo>
                  <a:pt x="766572" y="562355"/>
                </a:lnTo>
                <a:lnTo>
                  <a:pt x="762000" y="563879"/>
                </a:lnTo>
                <a:lnTo>
                  <a:pt x="740664" y="574547"/>
                </a:lnTo>
                <a:lnTo>
                  <a:pt x="736092" y="576071"/>
                </a:lnTo>
                <a:lnTo>
                  <a:pt x="711708" y="588263"/>
                </a:lnTo>
                <a:lnTo>
                  <a:pt x="707136" y="589787"/>
                </a:lnTo>
                <a:lnTo>
                  <a:pt x="682752" y="601979"/>
                </a:lnTo>
                <a:lnTo>
                  <a:pt x="678180" y="603503"/>
                </a:lnTo>
                <a:lnTo>
                  <a:pt x="656844" y="614171"/>
                </a:lnTo>
                <a:lnTo>
                  <a:pt x="656844" y="615695"/>
                </a:lnTo>
                <a:lnTo>
                  <a:pt x="664987" y="615695"/>
                </a:lnTo>
                <a:lnTo>
                  <a:pt x="1303019" y="313943"/>
                </a:lnTo>
                <a:lnTo>
                  <a:pt x="1298447" y="313943"/>
                </a:lnTo>
                <a:lnTo>
                  <a:pt x="1294531" y="312091"/>
                </a:lnTo>
                <a:close/>
              </a:path>
              <a:path w="1306195" h="620395">
                <a:moveTo>
                  <a:pt x="7619" y="310387"/>
                </a:moveTo>
                <a:lnTo>
                  <a:pt x="7619" y="313943"/>
                </a:lnTo>
                <a:lnTo>
                  <a:pt x="11536" y="312091"/>
                </a:lnTo>
                <a:lnTo>
                  <a:pt x="9144" y="310895"/>
                </a:lnTo>
                <a:lnTo>
                  <a:pt x="7619" y="310387"/>
                </a:lnTo>
                <a:close/>
              </a:path>
              <a:path w="1306195" h="620395">
                <a:moveTo>
                  <a:pt x="11536" y="312091"/>
                </a:moveTo>
                <a:lnTo>
                  <a:pt x="7619" y="313943"/>
                </a:lnTo>
                <a:lnTo>
                  <a:pt x="15240" y="313943"/>
                </a:lnTo>
                <a:lnTo>
                  <a:pt x="11536" y="312091"/>
                </a:lnTo>
                <a:close/>
              </a:path>
              <a:path w="1306195" h="620395">
                <a:moveTo>
                  <a:pt x="1298447" y="310133"/>
                </a:moveTo>
                <a:lnTo>
                  <a:pt x="1294531" y="312091"/>
                </a:lnTo>
                <a:lnTo>
                  <a:pt x="1298447" y="313943"/>
                </a:lnTo>
                <a:lnTo>
                  <a:pt x="1298447" y="310133"/>
                </a:lnTo>
                <a:close/>
              </a:path>
              <a:path w="1306195" h="620395">
                <a:moveTo>
                  <a:pt x="1303019" y="306323"/>
                </a:moveTo>
                <a:lnTo>
                  <a:pt x="1298447" y="306323"/>
                </a:lnTo>
                <a:lnTo>
                  <a:pt x="1298447" y="308609"/>
                </a:lnTo>
                <a:lnTo>
                  <a:pt x="1299972" y="309371"/>
                </a:lnTo>
                <a:lnTo>
                  <a:pt x="1298447" y="310133"/>
                </a:lnTo>
                <a:lnTo>
                  <a:pt x="1298447" y="313943"/>
                </a:lnTo>
                <a:lnTo>
                  <a:pt x="1303019" y="313943"/>
                </a:lnTo>
                <a:lnTo>
                  <a:pt x="1306067" y="309371"/>
                </a:lnTo>
                <a:lnTo>
                  <a:pt x="1303019" y="306323"/>
                </a:lnTo>
                <a:close/>
              </a:path>
              <a:path w="1306195" h="620395">
                <a:moveTo>
                  <a:pt x="1298447" y="306323"/>
                </a:moveTo>
                <a:lnTo>
                  <a:pt x="1296098" y="307435"/>
                </a:lnTo>
                <a:lnTo>
                  <a:pt x="1298447" y="308609"/>
                </a:lnTo>
                <a:lnTo>
                  <a:pt x="1298447" y="306323"/>
                </a:lnTo>
                <a:close/>
              </a:path>
              <a:path w="1306195" h="620395">
                <a:moveTo>
                  <a:pt x="7619" y="306323"/>
                </a:moveTo>
                <a:lnTo>
                  <a:pt x="7619" y="308355"/>
                </a:lnTo>
                <a:lnTo>
                  <a:pt x="9144" y="307847"/>
                </a:lnTo>
                <a:lnTo>
                  <a:pt x="9969" y="307435"/>
                </a:lnTo>
                <a:lnTo>
                  <a:pt x="7619" y="306323"/>
                </a:lnTo>
                <a:close/>
              </a:path>
              <a:path w="1306195" h="620395">
                <a:moveTo>
                  <a:pt x="12191" y="306323"/>
                </a:moveTo>
                <a:lnTo>
                  <a:pt x="7619" y="306323"/>
                </a:lnTo>
                <a:lnTo>
                  <a:pt x="9969" y="307435"/>
                </a:lnTo>
                <a:lnTo>
                  <a:pt x="12191" y="306323"/>
                </a:lnTo>
                <a:close/>
              </a:path>
              <a:path w="1306195" h="620395">
                <a:moveTo>
                  <a:pt x="664986" y="4571"/>
                </a:moveTo>
                <a:lnTo>
                  <a:pt x="656844" y="4571"/>
                </a:lnTo>
                <a:lnTo>
                  <a:pt x="678180" y="15239"/>
                </a:lnTo>
                <a:lnTo>
                  <a:pt x="682752" y="16763"/>
                </a:lnTo>
                <a:lnTo>
                  <a:pt x="707136" y="28955"/>
                </a:lnTo>
                <a:lnTo>
                  <a:pt x="711708" y="30479"/>
                </a:lnTo>
                <a:lnTo>
                  <a:pt x="736092" y="42671"/>
                </a:lnTo>
                <a:lnTo>
                  <a:pt x="740664" y="44195"/>
                </a:lnTo>
                <a:lnTo>
                  <a:pt x="762000" y="54863"/>
                </a:lnTo>
                <a:lnTo>
                  <a:pt x="766572" y="56387"/>
                </a:lnTo>
                <a:lnTo>
                  <a:pt x="790956" y="68579"/>
                </a:lnTo>
                <a:lnTo>
                  <a:pt x="795528" y="70103"/>
                </a:lnTo>
                <a:lnTo>
                  <a:pt x="819912" y="82295"/>
                </a:lnTo>
                <a:lnTo>
                  <a:pt x="824484" y="83819"/>
                </a:lnTo>
                <a:lnTo>
                  <a:pt x="848868" y="96011"/>
                </a:lnTo>
                <a:lnTo>
                  <a:pt x="853440" y="97535"/>
                </a:lnTo>
                <a:lnTo>
                  <a:pt x="874776" y="108203"/>
                </a:lnTo>
                <a:lnTo>
                  <a:pt x="879348" y="109727"/>
                </a:lnTo>
                <a:lnTo>
                  <a:pt x="903732" y="121919"/>
                </a:lnTo>
                <a:lnTo>
                  <a:pt x="908304" y="123443"/>
                </a:lnTo>
                <a:lnTo>
                  <a:pt x="932688" y="135635"/>
                </a:lnTo>
                <a:lnTo>
                  <a:pt x="937260" y="137159"/>
                </a:lnTo>
                <a:lnTo>
                  <a:pt x="961644" y="149351"/>
                </a:lnTo>
                <a:lnTo>
                  <a:pt x="966216" y="150875"/>
                </a:lnTo>
                <a:lnTo>
                  <a:pt x="987552" y="161543"/>
                </a:lnTo>
                <a:lnTo>
                  <a:pt x="992124" y="163067"/>
                </a:lnTo>
                <a:lnTo>
                  <a:pt x="1016508" y="175259"/>
                </a:lnTo>
                <a:lnTo>
                  <a:pt x="1021080" y="176783"/>
                </a:lnTo>
                <a:lnTo>
                  <a:pt x="1045464" y="188975"/>
                </a:lnTo>
                <a:lnTo>
                  <a:pt x="1050036" y="190499"/>
                </a:lnTo>
                <a:lnTo>
                  <a:pt x="1074420" y="202691"/>
                </a:lnTo>
                <a:lnTo>
                  <a:pt x="1078992" y="204215"/>
                </a:lnTo>
                <a:lnTo>
                  <a:pt x="1100328" y="214883"/>
                </a:lnTo>
                <a:lnTo>
                  <a:pt x="1104900" y="216407"/>
                </a:lnTo>
                <a:lnTo>
                  <a:pt x="1129284" y="228599"/>
                </a:lnTo>
                <a:lnTo>
                  <a:pt x="1133856" y="230123"/>
                </a:lnTo>
                <a:lnTo>
                  <a:pt x="1158240" y="242315"/>
                </a:lnTo>
                <a:lnTo>
                  <a:pt x="1162812" y="243839"/>
                </a:lnTo>
                <a:lnTo>
                  <a:pt x="1187196" y="256031"/>
                </a:lnTo>
                <a:lnTo>
                  <a:pt x="1191768" y="257555"/>
                </a:lnTo>
                <a:lnTo>
                  <a:pt x="1213104" y="268223"/>
                </a:lnTo>
                <a:lnTo>
                  <a:pt x="1217676" y="269747"/>
                </a:lnTo>
                <a:lnTo>
                  <a:pt x="1242060" y="281939"/>
                </a:lnTo>
                <a:lnTo>
                  <a:pt x="1246632" y="283463"/>
                </a:lnTo>
                <a:lnTo>
                  <a:pt x="1271016" y="295655"/>
                </a:lnTo>
                <a:lnTo>
                  <a:pt x="1275588" y="297179"/>
                </a:lnTo>
                <a:lnTo>
                  <a:pt x="1296098" y="307435"/>
                </a:lnTo>
                <a:lnTo>
                  <a:pt x="1298447" y="306323"/>
                </a:lnTo>
                <a:lnTo>
                  <a:pt x="1303019" y="306323"/>
                </a:lnTo>
                <a:lnTo>
                  <a:pt x="664986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10200" y="3203448"/>
            <a:ext cx="1295399" cy="6126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05627" y="3200400"/>
            <a:ext cx="1306195" cy="620395"/>
          </a:xfrm>
          <a:custGeom>
            <a:avLst/>
            <a:gdLst/>
            <a:ahLst/>
            <a:cxnLst/>
            <a:rect l="l" t="t" r="r" b="b"/>
            <a:pathLst>
              <a:path w="1306195" h="620395">
                <a:moveTo>
                  <a:pt x="655319" y="0"/>
                </a:moveTo>
                <a:lnTo>
                  <a:pt x="650747" y="0"/>
                </a:lnTo>
                <a:lnTo>
                  <a:pt x="3047" y="306323"/>
                </a:lnTo>
                <a:lnTo>
                  <a:pt x="0" y="309371"/>
                </a:lnTo>
                <a:lnTo>
                  <a:pt x="3047" y="313943"/>
                </a:lnTo>
                <a:lnTo>
                  <a:pt x="650747" y="620267"/>
                </a:lnTo>
                <a:lnTo>
                  <a:pt x="655319" y="620267"/>
                </a:lnTo>
                <a:lnTo>
                  <a:pt x="671431" y="612647"/>
                </a:lnTo>
                <a:lnTo>
                  <a:pt x="650747" y="612647"/>
                </a:lnTo>
                <a:lnTo>
                  <a:pt x="653033" y="611566"/>
                </a:lnTo>
                <a:lnTo>
                  <a:pt x="23731" y="313943"/>
                </a:lnTo>
                <a:lnTo>
                  <a:pt x="7619" y="313943"/>
                </a:lnTo>
                <a:lnTo>
                  <a:pt x="7619" y="306323"/>
                </a:lnTo>
                <a:lnTo>
                  <a:pt x="23731" y="306323"/>
                </a:lnTo>
                <a:lnTo>
                  <a:pt x="653033" y="8701"/>
                </a:lnTo>
                <a:lnTo>
                  <a:pt x="650747" y="7619"/>
                </a:lnTo>
                <a:lnTo>
                  <a:pt x="671431" y="7619"/>
                </a:lnTo>
                <a:lnTo>
                  <a:pt x="655319" y="0"/>
                </a:lnTo>
                <a:close/>
              </a:path>
              <a:path w="1306195" h="620395">
                <a:moveTo>
                  <a:pt x="653033" y="611566"/>
                </a:moveTo>
                <a:lnTo>
                  <a:pt x="650747" y="612647"/>
                </a:lnTo>
                <a:lnTo>
                  <a:pt x="655319" y="612647"/>
                </a:lnTo>
                <a:lnTo>
                  <a:pt x="653033" y="611566"/>
                </a:lnTo>
                <a:close/>
              </a:path>
              <a:path w="1306195" h="620395">
                <a:moveTo>
                  <a:pt x="1290392" y="310133"/>
                </a:moveTo>
                <a:lnTo>
                  <a:pt x="653033" y="611566"/>
                </a:lnTo>
                <a:lnTo>
                  <a:pt x="655319" y="612647"/>
                </a:lnTo>
                <a:lnTo>
                  <a:pt x="671431" y="612647"/>
                </a:lnTo>
                <a:lnTo>
                  <a:pt x="1303019" y="313943"/>
                </a:lnTo>
                <a:lnTo>
                  <a:pt x="1298447" y="313943"/>
                </a:lnTo>
                <a:lnTo>
                  <a:pt x="1290392" y="310133"/>
                </a:lnTo>
                <a:close/>
              </a:path>
              <a:path w="1306195" h="620395">
                <a:moveTo>
                  <a:pt x="7619" y="306323"/>
                </a:moveTo>
                <a:lnTo>
                  <a:pt x="7619" y="313943"/>
                </a:lnTo>
                <a:lnTo>
                  <a:pt x="15675" y="310133"/>
                </a:lnTo>
                <a:lnTo>
                  <a:pt x="7619" y="306323"/>
                </a:lnTo>
                <a:close/>
              </a:path>
              <a:path w="1306195" h="620395">
                <a:moveTo>
                  <a:pt x="15675" y="310133"/>
                </a:moveTo>
                <a:lnTo>
                  <a:pt x="7619" y="313943"/>
                </a:lnTo>
                <a:lnTo>
                  <a:pt x="23731" y="313943"/>
                </a:lnTo>
                <a:lnTo>
                  <a:pt x="15675" y="310133"/>
                </a:lnTo>
                <a:close/>
              </a:path>
              <a:path w="1306195" h="620395">
                <a:moveTo>
                  <a:pt x="1298447" y="306323"/>
                </a:moveTo>
                <a:lnTo>
                  <a:pt x="1290392" y="310133"/>
                </a:lnTo>
                <a:lnTo>
                  <a:pt x="1298447" y="313943"/>
                </a:lnTo>
                <a:lnTo>
                  <a:pt x="1298447" y="306323"/>
                </a:lnTo>
                <a:close/>
              </a:path>
              <a:path w="1306195" h="620395">
                <a:moveTo>
                  <a:pt x="1303019" y="306323"/>
                </a:moveTo>
                <a:lnTo>
                  <a:pt x="1298447" y="306323"/>
                </a:lnTo>
                <a:lnTo>
                  <a:pt x="1298447" y="313943"/>
                </a:lnTo>
                <a:lnTo>
                  <a:pt x="1303019" y="313943"/>
                </a:lnTo>
                <a:lnTo>
                  <a:pt x="1306067" y="309371"/>
                </a:lnTo>
                <a:lnTo>
                  <a:pt x="1303019" y="306323"/>
                </a:lnTo>
                <a:close/>
              </a:path>
              <a:path w="1306195" h="620395">
                <a:moveTo>
                  <a:pt x="23731" y="306323"/>
                </a:moveTo>
                <a:lnTo>
                  <a:pt x="7619" y="306323"/>
                </a:lnTo>
                <a:lnTo>
                  <a:pt x="15675" y="310133"/>
                </a:lnTo>
                <a:lnTo>
                  <a:pt x="23731" y="306323"/>
                </a:lnTo>
                <a:close/>
              </a:path>
              <a:path w="1306195" h="620395">
                <a:moveTo>
                  <a:pt x="671431" y="7619"/>
                </a:moveTo>
                <a:lnTo>
                  <a:pt x="655319" y="7619"/>
                </a:lnTo>
                <a:lnTo>
                  <a:pt x="653033" y="8701"/>
                </a:lnTo>
                <a:lnTo>
                  <a:pt x="1290392" y="310133"/>
                </a:lnTo>
                <a:lnTo>
                  <a:pt x="1298447" y="306323"/>
                </a:lnTo>
                <a:lnTo>
                  <a:pt x="1303019" y="306323"/>
                </a:lnTo>
                <a:lnTo>
                  <a:pt x="671431" y="7619"/>
                </a:lnTo>
                <a:close/>
              </a:path>
              <a:path w="1306195" h="620395">
                <a:moveTo>
                  <a:pt x="655319" y="7619"/>
                </a:moveTo>
                <a:lnTo>
                  <a:pt x="650747" y="7619"/>
                </a:lnTo>
                <a:lnTo>
                  <a:pt x="653033" y="8701"/>
                </a:lnTo>
                <a:lnTo>
                  <a:pt x="655319" y="7619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58228" y="3201924"/>
            <a:ext cx="1534795" cy="623570"/>
          </a:xfrm>
          <a:custGeom>
            <a:avLst/>
            <a:gdLst/>
            <a:ahLst/>
            <a:cxnLst/>
            <a:rect l="l" t="t" r="r" b="b"/>
            <a:pathLst>
              <a:path w="1534795" h="623570">
                <a:moveTo>
                  <a:pt x="1528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17219"/>
                </a:lnTo>
                <a:lnTo>
                  <a:pt x="1523" y="621791"/>
                </a:lnTo>
                <a:lnTo>
                  <a:pt x="4571" y="623315"/>
                </a:lnTo>
                <a:lnTo>
                  <a:pt x="1528571" y="623315"/>
                </a:lnTo>
                <a:lnTo>
                  <a:pt x="1533143" y="621791"/>
                </a:lnTo>
                <a:lnTo>
                  <a:pt x="1534667" y="617219"/>
                </a:lnTo>
                <a:lnTo>
                  <a:pt x="4572" y="617219"/>
                </a:lnTo>
                <a:lnTo>
                  <a:pt x="4572" y="4571"/>
                </a:lnTo>
                <a:lnTo>
                  <a:pt x="1534667" y="4571"/>
                </a:lnTo>
                <a:lnTo>
                  <a:pt x="1533143" y="1523"/>
                </a:lnTo>
                <a:lnTo>
                  <a:pt x="1528571" y="0"/>
                </a:lnTo>
                <a:close/>
              </a:path>
              <a:path w="1534795" h="623570">
                <a:moveTo>
                  <a:pt x="1528572" y="4571"/>
                </a:moveTo>
                <a:lnTo>
                  <a:pt x="1528572" y="617219"/>
                </a:lnTo>
                <a:lnTo>
                  <a:pt x="1534667" y="617219"/>
                </a:lnTo>
                <a:lnTo>
                  <a:pt x="1534667" y="4571"/>
                </a:lnTo>
                <a:lnTo>
                  <a:pt x="1528572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62800" y="3206496"/>
            <a:ext cx="1523999" cy="6126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58228" y="3201924"/>
            <a:ext cx="1534795" cy="623570"/>
          </a:xfrm>
          <a:custGeom>
            <a:avLst/>
            <a:gdLst/>
            <a:ahLst/>
            <a:cxnLst/>
            <a:rect l="l" t="t" r="r" b="b"/>
            <a:pathLst>
              <a:path w="1534795" h="623570">
                <a:moveTo>
                  <a:pt x="1528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17219"/>
                </a:lnTo>
                <a:lnTo>
                  <a:pt x="1523" y="621791"/>
                </a:lnTo>
                <a:lnTo>
                  <a:pt x="4571" y="623315"/>
                </a:lnTo>
                <a:lnTo>
                  <a:pt x="1528571" y="623315"/>
                </a:lnTo>
                <a:lnTo>
                  <a:pt x="1533143" y="621791"/>
                </a:lnTo>
                <a:lnTo>
                  <a:pt x="1534667" y="617219"/>
                </a:lnTo>
                <a:lnTo>
                  <a:pt x="10667" y="617219"/>
                </a:lnTo>
                <a:lnTo>
                  <a:pt x="4571" y="612647"/>
                </a:lnTo>
                <a:lnTo>
                  <a:pt x="10667" y="612647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1534667" y="4571"/>
                </a:lnTo>
                <a:lnTo>
                  <a:pt x="1533143" y="1523"/>
                </a:lnTo>
                <a:lnTo>
                  <a:pt x="1528571" y="0"/>
                </a:lnTo>
                <a:close/>
              </a:path>
              <a:path w="1534795" h="623570">
                <a:moveTo>
                  <a:pt x="10667" y="612647"/>
                </a:moveTo>
                <a:lnTo>
                  <a:pt x="4571" y="612647"/>
                </a:lnTo>
                <a:lnTo>
                  <a:pt x="10667" y="617219"/>
                </a:lnTo>
                <a:lnTo>
                  <a:pt x="10667" y="612647"/>
                </a:lnTo>
                <a:close/>
              </a:path>
              <a:path w="1534795" h="623570">
                <a:moveTo>
                  <a:pt x="1523999" y="612647"/>
                </a:moveTo>
                <a:lnTo>
                  <a:pt x="10667" y="612647"/>
                </a:lnTo>
                <a:lnTo>
                  <a:pt x="10667" y="617219"/>
                </a:lnTo>
                <a:lnTo>
                  <a:pt x="1523999" y="617219"/>
                </a:lnTo>
                <a:lnTo>
                  <a:pt x="1523999" y="612647"/>
                </a:lnTo>
                <a:close/>
              </a:path>
              <a:path w="1534795" h="623570">
                <a:moveTo>
                  <a:pt x="1523999" y="4571"/>
                </a:moveTo>
                <a:lnTo>
                  <a:pt x="1523999" y="617219"/>
                </a:lnTo>
                <a:lnTo>
                  <a:pt x="1528571" y="612647"/>
                </a:lnTo>
                <a:lnTo>
                  <a:pt x="1534667" y="612647"/>
                </a:lnTo>
                <a:lnTo>
                  <a:pt x="1534667" y="10667"/>
                </a:lnTo>
                <a:lnTo>
                  <a:pt x="1528571" y="10667"/>
                </a:lnTo>
                <a:lnTo>
                  <a:pt x="1523999" y="4571"/>
                </a:lnTo>
                <a:close/>
              </a:path>
              <a:path w="1534795" h="623570">
                <a:moveTo>
                  <a:pt x="1534667" y="612647"/>
                </a:moveTo>
                <a:lnTo>
                  <a:pt x="1528571" y="612647"/>
                </a:lnTo>
                <a:lnTo>
                  <a:pt x="1523999" y="617219"/>
                </a:lnTo>
                <a:lnTo>
                  <a:pt x="1534667" y="617219"/>
                </a:lnTo>
                <a:lnTo>
                  <a:pt x="1534667" y="612647"/>
                </a:lnTo>
                <a:close/>
              </a:path>
              <a:path w="1534795" h="623570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1534795" h="623570">
                <a:moveTo>
                  <a:pt x="15239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1523999" y="10667"/>
                </a:lnTo>
                <a:lnTo>
                  <a:pt x="1523999" y="4571"/>
                </a:lnTo>
                <a:close/>
              </a:path>
              <a:path w="1534795" h="623570">
                <a:moveTo>
                  <a:pt x="1534667" y="4571"/>
                </a:moveTo>
                <a:lnTo>
                  <a:pt x="1523999" y="4571"/>
                </a:lnTo>
                <a:lnTo>
                  <a:pt x="1528571" y="10667"/>
                </a:lnTo>
                <a:lnTo>
                  <a:pt x="1534667" y="10667"/>
                </a:lnTo>
                <a:lnTo>
                  <a:pt x="1534667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992361" y="34290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11937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86800" y="3459479"/>
            <a:ext cx="306705" cy="97790"/>
          </a:xfrm>
          <a:custGeom>
            <a:avLst/>
            <a:gdLst/>
            <a:ahLst/>
            <a:cxnLst/>
            <a:rect l="l" t="t" r="r" b="b"/>
            <a:pathLst>
              <a:path w="306704" h="97789">
                <a:moveTo>
                  <a:pt x="300634" y="42671"/>
                </a:moveTo>
                <a:lnTo>
                  <a:pt x="295655" y="42671"/>
                </a:lnTo>
                <a:lnTo>
                  <a:pt x="295655" y="51815"/>
                </a:lnTo>
                <a:lnTo>
                  <a:pt x="278135" y="52269"/>
                </a:lnTo>
                <a:lnTo>
                  <a:pt x="217931" y="88391"/>
                </a:lnTo>
                <a:lnTo>
                  <a:pt x="216407" y="91439"/>
                </a:lnTo>
                <a:lnTo>
                  <a:pt x="216407" y="96011"/>
                </a:lnTo>
                <a:lnTo>
                  <a:pt x="219455" y="97535"/>
                </a:lnTo>
                <a:lnTo>
                  <a:pt x="224027" y="97535"/>
                </a:lnTo>
                <a:lnTo>
                  <a:pt x="306323" y="45719"/>
                </a:lnTo>
                <a:lnTo>
                  <a:pt x="300634" y="42671"/>
                </a:lnTo>
                <a:close/>
              </a:path>
              <a:path w="306704" h="97789">
                <a:moveTo>
                  <a:pt x="280810" y="42978"/>
                </a:moveTo>
                <a:lnTo>
                  <a:pt x="0" y="48767"/>
                </a:lnTo>
                <a:lnTo>
                  <a:pt x="1523" y="59435"/>
                </a:lnTo>
                <a:lnTo>
                  <a:pt x="278135" y="52269"/>
                </a:lnTo>
                <a:lnTo>
                  <a:pt x="287500" y="46651"/>
                </a:lnTo>
                <a:lnTo>
                  <a:pt x="280810" y="42978"/>
                </a:lnTo>
                <a:close/>
              </a:path>
              <a:path w="306704" h="97789">
                <a:moveTo>
                  <a:pt x="287500" y="46651"/>
                </a:moveTo>
                <a:lnTo>
                  <a:pt x="278135" y="52269"/>
                </a:lnTo>
                <a:lnTo>
                  <a:pt x="295655" y="51815"/>
                </a:lnTo>
                <a:lnTo>
                  <a:pt x="295655" y="50291"/>
                </a:lnTo>
                <a:lnTo>
                  <a:pt x="294131" y="50291"/>
                </a:lnTo>
                <a:lnTo>
                  <a:pt x="287500" y="46651"/>
                </a:lnTo>
                <a:close/>
              </a:path>
              <a:path w="306704" h="97789">
                <a:moveTo>
                  <a:pt x="294131" y="42703"/>
                </a:moveTo>
                <a:lnTo>
                  <a:pt x="287500" y="46651"/>
                </a:lnTo>
                <a:lnTo>
                  <a:pt x="294131" y="50291"/>
                </a:lnTo>
                <a:lnTo>
                  <a:pt x="294131" y="42703"/>
                </a:lnTo>
                <a:close/>
              </a:path>
              <a:path w="306704" h="97789">
                <a:moveTo>
                  <a:pt x="295655" y="42671"/>
                </a:moveTo>
                <a:lnTo>
                  <a:pt x="294131" y="42703"/>
                </a:lnTo>
                <a:lnTo>
                  <a:pt x="294131" y="50291"/>
                </a:lnTo>
                <a:lnTo>
                  <a:pt x="295655" y="50291"/>
                </a:lnTo>
                <a:lnTo>
                  <a:pt x="295655" y="42671"/>
                </a:lnTo>
                <a:close/>
              </a:path>
              <a:path w="306704" h="97789">
                <a:moveTo>
                  <a:pt x="294077" y="42704"/>
                </a:moveTo>
                <a:lnTo>
                  <a:pt x="280810" y="42978"/>
                </a:lnTo>
                <a:lnTo>
                  <a:pt x="287500" y="46651"/>
                </a:lnTo>
                <a:lnTo>
                  <a:pt x="294077" y="42704"/>
                </a:lnTo>
                <a:close/>
              </a:path>
              <a:path w="306704" h="97789">
                <a:moveTo>
                  <a:pt x="220979" y="0"/>
                </a:moveTo>
                <a:lnTo>
                  <a:pt x="217931" y="0"/>
                </a:lnTo>
                <a:lnTo>
                  <a:pt x="214883" y="1523"/>
                </a:lnTo>
                <a:lnTo>
                  <a:pt x="214883" y="6095"/>
                </a:lnTo>
                <a:lnTo>
                  <a:pt x="216407" y="7619"/>
                </a:lnTo>
                <a:lnTo>
                  <a:pt x="280810" y="42978"/>
                </a:lnTo>
                <a:lnTo>
                  <a:pt x="294079" y="42703"/>
                </a:lnTo>
                <a:lnTo>
                  <a:pt x="300634" y="42671"/>
                </a:lnTo>
                <a:lnTo>
                  <a:pt x="220979" y="0"/>
                </a:lnTo>
                <a:close/>
              </a:path>
              <a:path w="306704" h="97789">
                <a:moveTo>
                  <a:pt x="294131" y="42671"/>
                </a:moveTo>
                <a:close/>
              </a:path>
              <a:path w="306704" h="97789">
                <a:moveTo>
                  <a:pt x="295655" y="42671"/>
                </a:moveTo>
                <a:lnTo>
                  <a:pt x="294131" y="42671"/>
                </a:lnTo>
                <a:lnTo>
                  <a:pt x="295655" y="426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394516" y="2374171"/>
            <a:ext cx="1329055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6045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G</a:t>
            </a:r>
            <a:r>
              <a:rPr sz="1600" spc="-2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ectri</a:t>
            </a:r>
            <a:r>
              <a:rPr sz="1600" spc="-25" dirty="0">
                <a:latin typeface="Calibri"/>
                <a:cs typeface="Calibri"/>
              </a:rPr>
              <a:t>c</a:t>
            </a:r>
            <a:r>
              <a:rPr sz="1600" spc="-10" dirty="0">
                <a:latin typeface="Calibri"/>
                <a:cs typeface="Calibri"/>
              </a:rPr>
              <a:t>al ap</a:t>
            </a:r>
            <a:r>
              <a:rPr sz="1600" spc="-5" dirty="0">
                <a:latin typeface="Calibri"/>
                <a:cs typeface="Calibri"/>
              </a:rPr>
              <a:t>pli</a:t>
            </a:r>
            <a:r>
              <a:rPr sz="1600" spc="-10" dirty="0">
                <a:latin typeface="Calibri"/>
                <a:cs typeface="Calibri"/>
              </a:rPr>
              <a:t>ance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name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98900" y="3401894"/>
            <a:ext cx="3206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an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90301" y="3294795"/>
            <a:ext cx="1270635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5285" marR="5080" indent="-36322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Use </a:t>
            </a:r>
            <a:r>
              <a:rPr sz="1600" spc="-40" dirty="0">
                <a:latin typeface="Calibri"/>
                <a:cs typeface="Calibri"/>
              </a:rPr>
              <a:t>f</a:t>
            </a:r>
            <a:r>
              <a:rPr sz="1600" spc="-10" dirty="0">
                <a:latin typeface="Calibri"/>
                <a:cs typeface="Calibri"/>
              </a:rPr>
              <a:t>an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s</a:t>
            </a:r>
            <a:r>
              <a:rPr sz="1600" spc="-10" dirty="0">
                <a:latin typeface="Calibri"/>
                <a:cs typeface="Calibri"/>
              </a:rPr>
              <a:t>wi</a:t>
            </a:r>
            <a:r>
              <a:rPr sz="1600" spc="-25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ch; b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eak;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56951" y="3273411"/>
            <a:ext cx="33401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t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ue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009132" y="3886200"/>
            <a:ext cx="99060" cy="312420"/>
          </a:xfrm>
          <a:custGeom>
            <a:avLst/>
            <a:gdLst/>
            <a:ahLst/>
            <a:cxnLst/>
            <a:rect l="l" t="t" r="r" b="b"/>
            <a:pathLst>
              <a:path w="99060" h="312420">
                <a:moveTo>
                  <a:pt x="6095" y="220980"/>
                </a:moveTo>
                <a:lnTo>
                  <a:pt x="0" y="224028"/>
                </a:lnTo>
                <a:lnTo>
                  <a:pt x="1523" y="228600"/>
                </a:lnTo>
                <a:lnTo>
                  <a:pt x="48767" y="312420"/>
                </a:lnTo>
                <a:lnTo>
                  <a:pt x="54974" y="301752"/>
                </a:lnTo>
                <a:lnTo>
                  <a:pt x="44195" y="301752"/>
                </a:lnTo>
                <a:lnTo>
                  <a:pt x="44195" y="284462"/>
                </a:lnTo>
                <a:lnTo>
                  <a:pt x="9143" y="224028"/>
                </a:lnTo>
                <a:lnTo>
                  <a:pt x="6095" y="220980"/>
                </a:lnTo>
                <a:close/>
              </a:path>
              <a:path w="99060" h="312420">
                <a:moveTo>
                  <a:pt x="44195" y="284462"/>
                </a:moveTo>
                <a:lnTo>
                  <a:pt x="44195" y="301752"/>
                </a:lnTo>
                <a:lnTo>
                  <a:pt x="54863" y="301752"/>
                </a:lnTo>
                <a:lnTo>
                  <a:pt x="54863" y="300228"/>
                </a:lnTo>
                <a:lnTo>
                  <a:pt x="45719" y="300228"/>
                </a:lnTo>
                <a:lnTo>
                  <a:pt x="49529" y="293659"/>
                </a:lnTo>
                <a:lnTo>
                  <a:pt x="44195" y="284462"/>
                </a:lnTo>
                <a:close/>
              </a:path>
              <a:path w="99060" h="312420">
                <a:moveTo>
                  <a:pt x="92963" y="220980"/>
                </a:moveTo>
                <a:lnTo>
                  <a:pt x="89915" y="224028"/>
                </a:lnTo>
                <a:lnTo>
                  <a:pt x="54863" y="284462"/>
                </a:lnTo>
                <a:lnTo>
                  <a:pt x="54863" y="301752"/>
                </a:lnTo>
                <a:lnTo>
                  <a:pt x="97535" y="228600"/>
                </a:lnTo>
                <a:lnTo>
                  <a:pt x="99059" y="224028"/>
                </a:lnTo>
                <a:lnTo>
                  <a:pt x="92963" y="220980"/>
                </a:lnTo>
                <a:close/>
              </a:path>
              <a:path w="99060" h="312420">
                <a:moveTo>
                  <a:pt x="49529" y="293659"/>
                </a:moveTo>
                <a:lnTo>
                  <a:pt x="45719" y="300228"/>
                </a:lnTo>
                <a:lnTo>
                  <a:pt x="53339" y="300228"/>
                </a:lnTo>
                <a:lnTo>
                  <a:pt x="49529" y="293659"/>
                </a:lnTo>
                <a:close/>
              </a:path>
              <a:path w="99060" h="312420">
                <a:moveTo>
                  <a:pt x="54863" y="284462"/>
                </a:moveTo>
                <a:lnTo>
                  <a:pt x="49529" y="293659"/>
                </a:lnTo>
                <a:lnTo>
                  <a:pt x="53339" y="300228"/>
                </a:lnTo>
                <a:lnTo>
                  <a:pt x="54863" y="300228"/>
                </a:lnTo>
                <a:lnTo>
                  <a:pt x="54863" y="284462"/>
                </a:lnTo>
                <a:close/>
              </a:path>
              <a:path w="99060" h="312420">
                <a:moveTo>
                  <a:pt x="54863" y="0"/>
                </a:moveTo>
                <a:lnTo>
                  <a:pt x="44195" y="0"/>
                </a:lnTo>
                <a:lnTo>
                  <a:pt x="44195" y="284462"/>
                </a:lnTo>
                <a:lnTo>
                  <a:pt x="49529" y="293659"/>
                </a:lnTo>
                <a:lnTo>
                  <a:pt x="54863" y="284462"/>
                </a:lnTo>
                <a:lnTo>
                  <a:pt x="54863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13703" y="4809744"/>
            <a:ext cx="97790" cy="329565"/>
          </a:xfrm>
          <a:custGeom>
            <a:avLst/>
            <a:gdLst/>
            <a:ahLst/>
            <a:cxnLst/>
            <a:rect l="l" t="t" r="r" b="b"/>
            <a:pathLst>
              <a:path w="97789" h="329564">
                <a:moveTo>
                  <a:pt x="4571" y="239267"/>
                </a:moveTo>
                <a:lnTo>
                  <a:pt x="1523" y="239267"/>
                </a:lnTo>
                <a:lnTo>
                  <a:pt x="0" y="242315"/>
                </a:lnTo>
                <a:lnTo>
                  <a:pt x="0" y="246887"/>
                </a:lnTo>
                <a:lnTo>
                  <a:pt x="50291" y="329183"/>
                </a:lnTo>
                <a:lnTo>
                  <a:pt x="55445" y="320039"/>
                </a:lnTo>
                <a:lnTo>
                  <a:pt x="45719" y="320039"/>
                </a:lnTo>
                <a:lnTo>
                  <a:pt x="45408" y="303773"/>
                </a:lnTo>
                <a:lnTo>
                  <a:pt x="7619" y="240791"/>
                </a:lnTo>
                <a:lnTo>
                  <a:pt x="4571" y="239267"/>
                </a:lnTo>
                <a:close/>
              </a:path>
              <a:path w="97789" h="329564">
                <a:moveTo>
                  <a:pt x="45408" y="303773"/>
                </a:moveTo>
                <a:lnTo>
                  <a:pt x="45719" y="320039"/>
                </a:lnTo>
                <a:lnTo>
                  <a:pt x="54863" y="320039"/>
                </a:lnTo>
                <a:lnTo>
                  <a:pt x="54820" y="316991"/>
                </a:lnTo>
                <a:lnTo>
                  <a:pt x="45719" y="316991"/>
                </a:lnTo>
                <a:lnTo>
                  <a:pt x="49398" y="310423"/>
                </a:lnTo>
                <a:lnTo>
                  <a:pt x="45408" y="303773"/>
                </a:lnTo>
                <a:close/>
              </a:path>
              <a:path w="97789" h="329564">
                <a:moveTo>
                  <a:pt x="91439" y="237743"/>
                </a:moveTo>
                <a:lnTo>
                  <a:pt x="88391" y="240791"/>
                </a:lnTo>
                <a:lnTo>
                  <a:pt x="54594" y="301145"/>
                </a:lnTo>
                <a:lnTo>
                  <a:pt x="54863" y="320039"/>
                </a:lnTo>
                <a:lnTo>
                  <a:pt x="55445" y="320039"/>
                </a:lnTo>
                <a:lnTo>
                  <a:pt x="97535" y="245363"/>
                </a:lnTo>
                <a:lnTo>
                  <a:pt x="97535" y="240791"/>
                </a:lnTo>
                <a:lnTo>
                  <a:pt x="96011" y="239267"/>
                </a:lnTo>
                <a:lnTo>
                  <a:pt x="91439" y="237743"/>
                </a:lnTo>
                <a:close/>
              </a:path>
              <a:path w="97789" h="329564">
                <a:moveTo>
                  <a:pt x="49398" y="310423"/>
                </a:moveTo>
                <a:lnTo>
                  <a:pt x="45719" y="316991"/>
                </a:lnTo>
                <a:lnTo>
                  <a:pt x="53339" y="316991"/>
                </a:lnTo>
                <a:lnTo>
                  <a:pt x="49398" y="310423"/>
                </a:lnTo>
                <a:close/>
              </a:path>
              <a:path w="97789" h="329564">
                <a:moveTo>
                  <a:pt x="54594" y="301145"/>
                </a:moveTo>
                <a:lnTo>
                  <a:pt x="49398" y="310423"/>
                </a:lnTo>
                <a:lnTo>
                  <a:pt x="53339" y="316991"/>
                </a:lnTo>
                <a:lnTo>
                  <a:pt x="54820" y="316991"/>
                </a:lnTo>
                <a:lnTo>
                  <a:pt x="54594" y="301145"/>
                </a:lnTo>
                <a:close/>
              </a:path>
              <a:path w="97789" h="329564">
                <a:moveTo>
                  <a:pt x="50291" y="0"/>
                </a:moveTo>
                <a:lnTo>
                  <a:pt x="39623" y="1523"/>
                </a:lnTo>
                <a:lnTo>
                  <a:pt x="45408" y="303773"/>
                </a:lnTo>
                <a:lnTo>
                  <a:pt x="49398" y="310423"/>
                </a:lnTo>
                <a:lnTo>
                  <a:pt x="54594" y="301145"/>
                </a:lnTo>
                <a:lnTo>
                  <a:pt x="50291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705600" y="4457700"/>
            <a:ext cx="459105" cy="97790"/>
          </a:xfrm>
          <a:custGeom>
            <a:avLst/>
            <a:gdLst/>
            <a:ahLst/>
            <a:cxnLst/>
            <a:rect l="l" t="t" r="r" b="b"/>
            <a:pathLst>
              <a:path w="459104" h="97789">
                <a:moveTo>
                  <a:pt x="430966" y="54747"/>
                </a:moveTo>
                <a:lnTo>
                  <a:pt x="370331" y="89915"/>
                </a:lnTo>
                <a:lnTo>
                  <a:pt x="367283" y="91439"/>
                </a:lnTo>
                <a:lnTo>
                  <a:pt x="367283" y="96011"/>
                </a:lnTo>
                <a:lnTo>
                  <a:pt x="370331" y="97535"/>
                </a:lnTo>
                <a:lnTo>
                  <a:pt x="374903" y="97535"/>
                </a:lnTo>
                <a:lnTo>
                  <a:pt x="448246" y="54863"/>
                </a:lnTo>
                <a:lnTo>
                  <a:pt x="430966" y="54747"/>
                </a:lnTo>
                <a:close/>
              </a:path>
              <a:path w="459104" h="97789">
                <a:moveTo>
                  <a:pt x="439963" y="49529"/>
                </a:moveTo>
                <a:lnTo>
                  <a:pt x="430966" y="54747"/>
                </a:lnTo>
                <a:lnTo>
                  <a:pt x="448055" y="54863"/>
                </a:lnTo>
                <a:lnTo>
                  <a:pt x="448055" y="53339"/>
                </a:lnTo>
                <a:lnTo>
                  <a:pt x="446531" y="53339"/>
                </a:lnTo>
                <a:lnTo>
                  <a:pt x="439963" y="49529"/>
                </a:lnTo>
                <a:close/>
              </a:path>
              <a:path w="459104" h="97789">
                <a:moveTo>
                  <a:pt x="374903" y="0"/>
                </a:moveTo>
                <a:lnTo>
                  <a:pt x="371855" y="0"/>
                </a:lnTo>
                <a:lnTo>
                  <a:pt x="368807" y="1523"/>
                </a:lnTo>
                <a:lnTo>
                  <a:pt x="367283" y="6095"/>
                </a:lnTo>
                <a:lnTo>
                  <a:pt x="370331" y="9143"/>
                </a:lnTo>
                <a:lnTo>
                  <a:pt x="430560" y="44076"/>
                </a:lnTo>
                <a:lnTo>
                  <a:pt x="448055" y="44195"/>
                </a:lnTo>
                <a:lnTo>
                  <a:pt x="448055" y="54863"/>
                </a:lnTo>
                <a:lnTo>
                  <a:pt x="448246" y="54863"/>
                </a:lnTo>
                <a:lnTo>
                  <a:pt x="458723" y="48767"/>
                </a:lnTo>
                <a:lnTo>
                  <a:pt x="374903" y="0"/>
                </a:lnTo>
                <a:close/>
              </a:path>
              <a:path w="459104" h="97789">
                <a:moveTo>
                  <a:pt x="1523" y="41147"/>
                </a:moveTo>
                <a:lnTo>
                  <a:pt x="0" y="51815"/>
                </a:lnTo>
                <a:lnTo>
                  <a:pt x="430966" y="54747"/>
                </a:lnTo>
                <a:lnTo>
                  <a:pt x="439963" y="49529"/>
                </a:lnTo>
                <a:lnTo>
                  <a:pt x="430560" y="44076"/>
                </a:lnTo>
                <a:lnTo>
                  <a:pt x="1523" y="41147"/>
                </a:lnTo>
                <a:close/>
              </a:path>
              <a:path w="459104" h="97789">
                <a:moveTo>
                  <a:pt x="446531" y="45719"/>
                </a:moveTo>
                <a:lnTo>
                  <a:pt x="439963" y="49529"/>
                </a:lnTo>
                <a:lnTo>
                  <a:pt x="446531" y="53339"/>
                </a:lnTo>
                <a:lnTo>
                  <a:pt x="446531" y="45719"/>
                </a:lnTo>
                <a:close/>
              </a:path>
              <a:path w="459104" h="97789">
                <a:moveTo>
                  <a:pt x="448055" y="45719"/>
                </a:moveTo>
                <a:lnTo>
                  <a:pt x="446531" y="45719"/>
                </a:lnTo>
                <a:lnTo>
                  <a:pt x="446531" y="53339"/>
                </a:lnTo>
                <a:lnTo>
                  <a:pt x="448055" y="53339"/>
                </a:lnTo>
                <a:lnTo>
                  <a:pt x="448055" y="45719"/>
                </a:lnTo>
                <a:close/>
              </a:path>
              <a:path w="459104" h="97789">
                <a:moveTo>
                  <a:pt x="430560" y="44076"/>
                </a:moveTo>
                <a:lnTo>
                  <a:pt x="439963" y="49529"/>
                </a:lnTo>
                <a:lnTo>
                  <a:pt x="446531" y="45719"/>
                </a:lnTo>
                <a:lnTo>
                  <a:pt x="448055" y="45719"/>
                </a:lnTo>
                <a:lnTo>
                  <a:pt x="448055" y="44195"/>
                </a:lnTo>
                <a:lnTo>
                  <a:pt x="430560" y="44076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711695" y="5398008"/>
            <a:ext cx="577850" cy="99060"/>
          </a:xfrm>
          <a:custGeom>
            <a:avLst/>
            <a:gdLst/>
            <a:ahLst/>
            <a:cxnLst/>
            <a:rect l="l" t="t" r="r" b="b"/>
            <a:pathLst>
              <a:path w="577850" h="99060">
                <a:moveTo>
                  <a:pt x="549810" y="54764"/>
                </a:moveTo>
                <a:lnTo>
                  <a:pt x="489203" y="89915"/>
                </a:lnTo>
                <a:lnTo>
                  <a:pt x="486155" y="92963"/>
                </a:lnTo>
                <a:lnTo>
                  <a:pt x="487679" y="96011"/>
                </a:lnTo>
                <a:lnTo>
                  <a:pt x="490727" y="99059"/>
                </a:lnTo>
                <a:lnTo>
                  <a:pt x="493775" y="97535"/>
                </a:lnTo>
                <a:lnTo>
                  <a:pt x="569484" y="54863"/>
                </a:lnTo>
                <a:lnTo>
                  <a:pt x="565403" y="54863"/>
                </a:lnTo>
                <a:lnTo>
                  <a:pt x="549810" y="54764"/>
                </a:lnTo>
                <a:close/>
              </a:path>
              <a:path w="577850" h="99060">
                <a:moveTo>
                  <a:pt x="565403" y="54847"/>
                </a:moveTo>
                <a:lnTo>
                  <a:pt x="568451" y="54863"/>
                </a:lnTo>
                <a:lnTo>
                  <a:pt x="565403" y="54847"/>
                </a:lnTo>
                <a:close/>
              </a:path>
              <a:path w="577850" h="99060">
                <a:moveTo>
                  <a:pt x="568451" y="45719"/>
                </a:moveTo>
                <a:lnTo>
                  <a:pt x="565403" y="45719"/>
                </a:lnTo>
                <a:lnTo>
                  <a:pt x="565403" y="54847"/>
                </a:lnTo>
                <a:lnTo>
                  <a:pt x="568451" y="54863"/>
                </a:lnTo>
                <a:lnTo>
                  <a:pt x="568451" y="45719"/>
                </a:lnTo>
                <a:close/>
              </a:path>
              <a:path w="577850" h="99060">
                <a:moveTo>
                  <a:pt x="490727" y="0"/>
                </a:moveTo>
                <a:lnTo>
                  <a:pt x="487679" y="3047"/>
                </a:lnTo>
                <a:lnTo>
                  <a:pt x="487679" y="6095"/>
                </a:lnTo>
                <a:lnTo>
                  <a:pt x="489203" y="9143"/>
                </a:lnTo>
                <a:lnTo>
                  <a:pt x="549999" y="45621"/>
                </a:lnTo>
                <a:lnTo>
                  <a:pt x="568451" y="45719"/>
                </a:lnTo>
                <a:lnTo>
                  <a:pt x="568451" y="54863"/>
                </a:lnTo>
                <a:lnTo>
                  <a:pt x="569484" y="54863"/>
                </a:lnTo>
                <a:lnTo>
                  <a:pt x="577595" y="50291"/>
                </a:lnTo>
                <a:lnTo>
                  <a:pt x="493775" y="1523"/>
                </a:lnTo>
                <a:lnTo>
                  <a:pt x="490727" y="0"/>
                </a:lnTo>
                <a:close/>
              </a:path>
              <a:path w="577850" h="99060">
                <a:moveTo>
                  <a:pt x="565403" y="45719"/>
                </a:moveTo>
                <a:lnTo>
                  <a:pt x="557654" y="50214"/>
                </a:lnTo>
                <a:lnTo>
                  <a:pt x="565376" y="54847"/>
                </a:lnTo>
                <a:lnTo>
                  <a:pt x="565403" y="45719"/>
                </a:lnTo>
                <a:close/>
              </a:path>
              <a:path w="577850" h="99060">
                <a:moveTo>
                  <a:pt x="557654" y="50214"/>
                </a:moveTo>
                <a:lnTo>
                  <a:pt x="549810" y="54764"/>
                </a:lnTo>
                <a:lnTo>
                  <a:pt x="565376" y="54847"/>
                </a:lnTo>
                <a:lnTo>
                  <a:pt x="557654" y="50214"/>
                </a:lnTo>
                <a:close/>
              </a:path>
              <a:path w="577850" h="99060">
                <a:moveTo>
                  <a:pt x="0" y="42671"/>
                </a:moveTo>
                <a:lnTo>
                  <a:pt x="0" y="51815"/>
                </a:lnTo>
                <a:lnTo>
                  <a:pt x="549810" y="54764"/>
                </a:lnTo>
                <a:lnTo>
                  <a:pt x="557654" y="50214"/>
                </a:lnTo>
                <a:lnTo>
                  <a:pt x="549999" y="45621"/>
                </a:lnTo>
                <a:lnTo>
                  <a:pt x="0" y="42671"/>
                </a:lnTo>
                <a:close/>
              </a:path>
              <a:path w="577850" h="99060">
                <a:moveTo>
                  <a:pt x="549999" y="45621"/>
                </a:moveTo>
                <a:lnTo>
                  <a:pt x="557654" y="50214"/>
                </a:lnTo>
                <a:lnTo>
                  <a:pt x="565403" y="45719"/>
                </a:lnTo>
                <a:lnTo>
                  <a:pt x="568451" y="45719"/>
                </a:lnTo>
                <a:lnTo>
                  <a:pt x="549999" y="4562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21323" y="5751576"/>
            <a:ext cx="99060" cy="346075"/>
          </a:xfrm>
          <a:custGeom>
            <a:avLst/>
            <a:gdLst/>
            <a:ahLst/>
            <a:cxnLst/>
            <a:rect l="l" t="t" r="r" b="b"/>
            <a:pathLst>
              <a:path w="99060" h="346075">
                <a:moveTo>
                  <a:pt x="6095" y="256031"/>
                </a:moveTo>
                <a:lnTo>
                  <a:pt x="0" y="259079"/>
                </a:lnTo>
                <a:lnTo>
                  <a:pt x="1523" y="263651"/>
                </a:lnTo>
                <a:lnTo>
                  <a:pt x="51815" y="345947"/>
                </a:lnTo>
                <a:lnTo>
                  <a:pt x="57530" y="335279"/>
                </a:lnTo>
                <a:lnTo>
                  <a:pt x="47243" y="335279"/>
                </a:lnTo>
                <a:lnTo>
                  <a:pt x="46788" y="318582"/>
                </a:lnTo>
                <a:lnTo>
                  <a:pt x="9143" y="259079"/>
                </a:lnTo>
                <a:lnTo>
                  <a:pt x="6095" y="256031"/>
                </a:lnTo>
                <a:close/>
              </a:path>
              <a:path w="99060" h="346075">
                <a:moveTo>
                  <a:pt x="46788" y="318582"/>
                </a:moveTo>
                <a:lnTo>
                  <a:pt x="47243" y="335279"/>
                </a:lnTo>
                <a:lnTo>
                  <a:pt x="56387" y="335279"/>
                </a:lnTo>
                <a:lnTo>
                  <a:pt x="56346" y="333755"/>
                </a:lnTo>
                <a:lnTo>
                  <a:pt x="47243" y="333755"/>
                </a:lnTo>
                <a:lnTo>
                  <a:pt x="51492" y="326017"/>
                </a:lnTo>
                <a:lnTo>
                  <a:pt x="46788" y="318582"/>
                </a:lnTo>
                <a:close/>
              </a:path>
              <a:path w="99060" h="346075">
                <a:moveTo>
                  <a:pt x="92963" y="252983"/>
                </a:moveTo>
                <a:lnTo>
                  <a:pt x="89915" y="256031"/>
                </a:lnTo>
                <a:lnTo>
                  <a:pt x="55915" y="317961"/>
                </a:lnTo>
                <a:lnTo>
                  <a:pt x="56344" y="333687"/>
                </a:lnTo>
                <a:lnTo>
                  <a:pt x="56387" y="335279"/>
                </a:lnTo>
                <a:lnTo>
                  <a:pt x="57530" y="335279"/>
                </a:lnTo>
                <a:lnTo>
                  <a:pt x="58347" y="333755"/>
                </a:lnTo>
                <a:lnTo>
                  <a:pt x="56387" y="333755"/>
                </a:lnTo>
                <a:lnTo>
                  <a:pt x="58384" y="333687"/>
                </a:lnTo>
                <a:lnTo>
                  <a:pt x="97535" y="260603"/>
                </a:lnTo>
                <a:lnTo>
                  <a:pt x="99059" y="257555"/>
                </a:lnTo>
                <a:lnTo>
                  <a:pt x="96011" y="254507"/>
                </a:lnTo>
                <a:lnTo>
                  <a:pt x="92963" y="252983"/>
                </a:lnTo>
                <a:close/>
              </a:path>
              <a:path w="99060" h="346075">
                <a:moveTo>
                  <a:pt x="51492" y="326017"/>
                </a:moveTo>
                <a:lnTo>
                  <a:pt x="47243" y="333755"/>
                </a:lnTo>
                <a:lnTo>
                  <a:pt x="56346" y="333755"/>
                </a:lnTo>
                <a:lnTo>
                  <a:pt x="51492" y="326017"/>
                </a:lnTo>
                <a:close/>
              </a:path>
              <a:path w="99060" h="346075">
                <a:moveTo>
                  <a:pt x="55915" y="317961"/>
                </a:moveTo>
                <a:lnTo>
                  <a:pt x="51492" y="326017"/>
                </a:lnTo>
                <a:lnTo>
                  <a:pt x="56344" y="333687"/>
                </a:lnTo>
                <a:lnTo>
                  <a:pt x="55915" y="317961"/>
                </a:lnTo>
                <a:close/>
              </a:path>
              <a:path w="99060" h="346075">
                <a:moveTo>
                  <a:pt x="47243" y="0"/>
                </a:moveTo>
                <a:lnTo>
                  <a:pt x="38099" y="0"/>
                </a:lnTo>
                <a:lnTo>
                  <a:pt x="46788" y="318582"/>
                </a:lnTo>
                <a:lnTo>
                  <a:pt x="51492" y="326017"/>
                </a:lnTo>
                <a:lnTo>
                  <a:pt x="55915" y="317961"/>
                </a:lnTo>
                <a:lnTo>
                  <a:pt x="47243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10200" y="4197096"/>
            <a:ext cx="1295399" cy="6126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405627" y="4194048"/>
            <a:ext cx="1306195" cy="620395"/>
          </a:xfrm>
          <a:custGeom>
            <a:avLst/>
            <a:gdLst/>
            <a:ahLst/>
            <a:cxnLst/>
            <a:rect l="l" t="t" r="r" b="b"/>
            <a:pathLst>
              <a:path w="1306195" h="620395">
                <a:moveTo>
                  <a:pt x="655319" y="0"/>
                </a:moveTo>
                <a:lnTo>
                  <a:pt x="650747" y="0"/>
                </a:lnTo>
                <a:lnTo>
                  <a:pt x="3047" y="306323"/>
                </a:lnTo>
                <a:lnTo>
                  <a:pt x="0" y="309371"/>
                </a:lnTo>
                <a:lnTo>
                  <a:pt x="3047" y="313943"/>
                </a:lnTo>
                <a:lnTo>
                  <a:pt x="650747" y="620267"/>
                </a:lnTo>
                <a:lnTo>
                  <a:pt x="655319" y="620267"/>
                </a:lnTo>
                <a:lnTo>
                  <a:pt x="664987" y="615695"/>
                </a:lnTo>
                <a:lnTo>
                  <a:pt x="656844" y="615695"/>
                </a:lnTo>
                <a:lnTo>
                  <a:pt x="649224" y="614171"/>
                </a:lnTo>
                <a:lnTo>
                  <a:pt x="627888" y="603503"/>
                </a:lnTo>
                <a:lnTo>
                  <a:pt x="623316" y="601979"/>
                </a:lnTo>
                <a:lnTo>
                  <a:pt x="598932" y="589787"/>
                </a:lnTo>
                <a:lnTo>
                  <a:pt x="594360" y="588263"/>
                </a:lnTo>
                <a:lnTo>
                  <a:pt x="569976" y="576071"/>
                </a:lnTo>
                <a:lnTo>
                  <a:pt x="565404" y="574547"/>
                </a:lnTo>
                <a:lnTo>
                  <a:pt x="544068" y="563879"/>
                </a:lnTo>
                <a:lnTo>
                  <a:pt x="539496" y="562355"/>
                </a:lnTo>
                <a:lnTo>
                  <a:pt x="515112" y="550163"/>
                </a:lnTo>
                <a:lnTo>
                  <a:pt x="510540" y="548639"/>
                </a:lnTo>
                <a:lnTo>
                  <a:pt x="486156" y="536447"/>
                </a:lnTo>
                <a:lnTo>
                  <a:pt x="481584" y="534923"/>
                </a:lnTo>
                <a:lnTo>
                  <a:pt x="457200" y="522731"/>
                </a:lnTo>
                <a:lnTo>
                  <a:pt x="452628" y="521207"/>
                </a:lnTo>
                <a:lnTo>
                  <a:pt x="431292" y="510539"/>
                </a:lnTo>
                <a:lnTo>
                  <a:pt x="426720" y="509015"/>
                </a:lnTo>
                <a:lnTo>
                  <a:pt x="402336" y="496823"/>
                </a:lnTo>
                <a:lnTo>
                  <a:pt x="397764" y="495299"/>
                </a:lnTo>
                <a:lnTo>
                  <a:pt x="373380" y="483107"/>
                </a:lnTo>
                <a:lnTo>
                  <a:pt x="368808" y="481583"/>
                </a:lnTo>
                <a:lnTo>
                  <a:pt x="344424" y="469391"/>
                </a:lnTo>
                <a:lnTo>
                  <a:pt x="339852" y="467867"/>
                </a:lnTo>
                <a:lnTo>
                  <a:pt x="318516" y="457199"/>
                </a:lnTo>
                <a:lnTo>
                  <a:pt x="313944" y="455675"/>
                </a:lnTo>
                <a:lnTo>
                  <a:pt x="289560" y="443483"/>
                </a:lnTo>
                <a:lnTo>
                  <a:pt x="284988" y="441959"/>
                </a:lnTo>
                <a:lnTo>
                  <a:pt x="260604" y="429767"/>
                </a:lnTo>
                <a:lnTo>
                  <a:pt x="256032" y="428243"/>
                </a:lnTo>
                <a:lnTo>
                  <a:pt x="231648" y="416051"/>
                </a:lnTo>
                <a:lnTo>
                  <a:pt x="227076" y="414527"/>
                </a:lnTo>
                <a:lnTo>
                  <a:pt x="205740" y="403859"/>
                </a:lnTo>
                <a:lnTo>
                  <a:pt x="201168" y="402335"/>
                </a:lnTo>
                <a:lnTo>
                  <a:pt x="176784" y="390143"/>
                </a:lnTo>
                <a:lnTo>
                  <a:pt x="172212" y="388619"/>
                </a:lnTo>
                <a:lnTo>
                  <a:pt x="147828" y="376427"/>
                </a:lnTo>
                <a:lnTo>
                  <a:pt x="143256" y="374903"/>
                </a:lnTo>
                <a:lnTo>
                  <a:pt x="118872" y="362711"/>
                </a:lnTo>
                <a:lnTo>
                  <a:pt x="114300" y="361187"/>
                </a:lnTo>
                <a:lnTo>
                  <a:pt x="92964" y="350519"/>
                </a:lnTo>
                <a:lnTo>
                  <a:pt x="88392" y="348995"/>
                </a:lnTo>
                <a:lnTo>
                  <a:pt x="64008" y="336803"/>
                </a:lnTo>
                <a:lnTo>
                  <a:pt x="59436" y="335279"/>
                </a:lnTo>
                <a:lnTo>
                  <a:pt x="35052" y="323087"/>
                </a:lnTo>
                <a:lnTo>
                  <a:pt x="30480" y="321563"/>
                </a:lnTo>
                <a:lnTo>
                  <a:pt x="15240" y="313943"/>
                </a:lnTo>
                <a:lnTo>
                  <a:pt x="7619" y="313943"/>
                </a:lnTo>
                <a:lnTo>
                  <a:pt x="7619" y="310387"/>
                </a:lnTo>
                <a:lnTo>
                  <a:pt x="4572" y="309371"/>
                </a:lnTo>
                <a:lnTo>
                  <a:pt x="7619" y="308355"/>
                </a:lnTo>
                <a:lnTo>
                  <a:pt x="7619" y="306323"/>
                </a:lnTo>
                <a:lnTo>
                  <a:pt x="12191" y="306323"/>
                </a:lnTo>
                <a:lnTo>
                  <a:pt x="30480" y="297179"/>
                </a:lnTo>
                <a:lnTo>
                  <a:pt x="35052" y="295655"/>
                </a:lnTo>
                <a:lnTo>
                  <a:pt x="59436" y="283463"/>
                </a:lnTo>
                <a:lnTo>
                  <a:pt x="64008" y="281939"/>
                </a:lnTo>
                <a:lnTo>
                  <a:pt x="88392" y="269747"/>
                </a:lnTo>
                <a:lnTo>
                  <a:pt x="92964" y="268223"/>
                </a:lnTo>
                <a:lnTo>
                  <a:pt x="114300" y="257555"/>
                </a:lnTo>
                <a:lnTo>
                  <a:pt x="118872" y="256031"/>
                </a:lnTo>
                <a:lnTo>
                  <a:pt x="143256" y="243839"/>
                </a:lnTo>
                <a:lnTo>
                  <a:pt x="147828" y="242315"/>
                </a:lnTo>
                <a:lnTo>
                  <a:pt x="172212" y="230123"/>
                </a:lnTo>
                <a:lnTo>
                  <a:pt x="176784" y="228599"/>
                </a:lnTo>
                <a:lnTo>
                  <a:pt x="201168" y="216407"/>
                </a:lnTo>
                <a:lnTo>
                  <a:pt x="205740" y="214883"/>
                </a:lnTo>
                <a:lnTo>
                  <a:pt x="227076" y="204215"/>
                </a:lnTo>
                <a:lnTo>
                  <a:pt x="231648" y="202691"/>
                </a:lnTo>
                <a:lnTo>
                  <a:pt x="256032" y="190499"/>
                </a:lnTo>
                <a:lnTo>
                  <a:pt x="260604" y="188975"/>
                </a:lnTo>
                <a:lnTo>
                  <a:pt x="284988" y="176783"/>
                </a:lnTo>
                <a:lnTo>
                  <a:pt x="289560" y="175259"/>
                </a:lnTo>
                <a:lnTo>
                  <a:pt x="313944" y="163067"/>
                </a:lnTo>
                <a:lnTo>
                  <a:pt x="318516" y="161543"/>
                </a:lnTo>
                <a:lnTo>
                  <a:pt x="339852" y="150875"/>
                </a:lnTo>
                <a:lnTo>
                  <a:pt x="344424" y="149351"/>
                </a:lnTo>
                <a:lnTo>
                  <a:pt x="368808" y="137159"/>
                </a:lnTo>
                <a:lnTo>
                  <a:pt x="373380" y="135635"/>
                </a:lnTo>
                <a:lnTo>
                  <a:pt x="397764" y="123443"/>
                </a:lnTo>
                <a:lnTo>
                  <a:pt x="402336" y="121919"/>
                </a:lnTo>
                <a:lnTo>
                  <a:pt x="426720" y="109727"/>
                </a:lnTo>
                <a:lnTo>
                  <a:pt x="431292" y="108203"/>
                </a:lnTo>
                <a:lnTo>
                  <a:pt x="452628" y="97535"/>
                </a:lnTo>
                <a:lnTo>
                  <a:pt x="457200" y="96011"/>
                </a:lnTo>
                <a:lnTo>
                  <a:pt x="481584" y="83819"/>
                </a:lnTo>
                <a:lnTo>
                  <a:pt x="486156" y="82295"/>
                </a:lnTo>
                <a:lnTo>
                  <a:pt x="510540" y="70103"/>
                </a:lnTo>
                <a:lnTo>
                  <a:pt x="515112" y="68579"/>
                </a:lnTo>
                <a:lnTo>
                  <a:pt x="539496" y="56387"/>
                </a:lnTo>
                <a:lnTo>
                  <a:pt x="544068" y="54863"/>
                </a:lnTo>
                <a:lnTo>
                  <a:pt x="565404" y="44195"/>
                </a:lnTo>
                <a:lnTo>
                  <a:pt x="569976" y="42671"/>
                </a:lnTo>
                <a:lnTo>
                  <a:pt x="594360" y="30479"/>
                </a:lnTo>
                <a:lnTo>
                  <a:pt x="598932" y="28955"/>
                </a:lnTo>
                <a:lnTo>
                  <a:pt x="623316" y="16763"/>
                </a:lnTo>
                <a:lnTo>
                  <a:pt x="627888" y="15239"/>
                </a:lnTo>
                <a:lnTo>
                  <a:pt x="649224" y="4571"/>
                </a:lnTo>
                <a:lnTo>
                  <a:pt x="664986" y="4571"/>
                </a:lnTo>
                <a:lnTo>
                  <a:pt x="655319" y="0"/>
                </a:lnTo>
                <a:close/>
              </a:path>
              <a:path w="1306195" h="620395">
                <a:moveTo>
                  <a:pt x="1294532" y="312091"/>
                </a:moveTo>
                <a:lnTo>
                  <a:pt x="1275588" y="321563"/>
                </a:lnTo>
                <a:lnTo>
                  <a:pt x="1271016" y="323087"/>
                </a:lnTo>
                <a:lnTo>
                  <a:pt x="1246632" y="335279"/>
                </a:lnTo>
                <a:lnTo>
                  <a:pt x="1242060" y="336803"/>
                </a:lnTo>
                <a:lnTo>
                  <a:pt x="1217676" y="348995"/>
                </a:lnTo>
                <a:lnTo>
                  <a:pt x="1213104" y="350519"/>
                </a:lnTo>
                <a:lnTo>
                  <a:pt x="1191768" y="361187"/>
                </a:lnTo>
                <a:lnTo>
                  <a:pt x="1187196" y="362711"/>
                </a:lnTo>
                <a:lnTo>
                  <a:pt x="1162812" y="374903"/>
                </a:lnTo>
                <a:lnTo>
                  <a:pt x="1158240" y="376427"/>
                </a:lnTo>
                <a:lnTo>
                  <a:pt x="1133856" y="388619"/>
                </a:lnTo>
                <a:lnTo>
                  <a:pt x="1129284" y="390143"/>
                </a:lnTo>
                <a:lnTo>
                  <a:pt x="1104900" y="402335"/>
                </a:lnTo>
                <a:lnTo>
                  <a:pt x="1100328" y="403859"/>
                </a:lnTo>
                <a:lnTo>
                  <a:pt x="1078992" y="414527"/>
                </a:lnTo>
                <a:lnTo>
                  <a:pt x="1074420" y="416051"/>
                </a:lnTo>
                <a:lnTo>
                  <a:pt x="1050036" y="428243"/>
                </a:lnTo>
                <a:lnTo>
                  <a:pt x="1045464" y="429767"/>
                </a:lnTo>
                <a:lnTo>
                  <a:pt x="1021080" y="441959"/>
                </a:lnTo>
                <a:lnTo>
                  <a:pt x="1016508" y="443483"/>
                </a:lnTo>
                <a:lnTo>
                  <a:pt x="992124" y="455675"/>
                </a:lnTo>
                <a:lnTo>
                  <a:pt x="987552" y="457199"/>
                </a:lnTo>
                <a:lnTo>
                  <a:pt x="966216" y="467867"/>
                </a:lnTo>
                <a:lnTo>
                  <a:pt x="961644" y="469391"/>
                </a:lnTo>
                <a:lnTo>
                  <a:pt x="937260" y="481583"/>
                </a:lnTo>
                <a:lnTo>
                  <a:pt x="932688" y="483107"/>
                </a:lnTo>
                <a:lnTo>
                  <a:pt x="908304" y="495299"/>
                </a:lnTo>
                <a:lnTo>
                  <a:pt x="903732" y="496823"/>
                </a:lnTo>
                <a:lnTo>
                  <a:pt x="879348" y="509015"/>
                </a:lnTo>
                <a:lnTo>
                  <a:pt x="874776" y="510539"/>
                </a:lnTo>
                <a:lnTo>
                  <a:pt x="853440" y="521207"/>
                </a:lnTo>
                <a:lnTo>
                  <a:pt x="848868" y="522731"/>
                </a:lnTo>
                <a:lnTo>
                  <a:pt x="824484" y="534923"/>
                </a:lnTo>
                <a:lnTo>
                  <a:pt x="819912" y="536447"/>
                </a:lnTo>
                <a:lnTo>
                  <a:pt x="795528" y="548639"/>
                </a:lnTo>
                <a:lnTo>
                  <a:pt x="790956" y="550163"/>
                </a:lnTo>
                <a:lnTo>
                  <a:pt x="766572" y="562355"/>
                </a:lnTo>
                <a:lnTo>
                  <a:pt x="762000" y="563879"/>
                </a:lnTo>
                <a:lnTo>
                  <a:pt x="740664" y="574547"/>
                </a:lnTo>
                <a:lnTo>
                  <a:pt x="736092" y="576071"/>
                </a:lnTo>
                <a:lnTo>
                  <a:pt x="711708" y="588263"/>
                </a:lnTo>
                <a:lnTo>
                  <a:pt x="707136" y="589787"/>
                </a:lnTo>
                <a:lnTo>
                  <a:pt x="682752" y="601979"/>
                </a:lnTo>
                <a:lnTo>
                  <a:pt x="678180" y="603503"/>
                </a:lnTo>
                <a:lnTo>
                  <a:pt x="656844" y="614171"/>
                </a:lnTo>
                <a:lnTo>
                  <a:pt x="656844" y="615695"/>
                </a:lnTo>
                <a:lnTo>
                  <a:pt x="664987" y="615695"/>
                </a:lnTo>
                <a:lnTo>
                  <a:pt x="1303019" y="313943"/>
                </a:lnTo>
                <a:lnTo>
                  <a:pt x="1298447" y="313943"/>
                </a:lnTo>
                <a:lnTo>
                  <a:pt x="1294532" y="312091"/>
                </a:lnTo>
                <a:close/>
              </a:path>
              <a:path w="1306195" h="620395">
                <a:moveTo>
                  <a:pt x="7619" y="310387"/>
                </a:moveTo>
                <a:lnTo>
                  <a:pt x="7619" y="313943"/>
                </a:lnTo>
                <a:lnTo>
                  <a:pt x="11536" y="312091"/>
                </a:lnTo>
                <a:lnTo>
                  <a:pt x="9144" y="310895"/>
                </a:lnTo>
                <a:lnTo>
                  <a:pt x="7619" y="310387"/>
                </a:lnTo>
                <a:close/>
              </a:path>
              <a:path w="1306195" h="620395">
                <a:moveTo>
                  <a:pt x="11536" y="312091"/>
                </a:moveTo>
                <a:lnTo>
                  <a:pt x="7619" y="313943"/>
                </a:lnTo>
                <a:lnTo>
                  <a:pt x="15240" y="313943"/>
                </a:lnTo>
                <a:lnTo>
                  <a:pt x="11536" y="312091"/>
                </a:lnTo>
                <a:close/>
              </a:path>
              <a:path w="1306195" h="620395">
                <a:moveTo>
                  <a:pt x="1298447" y="310133"/>
                </a:moveTo>
                <a:lnTo>
                  <a:pt x="1294532" y="312091"/>
                </a:lnTo>
                <a:lnTo>
                  <a:pt x="1298447" y="313943"/>
                </a:lnTo>
                <a:lnTo>
                  <a:pt x="1298447" y="310133"/>
                </a:lnTo>
                <a:close/>
              </a:path>
              <a:path w="1306195" h="620395">
                <a:moveTo>
                  <a:pt x="1303019" y="306323"/>
                </a:moveTo>
                <a:lnTo>
                  <a:pt x="1298447" y="306323"/>
                </a:lnTo>
                <a:lnTo>
                  <a:pt x="1298447" y="308609"/>
                </a:lnTo>
                <a:lnTo>
                  <a:pt x="1299972" y="309371"/>
                </a:lnTo>
                <a:lnTo>
                  <a:pt x="1298447" y="310133"/>
                </a:lnTo>
                <a:lnTo>
                  <a:pt x="1298447" y="313943"/>
                </a:lnTo>
                <a:lnTo>
                  <a:pt x="1303019" y="313943"/>
                </a:lnTo>
                <a:lnTo>
                  <a:pt x="1306067" y="309371"/>
                </a:lnTo>
                <a:lnTo>
                  <a:pt x="1303019" y="306323"/>
                </a:lnTo>
                <a:close/>
              </a:path>
              <a:path w="1306195" h="620395">
                <a:moveTo>
                  <a:pt x="1298447" y="306323"/>
                </a:moveTo>
                <a:lnTo>
                  <a:pt x="1296098" y="307435"/>
                </a:lnTo>
                <a:lnTo>
                  <a:pt x="1298447" y="308609"/>
                </a:lnTo>
                <a:lnTo>
                  <a:pt x="1298447" y="306323"/>
                </a:lnTo>
                <a:close/>
              </a:path>
              <a:path w="1306195" h="620395">
                <a:moveTo>
                  <a:pt x="7619" y="306323"/>
                </a:moveTo>
                <a:lnTo>
                  <a:pt x="7619" y="308355"/>
                </a:lnTo>
                <a:lnTo>
                  <a:pt x="9144" y="307847"/>
                </a:lnTo>
                <a:lnTo>
                  <a:pt x="9969" y="307435"/>
                </a:lnTo>
                <a:lnTo>
                  <a:pt x="7619" y="306323"/>
                </a:lnTo>
                <a:close/>
              </a:path>
              <a:path w="1306195" h="620395">
                <a:moveTo>
                  <a:pt x="12191" y="306323"/>
                </a:moveTo>
                <a:lnTo>
                  <a:pt x="7619" y="306323"/>
                </a:lnTo>
                <a:lnTo>
                  <a:pt x="9969" y="307435"/>
                </a:lnTo>
                <a:lnTo>
                  <a:pt x="12191" y="306323"/>
                </a:lnTo>
                <a:close/>
              </a:path>
              <a:path w="1306195" h="620395">
                <a:moveTo>
                  <a:pt x="664986" y="4571"/>
                </a:moveTo>
                <a:lnTo>
                  <a:pt x="656844" y="4571"/>
                </a:lnTo>
                <a:lnTo>
                  <a:pt x="678180" y="15239"/>
                </a:lnTo>
                <a:lnTo>
                  <a:pt x="682752" y="16763"/>
                </a:lnTo>
                <a:lnTo>
                  <a:pt x="707136" y="28955"/>
                </a:lnTo>
                <a:lnTo>
                  <a:pt x="711708" y="30479"/>
                </a:lnTo>
                <a:lnTo>
                  <a:pt x="736092" y="42671"/>
                </a:lnTo>
                <a:lnTo>
                  <a:pt x="740664" y="44195"/>
                </a:lnTo>
                <a:lnTo>
                  <a:pt x="762000" y="54863"/>
                </a:lnTo>
                <a:lnTo>
                  <a:pt x="766572" y="56387"/>
                </a:lnTo>
                <a:lnTo>
                  <a:pt x="790956" y="68579"/>
                </a:lnTo>
                <a:lnTo>
                  <a:pt x="795528" y="70103"/>
                </a:lnTo>
                <a:lnTo>
                  <a:pt x="819912" y="82295"/>
                </a:lnTo>
                <a:lnTo>
                  <a:pt x="824484" y="83819"/>
                </a:lnTo>
                <a:lnTo>
                  <a:pt x="848868" y="96011"/>
                </a:lnTo>
                <a:lnTo>
                  <a:pt x="853440" y="97535"/>
                </a:lnTo>
                <a:lnTo>
                  <a:pt x="874776" y="108203"/>
                </a:lnTo>
                <a:lnTo>
                  <a:pt x="879348" y="109727"/>
                </a:lnTo>
                <a:lnTo>
                  <a:pt x="903732" y="121919"/>
                </a:lnTo>
                <a:lnTo>
                  <a:pt x="908304" y="123443"/>
                </a:lnTo>
                <a:lnTo>
                  <a:pt x="932688" y="135635"/>
                </a:lnTo>
                <a:lnTo>
                  <a:pt x="937260" y="137159"/>
                </a:lnTo>
                <a:lnTo>
                  <a:pt x="961644" y="149351"/>
                </a:lnTo>
                <a:lnTo>
                  <a:pt x="966216" y="150875"/>
                </a:lnTo>
                <a:lnTo>
                  <a:pt x="987552" y="161543"/>
                </a:lnTo>
                <a:lnTo>
                  <a:pt x="992124" y="163067"/>
                </a:lnTo>
                <a:lnTo>
                  <a:pt x="1016508" y="175259"/>
                </a:lnTo>
                <a:lnTo>
                  <a:pt x="1021080" y="176783"/>
                </a:lnTo>
                <a:lnTo>
                  <a:pt x="1045464" y="188975"/>
                </a:lnTo>
                <a:lnTo>
                  <a:pt x="1050036" y="190499"/>
                </a:lnTo>
                <a:lnTo>
                  <a:pt x="1074420" y="202691"/>
                </a:lnTo>
                <a:lnTo>
                  <a:pt x="1078992" y="204215"/>
                </a:lnTo>
                <a:lnTo>
                  <a:pt x="1100328" y="214883"/>
                </a:lnTo>
                <a:lnTo>
                  <a:pt x="1104900" y="216407"/>
                </a:lnTo>
                <a:lnTo>
                  <a:pt x="1129284" y="228599"/>
                </a:lnTo>
                <a:lnTo>
                  <a:pt x="1133856" y="230123"/>
                </a:lnTo>
                <a:lnTo>
                  <a:pt x="1158240" y="242315"/>
                </a:lnTo>
                <a:lnTo>
                  <a:pt x="1162812" y="243839"/>
                </a:lnTo>
                <a:lnTo>
                  <a:pt x="1187196" y="256031"/>
                </a:lnTo>
                <a:lnTo>
                  <a:pt x="1191768" y="257555"/>
                </a:lnTo>
                <a:lnTo>
                  <a:pt x="1213104" y="268223"/>
                </a:lnTo>
                <a:lnTo>
                  <a:pt x="1217676" y="269747"/>
                </a:lnTo>
                <a:lnTo>
                  <a:pt x="1242060" y="281939"/>
                </a:lnTo>
                <a:lnTo>
                  <a:pt x="1246632" y="283463"/>
                </a:lnTo>
                <a:lnTo>
                  <a:pt x="1271016" y="295655"/>
                </a:lnTo>
                <a:lnTo>
                  <a:pt x="1275588" y="297179"/>
                </a:lnTo>
                <a:lnTo>
                  <a:pt x="1296098" y="307435"/>
                </a:lnTo>
                <a:lnTo>
                  <a:pt x="1298447" y="306323"/>
                </a:lnTo>
                <a:lnTo>
                  <a:pt x="1303019" y="306323"/>
                </a:lnTo>
                <a:lnTo>
                  <a:pt x="664986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410200" y="4197096"/>
            <a:ext cx="1295399" cy="6126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405627" y="4194048"/>
            <a:ext cx="1306195" cy="620395"/>
          </a:xfrm>
          <a:custGeom>
            <a:avLst/>
            <a:gdLst/>
            <a:ahLst/>
            <a:cxnLst/>
            <a:rect l="l" t="t" r="r" b="b"/>
            <a:pathLst>
              <a:path w="1306195" h="620395">
                <a:moveTo>
                  <a:pt x="655319" y="0"/>
                </a:moveTo>
                <a:lnTo>
                  <a:pt x="650747" y="0"/>
                </a:lnTo>
                <a:lnTo>
                  <a:pt x="3047" y="306323"/>
                </a:lnTo>
                <a:lnTo>
                  <a:pt x="0" y="309371"/>
                </a:lnTo>
                <a:lnTo>
                  <a:pt x="3047" y="313943"/>
                </a:lnTo>
                <a:lnTo>
                  <a:pt x="650747" y="620267"/>
                </a:lnTo>
                <a:lnTo>
                  <a:pt x="655319" y="620267"/>
                </a:lnTo>
                <a:lnTo>
                  <a:pt x="671431" y="612647"/>
                </a:lnTo>
                <a:lnTo>
                  <a:pt x="650747" y="612647"/>
                </a:lnTo>
                <a:lnTo>
                  <a:pt x="653033" y="611566"/>
                </a:lnTo>
                <a:lnTo>
                  <a:pt x="23731" y="313943"/>
                </a:lnTo>
                <a:lnTo>
                  <a:pt x="7619" y="313943"/>
                </a:lnTo>
                <a:lnTo>
                  <a:pt x="7619" y="306323"/>
                </a:lnTo>
                <a:lnTo>
                  <a:pt x="23731" y="306323"/>
                </a:lnTo>
                <a:lnTo>
                  <a:pt x="653033" y="8701"/>
                </a:lnTo>
                <a:lnTo>
                  <a:pt x="650747" y="7619"/>
                </a:lnTo>
                <a:lnTo>
                  <a:pt x="671431" y="7619"/>
                </a:lnTo>
                <a:lnTo>
                  <a:pt x="655319" y="0"/>
                </a:lnTo>
                <a:close/>
              </a:path>
              <a:path w="1306195" h="620395">
                <a:moveTo>
                  <a:pt x="653033" y="611566"/>
                </a:moveTo>
                <a:lnTo>
                  <a:pt x="650747" y="612647"/>
                </a:lnTo>
                <a:lnTo>
                  <a:pt x="655319" y="612647"/>
                </a:lnTo>
                <a:lnTo>
                  <a:pt x="653033" y="611566"/>
                </a:lnTo>
                <a:close/>
              </a:path>
              <a:path w="1306195" h="620395">
                <a:moveTo>
                  <a:pt x="1290392" y="310133"/>
                </a:moveTo>
                <a:lnTo>
                  <a:pt x="653033" y="611566"/>
                </a:lnTo>
                <a:lnTo>
                  <a:pt x="655319" y="612647"/>
                </a:lnTo>
                <a:lnTo>
                  <a:pt x="671431" y="612647"/>
                </a:lnTo>
                <a:lnTo>
                  <a:pt x="1303019" y="313943"/>
                </a:lnTo>
                <a:lnTo>
                  <a:pt x="1298447" y="313943"/>
                </a:lnTo>
                <a:lnTo>
                  <a:pt x="1290392" y="310133"/>
                </a:lnTo>
                <a:close/>
              </a:path>
              <a:path w="1306195" h="620395">
                <a:moveTo>
                  <a:pt x="7619" y="306323"/>
                </a:moveTo>
                <a:lnTo>
                  <a:pt x="7619" y="313943"/>
                </a:lnTo>
                <a:lnTo>
                  <a:pt x="15675" y="310133"/>
                </a:lnTo>
                <a:lnTo>
                  <a:pt x="7619" y="306323"/>
                </a:lnTo>
                <a:close/>
              </a:path>
              <a:path w="1306195" h="620395">
                <a:moveTo>
                  <a:pt x="15675" y="310133"/>
                </a:moveTo>
                <a:lnTo>
                  <a:pt x="7619" y="313943"/>
                </a:lnTo>
                <a:lnTo>
                  <a:pt x="23731" y="313943"/>
                </a:lnTo>
                <a:lnTo>
                  <a:pt x="15675" y="310133"/>
                </a:lnTo>
                <a:close/>
              </a:path>
              <a:path w="1306195" h="620395">
                <a:moveTo>
                  <a:pt x="1298447" y="306323"/>
                </a:moveTo>
                <a:lnTo>
                  <a:pt x="1290392" y="310133"/>
                </a:lnTo>
                <a:lnTo>
                  <a:pt x="1298447" y="313943"/>
                </a:lnTo>
                <a:lnTo>
                  <a:pt x="1298447" y="306323"/>
                </a:lnTo>
                <a:close/>
              </a:path>
              <a:path w="1306195" h="620395">
                <a:moveTo>
                  <a:pt x="1303019" y="306323"/>
                </a:moveTo>
                <a:lnTo>
                  <a:pt x="1298447" y="306323"/>
                </a:lnTo>
                <a:lnTo>
                  <a:pt x="1298447" y="313943"/>
                </a:lnTo>
                <a:lnTo>
                  <a:pt x="1303019" y="313943"/>
                </a:lnTo>
                <a:lnTo>
                  <a:pt x="1306067" y="309371"/>
                </a:lnTo>
                <a:lnTo>
                  <a:pt x="1303019" y="306323"/>
                </a:lnTo>
                <a:close/>
              </a:path>
              <a:path w="1306195" h="620395">
                <a:moveTo>
                  <a:pt x="23731" y="306323"/>
                </a:moveTo>
                <a:lnTo>
                  <a:pt x="7619" y="306323"/>
                </a:lnTo>
                <a:lnTo>
                  <a:pt x="15675" y="310133"/>
                </a:lnTo>
                <a:lnTo>
                  <a:pt x="23731" y="306323"/>
                </a:lnTo>
                <a:close/>
              </a:path>
              <a:path w="1306195" h="620395">
                <a:moveTo>
                  <a:pt x="671431" y="7619"/>
                </a:moveTo>
                <a:lnTo>
                  <a:pt x="655319" y="7619"/>
                </a:lnTo>
                <a:lnTo>
                  <a:pt x="653033" y="8701"/>
                </a:lnTo>
                <a:lnTo>
                  <a:pt x="1290392" y="310133"/>
                </a:lnTo>
                <a:lnTo>
                  <a:pt x="1298447" y="306323"/>
                </a:lnTo>
                <a:lnTo>
                  <a:pt x="1303019" y="306323"/>
                </a:lnTo>
                <a:lnTo>
                  <a:pt x="671431" y="7619"/>
                </a:lnTo>
                <a:close/>
              </a:path>
              <a:path w="1306195" h="620395">
                <a:moveTo>
                  <a:pt x="655319" y="7619"/>
                </a:moveTo>
                <a:lnTo>
                  <a:pt x="650747" y="7619"/>
                </a:lnTo>
                <a:lnTo>
                  <a:pt x="653033" y="8701"/>
                </a:lnTo>
                <a:lnTo>
                  <a:pt x="655319" y="7619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842436" y="4396991"/>
            <a:ext cx="4337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ght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158228" y="4195572"/>
            <a:ext cx="1610995" cy="623570"/>
          </a:xfrm>
          <a:custGeom>
            <a:avLst/>
            <a:gdLst/>
            <a:ahLst/>
            <a:cxnLst/>
            <a:rect l="l" t="t" r="r" b="b"/>
            <a:pathLst>
              <a:path w="1610995" h="623570">
                <a:moveTo>
                  <a:pt x="1604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17219"/>
                </a:lnTo>
                <a:lnTo>
                  <a:pt x="1523" y="621791"/>
                </a:lnTo>
                <a:lnTo>
                  <a:pt x="4571" y="623315"/>
                </a:lnTo>
                <a:lnTo>
                  <a:pt x="1604771" y="623315"/>
                </a:lnTo>
                <a:lnTo>
                  <a:pt x="1609343" y="621791"/>
                </a:lnTo>
                <a:lnTo>
                  <a:pt x="1610867" y="617219"/>
                </a:lnTo>
                <a:lnTo>
                  <a:pt x="4572" y="617219"/>
                </a:lnTo>
                <a:lnTo>
                  <a:pt x="4572" y="4571"/>
                </a:lnTo>
                <a:lnTo>
                  <a:pt x="1610867" y="4571"/>
                </a:lnTo>
                <a:lnTo>
                  <a:pt x="1609343" y="1523"/>
                </a:lnTo>
                <a:lnTo>
                  <a:pt x="1604771" y="0"/>
                </a:lnTo>
                <a:close/>
              </a:path>
              <a:path w="1610995" h="623570">
                <a:moveTo>
                  <a:pt x="1604772" y="4571"/>
                </a:moveTo>
                <a:lnTo>
                  <a:pt x="1604772" y="617219"/>
                </a:lnTo>
                <a:lnTo>
                  <a:pt x="1610867" y="617219"/>
                </a:lnTo>
                <a:lnTo>
                  <a:pt x="1610867" y="4571"/>
                </a:lnTo>
                <a:lnTo>
                  <a:pt x="16047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162800" y="4200144"/>
            <a:ext cx="1600199" cy="6126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158228" y="4195572"/>
            <a:ext cx="1610995" cy="623570"/>
          </a:xfrm>
          <a:custGeom>
            <a:avLst/>
            <a:gdLst/>
            <a:ahLst/>
            <a:cxnLst/>
            <a:rect l="l" t="t" r="r" b="b"/>
            <a:pathLst>
              <a:path w="1610995" h="623570">
                <a:moveTo>
                  <a:pt x="1604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17219"/>
                </a:lnTo>
                <a:lnTo>
                  <a:pt x="1523" y="621791"/>
                </a:lnTo>
                <a:lnTo>
                  <a:pt x="4571" y="623315"/>
                </a:lnTo>
                <a:lnTo>
                  <a:pt x="1604771" y="623315"/>
                </a:lnTo>
                <a:lnTo>
                  <a:pt x="1609343" y="621791"/>
                </a:lnTo>
                <a:lnTo>
                  <a:pt x="1610867" y="617219"/>
                </a:lnTo>
                <a:lnTo>
                  <a:pt x="10667" y="617219"/>
                </a:lnTo>
                <a:lnTo>
                  <a:pt x="4571" y="612647"/>
                </a:lnTo>
                <a:lnTo>
                  <a:pt x="10667" y="612647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1610867" y="4571"/>
                </a:lnTo>
                <a:lnTo>
                  <a:pt x="1609343" y="1523"/>
                </a:lnTo>
                <a:lnTo>
                  <a:pt x="1604771" y="0"/>
                </a:lnTo>
                <a:close/>
              </a:path>
              <a:path w="1610995" h="623570">
                <a:moveTo>
                  <a:pt x="10667" y="612647"/>
                </a:moveTo>
                <a:lnTo>
                  <a:pt x="4571" y="612647"/>
                </a:lnTo>
                <a:lnTo>
                  <a:pt x="10667" y="617219"/>
                </a:lnTo>
                <a:lnTo>
                  <a:pt x="10667" y="612647"/>
                </a:lnTo>
                <a:close/>
              </a:path>
              <a:path w="1610995" h="623570">
                <a:moveTo>
                  <a:pt x="1600199" y="612647"/>
                </a:moveTo>
                <a:lnTo>
                  <a:pt x="10667" y="612647"/>
                </a:lnTo>
                <a:lnTo>
                  <a:pt x="10667" y="617219"/>
                </a:lnTo>
                <a:lnTo>
                  <a:pt x="1600199" y="617219"/>
                </a:lnTo>
                <a:lnTo>
                  <a:pt x="1600199" y="612647"/>
                </a:lnTo>
                <a:close/>
              </a:path>
              <a:path w="1610995" h="623570">
                <a:moveTo>
                  <a:pt x="1600199" y="4571"/>
                </a:moveTo>
                <a:lnTo>
                  <a:pt x="1600199" y="617219"/>
                </a:lnTo>
                <a:lnTo>
                  <a:pt x="1604771" y="612647"/>
                </a:lnTo>
                <a:lnTo>
                  <a:pt x="1610867" y="612647"/>
                </a:lnTo>
                <a:lnTo>
                  <a:pt x="1610867" y="10667"/>
                </a:lnTo>
                <a:lnTo>
                  <a:pt x="1604771" y="10667"/>
                </a:lnTo>
                <a:lnTo>
                  <a:pt x="1600199" y="4571"/>
                </a:lnTo>
                <a:close/>
              </a:path>
              <a:path w="1610995" h="623570">
                <a:moveTo>
                  <a:pt x="1610867" y="612647"/>
                </a:moveTo>
                <a:lnTo>
                  <a:pt x="1604771" y="612647"/>
                </a:lnTo>
                <a:lnTo>
                  <a:pt x="1600199" y="617219"/>
                </a:lnTo>
                <a:lnTo>
                  <a:pt x="1610867" y="617219"/>
                </a:lnTo>
                <a:lnTo>
                  <a:pt x="1610867" y="612647"/>
                </a:lnTo>
                <a:close/>
              </a:path>
              <a:path w="1610995" h="623570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1610995" h="623570">
                <a:moveTo>
                  <a:pt x="16001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1600199" y="10667"/>
                </a:lnTo>
                <a:lnTo>
                  <a:pt x="1600199" y="4571"/>
                </a:lnTo>
                <a:close/>
              </a:path>
              <a:path w="1610995" h="623570">
                <a:moveTo>
                  <a:pt x="1610867" y="4571"/>
                </a:moveTo>
                <a:lnTo>
                  <a:pt x="1600199" y="4571"/>
                </a:lnTo>
                <a:lnTo>
                  <a:pt x="1604771" y="10667"/>
                </a:lnTo>
                <a:lnTo>
                  <a:pt x="1610867" y="10667"/>
                </a:lnTo>
                <a:lnTo>
                  <a:pt x="16108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278134" y="4290019"/>
            <a:ext cx="1369695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5450" marR="5080" indent="-413384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Use </a:t>
            </a:r>
            <a:r>
              <a:rPr sz="1600" spc="-5" dirty="0">
                <a:latin typeface="Calibri"/>
                <a:cs typeface="Calibri"/>
              </a:rPr>
              <a:t>l</a:t>
            </a:r>
            <a:r>
              <a:rPr sz="1600" spc="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ght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s</a:t>
            </a:r>
            <a:r>
              <a:rPr sz="1600" spc="-10" dirty="0">
                <a:latin typeface="Calibri"/>
                <a:cs typeface="Calibri"/>
              </a:rPr>
              <a:t>wi</a:t>
            </a:r>
            <a:r>
              <a:rPr sz="1600" spc="-25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ch; b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eak;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416295" y="5138928"/>
            <a:ext cx="1295399" cy="61264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411723" y="5134355"/>
            <a:ext cx="1304925" cy="622300"/>
          </a:xfrm>
          <a:custGeom>
            <a:avLst/>
            <a:gdLst/>
            <a:ahLst/>
            <a:cxnLst/>
            <a:rect l="l" t="t" r="r" b="b"/>
            <a:pathLst>
              <a:path w="1304925" h="622300">
                <a:moveTo>
                  <a:pt x="653795" y="0"/>
                </a:moveTo>
                <a:lnTo>
                  <a:pt x="649223" y="0"/>
                </a:lnTo>
                <a:lnTo>
                  <a:pt x="1523" y="306323"/>
                </a:lnTo>
                <a:lnTo>
                  <a:pt x="0" y="310896"/>
                </a:lnTo>
                <a:lnTo>
                  <a:pt x="1523" y="315467"/>
                </a:lnTo>
                <a:lnTo>
                  <a:pt x="649223" y="621791"/>
                </a:lnTo>
                <a:lnTo>
                  <a:pt x="653795" y="621791"/>
                </a:lnTo>
                <a:lnTo>
                  <a:pt x="663463" y="617219"/>
                </a:lnTo>
                <a:lnTo>
                  <a:pt x="653796" y="617219"/>
                </a:lnTo>
                <a:lnTo>
                  <a:pt x="641604" y="611123"/>
                </a:lnTo>
                <a:lnTo>
                  <a:pt x="637032" y="609599"/>
                </a:lnTo>
                <a:lnTo>
                  <a:pt x="612648" y="597407"/>
                </a:lnTo>
                <a:lnTo>
                  <a:pt x="608076" y="595883"/>
                </a:lnTo>
                <a:lnTo>
                  <a:pt x="583692" y="583691"/>
                </a:lnTo>
                <a:lnTo>
                  <a:pt x="579120" y="582167"/>
                </a:lnTo>
                <a:lnTo>
                  <a:pt x="554736" y="569975"/>
                </a:lnTo>
                <a:lnTo>
                  <a:pt x="550164" y="568451"/>
                </a:lnTo>
                <a:lnTo>
                  <a:pt x="528828" y="557783"/>
                </a:lnTo>
                <a:lnTo>
                  <a:pt x="524256" y="556259"/>
                </a:lnTo>
                <a:lnTo>
                  <a:pt x="499872" y="544067"/>
                </a:lnTo>
                <a:lnTo>
                  <a:pt x="495300" y="542543"/>
                </a:lnTo>
                <a:lnTo>
                  <a:pt x="470916" y="530351"/>
                </a:lnTo>
                <a:lnTo>
                  <a:pt x="466344" y="528827"/>
                </a:lnTo>
                <a:lnTo>
                  <a:pt x="441960" y="516635"/>
                </a:lnTo>
                <a:lnTo>
                  <a:pt x="437388" y="515111"/>
                </a:lnTo>
                <a:lnTo>
                  <a:pt x="416052" y="504443"/>
                </a:lnTo>
                <a:lnTo>
                  <a:pt x="411480" y="502919"/>
                </a:lnTo>
                <a:lnTo>
                  <a:pt x="387096" y="490727"/>
                </a:lnTo>
                <a:lnTo>
                  <a:pt x="382524" y="489203"/>
                </a:lnTo>
                <a:lnTo>
                  <a:pt x="358140" y="477011"/>
                </a:lnTo>
                <a:lnTo>
                  <a:pt x="353568" y="475487"/>
                </a:lnTo>
                <a:lnTo>
                  <a:pt x="329184" y="463295"/>
                </a:lnTo>
                <a:lnTo>
                  <a:pt x="324612" y="461771"/>
                </a:lnTo>
                <a:lnTo>
                  <a:pt x="303276" y="451103"/>
                </a:lnTo>
                <a:lnTo>
                  <a:pt x="298704" y="449579"/>
                </a:lnTo>
                <a:lnTo>
                  <a:pt x="274320" y="437387"/>
                </a:lnTo>
                <a:lnTo>
                  <a:pt x="269748" y="435863"/>
                </a:lnTo>
                <a:lnTo>
                  <a:pt x="245364" y="423671"/>
                </a:lnTo>
                <a:lnTo>
                  <a:pt x="240792" y="422147"/>
                </a:lnTo>
                <a:lnTo>
                  <a:pt x="216408" y="409955"/>
                </a:lnTo>
                <a:lnTo>
                  <a:pt x="211836" y="408431"/>
                </a:lnTo>
                <a:lnTo>
                  <a:pt x="190500" y="397763"/>
                </a:lnTo>
                <a:lnTo>
                  <a:pt x="185928" y="396239"/>
                </a:lnTo>
                <a:lnTo>
                  <a:pt x="161544" y="384047"/>
                </a:lnTo>
                <a:lnTo>
                  <a:pt x="156972" y="382523"/>
                </a:lnTo>
                <a:lnTo>
                  <a:pt x="132588" y="370331"/>
                </a:lnTo>
                <a:lnTo>
                  <a:pt x="128016" y="368807"/>
                </a:lnTo>
                <a:lnTo>
                  <a:pt x="103632" y="356615"/>
                </a:lnTo>
                <a:lnTo>
                  <a:pt x="99060" y="355091"/>
                </a:lnTo>
                <a:lnTo>
                  <a:pt x="77724" y="344423"/>
                </a:lnTo>
                <a:lnTo>
                  <a:pt x="73152" y="342899"/>
                </a:lnTo>
                <a:lnTo>
                  <a:pt x="48768" y="330707"/>
                </a:lnTo>
                <a:lnTo>
                  <a:pt x="44196" y="329183"/>
                </a:lnTo>
                <a:lnTo>
                  <a:pt x="19812" y="316991"/>
                </a:lnTo>
                <a:lnTo>
                  <a:pt x="15240" y="315467"/>
                </a:lnTo>
                <a:lnTo>
                  <a:pt x="6095" y="315467"/>
                </a:lnTo>
                <a:lnTo>
                  <a:pt x="6095" y="306323"/>
                </a:lnTo>
                <a:lnTo>
                  <a:pt x="12192" y="306323"/>
                </a:lnTo>
                <a:lnTo>
                  <a:pt x="30480" y="297179"/>
                </a:lnTo>
                <a:lnTo>
                  <a:pt x="35052" y="295655"/>
                </a:lnTo>
                <a:lnTo>
                  <a:pt x="59436" y="283463"/>
                </a:lnTo>
                <a:lnTo>
                  <a:pt x="64008" y="281939"/>
                </a:lnTo>
                <a:lnTo>
                  <a:pt x="85344" y="271271"/>
                </a:lnTo>
                <a:lnTo>
                  <a:pt x="89916" y="269747"/>
                </a:lnTo>
                <a:lnTo>
                  <a:pt x="114300" y="257555"/>
                </a:lnTo>
                <a:lnTo>
                  <a:pt x="118872" y="256031"/>
                </a:lnTo>
                <a:lnTo>
                  <a:pt x="143256" y="243839"/>
                </a:lnTo>
                <a:lnTo>
                  <a:pt x="147828" y="242315"/>
                </a:lnTo>
                <a:lnTo>
                  <a:pt x="172212" y="230123"/>
                </a:lnTo>
                <a:lnTo>
                  <a:pt x="176784" y="228599"/>
                </a:lnTo>
                <a:lnTo>
                  <a:pt x="198120" y="217931"/>
                </a:lnTo>
                <a:lnTo>
                  <a:pt x="202692" y="216407"/>
                </a:lnTo>
                <a:lnTo>
                  <a:pt x="227076" y="204215"/>
                </a:lnTo>
                <a:lnTo>
                  <a:pt x="231648" y="202691"/>
                </a:lnTo>
                <a:lnTo>
                  <a:pt x="256032" y="190499"/>
                </a:lnTo>
                <a:lnTo>
                  <a:pt x="260604" y="188975"/>
                </a:lnTo>
                <a:lnTo>
                  <a:pt x="284988" y="176783"/>
                </a:lnTo>
                <a:lnTo>
                  <a:pt x="289560" y="175259"/>
                </a:lnTo>
                <a:lnTo>
                  <a:pt x="310896" y="164591"/>
                </a:lnTo>
                <a:lnTo>
                  <a:pt x="315468" y="163067"/>
                </a:lnTo>
                <a:lnTo>
                  <a:pt x="339852" y="150875"/>
                </a:lnTo>
                <a:lnTo>
                  <a:pt x="344424" y="149351"/>
                </a:lnTo>
                <a:lnTo>
                  <a:pt x="368808" y="137159"/>
                </a:lnTo>
                <a:lnTo>
                  <a:pt x="373380" y="135635"/>
                </a:lnTo>
                <a:lnTo>
                  <a:pt x="394716" y="124967"/>
                </a:lnTo>
                <a:lnTo>
                  <a:pt x="399288" y="123443"/>
                </a:lnTo>
                <a:lnTo>
                  <a:pt x="423672" y="111251"/>
                </a:lnTo>
                <a:lnTo>
                  <a:pt x="428244" y="109727"/>
                </a:lnTo>
                <a:lnTo>
                  <a:pt x="452628" y="97535"/>
                </a:lnTo>
                <a:lnTo>
                  <a:pt x="457200" y="96011"/>
                </a:lnTo>
                <a:lnTo>
                  <a:pt x="481584" y="83819"/>
                </a:lnTo>
                <a:lnTo>
                  <a:pt x="486156" y="82295"/>
                </a:lnTo>
                <a:lnTo>
                  <a:pt x="507492" y="71627"/>
                </a:lnTo>
                <a:lnTo>
                  <a:pt x="512064" y="70103"/>
                </a:lnTo>
                <a:lnTo>
                  <a:pt x="536448" y="57911"/>
                </a:lnTo>
                <a:lnTo>
                  <a:pt x="541020" y="56387"/>
                </a:lnTo>
                <a:lnTo>
                  <a:pt x="565404" y="44195"/>
                </a:lnTo>
                <a:lnTo>
                  <a:pt x="569976" y="42671"/>
                </a:lnTo>
                <a:lnTo>
                  <a:pt x="594360" y="30479"/>
                </a:lnTo>
                <a:lnTo>
                  <a:pt x="598932" y="28955"/>
                </a:lnTo>
                <a:lnTo>
                  <a:pt x="620268" y="18287"/>
                </a:lnTo>
                <a:lnTo>
                  <a:pt x="624840" y="16763"/>
                </a:lnTo>
                <a:lnTo>
                  <a:pt x="649224" y="4571"/>
                </a:lnTo>
                <a:lnTo>
                  <a:pt x="663462" y="4571"/>
                </a:lnTo>
                <a:lnTo>
                  <a:pt x="653795" y="0"/>
                </a:lnTo>
                <a:close/>
              </a:path>
              <a:path w="1304925" h="622300">
                <a:moveTo>
                  <a:pt x="1292224" y="313245"/>
                </a:moveTo>
                <a:lnTo>
                  <a:pt x="1272540" y="323087"/>
                </a:lnTo>
                <a:lnTo>
                  <a:pt x="1267968" y="324611"/>
                </a:lnTo>
                <a:lnTo>
                  <a:pt x="1246632" y="335279"/>
                </a:lnTo>
                <a:lnTo>
                  <a:pt x="1242060" y="336803"/>
                </a:lnTo>
                <a:lnTo>
                  <a:pt x="1217676" y="348995"/>
                </a:lnTo>
                <a:lnTo>
                  <a:pt x="1213104" y="350519"/>
                </a:lnTo>
                <a:lnTo>
                  <a:pt x="1188720" y="362711"/>
                </a:lnTo>
                <a:lnTo>
                  <a:pt x="1184148" y="364235"/>
                </a:lnTo>
                <a:lnTo>
                  <a:pt x="1159764" y="376427"/>
                </a:lnTo>
                <a:lnTo>
                  <a:pt x="1155192" y="377951"/>
                </a:lnTo>
                <a:lnTo>
                  <a:pt x="1133856" y="388619"/>
                </a:lnTo>
                <a:lnTo>
                  <a:pt x="1129284" y="390143"/>
                </a:lnTo>
                <a:lnTo>
                  <a:pt x="1104900" y="402335"/>
                </a:lnTo>
                <a:lnTo>
                  <a:pt x="1100328" y="403859"/>
                </a:lnTo>
                <a:lnTo>
                  <a:pt x="1075944" y="416051"/>
                </a:lnTo>
                <a:lnTo>
                  <a:pt x="1071372" y="417575"/>
                </a:lnTo>
                <a:lnTo>
                  <a:pt x="1046988" y="429767"/>
                </a:lnTo>
                <a:lnTo>
                  <a:pt x="1042416" y="431291"/>
                </a:lnTo>
                <a:lnTo>
                  <a:pt x="1021080" y="441959"/>
                </a:lnTo>
                <a:lnTo>
                  <a:pt x="1016508" y="443483"/>
                </a:lnTo>
                <a:lnTo>
                  <a:pt x="992124" y="455675"/>
                </a:lnTo>
                <a:lnTo>
                  <a:pt x="987552" y="457199"/>
                </a:lnTo>
                <a:lnTo>
                  <a:pt x="963168" y="469391"/>
                </a:lnTo>
                <a:lnTo>
                  <a:pt x="958596" y="470915"/>
                </a:lnTo>
                <a:lnTo>
                  <a:pt x="937260" y="481583"/>
                </a:lnTo>
                <a:lnTo>
                  <a:pt x="932688" y="483107"/>
                </a:lnTo>
                <a:lnTo>
                  <a:pt x="908304" y="495299"/>
                </a:lnTo>
                <a:lnTo>
                  <a:pt x="903732" y="496823"/>
                </a:lnTo>
                <a:lnTo>
                  <a:pt x="879348" y="509015"/>
                </a:lnTo>
                <a:lnTo>
                  <a:pt x="874776" y="510539"/>
                </a:lnTo>
                <a:lnTo>
                  <a:pt x="850392" y="522731"/>
                </a:lnTo>
                <a:lnTo>
                  <a:pt x="845820" y="524255"/>
                </a:lnTo>
                <a:lnTo>
                  <a:pt x="824484" y="534923"/>
                </a:lnTo>
                <a:lnTo>
                  <a:pt x="819912" y="536447"/>
                </a:lnTo>
                <a:lnTo>
                  <a:pt x="795528" y="548639"/>
                </a:lnTo>
                <a:lnTo>
                  <a:pt x="790956" y="550163"/>
                </a:lnTo>
                <a:lnTo>
                  <a:pt x="766572" y="562355"/>
                </a:lnTo>
                <a:lnTo>
                  <a:pt x="762000" y="563879"/>
                </a:lnTo>
                <a:lnTo>
                  <a:pt x="737616" y="576071"/>
                </a:lnTo>
                <a:lnTo>
                  <a:pt x="733044" y="577595"/>
                </a:lnTo>
                <a:lnTo>
                  <a:pt x="711708" y="588263"/>
                </a:lnTo>
                <a:lnTo>
                  <a:pt x="707136" y="589787"/>
                </a:lnTo>
                <a:lnTo>
                  <a:pt x="682752" y="601979"/>
                </a:lnTo>
                <a:lnTo>
                  <a:pt x="678180" y="603503"/>
                </a:lnTo>
                <a:lnTo>
                  <a:pt x="653796" y="615695"/>
                </a:lnTo>
                <a:lnTo>
                  <a:pt x="653796" y="617219"/>
                </a:lnTo>
                <a:lnTo>
                  <a:pt x="663463" y="617219"/>
                </a:lnTo>
                <a:lnTo>
                  <a:pt x="1301495" y="315467"/>
                </a:lnTo>
                <a:lnTo>
                  <a:pt x="1296923" y="315467"/>
                </a:lnTo>
                <a:lnTo>
                  <a:pt x="1292224" y="313245"/>
                </a:lnTo>
                <a:close/>
              </a:path>
              <a:path w="1304925" h="622300">
                <a:moveTo>
                  <a:pt x="9144" y="312419"/>
                </a:moveTo>
                <a:lnTo>
                  <a:pt x="6095" y="312419"/>
                </a:lnTo>
                <a:lnTo>
                  <a:pt x="6095" y="315467"/>
                </a:lnTo>
                <a:lnTo>
                  <a:pt x="10795" y="313245"/>
                </a:lnTo>
                <a:lnTo>
                  <a:pt x="9144" y="312419"/>
                </a:lnTo>
                <a:close/>
              </a:path>
              <a:path w="1304925" h="622300">
                <a:moveTo>
                  <a:pt x="10795" y="313245"/>
                </a:moveTo>
                <a:lnTo>
                  <a:pt x="6095" y="315467"/>
                </a:lnTo>
                <a:lnTo>
                  <a:pt x="15240" y="315467"/>
                </a:lnTo>
                <a:lnTo>
                  <a:pt x="10795" y="313245"/>
                </a:lnTo>
                <a:close/>
              </a:path>
              <a:path w="1304925" h="622300">
                <a:moveTo>
                  <a:pt x="1296923" y="310896"/>
                </a:moveTo>
                <a:lnTo>
                  <a:pt x="1292224" y="313245"/>
                </a:lnTo>
                <a:lnTo>
                  <a:pt x="1296923" y="315467"/>
                </a:lnTo>
                <a:lnTo>
                  <a:pt x="1296923" y="310896"/>
                </a:lnTo>
                <a:close/>
              </a:path>
              <a:path w="1304925" h="622300">
                <a:moveTo>
                  <a:pt x="1301495" y="306323"/>
                </a:moveTo>
                <a:lnTo>
                  <a:pt x="1296923" y="306323"/>
                </a:lnTo>
                <a:lnTo>
                  <a:pt x="1296923" y="308609"/>
                </a:lnTo>
                <a:lnTo>
                  <a:pt x="1298448" y="309371"/>
                </a:lnTo>
                <a:lnTo>
                  <a:pt x="1296924" y="310895"/>
                </a:lnTo>
                <a:lnTo>
                  <a:pt x="1296923" y="315467"/>
                </a:lnTo>
                <a:lnTo>
                  <a:pt x="1301496" y="315467"/>
                </a:lnTo>
                <a:lnTo>
                  <a:pt x="1304543" y="310895"/>
                </a:lnTo>
                <a:lnTo>
                  <a:pt x="1301495" y="306323"/>
                </a:lnTo>
                <a:close/>
              </a:path>
              <a:path w="1304925" h="622300">
                <a:moveTo>
                  <a:pt x="6095" y="306323"/>
                </a:moveTo>
                <a:lnTo>
                  <a:pt x="6095" y="312419"/>
                </a:lnTo>
                <a:lnTo>
                  <a:pt x="6096" y="309371"/>
                </a:lnTo>
                <a:lnTo>
                  <a:pt x="9228" y="307805"/>
                </a:lnTo>
                <a:lnTo>
                  <a:pt x="6095" y="306323"/>
                </a:lnTo>
                <a:close/>
              </a:path>
              <a:path w="1304925" h="622300">
                <a:moveTo>
                  <a:pt x="1296923" y="306323"/>
                </a:moveTo>
                <a:lnTo>
                  <a:pt x="1294574" y="307435"/>
                </a:lnTo>
                <a:lnTo>
                  <a:pt x="1296923" y="308609"/>
                </a:lnTo>
                <a:lnTo>
                  <a:pt x="1296923" y="306323"/>
                </a:lnTo>
                <a:close/>
              </a:path>
              <a:path w="1304925" h="622300">
                <a:moveTo>
                  <a:pt x="12192" y="306323"/>
                </a:moveTo>
                <a:lnTo>
                  <a:pt x="6095" y="306323"/>
                </a:lnTo>
                <a:lnTo>
                  <a:pt x="9228" y="307805"/>
                </a:lnTo>
                <a:lnTo>
                  <a:pt x="12192" y="306323"/>
                </a:lnTo>
                <a:close/>
              </a:path>
              <a:path w="1304925" h="622300">
                <a:moveTo>
                  <a:pt x="663462" y="4571"/>
                </a:moveTo>
                <a:lnTo>
                  <a:pt x="653796" y="4571"/>
                </a:lnTo>
                <a:lnTo>
                  <a:pt x="662940" y="9143"/>
                </a:lnTo>
                <a:lnTo>
                  <a:pt x="667512" y="10667"/>
                </a:lnTo>
                <a:lnTo>
                  <a:pt x="691896" y="22859"/>
                </a:lnTo>
                <a:lnTo>
                  <a:pt x="696468" y="24383"/>
                </a:lnTo>
                <a:lnTo>
                  <a:pt x="720852" y="36575"/>
                </a:lnTo>
                <a:lnTo>
                  <a:pt x="725424" y="38099"/>
                </a:lnTo>
                <a:lnTo>
                  <a:pt x="746760" y="48767"/>
                </a:lnTo>
                <a:lnTo>
                  <a:pt x="751332" y="50291"/>
                </a:lnTo>
                <a:lnTo>
                  <a:pt x="775716" y="62483"/>
                </a:lnTo>
                <a:lnTo>
                  <a:pt x="780288" y="64007"/>
                </a:lnTo>
                <a:lnTo>
                  <a:pt x="804672" y="76199"/>
                </a:lnTo>
                <a:lnTo>
                  <a:pt x="809244" y="77723"/>
                </a:lnTo>
                <a:lnTo>
                  <a:pt x="833628" y="89915"/>
                </a:lnTo>
                <a:lnTo>
                  <a:pt x="838200" y="91439"/>
                </a:lnTo>
                <a:lnTo>
                  <a:pt x="859536" y="102107"/>
                </a:lnTo>
                <a:lnTo>
                  <a:pt x="864108" y="103631"/>
                </a:lnTo>
                <a:lnTo>
                  <a:pt x="888492" y="115823"/>
                </a:lnTo>
                <a:lnTo>
                  <a:pt x="893064" y="117347"/>
                </a:lnTo>
                <a:lnTo>
                  <a:pt x="917448" y="129539"/>
                </a:lnTo>
                <a:lnTo>
                  <a:pt x="922020" y="131063"/>
                </a:lnTo>
                <a:lnTo>
                  <a:pt x="946404" y="143255"/>
                </a:lnTo>
                <a:lnTo>
                  <a:pt x="950976" y="144779"/>
                </a:lnTo>
                <a:lnTo>
                  <a:pt x="972312" y="155447"/>
                </a:lnTo>
                <a:lnTo>
                  <a:pt x="976884" y="156971"/>
                </a:lnTo>
                <a:lnTo>
                  <a:pt x="1001268" y="169163"/>
                </a:lnTo>
                <a:lnTo>
                  <a:pt x="1005840" y="170687"/>
                </a:lnTo>
                <a:lnTo>
                  <a:pt x="1030224" y="182879"/>
                </a:lnTo>
                <a:lnTo>
                  <a:pt x="1034796" y="184403"/>
                </a:lnTo>
                <a:lnTo>
                  <a:pt x="1059180" y="196595"/>
                </a:lnTo>
                <a:lnTo>
                  <a:pt x="1063752" y="198119"/>
                </a:lnTo>
                <a:lnTo>
                  <a:pt x="1085088" y="208787"/>
                </a:lnTo>
                <a:lnTo>
                  <a:pt x="1089660" y="210311"/>
                </a:lnTo>
                <a:lnTo>
                  <a:pt x="1114044" y="222503"/>
                </a:lnTo>
                <a:lnTo>
                  <a:pt x="1118616" y="224027"/>
                </a:lnTo>
                <a:lnTo>
                  <a:pt x="1143000" y="236219"/>
                </a:lnTo>
                <a:lnTo>
                  <a:pt x="1147572" y="237743"/>
                </a:lnTo>
                <a:lnTo>
                  <a:pt x="1171956" y="249935"/>
                </a:lnTo>
                <a:lnTo>
                  <a:pt x="1176528" y="251459"/>
                </a:lnTo>
                <a:lnTo>
                  <a:pt x="1197864" y="262127"/>
                </a:lnTo>
                <a:lnTo>
                  <a:pt x="1202436" y="263651"/>
                </a:lnTo>
                <a:lnTo>
                  <a:pt x="1226820" y="275843"/>
                </a:lnTo>
                <a:lnTo>
                  <a:pt x="1231392" y="277367"/>
                </a:lnTo>
                <a:lnTo>
                  <a:pt x="1255776" y="289559"/>
                </a:lnTo>
                <a:lnTo>
                  <a:pt x="1260348" y="291083"/>
                </a:lnTo>
                <a:lnTo>
                  <a:pt x="1284732" y="303275"/>
                </a:lnTo>
                <a:lnTo>
                  <a:pt x="1289304" y="304799"/>
                </a:lnTo>
                <a:lnTo>
                  <a:pt x="1294574" y="307435"/>
                </a:lnTo>
                <a:lnTo>
                  <a:pt x="1296923" y="306323"/>
                </a:lnTo>
                <a:lnTo>
                  <a:pt x="1301495" y="306323"/>
                </a:lnTo>
                <a:lnTo>
                  <a:pt x="663462" y="4571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416295" y="5138928"/>
            <a:ext cx="1295399" cy="61264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411723" y="5134355"/>
            <a:ext cx="1304925" cy="622300"/>
          </a:xfrm>
          <a:custGeom>
            <a:avLst/>
            <a:gdLst/>
            <a:ahLst/>
            <a:cxnLst/>
            <a:rect l="l" t="t" r="r" b="b"/>
            <a:pathLst>
              <a:path w="1304925" h="622300">
                <a:moveTo>
                  <a:pt x="653795" y="0"/>
                </a:moveTo>
                <a:lnTo>
                  <a:pt x="649223" y="0"/>
                </a:lnTo>
                <a:lnTo>
                  <a:pt x="1523" y="306323"/>
                </a:lnTo>
                <a:lnTo>
                  <a:pt x="0" y="310895"/>
                </a:lnTo>
                <a:lnTo>
                  <a:pt x="1523" y="315467"/>
                </a:lnTo>
                <a:lnTo>
                  <a:pt x="649223" y="621791"/>
                </a:lnTo>
                <a:lnTo>
                  <a:pt x="653795" y="621791"/>
                </a:lnTo>
                <a:lnTo>
                  <a:pt x="673130" y="612647"/>
                </a:lnTo>
                <a:lnTo>
                  <a:pt x="649223" y="612647"/>
                </a:lnTo>
                <a:lnTo>
                  <a:pt x="651509" y="611566"/>
                </a:lnTo>
                <a:lnTo>
                  <a:pt x="25430" y="315467"/>
                </a:lnTo>
                <a:lnTo>
                  <a:pt x="6095" y="315467"/>
                </a:lnTo>
                <a:lnTo>
                  <a:pt x="6095" y="306323"/>
                </a:lnTo>
                <a:lnTo>
                  <a:pt x="25430" y="306323"/>
                </a:lnTo>
                <a:lnTo>
                  <a:pt x="651509" y="10225"/>
                </a:lnTo>
                <a:lnTo>
                  <a:pt x="649223" y="9143"/>
                </a:lnTo>
                <a:lnTo>
                  <a:pt x="673130" y="9143"/>
                </a:lnTo>
                <a:lnTo>
                  <a:pt x="653795" y="0"/>
                </a:lnTo>
                <a:close/>
              </a:path>
              <a:path w="1304925" h="622300">
                <a:moveTo>
                  <a:pt x="651509" y="611566"/>
                </a:moveTo>
                <a:lnTo>
                  <a:pt x="649223" y="612647"/>
                </a:lnTo>
                <a:lnTo>
                  <a:pt x="653795" y="612647"/>
                </a:lnTo>
                <a:lnTo>
                  <a:pt x="651509" y="611566"/>
                </a:lnTo>
                <a:close/>
              </a:path>
              <a:path w="1304925" h="622300">
                <a:moveTo>
                  <a:pt x="1287256" y="310895"/>
                </a:moveTo>
                <a:lnTo>
                  <a:pt x="651509" y="611566"/>
                </a:lnTo>
                <a:lnTo>
                  <a:pt x="653795" y="612647"/>
                </a:lnTo>
                <a:lnTo>
                  <a:pt x="673130" y="612647"/>
                </a:lnTo>
                <a:lnTo>
                  <a:pt x="1301495" y="315467"/>
                </a:lnTo>
                <a:lnTo>
                  <a:pt x="1296923" y="315467"/>
                </a:lnTo>
                <a:lnTo>
                  <a:pt x="1287256" y="310895"/>
                </a:lnTo>
                <a:close/>
              </a:path>
              <a:path w="1304925" h="622300">
                <a:moveTo>
                  <a:pt x="6095" y="306323"/>
                </a:moveTo>
                <a:lnTo>
                  <a:pt x="6095" y="315467"/>
                </a:lnTo>
                <a:lnTo>
                  <a:pt x="15763" y="310895"/>
                </a:lnTo>
                <a:lnTo>
                  <a:pt x="6095" y="306323"/>
                </a:lnTo>
                <a:close/>
              </a:path>
              <a:path w="1304925" h="622300">
                <a:moveTo>
                  <a:pt x="15763" y="310895"/>
                </a:moveTo>
                <a:lnTo>
                  <a:pt x="6095" y="315467"/>
                </a:lnTo>
                <a:lnTo>
                  <a:pt x="25430" y="315467"/>
                </a:lnTo>
                <a:lnTo>
                  <a:pt x="15763" y="310895"/>
                </a:lnTo>
                <a:close/>
              </a:path>
              <a:path w="1304925" h="622300">
                <a:moveTo>
                  <a:pt x="1296923" y="306323"/>
                </a:moveTo>
                <a:lnTo>
                  <a:pt x="1287256" y="310895"/>
                </a:lnTo>
                <a:lnTo>
                  <a:pt x="1296923" y="315467"/>
                </a:lnTo>
                <a:lnTo>
                  <a:pt x="1296923" y="306323"/>
                </a:lnTo>
                <a:close/>
              </a:path>
              <a:path w="1304925" h="622300">
                <a:moveTo>
                  <a:pt x="1301495" y="306323"/>
                </a:moveTo>
                <a:lnTo>
                  <a:pt x="1296923" y="306323"/>
                </a:lnTo>
                <a:lnTo>
                  <a:pt x="1296923" y="315467"/>
                </a:lnTo>
                <a:lnTo>
                  <a:pt x="1301495" y="315467"/>
                </a:lnTo>
                <a:lnTo>
                  <a:pt x="1304543" y="310895"/>
                </a:lnTo>
                <a:lnTo>
                  <a:pt x="1301495" y="306323"/>
                </a:lnTo>
                <a:close/>
              </a:path>
              <a:path w="1304925" h="622300">
                <a:moveTo>
                  <a:pt x="25430" y="306323"/>
                </a:moveTo>
                <a:lnTo>
                  <a:pt x="6095" y="306323"/>
                </a:lnTo>
                <a:lnTo>
                  <a:pt x="15763" y="310895"/>
                </a:lnTo>
                <a:lnTo>
                  <a:pt x="25430" y="306323"/>
                </a:lnTo>
                <a:close/>
              </a:path>
              <a:path w="1304925" h="622300">
                <a:moveTo>
                  <a:pt x="673130" y="9143"/>
                </a:moveTo>
                <a:lnTo>
                  <a:pt x="653795" y="9143"/>
                </a:lnTo>
                <a:lnTo>
                  <a:pt x="651509" y="10225"/>
                </a:lnTo>
                <a:lnTo>
                  <a:pt x="1287256" y="310895"/>
                </a:lnTo>
                <a:lnTo>
                  <a:pt x="1296923" y="306323"/>
                </a:lnTo>
                <a:lnTo>
                  <a:pt x="1301495" y="306323"/>
                </a:lnTo>
                <a:lnTo>
                  <a:pt x="673130" y="9143"/>
                </a:lnTo>
                <a:close/>
              </a:path>
              <a:path w="1304925" h="622300">
                <a:moveTo>
                  <a:pt x="653795" y="9143"/>
                </a:moveTo>
                <a:lnTo>
                  <a:pt x="649223" y="9143"/>
                </a:lnTo>
                <a:lnTo>
                  <a:pt x="651509" y="10225"/>
                </a:lnTo>
                <a:lnTo>
                  <a:pt x="653795" y="9143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895928" y="5337223"/>
            <a:ext cx="3352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.</a:t>
            </a:r>
            <a:r>
              <a:rPr sz="180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284719" y="5137404"/>
            <a:ext cx="1533525" cy="622300"/>
          </a:xfrm>
          <a:custGeom>
            <a:avLst/>
            <a:gdLst/>
            <a:ahLst/>
            <a:cxnLst/>
            <a:rect l="l" t="t" r="r" b="b"/>
            <a:pathLst>
              <a:path w="1533525" h="622300">
                <a:moveTo>
                  <a:pt x="1528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17219"/>
                </a:lnTo>
                <a:lnTo>
                  <a:pt x="1523" y="620267"/>
                </a:lnTo>
                <a:lnTo>
                  <a:pt x="4571" y="621791"/>
                </a:lnTo>
                <a:lnTo>
                  <a:pt x="1528571" y="621791"/>
                </a:lnTo>
                <a:lnTo>
                  <a:pt x="1531619" y="620267"/>
                </a:lnTo>
                <a:lnTo>
                  <a:pt x="1533143" y="617219"/>
                </a:lnTo>
                <a:lnTo>
                  <a:pt x="4572" y="617219"/>
                </a:lnTo>
                <a:lnTo>
                  <a:pt x="4572" y="4571"/>
                </a:lnTo>
                <a:lnTo>
                  <a:pt x="1533143" y="4571"/>
                </a:lnTo>
                <a:lnTo>
                  <a:pt x="1531619" y="1523"/>
                </a:lnTo>
                <a:lnTo>
                  <a:pt x="1528571" y="0"/>
                </a:lnTo>
                <a:close/>
              </a:path>
              <a:path w="1533525" h="622300">
                <a:moveTo>
                  <a:pt x="1528572" y="4571"/>
                </a:moveTo>
                <a:lnTo>
                  <a:pt x="1528572" y="617219"/>
                </a:lnTo>
                <a:lnTo>
                  <a:pt x="1533143" y="617219"/>
                </a:lnTo>
                <a:lnTo>
                  <a:pt x="1533143" y="4571"/>
                </a:lnTo>
                <a:lnTo>
                  <a:pt x="1528572" y="4571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289292" y="5141976"/>
            <a:ext cx="1523999" cy="61264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284719" y="5137404"/>
            <a:ext cx="1533525" cy="622300"/>
          </a:xfrm>
          <a:custGeom>
            <a:avLst/>
            <a:gdLst/>
            <a:ahLst/>
            <a:cxnLst/>
            <a:rect l="l" t="t" r="r" b="b"/>
            <a:pathLst>
              <a:path w="1533525" h="622300">
                <a:moveTo>
                  <a:pt x="1528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17219"/>
                </a:lnTo>
                <a:lnTo>
                  <a:pt x="1523" y="620267"/>
                </a:lnTo>
                <a:lnTo>
                  <a:pt x="4571" y="621791"/>
                </a:lnTo>
                <a:lnTo>
                  <a:pt x="1528571" y="621791"/>
                </a:lnTo>
                <a:lnTo>
                  <a:pt x="1531619" y="620267"/>
                </a:lnTo>
                <a:lnTo>
                  <a:pt x="1533143" y="617219"/>
                </a:lnTo>
                <a:lnTo>
                  <a:pt x="9143" y="617219"/>
                </a:lnTo>
                <a:lnTo>
                  <a:pt x="4571" y="612647"/>
                </a:lnTo>
                <a:lnTo>
                  <a:pt x="9143" y="612647"/>
                </a:lnTo>
                <a:lnTo>
                  <a:pt x="9143" y="9143"/>
                </a:lnTo>
                <a:lnTo>
                  <a:pt x="4571" y="9143"/>
                </a:lnTo>
                <a:lnTo>
                  <a:pt x="9143" y="4571"/>
                </a:lnTo>
                <a:lnTo>
                  <a:pt x="1533143" y="4571"/>
                </a:lnTo>
                <a:lnTo>
                  <a:pt x="1531619" y="1523"/>
                </a:lnTo>
                <a:lnTo>
                  <a:pt x="1528571" y="0"/>
                </a:lnTo>
                <a:close/>
              </a:path>
              <a:path w="1533525" h="622300">
                <a:moveTo>
                  <a:pt x="9143" y="612647"/>
                </a:moveTo>
                <a:lnTo>
                  <a:pt x="4571" y="612647"/>
                </a:lnTo>
                <a:lnTo>
                  <a:pt x="9143" y="617219"/>
                </a:lnTo>
                <a:lnTo>
                  <a:pt x="9143" y="612647"/>
                </a:lnTo>
                <a:close/>
              </a:path>
              <a:path w="1533525" h="622300">
                <a:moveTo>
                  <a:pt x="1523999" y="612647"/>
                </a:moveTo>
                <a:lnTo>
                  <a:pt x="9143" y="612647"/>
                </a:lnTo>
                <a:lnTo>
                  <a:pt x="9143" y="617219"/>
                </a:lnTo>
                <a:lnTo>
                  <a:pt x="1523999" y="617219"/>
                </a:lnTo>
                <a:lnTo>
                  <a:pt x="1523999" y="612647"/>
                </a:lnTo>
                <a:close/>
              </a:path>
              <a:path w="1533525" h="622300">
                <a:moveTo>
                  <a:pt x="1523999" y="4571"/>
                </a:moveTo>
                <a:lnTo>
                  <a:pt x="1523999" y="617219"/>
                </a:lnTo>
                <a:lnTo>
                  <a:pt x="1528571" y="612647"/>
                </a:lnTo>
                <a:lnTo>
                  <a:pt x="1533143" y="612647"/>
                </a:lnTo>
                <a:lnTo>
                  <a:pt x="1533143" y="9143"/>
                </a:lnTo>
                <a:lnTo>
                  <a:pt x="1528571" y="9143"/>
                </a:lnTo>
                <a:lnTo>
                  <a:pt x="1523999" y="4571"/>
                </a:lnTo>
                <a:close/>
              </a:path>
              <a:path w="1533525" h="622300">
                <a:moveTo>
                  <a:pt x="1533143" y="612647"/>
                </a:moveTo>
                <a:lnTo>
                  <a:pt x="1528571" y="612647"/>
                </a:lnTo>
                <a:lnTo>
                  <a:pt x="1523999" y="617219"/>
                </a:lnTo>
                <a:lnTo>
                  <a:pt x="1533143" y="617219"/>
                </a:lnTo>
                <a:lnTo>
                  <a:pt x="1533143" y="612647"/>
                </a:lnTo>
                <a:close/>
              </a:path>
              <a:path w="1533525" h="622300">
                <a:moveTo>
                  <a:pt x="9143" y="4571"/>
                </a:moveTo>
                <a:lnTo>
                  <a:pt x="4571" y="9143"/>
                </a:lnTo>
                <a:lnTo>
                  <a:pt x="9143" y="9143"/>
                </a:lnTo>
                <a:lnTo>
                  <a:pt x="9143" y="4571"/>
                </a:lnTo>
                <a:close/>
              </a:path>
              <a:path w="1533525" h="622300">
                <a:moveTo>
                  <a:pt x="1523999" y="4571"/>
                </a:moveTo>
                <a:lnTo>
                  <a:pt x="9143" y="4571"/>
                </a:lnTo>
                <a:lnTo>
                  <a:pt x="9143" y="9143"/>
                </a:lnTo>
                <a:lnTo>
                  <a:pt x="1523999" y="9143"/>
                </a:lnTo>
                <a:lnTo>
                  <a:pt x="1523999" y="4571"/>
                </a:lnTo>
                <a:close/>
              </a:path>
              <a:path w="1533525" h="622300">
                <a:moveTo>
                  <a:pt x="1533143" y="4571"/>
                </a:moveTo>
                <a:lnTo>
                  <a:pt x="1523999" y="4571"/>
                </a:lnTo>
                <a:lnTo>
                  <a:pt x="1528571" y="9143"/>
                </a:lnTo>
                <a:lnTo>
                  <a:pt x="1533143" y="9143"/>
                </a:lnTo>
                <a:lnTo>
                  <a:pt x="1533143" y="4571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7410697" y="5230315"/>
            <a:ext cx="1282700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0" marR="5080" indent="-368935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Use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25" dirty="0">
                <a:latin typeface="Calibri"/>
                <a:cs typeface="Calibri"/>
              </a:rPr>
              <a:t>.</a:t>
            </a:r>
            <a:r>
              <a:rPr sz="1600" spc="-10" dirty="0">
                <a:latin typeface="Calibri"/>
                <a:cs typeface="Calibri"/>
              </a:rPr>
              <a:t>C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s</a:t>
            </a:r>
            <a:r>
              <a:rPr sz="1600" spc="-10" dirty="0">
                <a:latin typeface="Calibri"/>
                <a:cs typeface="Calibri"/>
              </a:rPr>
              <a:t>wi</a:t>
            </a:r>
            <a:r>
              <a:rPr sz="1600" spc="-25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ch; b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eak;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344667" y="6091428"/>
            <a:ext cx="1457325" cy="623570"/>
          </a:xfrm>
          <a:custGeom>
            <a:avLst/>
            <a:gdLst/>
            <a:ahLst/>
            <a:cxnLst/>
            <a:rect l="l" t="t" r="r" b="b"/>
            <a:pathLst>
              <a:path w="1457325" h="623570">
                <a:moveTo>
                  <a:pt x="14523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17219"/>
                </a:lnTo>
                <a:lnTo>
                  <a:pt x="1523" y="621791"/>
                </a:lnTo>
                <a:lnTo>
                  <a:pt x="4571" y="623315"/>
                </a:lnTo>
                <a:lnTo>
                  <a:pt x="1452371" y="623315"/>
                </a:lnTo>
                <a:lnTo>
                  <a:pt x="1455419" y="621791"/>
                </a:lnTo>
                <a:lnTo>
                  <a:pt x="1456943" y="617219"/>
                </a:lnTo>
                <a:lnTo>
                  <a:pt x="4572" y="617219"/>
                </a:lnTo>
                <a:lnTo>
                  <a:pt x="4572" y="4571"/>
                </a:lnTo>
                <a:lnTo>
                  <a:pt x="1456943" y="4571"/>
                </a:lnTo>
                <a:lnTo>
                  <a:pt x="1455419" y="1523"/>
                </a:lnTo>
                <a:lnTo>
                  <a:pt x="1452371" y="0"/>
                </a:lnTo>
                <a:close/>
              </a:path>
              <a:path w="1457325" h="623570">
                <a:moveTo>
                  <a:pt x="1452372" y="4571"/>
                </a:moveTo>
                <a:lnTo>
                  <a:pt x="1452372" y="617219"/>
                </a:lnTo>
                <a:lnTo>
                  <a:pt x="1456943" y="617219"/>
                </a:lnTo>
                <a:lnTo>
                  <a:pt x="1456943" y="4571"/>
                </a:lnTo>
                <a:lnTo>
                  <a:pt x="1452372" y="4571"/>
                </a:lnTo>
                <a:close/>
              </a:path>
            </a:pathLst>
          </a:custGeom>
          <a:solidFill>
            <a:srgbClr val="7D6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349240" y="6096000"/>
            <a:ext cx="1447799" cy="61264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44667" y="6091428"/>
            <a:ext cx="1457325" cy="623570"/>
          </a:xfrm>
          <a:custGeom>
            <a:avLst/>
            <a:gdLst/>
            <a:ahLst/>
            <a:cxnLst/>
            <a:rect l="l" t="t" r="r" b="b"/>
            <a:pathLst>
              <a:path w="1457325" h="623570">
                <a:moveTo>
                  <a:pt x="14523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17219"/>
                </a:lnTo>
                <a:lnTo>
                  <a:pt x="1523" y="621791"/>
                </a:lnTo>
                <a:lnTo>
                  <a:pt x="4571" y="623315"/>
                </a:lnTo>
                <a:lnTo>
                  <a:pt x="1452371" y="623315"/>
                </a:lnTo>
                <a:lnTo>
                  <a:pt x="1455419" y="621791"/>
                </a:lnTo>
                <a:lnTo>
                  <a:pt x="1456943" y="617219"/>
                </a:lnTo>
                <a:lnTo>
                  <a:pt x="9143" y="617219"/>
                </a:lnTo>
                <a:lnTo>
                  <a:pt x="4571" y="612647"/>
                </a:lnTo>
                <a:lnTo>
                  <a:pt x="9143" y="612647"/>
                </a:lnTo>
                <a:lnTo>
                  <a:pt x="9143" y="10667"/>
                </a:lnTo>
                <a:lnTo>
                  <a:pt x="4571" y="10667"/>
                </a:lnTo>
                <a:lnTo>
                  <a:pt x="9143" y="4571"/>
                </a:lnTo>
                <a:lnTo>
                  <a:pt x="1456943" y="4571"/>
                </a:lnTo>
                <a:lnTo>
                  <a:pt x="1455419" y="1523"/>
                </a:lnTo>
                <a:lnTo>
                  <a:pt x="1452371" y="0"/>
                </a:lnTo>
                <a:close/>
              </a:path>
              <a:path w="1457325" h="623570">
                <a:moveTo>
                  <a:pt x="9143" y="612647"/>
                </a:moveTo>
                <a:lnTo>
                  <a:pt x="4571" y="612647"/>
                </a:lnTo>
                <a:lnTo>
                  <a:pt x="9143" y="617219"/>
                </a:lnTo>
                <a:lnTo>
                  <a:pt x="9143" y="612647"/>
                </a:lnTo>
                <a:close/>
              </a:path>
              <a:path w="1457325" h="623570">
                <a:moveTo>
                  <a:pt x="1447799" y="612647"/>
                </a:moveTo>
                <a:lnTo>
                  <a:pt x="9143" y="612647"/>
                </a:lnTo>
                <a:lnTo>
                  <a:pt x="9143" y="617219"/>
                </a:lnTo>
                <a:lnTo>
                  <a:pt x="1447799" y="617219"/>
                </a:lnTo>
                <a:lnTo>
                  <a:pt x="1447799" y="612647"/>
                </a:lnTo>
                <a:close/>
              </a:path>
              <a:path w="1457325" h="623570">
                <a:moveTo>
                  <a:pt x="1447799" y="4571"/>
                </a:moveTo>
                <a:lnTo>
                  <a:pt x="1447799" y="617219"/>
                </a:lnTo>
                <a:lnTo>
                  <a:pt x="1452371" y="612647"/>
                </a:lnTo>
                <a:lnTo>
                  <a:pt x="1456943" y="612647"/>
                </a:lnTo>
                <a:lnTo>
                  <a:pt x="1456943" y="10667"/>
                </a:lnTo>
                <a:lnTo>
                  <a:pt x="1452371" y="10667"/>
                </a:lnTo>
                <a:lnTo>
                  <a:pt x="1447799" y="4571"/>
                </a:lnTo>
                <a:close/>
              </a:path>
              <a:path w="1457325" h="623570">
                <a:moveTo>
                  <a:pt x="1456943" y="612647"/>
                </a:moveTo>
                <a:lnTo>
                  <a:pt x="1452371" y="612647"/>
                </a:lnTo>
                <a:lnTo>
                  <a:pt x="1447799" y="617219"/>
                </a:lnTo>
                <a:lnTo>
                  <a:pt x="1456943" y="617219"/>
                </a:lnTo>
                <a:lnTo>
                  <a:pt x="1456943" y="612647"/>
                </a:lnTo>
                <a:close/>
              </a:path>
              <a:path w="1457325" h="623570">
                <a:moveTo>
                  <a:pt x="9143" y="4571"/>
                </a:moveTo>
                <a:lnTo>
                  <a:pt x="4571" y="10667"/>
                </a:lnTo>
                <a:lnTo>
                  <a:pt x="9143" y="10667"/>
                </a:lnTo>
                <a:lnTo>
                  <a:pt x="9143" y="4571"/>
                </a:lnTo>
                <a:close/>
              </a:path>
              <a:path w="1457325" h="623570">
                <a:moveTo>
                  <a:pt x="1447799" y="4571"/>
                </a:moveTo>
                <a:lnTo>
                  <a:pt x="9143" y="4571"/>
                </a:lnTo>
                <a:lnTo>
                  <a:pt x="9143" y="10667"/>
                </a:lnTo>
                <a:lnTo>
                  <a:pt x="1447799" y="10667"/>
                </a:lnTo>
                <a:lnTo>
                  <a:pt x="1447799" y="4571"/>
                </a:lnTo>
                <a:close/>
              </a:path>
              <a:path w="1457325" h="623570">
                <a:moveTo>
                  <a:pt x="1456943" y="4571"/>
                </a:moveTo>
                <a:lnTo>
                  <a:pt x="1447799" y="4571"/>
                </a:lnTo>
                <a:lnTo>
                  <a:pt x="1452371" y="10667"/>
                </a:lnTo>
                <a:lnTo>
                  <a:pt x="1456943" y="10667"/>
                </a:lnTo>
                <a:lnTo>
                  <a:pt x="1456943" y="4571"/>
                </a:lnTo>
                <a:close/>
              </a:path>
            </a:pathLst>
          </a:custGeom>
          <a:solidFill>
            <a:srgbClr val="7D6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797040" y="3886200"/>
            <a:ext cx="2200910" cy="2566670"/>
          </a:xfrm>
          <a:custGeom>
            <a:avLst/>
            <a:gdLst/>
            <a:ahLst/>
            <a:cxnLst/>
            <a:rect l="l" t="t" r="r" b="b"/>
            <a:pathLst>
              <a:path w="2200909" h="2566670">
                <a:moveTo>
                  <a:pt x="27957" y="2511552"/>
                </a:moveTo>
                <a:lnTo>
                  <a:pt x="9143" y="2511552"/>
                </a:lnTo>
                <a:lnTo>
                  <a:pt x="9143" y="2521444"/>
                </a:lnTo>
                <a:lnTo>
                  <a:pt x="83819" y="2564892"/>
                </a:lnTo>
                <a:lnTo>
                  <a:pt x="86867" y="2566416"/>
                </a:lnTo>
                <a:lnTo>
                  <a:pt x="89915" y="2563368"/>
                </a:lnTo>
                <a:lnTo>
                  <a:pt x="89915" y="2560320"/>
                </a:lnTo>
                <a:lnTo>
                  <a:pt x="88391" y="2557272"/>
                </a:lnTo>
                <a:lnTo>
                  <a:pt x="25329" y="2520696"/>
                </a:lnTo>
                <a:lnTo>
                  <a:pt x="12191" y="2520696"/>
                </a:lnTo>
                <a:lnTo>
                  <a:pt x="12191" y="2513076"/>
                </a:lnTo>
                <a:lnTo>
                  <a:pt x="25329" y="2513076"/>
                </a:lnTo>
                <a:lnTo>
                  <a:pt x="27957" y="2511552"/>
                </a:lnTo>
                <a:close/>
              </a:path>
              <a:path w="2200909" h="2566670">
                <a:moveTo>
                  <a:pt x="9143" y="2521444"/>
                </a:moveTo>
                <a:lnTo>
                  <a:pt x="9143" y="2522220"/>
                </a:lnTo>
                <a:lnTo>
                  <a:pt x="10477" y="2522220"/>
                </a:lnTo>
                <a:lnTo>
                  <a:pt x="9143" y="2521444"/>
                </a:lnTo>
                <a:close/>
              </a:path>
              <a:path w="2200909" h="2566670">
                <a:moveTo>
                  <a:pt x="2189987" y="2511552"/>
                </a:moveTo>
                <a:lnTo>
                  <a:pt x="27957" y="2511552"/>
                </a:lnTo>
                <a:lnTo>
                  <a:pt x="18760" y="2516886"/>
                </a:lnTo>
                <a:lnTo>
                  <a:pt x="27957" y="2522220"/>
                </a:lnTo>
                <a:lnTo>
                  <a:pt x="2194559" y="2522220"/>
                </a:lnTo>
                <a:lnTo>
                  <a:pt x="2199131" y="2520696"/>
                </a:lnTo>
                <a:lnTo>
                  <a:pt x="2200655" y="2516124"/>
                </a:lnTo>
                <a:lnTo>
                  <a:pt x="2189987" y="2516124"/>
                </a:lnTo>
                <a:lnTo>
                  <a:pt x="2189987" y="2511552"/>
                </a:lnTo>
                <a:close/>
              </a:path>
              <a:path w="2200909" h="2566670">
                <a:moveTo>
                  <a:pt x="86867" y="2467356"/>
                </a:moveTo>
                <a:lnTo>
                  <a:pt x="83819" y="2468880"/>
                </a:lnTo>
                <a:lnTo>
                  <a:pt x="0" y="2516124"/>
                </a:lnTo>
                <a:lnTo>
                  <a:pt x="9143" y="2521444"/>
                </a:lnTo>
                <a:lnTo>
                  <a:pt x="9143" y="2511552"/>
                </a:lnTo>
                <a:lnTo>
                  <a:pt x="27957" y="2511552"/>
                </a:lnTo>
                <a:lnTo>
                  <a:pt x="88391" y="2476500"/>
                </a:lnTo>
                <a:lnTo>
                  <a:pt x="89915" y="2473452"/>
                </a:lnTo>
                <a:lnTo>
                  <a:pt x="89915" y="2470404"/>
                </a:lnTo>
                <a:lnTo>
                  <a:pt x="86867" y="2467356"/>
                </a:lnTo>
                <a:close/>
              </a:path>
              <a:path w="2200909" h="2566670">
                <a:moveTo>
                  <a:pt x="12191" y="2513076"/>
                </a:moveTo>
                <a:lnTo>
                  <a:pt x="12191" y="2520696"/>
                </a:lnTo>
                <a:lnTo>
                  <a:pt x="18760" y="2516886"/>
                </a:lnTo>
                <a:lnTo>
                  <a:pt x="12191" y="2513076"/>
                </a:lnTo>
                <a:close/>
              </a:path>
              <a:path w="2200909" h="2566670">
                <a:moveTo>
                  <a:pt x="18760" y="2516886"/>
                </a:moveTo>
                <a:lnTo>
                  <a:pt x="12191" y="2520696"/>
                </a:lnTo>
                <a:lnTo>
                  <a:pt x="25329" y="2520696"/>
                </a:lnTo>
                <a:lnTo>
                  <a:pt x="18760" y="2516886"/>
                </a:lnTo>
                <a:close/>
              </a:path>
              <a:path w="2200909" h="2566670">
                <a:moveTo>
                  <a:pt x="25329" y="2513076"/>
                </a:moveTo>
                <a:lnTo>
                  <a:pt x="12191" y="2513076"/>
                </a:lnTo>
                <a:lnTo>
                  <a:pt x="18760" y="2516886"/>
                </a:lnTo>
                <a:lnTo>
                  <a:pt x="25329" y="2513076"/>
                </a:lnTo>
                <a:close/>
              </a:path>
              <a:path w="2200909" h="2566670">
                <a:moveTo>
                  <a:pt x="2200655" y="0"/>
                </a:moveTo>
                <a:lnTo>
                  <a:pt x="2189987" y="0"/>
                </a:lnTo>
                <a:lnTo>
                  <a:pt x="2189987" y="2516124"/>
                </a:lnTo>
                <a:lnTo>
                  <a:pt x="2194559" y="2511552"/>
                </a:lnTo>
                <a:lnTo>
                  <a:pt x="2200655" y="2511552"/>
                </a:lnTo>
                <a:lnTo>
                  <a:pt x="2200655" y="0"/>
                </a:lnTo>
                <a:close/>
              </a:path>
              <a:path w="2200909" h="2566670">
                <a:moveTo>
                  <a:pt x="2200655" y="2511552"/>
                </a:moveTo>
                <a:lnTo>
                  <a:pt x="2194559" y="2511552"/>
                </a:lnTo>
                <a:lnTo>
                  <a:pt x="2189987" y="2516124"/>
                </a:lnTo>
                <a:lnTo>
                  <a:pt x="2200655" y="2516124"/>
                </a:lnTo>
                <a:lnTo>
                  <a:pt x="2200655" y="2511552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763000" y="4451604"/>
            <a:ext cx="230504" cy="97790"/>
          </a:xfrm>
          <a:custGeom>
            <a:avLst/>
            <a:gdLst/>
            <a:ahLst/>
            <a:cxnLst/>
            <a:rect l="l" t="t" r="r" b="b"/>
            <a:pathLst>
              <a:path w="230504" h="97789">
                <a:moveTo>
                  <a:pt x="224133" y="41147"/>
                </a:moveTo>
                <a:lnTo>
                  <a:pt x="219455" y="41147"/>
                </a:lnTo>
                <a:lnTo>
                  <a:pt x="219455" y="50291"/>
                </a:lnTo>
                <a:lnTo>
                  <a:pt x="202672" y="51113"/>
                </a:lnTo>
                <a:lnTo>
                  <a:pt x="143255" y="89915"/>
                </a:lnTo>
                <a:lnTo>
                  <a:pt x="141731" y="92963"/>
                </a:lnTo>
                <a:lnTo>
                  <a:pt x="141731" y="96011"/>
                </a:lnTo>
                <a:lnTo>
                  <a:pt x="144779" y="97535"/>
                </a:lnTo>
                <a:lnTo>
                  <a:pt x="147827" y="97535"/>
                </a:lnTo>
                <a:lnTo>
                  <a:pt x="230123" y="44195"/>
                </a:lnTo>
                <a:lnTo>
                  <a:pt x="224133" y="41147"/>
                </a:lnTo>
                <a:close/>
              </a:path>
              <a:path w="230504" h="97789">
                <a:moveTo>
                  <a:pt x="202031" y="41874"/>
                </a:moveTo>
                <a:lnTo>
                  <a:pt x="0" y="50291"/>
                </a:lnTo>
                <a:lnTo>
                  <a:pt x="1523" y="60959"/>
                </a:lnTo>
                <a:lnTo>
                  <a:pt x="202672" y="51113"/>
                </a:lnTo>
                <a:lnTo>
                  <a:pt x="210199" y="46198"/>
                </a:lnTo>
                <a:lnTo>
                  <a:pt x="202031" y="41874"/>
                </a:lnTo>
                <a:close/>
              </a:path>
              <a:path w="230504" h="97789">
                <a:moveTo>
                  <a:pt x="210199" y="46198"/>
                </a:moveTo>
                <a:lnTo>
                  <a:pt x="202672" y="51113"/>
                </a:lnTo>
                <a:lnTo>
                  <a:pt x="219455" y="50291"/>
                </a:lnTo>
                <a:lnTo>
                  <a:pt x="217931" y="50291"/>
                </a:lnTo>
                <a:lnTo>
                  <a:pt x="210199" y="46198"/>
                </a:lnTo>
                <a:close/>
              </a:path>
              <a:path w="230504" h="97789">
                <a:moveTo>
                  <a:pt x="217931" y="41211"/>
                </a:moveTo>
                <a:lnTo>
                  <a:pt x="210199" y="46198"/>
                </a:lnTo>
                <a:lnTo>
                  <a:pt x="217931" y="50291"/>
                </a:lnTo>
                <a:lnTo>
                  <a:pt x="217931" y="41211"/>
                </a:lnTo>
                <a:close/>
              </a:path>
              <a:path w="230504" h="97789">
                <a:moveTo>
                  <a:pt x="219455" y="41147"/>
                </a:moveTo>
                <a:lnTo>
                  <a:pt x="217931" y="41211"/>
                </a:lnTo>
                <a:lnTo>
                  <a:pt x="217931" y="50291"/>
                </a:lnTo>
                <a:lnTo>
                  <a:pt x="219455" y="50291"/>
                </a:lnTo>
                <a:lnTo>
                  <a:pt x="219455" y="41147"/>
                </a:lnTo>
                <a:close/>
              </a:path>
              <a:path w="230504" h="97789">
                <a:moveTo>
                  <a:pt x="217828" y="41215"/>
                </a:moveTo>
                <a:lnTo>
                  <a:pt x="202031" y="41874"/>
                </a:lnTo>
                <a:lnTo>
                  <a:pt x="210199" y="46198"/>
                </a:lnTo>
                <a:lnTo>
                  <a:pt x="217828" y="41215"/>
                </a:lnTo>
                <a:close/>
              </a:path>
              <a:path w="230504" h="97789">
                <a:moveTo>
                  <a:pt x="143255" y="0"/>
                </a:moveTo>
                <a:lnTo>
                  <a:pt x="140207" y="0"/>
                </a:lnTo>
                <a:lnTo>
                  <a:pt x="137159" y="3047"/>
                </a:lnTo>
                <a:lnTo>
                  <a:pt x="137159" y="6095"/>
                </a:lnTo>
                <a:lnTo>
                  <a:pt x="140207" y="9143"/>
                </a:lnTo>
                <a:lnTo>
                  <a:pt x="202031" y="41874"/>
                </a:lnTo>
                <a:lnTo>
                  <a:pt x="217828" y="41215"/>
                </a:lnTo>
                <a:lnTo>
                  <a:pt x="224133" y="41147"/>
                </a:lnTo>
                <a:lnTo>
                  <a:pt x="143255" y="0"/>
                </a:lnTo>
                <a:close/>
              </a:path>
              <a:path w="230504" h="97789">
                <a:moveTo>
                  <a:pt x="217931" y="41147"/>
                </a:moveTo>
                <a:close/>
              </a:path>
              <a:path w="230504" h="97789">
                <a:moveTo>
                  <a:pt x="219455" y="41147"/>
                </a:moveTo>
                <a:lnTo>
                  <a:pt x="217931" y="41147"/>
                </a:lnTo>
                <a:lnTo>
                  <a:pt x="219455" y="41147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763000" y="5366003"/>
            <a:ext cx="230504" cy="97790"/>
          </a:xfrm>
          <a:custGeom>
            <a:avLst/>
            <a:gdLst/>
            <a:ahLst/>
            <a:cxnLst/>
            <a:rect l="l" t="t" r="r" b="b"/>
            <a:pathLst>
              <a:path w="230504" h="97789">
                <a:moveTo>
                  <a:pt x="224133" y="41147"/>
                </a:moveTo>
                <a:lnTo>
                  <a:pt x="219455" y="41147"/>
                </a:lnTo>
                <a:lnTo>
                  <a:pt x="219455" y="50291"/>
                </a:lnTo>
                <a:lnTo>
                  <a:pt x="202672" y="51113"/>
                </a:lnTo>
                <a:lnTo>
                  <a:pt x="143255" y="89915"/>
                </a:lnTo>
                <a:lnTo>
                  <a:pt x="141731" y="92963"/>
                </a:lnTo>
                <a:lnTo>
                  <a:pt x="141731" y="96011"/>
                </a:lnTo>
                <a:lnTo>
                  <a:pt x="144779" y="97535"/>
                </a:lnTo>
                <a:lnTo>
                  <a:pt x="147827" y="97535"/>
                </a:lnTo>
                <a:lnTo>
                  <a:pt x="230123" y="44195"/>
                </a:lnTo>
                <a:lnTo>
                  <a:pt x="224133" y="41147"/>
                </a:lnTo>
                <a:close/>
              </a:path>
              <a:path w="230504" h="97789">
                <a:moveTo>
                  <a:pt x="202031" y="41874"/>
                </a:moveTo>
                <a:lnTo>
                  <a:pt x="0" y="50291"/>
                </a:lnTo>
                <a:lnTo>
                  <a:pt x="1523" y="60959"/>
                </a:lnTo>
                <a:lnTo>
                  <a:pt x="202672" y="51113"/>
                </a:lnTo>
                <a:lnTo>
                  <a:pt x="210199" y="46198"/>
                </a:lnTo>
                <a:lnTo>
                  <a:pt x="202031" y="41874"/>
                </a:lnTo>
                <a:close/>
              </a:path>
              <a:path w="230504" h="97789">
                <a:moveTo>
                  <a:pt x="210199" y="46198"/>
                </a:moveTo>
                <a:lnTo>
                  <a:pt x="202672" y="51113"/>
                </a:lnTo>
                <a:lnTo>
                  <a:pt x="219455" y="50291"/>
                </a:lnTo>
                <a:lnTo>
                  <a:pt x="217931" y="50291"/>
                </a:lnTo>
                <a:lnTo>
                  <a:pt x="210199" y="46198"/>
                </a:lnTo>
                <a:close/>
              </a:path>
              <a:path w="230504" h="97789">
                <a:moveTo>
                  <a:pt x="217931" y="41211"/>
                </a:moveTo>
                <a:lnTo>
                  <a:pt x="210199" y="46198"/>
                </a:lnTo>
                <a:lnTo>
                  <a:pt x="217931" y="50291"/>
                </a:lnTo>
                <a:lnTo>
                  <a:pt x="217931" y="41211"/>
                </a:lnTo>
                <a:close/>
              </a:path>
              <a:path w="230504" h="97789">
                <a:moveTo>
                  <a:pt x="219455" y="41147"/>
                </a:moveTo>
                <a:lnTo>
                  <a:pt x="217931" y="41211"/>
                </a:lnTo>
                <a:lnTo>
                  <a:pt x="217931" y="50291"/>
                </a:lnTo>
                <a:lnTo>
                  <a:pt x="219455" y="50291"/>
                </a:lnTo>
                <a:lnTo>
                  <a:pt x="219455" y="41147"/>
                </a:lnTo>
                <a:close/>
              </a:path>
              <a:path w="230504" h="97789">
                <a:moveTo>
                  <a:pt x="217828" y="41215"/>
                </a:moveTo>
                <a:lnTo>
                  <a:pt x="202031" y="41874"/>
                </a:lnTo>
                <a:lnTo>
                  <a:pt x="210199" y="46198"/>
                </a:lnTo>
                <a:lnTo>
                  <a:pt x="217828" y="41215"/>
                </a:lnTo>
                <a:close/>
              </a:path>
              <a:path w="230504" h="97789">
                <a:moveTo>
                  <a:pt x="143255" y="0"/>
                </a:moveTo>
                <a:lnTo>
                  <a:pt x="140207" y="0"/>
                </a:lnTo>
                <a:lnTo>
                  <a:pt x="137159" y="3047"/>
                </a:lnTo>
                <a:lnTo>
                  <a:pt x="137159" y="6095"/>
                </a:lnTo>
                <a:lnTo>
                  <a:pt x="140207" y="9143"/>
                </a:lnTo>
                <a:lnTo>
                  <a:pt x="202031" y="41874"/>
                </a:lnTo>
                <a:lnTo>
                  <a:pt x="217828" y="41215"/>
                </a:lnTo>
                <a:lnTo>
                  <a:pt x="224133" y="41147"/>
                </a:lnTo>
                <a:lnTo>
                  <a:pt x="143255" y="0"/>
                </a:lnTo>
                <a:close/>
              </a:path>
              <a:path w="230504" h="97789">
                <a:moveTo>
                  <a:pt x="217931" y="41147"/>
                </a:moveTo>
                <a:close/>
              </a:path>
              <a:path w="230504" h="97789">
                <a:moveTo>
                  <a:pt x="219455" y="41147"/>
                </a:moveTo>
                <a:lnTo>
                  <a:pt x="217931" y="41147"/>
                </a:lnTo>
                <a:lnTo>
                  <a:pt x="219455" y="41147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5528492" y="5853532"/>
            <a:ext cx="1090930" cy="804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14605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fal</a:t>
            </a:r>
            <a:r>
              <a:rPr sz="1400" spc="1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  <a:p>
            <a:pPr marL="84455" marR="5080" indent="-71755">
              <a:lnSpc>
                <a:spcPct val="100000"/>
              </a:lnSpc>
              <a:spcBef>
                <a:spcPts val="795"/>
              </a:spcBef>
            </a:pPr>
            <a:r>
              <a:rPr sz="1600" spc="-10" dirty="0">
                <a:latin typeface="Calibri"/>
                <a:cs typeface="Calibri"/>
              </a:rPr>
              <a:t>d</a:t>
            </a:r>
            <a:r>
              <a:rPr sz="1600" spc="-25" dirty="0">
                <a:latin typeface="Calibri"/>
                <a:cs typeface="Calibri"/>
              </a:rPr>
              <a:t>e</a:t>
            </a:r>
            <a:r>
              <a:rPr sz="1600" spc="-40" dirty="0">
                <a:latin typeface="Calibri"/>
                <a:cs typeface="Calibri"/>
              </a:rPr>
              <a:t>f</a:t>
            </a:r>
            <a:r>
              <a:rPr sz="1600" spc="-10" dirty="0">
                <a:latin typeface="Calibri"/>
                <a:cs typeface="Calibri"/>
              </a:rPr>
              <a:t>au</a:t>
            </a:r>
            <a:r>
              <a:rPr sz="1600" spc="0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ock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s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20" dirty="0">
                <a:latin typeface="Calibri"/>
                <a:cs typeface="Calibri"/>
              </a:rPr>
              <a:t>at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5" dirty="0">
                <a:latin typeface="Calibri"/>
                <a:cs typeface="Calibri"/>
              </a:rPr>
              <a:t>m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5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ts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741610" y="4282287"/>
            <a:ext cx="33401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t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ue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817928" y="5243896"/>
            <a:ext cx="33401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t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ue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627540" y="3901238"/>
            <a:ext cx="40386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fal</a:t>
            </a:r>
            <a:r>
              <a:rPr sz="1400" spc="1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566735" y="4862847"/>
            <a:ext cx="40386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fal</a:t>
            </a:r>
            <a:r>
              <a:rPr sz="1400" spc="1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63601" y="786443"/>
            <a:ext cx="905256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1450" algn="l">
              <a:lnSpc>
                <a:spcPct val="100000"/>
              </a:lnSpc>
            </a:pPr>
            <a:r>
              <a:rPr sz="3600" dirty="0">
                <a:latin typeface="Verdana"/>
                <a:cs typeface="Verdana"/>
              </a:rPr>
              <a:t>Sw</a:t>
            </a:r>
            <a:r>
              <a:rPr sz="3600" spc="5" dirty="0">
                <a:latin typeface="Verdana"/>
                <a:cs typeface="Verdana"/>
              </a:rPr>
              <a:t>i</a:t>
            </a:r>
            <a:r>
              <a:rPr sz="3600" dirty="0">
                <a:latin typeface="Verdana"/>
                <a:cs typeface="Verdana"/>
              </a:rPr>
              <a:t>t</a:t>
            </a:r>
            <a:r>
              <a:rPr sz="3600" spc="5" dirty="0">
                <a:latin typeface="Verdana"/>
                <a:cs typeface="Verdana"/>
              </a:rPr>
              <a:t>c</a:t>
            </a:r>
            <a:r>
              <a:rPr sz="3600" dirty="0">
                <a:latin typeface="Verdana"/>
                <a:cs typeface="Verdana"/>
              </a:rPr>
              <a:t>h</a:t>
            </a:r>
            <a:r>
              <a:rPr sz="3600" spc="-40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State</a:t>
            </a:r>
            <a:r>
              <a:rPr sz="3600" spc="-10" dirty="0">
                <a:latin typeface="Verdana"/>
                <a:cs typeface="Verdana"/>
              </a:rPr>
              <a:t>m</a:t>
            </a:r>
            <a:r>
              <a:rPr sz="3600" dirty="0">
                <a:latin typeface="Verdana"/>
                <a:cs typeface="Verdana"/>
              </a:rPr>
              <a:t>ent</a:t>
            </a:r>
            <a:r>
              <a:rPr sz="3600" spc="-15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Example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21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7427" y="5481828"/>
            <a:ext cx="8392795" cy="1087120"/>
          </a:xfrm>
          <a:custGeom>
            <a:avLst/>
            <a:gdLst/>
            <a:ahLst/>
            <a:cxnLst/>
            <a:rect l="l" t="t" r="r" b="b"/>
            <a:pathLst>
              <a:path w="8392795" h="1087120">
                <a:moveTo>
                  <a:pt x="8386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082039"/>
                </a:lnTo>
                <a:lnTo>
                  <a:pt x="1523" y="1086611"/>
                </a:lnTo>
                <a:lnTo>
                  <a:pt x="8391143" y="1086611"/>
                </a:lnTo>
                <a:lnTo>
                  <a:pt x="8392667" y="1082039"/>
                </a:lnTo>
                <a:lnTo>
                  <a:pt x="4572" y="1082039"/>
                </a:lnTo>
                <a:lnTo>
                  <a:pt x="4572" y="4571"/>
                </a:lnTo>
                <a:lnTo>
                  <a:pt x="8392667" y="4571"/>
                </a:lnTo>
                <a:lnTo>
                  <a:pt x="8391143" y="1523"/>
                </a:lnTo>
                <a:lnTo>
                  <a:pt x="8386571" y="0"/>
                </a:lnTo>
                <a:close/>
              </a:path>
              <a:path w="8392795" h="1087120">
                <a:moveTo>
                  <a:pt x="8386572" y="4571"/>
                </a:moveTo>
                <a:lnTo>
                  <a:pt x="8386572" y="1082039"/>
                </a:lnTo>
                <a:lnTo>
                  <a:pt x="8392667" y="1082039"/>
                </a:lnTo>
                <a:lnTo>
                  <a:pt x="8392667" y="4571"/>
                </a:lnTo>
                <a:lnTo>
                  <a:pt x="83865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5486400"/>
            <a:ext cx="8381999" cy="1077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7427" y="5481828"/>
            <a:ext cx="8392795" cy="1087120"/>
          </a:xfrm>
          <a:custGeom>
            <a:avLst/>
            <a:gdLst/>
            <a:ahLst/>
            <a:cxnLst/>
            <a:rect l="l" t="t" r="r" b="b"/>
            <a:pathLst>
              <a:path w="8392795" h="1087120">
                <a:moveTo>
                  <a:pt x="8386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082039"/>
                </a:lnTo>
                <a:lnTo>
                  <a:pt x="1523" y="1086611"/>
                </a:lnTo>
                <a:lnTo>
                  <a:pt x="8391143" y="1086611"/>
                </a:lnTo>
                <a:lnTo>
                  <a:pt x="8392667" y="1082039"/>
                </a:lnTo>
                <a:lnTo>
                  <a:pt x="10667" y="1082039"/>
                </a:lnTo>
                <a:lnTo>
                  <a:pt x="4571" y="1077467"/>
                </a:lnTo>
                <a:lnTo>
                  <a:pt x="10667" y="1077467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8392667" y="4571"/>
                </a:lnTo>
                <a:lnTo>
                  <a:pt x="8391143" y="1523"/>
                </a:lnTo>
                <a:lnTo>
                  <a:pt x="8386571" y="0"/>
                </a:lnTo>
                <a:close/>
              </a:path>
              <a:path w="8392795" h="1087120">
                <a:moveTo>
                  <a:pt x="10667" y="1077467"/>
                </a:moveTo>
                <a:lnTo>
                  <a:pt x="4571" y="1077467"/>
                </a:lnTo>
                <a:lnTo>
                  <a:pt x="10667" y="1082039"/>
                </a:lnTo>
                <a:lnTo>
                  <a:pt x="10667" y="1077467"/>
                </a:lnTo>
                <a:close/>
              </a:path>
              <a:path w="8392795" h="1087120">
                <a:moveTo>
                  <a:pt x="8381999" y="1077467"/>
                </a:moveTo>
                <a:lnTo>
                  <a:pt x="10667" y="1077467"/>
                </a:lnTo>
                <a:lnTo>
                  <a:pt x="10667" y="1082039"/>
                </a:lnTo>
                <a:lnTo>
                  <a:pt x="8381999" y="1082039"/>
                </a:lnTo>
                <a:lnTo>
                  <a:pt x="8381999" y="1077467"/>
                </a:lnTo>
                <a:close/>
              </a:path>
              <a:path w="8392795" h="1087120">
                <a:moveTo>
                  <a:pt x="8381999" y="4571"/>
                </a:moveTo>
                <a:lnTo>
                  <a:pt x="8381999" y="1082039"/>
                </a:lnTo>
                <a:lnTo>
                  <a:pt x="8386571" y="1077467"/>
                </a:lnTo>
                <a:lnTo>
                  <a:pt x="8392667" y="1077467"/>
                </a:lnTo>
                <a:lnTo>
                  <a:pt x="8392667" y="10667"/>
                </a:lnTo>
                <a:lnTo>
                  <a:pt x="8386571" y="10667"/>
                </a:lnTo>
                <a:lnTo>
                  <a:pt x="8381999" y="4571"/>
                </a:lnTo>
                <a:close/>
              </a:path>
              <a:path w="8392795" h="1087120">
                <a:moveTo>
                  <a:pt x="8392667" y="1077467"/>
                </a:moveTo>
                <a:lnTo>
                  <a:pt x="8386571" y="1077467"/>
                </a:lnTo>
                <a:lnTo>
                  <a:pt x="8381999" y="1082039"/>
                </a:lnTo>
                <a:lnTo>
                  <a:pt x="8392667" y="1082039"/>
                </a:lnTo>
                <a:lnTo>
                  <a:pt x="8392667" y="1077467"/>
                </a:lnTo>
                <a:close/>
              </a:path>
              <a:path w="8392795" h="1087120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8392795" h="1087120">
                <a:moveTo>
                  <a:pt x="83819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8381999" y="10667"/>
                </a:lnTo>
                <a:lnTo>
                  <a:pt x="8381999" y="4571"/>
                </a:lnTo>
                <a:close/>
              </a:path>
              <a:path w="8392795" h="1087120">
                <a:moveTo>
                  <a:pt x="8392667" y="4571"/>
                </a:moveTo>
                <a:lnTo>
                  <a:pt x="8381999" y="4571"/>
                </a:lnTo>
                <a:lnTo>
                  <a:pt x="8386571" y="10667"/>
                </a:lnTo>
                <a:lnTo>
                  <a:pt x="8392667" y="10667"/>
                </a:lnTo>
                <a:lnTo>
                  <a:pt x="83926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2264" y="1975357"/>
            <a:ext cx="7846695" cy="4538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265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Ex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mple:</a:t>
            </a:r>
            <a:endParaRPr sz="1800">
              <a:latin typeface="Arial"/>
              <a:cs typeface="Arial"/>
            </a:endParaRPr>
          </a:p>
          <a:p>
            <a:pPr marL="1158240" marR="5628005" indent="-15557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=6%</a:t>
            </a:r>
            <a:r>
              <a:rPr sz="1800" spc="-10" dirty="0">
                <a:latin typeface="Arial"/>
                <a:cs typeface="Arial"/>
              </a:rPr>
              <a:t>2</a:t>
            </a:r>
            <a:r>
              <a:rPr sz="1800" dirty="0">
                <a:latin typeface="Arial"/>
                <a:cs typeface="Arial"/>
              </a:rPr>
              <a:t>; s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itch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b="1" spc="-5" dirty="0">
                <a:solidFill>
                  <a:srgbClr val="007033"/>
                </a:solidFill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){</a:t>
            </a:r>
            <a:endParaRPr sz="1800">
              <a:latin typeface="Arial"/>
              <a:cs typeface="Arial"/>
            </a:endParaRPr>
          </a:p>
          <a:p>
            <a:pPr marL="152844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case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7033"/>
                </a:solidFill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148840" marR="150368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S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stem.o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.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ntl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("</a:t>
            </a:r>
            <a:r>
              <a:rPr sz="1800" spc="1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ue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x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0." ); br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ak;</a:t>
            </a:r>
            <a:endParaRPr sz="1800">
              <a:latin typeface="Arial"/>
              <a:cs typeface="Arial"/>
            </a:endParaRPr>
          </a:p>
          <a:p>
            <a:pPr marL="153035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case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7033"/>
                </a:solidFill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148840" marR="1409065" indent="9398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Arial"/>
                <a:cs typeface="Arial"/>
              </a:rPr>
              <a:t>S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stem.o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.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ntl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("</a:t>
            </a:r>
            <a:r>
              <a:rPr sz="1800" spc="1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ue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x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1." ); br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ak;</a:t>
            </a:r>
            <a:endParaRPr sz="1800">
              <a:latin typeface="Arial"/>
              <a:cs typeface="Arial"/>
            </a:endParaRPr>
          </a:p>
          <a:p>
            <a:pPr marL="1530350">
              <a:lnSpc>
                <a:spcPct val="100000"/>
              </a:lnSpc>
            </a:pPr>
            <a:r>
              <a:rPr sz="1800" b="1" dirty="0">
                <a:solidFill>
                  <a:srgbClr val="007033"/>
                </a:solidFill>
                <a:latin typeface="Arial"/>
                <a:cs typeface="Arial"/>
              </a:rPr>
              <a:t>default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148840" marR="100901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S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stem.o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.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ntl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("</a:t>
            </a:r>
            <a:r>
              <a:rPr sz="1800" spc="1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ue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x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fau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.</a:t>
            </a:r>
            <a:r>
              <a:rPr sz="1800" dirty="0">
                <a:latin typeface="Arial"/>
                <a:cs typeface="Arial"/>
              </a:rPr>
              <a:t>"); br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ak;</a:t>
            </a:r>
            <a:endParaRPr sz="1800">
              <a:latin typeface="Arial"/>
              <a:cs typeface="Arial"/>
            </a:endParaRPr>
          </a:p>
          <a:p>
            <a:pPr marL="134429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620895" algn="l"/>
                <a:tab pos="5293995" algn="l"/>
              </a:tabLst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um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s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itch()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must be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	t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	b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te,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rt,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cha</a:t>
            </a:r>
            <a:r>
              <a:rPr sz="1800" spc="-10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200"/>
              </a:spcBef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du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cate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case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i.e., 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 same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val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used t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ic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410657" y="706109"/>
            <a:ext cx="905256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1450" algn="l">
              <a:lnSpc>
                <a:spcPct val="100000"/>
              </a:lnSpc>
            </a:pPr>
            <a:r>
              <a:rPr sz="3600" dirty="0">
                <a:latin typeface="Verdana"/>
                <a:cs typeface="Verdana"/>
              </a:rPr>
              <a:t>How</a:t>
            </a:r>
            <a:r>
              <a:rPr sz="3600" spc="-20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Sw</a:t>
            </a:r>
            <a:r>
              <a:rPr sz="3600" spc="5" dirty="0">
                <a:latin typeface="Verdana"/>
                <a:cs typeface="Verdana"/>
              </a:rPr>
              <a:t>i</a:t>
            </a:r>
            <a:r>
              <a:rPr sz="3600" dirty="0">
                <a:latin typeface="Verdana"/>
                <a:cs typeface="Verdana"/>
              </a:rPr>
              <a:t>t</a:t>
            </a:r>
            <a:r>
              <a:rPr sz="3600" spc="5" dirty="0">
                <a:latin typeface="Verdana"/>
                <a:cs typeface="Verdana"/>
              </a:rPr>
              <a:t>c</a:t>
            </a:r>
            <a:r>
              <a:rPr sz="3600" dirty="0">
                <a:latin typeface="Verdana"/>
                <a:cs typeface="Verdana"/>
              </a:rPr>
              <a:t>h</a:t>
            </a:r>
            <a:r>
              <a:rPr sz="3600" spc="-30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works?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6135" y="2083485"/>
            <a:ext cx="6016625" cy="740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Lets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h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w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50" dirty="0">
                <a:latin typeface="Arial"/>
                <a:cs typeface="Arial"/>
              </a:rPr>
              <a:t>w</a:t>
            </a:r>
            <a:r>
              <a:rPr sz="1800" b="1" dirty="0">
                <a:latin typeface="Arial"/>
                <a:cs typeface="Arial"/>
              </a:rPr>
              <a:t>itch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50" dirty="0">
                <a:latin typeface="Arial"/>
                <a:cs typeface="Arial"/>
              </a:rPr>
              <a:t>w</a:t>
            </a:r>
            <a:r>
              <a:rPr sz="1800" b="1" dirty="0">
                <a:latin typeface="Arial"/>
                <a:cs typeface="Arial"/>
              </a:rPr>
              <a:t>orks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50" dirty="0">
                <a:latin typeface="Arial"/>
                <a:cs typeface="Arial"/>
              </a:rPr>
              <a:t>w</a:t>
            </a:r>
            <a:r>
              <a:rPr sz="1800" b="1" dirty="0">
                <a:latin typeface="Arial"/>
                <a:cs typeface="Arial"/>
              </a:rPr>
              <a:t>ithout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bre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k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st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te</a:t>
            </a:r>
            <a:r>
              <a:rPr sz="1800" b="1" spc="-10" dirty="0">
                <a:latin typeface="Arial"/>
                <a:cs typeface="Arial"/>
              </a:rPr>
              <a:t>m</a:t>
            </a:r>
            <a:r>
              <a:rPr sz="1800" b="1" dirty="0">
                <a:latin typeface="Arial"/>
                <a:cs typeface="Arial"/>
              </a:rPr>
              <a:t>ents,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Assume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val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X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10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6135" y="2844033"/>
            <a:ext cx="10769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s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itch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b="1" spc="-10" dirty="0">
                <a:solidFill>
                  <a:srgbClr val="007033"/>
                </a:solidFill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){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86000" y="2895600"/>
            <a:ext cx="381000" cy="152400"/>
          </a:xfrm>
          <a:custGeom>
            <a:avLst/>
            <a:gdLst/>
            <a:ahLst/>
            <a:cxnLst/>
            <a:rect l="l" t="t" r="r" b="b"/>
            <a:pathLst>
              <a:path w="381000" h="152400">
                <a:moveTo>
                  <a:pt x="76199" y="0"/>
                </a:moveTo>
                <a:lnTo>
                  <a:pt x="0" y="76199"/>
                </a:lnTo>
                <a:lnTo>
                  <a:pt x="76199" y="152399"/>
                </a:lnTo>
                <a:lnTo>
                  <a:pt x="76199" y="114299"/>
                </a:lnTo>
                <a:lnTo>
                  <a:pt x="380999" y="114299"/>
                </a:lnTo>
                <a:lnTo>
                  <a:pt x="380999" y="38099"/>
                </a:lnTo>
                <a:lnTo>
                  <a:pt x="76199" y="38099"/>
                </a:lnTo>
                <a:lnTo>
                  <a:pt x="76199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72283" y="2881884"/>
            <a:ext cx="408940" cy="180340"/>
          </a:xfrm>
          <a:custGeom>
            <a:avLst/>
            <a:gdLst/>
            <a:ahLst/>
            <a:cxnLst/>
            <a:rect l="l" t="t" r="r" b="b"/>
            <a:pathLst>
              <a:path w="408939" h="180339">
                <a:moveTo>
                  <a:pt x="91439" y="0"/>
                </a:moveTo>
                <a:lnTo>
                  <a:pt x="85343" y="1523"/>
                </a:lnTo>
                <a:lnTo>
                  <a:pt x="82295" y="6095"/>
                </a:lnTo>
                <a:lnTo>
                  <a:pt x="6095" y="82295"/>
                </a:lnTo>
                <a:lnTo>
                  <a:pt x="0" y="86867"/>
                </a:lnTo>
                <a:lnTo>
                  <a:pt x="0" y="94487"/>
                </a:lnTo>
                <a:lnTo>
                  <a:pt x="6095" y="99059"/>
                </a:lnTo>
                <a:lnTo>
                  <a:pt x="82295" y="175259"/>
                </a:lnTo>
                <a:lnTo>
                  <a:pt x="85343" y="179831"/>
                </a:lnTo>
                <a:lnTo>
                  <a:pt x="91439" y="179831"/>
                </a:lnTo>
                <a:lnTo>
                  <a:pt x="100583" y="176783"/>
                </a:lnTo>
                <a:lnTo>
                  <a:pt x="103631" y="172211"/>
                </a:lnTo>
                <a:lnTo>
                  <a:pt x="103631" y="166115"/>
                </a:lnTo>
                <a:lnTo>
                  <a:pt x="77723" y="166115"/>
                </a:lnTo>
                <a:lnTo>
                  <a:pt x="77723" y="137159"/>
                </a:lnTo>
                <a:lnTo>
                  <a:pt x="39623" y="99059"/>
                </a:lnTo>
                <a:lnTo>
                  <a:pt x="22859" y="99059"/>
                </a:lnTo>
                <a:lnTo>
                  <a:pt x="22859" y="82295"/>
                </a:lnTo>
                <a:lnTo>
                  <a:pt x="39623" y="82295"/>
                </a:lnTo>
                <a:lnTo>
                  <a:pt x="77723" y="44195"/>
                </a:lnTo>
                <a:lnTo>
                  <a:pt x="77723" y="13715"/>
                </a:lnTo>
                <a:lnTo>
                  <a:pt x="103631" y="13715"/>
                </a:lnTo>
                <a:lnTo>
                  <a:pt x="103631" y="9143"/>
                </a:lnTo>
                <a:lnTo>
                  <a:pt x="100583" y="4571"/>
                </a:lnTo>
                <a:lnTo>
                  <a:pt x="96011" y="3047"/>
                </a:lnTo>
                <a:lnTo>
                  <a:pt x="91439" y="0"/>
                </a:lnTo>
                <a:close/>
              </a:path>
              <a:path w="408939" h="180339">
                <a:moveTo>
                  <a:pt x="77723" y="137159"/>
                </a:moveTo>
                <a:lnTo>
                  <a:pt x="77723" y="166115"/>
                </a:lnTo>
                <a:lnTo>
                  <a:pt x="99059" y="158495"/>
                </a:lnTo>
                <a:lnTo>
                  <a:pt x="77723" y="137159"/>
                </a:lnTo>
                <a:close/>
              </a:path>
              <a:path w="408939" h="180339">
                <a:moveTo>
                  <a:pt x="382523" y="115823"/>
                </a:moveTo>
                <a:lnTo>
                  <a:pt x="83819" y="115823"/>
                </a:lnTo>
                <a:lnTo>
                  <a:pt x="77723" y="121919"/>
                </a:lnTo>
                <a:lnTo>
                  <a:pt x="77723" y="137159"/>
                </a:lnTo>
                <a:lnTo>
                  <a:pt x="99059" y="158495"/>
                </a:lnTo>
                <a:lnTo>
                  <a:pt x="77723" y="166115"/>
                </a:lnTo>
                <a:lnTo>
                  <a:pt x="103631" y="166115"/>
                </a:lnTo>
                <a:lnTo>
                  <a:pt x="103631" y="141731"/>
                </a:lnTo>
                <a:lnTo>
                  <a:pt x="89915" y="141731"/>
                </a:lnTo>
                <a:lnTo>
                  <a:pt x="103631" y="128015"/>
                </a:lnTo>
                <a:lnTo>
                  <a:pt x="382523" y="128015"/>
                </a:lnTo>
                <a:lnTo>
                  <a:pt x="382523" y="115823"/>
                </a:lnTo>
                <a:close/>
              </a:path>
              <a:path w="408939" h="180339">
                <a:moveTo>
                  <a:pt x="103631" y="128015"/>
                </a:moveTo>
                <a:lnTo>
                  <a:pt x="89915" y="141731"/>
                </a:lnTo>
                <a:lnTo>
                  <a:pt x="103631" y="141731"/>
                </a:lnTo>
                <a:lnTo>
                  <a:pt x="103631" y="128015"/>
                </a:lnTo>
                <a:close/>
              </a:path>
              <a:path w="408939" h="180339">
                <a:moveTo>
                  <a:pt x="408431" y="115823"/>
                </a:moveTo>
                <a:lnTo>
                  <a:pt x="394715" y="115823"/>
                </a:lnTo>
                <a:lnTo>
                  <a:pt x="382523" y="128015"/>
                </a:lnTo>
                <a:lnTo>
                  <a:pt x="103631" y="128015"/>
                </a:lnTo>
                <a:lnTo>
                  <a:pt x="103631" y="141731"/>
                </a:lnTo>
                <a:lnTo>
                  <a:pt x="402335" y="141731"/>
                </a:lnTo>
                <a:lnTo>
                  <a:pt x="408431" y="135635"/>
                </a:lnTo>
                <a:lnTo>
                  <a:pt x="408431" y="115823"/>
                </a:lnTo>
                <a:close/>
              </a:path>
              <a:path w="408939" h="180339">
                <a:moveTo>
                  <a:pt x="382523" y="51815"/>
                </a:moveTo>
                <a:lnTo>
                  <a:pt x="382523" y="128015"/>
                </a:lnTo>
                <a:lnTo>
                  <a:pt x="394715" y="115823"/>
                </a:lnTo>
                <a:lnTo>
                  <a:pt x="408431" y="115823"/>
                </a:lnTo>
                <a:lnTo>
                  <a:pt x="408431" y="65531"/>
                </a:lnTo>
                <a:lnTo>
                  <a:pt x="394715" y="65531"/>
                </a:lnTo>
                <a:lnTo>
                  <a:pt x="382523" y="51815"/>
                </a:lnTo>
                <a:close/>
              </a:path>
              <a:path w="408939" h="180339">
                <a:moveTo>
                  <a:pt x="22859" y="82295"/>
                </a:moveTo>
                <a:lnTo>
                  <a:pt x="22859" y="99059"/>
                </a:lnTo>
                <a:lnTo>
                  <a:pt x="31241" y="90677"/>
                </a:lnTo>
                <a:lnTo>
                  <a:pt x="22859" y="82295"/>
                </a:lnTo>
                <a:close/>
              </a:path>
              <a:path w="408939" h="180339">
                <a:moveTo>
                  <a:pt x="31241" y="90677"/>
                </a:moveTo>
                <a:lnTo>
                  <a:pt x="22859" y="99059"/>
                </a:lnTo>
                <a:lnTo>
                  <a:pt x="39623" y="99059"/>
                </a:lnTo>
                <a:lnTo>
                  <a:pt x="31241" y="90677"/>
                </a:lnTo>
                <a:close/>
              </a:path>
              <a:path w="408939" h="180339">
                <a:moveTo>
                  <a:pt x="39623" y="82295"/>
                </a:moveTo>
                <a:lnTo>
                  <a:pt x="22859" y="82295"/>
                </a:lnTo>
                <a:lnTo>
                  <a:pt x="31241" y="90677"/>
                </a:lnTo>
                <a:lnTo>
                  <a:pt x="39623" y="82295"/>
                </a:lnTo>
                <a:close/>
              </a:path>
              <a:path w="408939" h="180339">
                <a:moveTo>
                  <a:pt x="103631" y="13715"/>
                </a:moveTo>
                <a:lnTo>
                  <a:pt x="77723" y="13715"/>
                </a:lnTo>
                <a:lnTo>
                  <a:pt x="99059" y="22859"/>
                </a:lnTo>
                <a:lnTo>
                  <a:pt x="77723" y="44195"/>
                </a:lnTo>
                <a:lnTo>
                  <a:pt x="77723" y="59435"/>
                </a:lnTo>
                <a:lnTo>
                  <a:pt x="83819" y="65531"/>
                </a:lnTo>
                <a:lnTo>
                  <a:pt x="382523" y="65531"/>
                </a:lnTo>
                <a:lnTo>
                  <a:pt x="382523" y="51815"/>
                </a:lnTo>
                <a:lnTo>
                  <a:pt x="103631" y="51815"/>
                </a:lnTo>
                <a:lnTo>
                  <a:pt x="89915" y="39623"/>
                </a:lnTo>
                <a:lnTo>
                  <a:pt x="103631" y="39623"/>
                </a:lnTo>
                <a:lnTo>
                  <a:pt x="103631" y="13715"/>
                </a:lnTo>
                <a:close/>
              </a:path>
              <a:path w="408939" h="180339">
                <a:moveTo>
                  <a:pt x="402335" y="39623"/>
                </a:moveTo>
                <a:lnTo>
                  <a:pt x="103631" y="39623"/>
                </a:lnTo>
                <a:lnTo>
                  <a:pt x="103631" y="51815"/>
                </a:lnTo>
                <a:lnTo>
                  <a:pt x="382523" y="51815"/>
                </a:lnTo>
                <a:lnTo>
                  <a:pt x="394715" y="65531"/>
                </a:lnTo>
                <a:lnTo>
                  <a:pt x="408431" y="65531"/>
                </a:lnTo>
                <a:lnTo>
                  <a:pt x="408431" y="45719"/>
                </a:lnTo>
                <a:lnTo>
                  <a:pt x="402335" y="39623"/>
                </a:lnTo>
                <a:close/>
              </a:path>
              <a:path w="408939" h="180339">
                <a:moveTo>
                  <a:pt x="103631" y="39623"/>
                </a:moveTo>
                <a:lnTo>
                  <a:pt x="89915" y="39623"/>
                </a:lnTo>
                <a:lnTo>
                  <a:pt x="103631" y="51815"/>
                </a:lnTo>
                <a:lnTo>
                  <a:pt x="103631" y="39623"/>
                </a:lnTo>
                <a:close/>
              </a:path>
              <a:path w="408939" h="180339">
                <a:moveTo>
                  <a:pt x="77723" y="13715"/>
                </a:moveTo>
                <a:lnTo>
                  <a:pt x="77723" y="44195"/>
                </a:lnTo>
                <a:lnTo>
                  <a:pt x="99059" y="22859"/>
                </a:lnTo>
                <a:lnTo>
                  <a:pt x="77723" y="1371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72623" y="2819400"/>
            <a:ext cx="2286000" cy="274320"/>
          </a:xfrm>
          <a:custGeom>
            <a:avLst/>
            <a:gdLst/>
            <a:ahLst/>
            <a:cxnLst/>
            <a:rect l="l" t="t" r="r" b="b"/>
            <a:pathLst>
              <a:path w="2286000" h="274319">
                <a:moveTo>
                  <a:pt x="2240279" y="0"/>
                </a:moveTo>
                <a:lnTo>
                  <a:pt x="44413" y="20"/>
                </a:lnTo>
                <a:lnTo>
                  <a:pt x="8769" y="19502"/>
                </a:lnTo>
                <a:lnTo>
                  <a:pt x="0" y="45719"/>
                </a:lnTo>
                <a:lnTo>
                  <a:pt x="20" y="229985"/>
                </a:lnTo>
                <a:lnTo>
                  <a:pt x="19502" y="265979"/>
                </a:lnTo>
                <a:lnTo>
                  <a:pt x="45719" y="274319"/>
                </a:lnTo>
                <a:lnTo>
                  <a:pt x="2241665" y="274301"/>
                </a:lnTo>
                <a:lnTo>
                  <a:pt x="2277659" y="255479"/>
                </a:lnTo>
                <a:lnTo>
                  <a:pt x="2285999" y="228599"/>
                </a:lnTo>
                <a:lnTo>
                  <a:pt x="2285980" y="44413"/>
                </a:lnTo>
                <a:lnTo>
                  <a:pt x="2267159" y="8769"/>
                </a:lnTo>
                <a:lnTo>
                  <a:pt x="2240279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59607" y="2823845"/>
            <a:ext cx="2312035" cy="300355"/>
          </a:xfrm>
          <a:custGeom>
            <a:avLst/>
            <a:gdLst/>
            <a:ahLst/>
            <a:cxnLst/>
            <a:rect l="l" t="t" r="r" b="b"/>
            <a:pathLst>
              <a:path w="2312035" h="300355">
                <a:moveTo>
                  <a:pt x="2263139" y="298703"/>
                </a:moveTo>
                <a:lnTo>
                  <a:pt x="48767" y="298703"/>
                </a:lnTo>
                <a:lnTo>
                  <a:pt x="57911" y="300227"/>
                </a:lnTo>
                <a:lnTo>
                  <a:pt x="2253995" y="300227"/>
                </a:lnTo>
                <a:lnTo>
                  <a:pt x="2263139" y="298703"/>
                </a:lnTo>
                <a:close/>
              </a:path>
              <a:path w="2312035" h="300355">
                <a:moveTo>
                  <a:pt x="2275331" y="295655"/>
                </a:moveTo>
                <a:lnTo>
                  <a:pt x="36575" y="295655"/>
                </a:lnTo>
                <a:lnTo>
                  <a:pt x="45719" y="298703"/>
                </a:lnTo>
                <a:lnTo>
                  <a:pt x="2266187" y="298703"/>
                </a:lnTo>
                <a:lnTo>
                  <a:pt x="2275331" y="295655"/>
                </a:lnTo>
                <a:close/>
              </a:path>
              <a:path w="2312035" h="300355">
                <a:moveTo>
                  <a:pt x="2285999" y="289559"/>
                </a:moveTo>
                <a:lnTo>
                  <a:pt x="25907" y="289559"/>
                </a:lnTo>
                <a:lnTo>
                  <a:pt x="27431" y="291083"/>
                </a:lnTo>
                <a:lnTo>
                  <a:pt x="35051" y="294131"/>
                </a:lnTo>
                <a:lnTo>
                  <a:pt x="35051" y="295655"/>
                </a:lnTo>
                <a:lnTo>
                  <a:pt x="2276855" y="295655"/>
                </a:lnTo>
                <a:lnTo>
                  <a:pt x="2276855" y="294131"/>
                </a:lnTo>
                <a:lnTo>
                  <a:pt x="2284475" y="291083"/>
                </a:lnTo>
                <a:lnTo>
                  <a:pt x="2285999" y="289559"/>
                </a:lnTo>
                <a:close/>
              </a:path>
              <a:path w="2312035" h="300355">
                <a:moveTo>
                  <a:pt x="2287523" y="10667"/>
                </a:moveTo>
                <a:lnTo>
                  <a:pt x="24383" y="10667"/>
                </a:lnTo>
                <a:lnTo>
                  <a:pt x="10667" y="24383"/>
                </a:lnTo>
                <a:lnTo>
                  <a:pt x="10667" y="25907"/>
                </a:lnTo>
                <a:lnTo>
                  <a:pt x="9143" y="27431"/>
                </a:lnTo>
                <a:lnTo>
                  <a:pt x="6095" y="35051"/>
                </a:lnTo>
                <a:lnTo>
                  <a:pt x="4571" y="35051"/>
                </a:lnTo>
                <a:lnTo>
                  <a:pt x="4571" y="36575"/>
                </a:lnTo>
                <a:lnTo>
                  <a:pt x="1523" y="45719"/>
                </a:lnTo>
                <a:lnTo>
                  <a:pt x="1523" y="48767"/>
                </a:lnTo>
                <a:lnTo>
                  <a:pt x="0" y="57911"/>
                </a:lnTo>
                <a:lnTo>
                  <a:pt x="0" y="242315"/>
                </a:lnTo>
                <a:lnTo>
                  <a:pt x="1523" y="251459"/>
                </a:lnTo>
                <a:lnTo>
                  <a:pt x="1523" y="254507"/>
                </a:lnTo>
                <a:lnTo>
                  <a:pt x="4571" y="263651"/>
                </a:lnTo>
                <a:lnTo>
                  <a:pt x="4571" y="265175"/>
                </a:lnTo>
                <a:lnTo>
                  <a:pt x="6095" y="265175"/>
                </a:lnTo>
                <a:lnTo>
                  <a:pt x="9143" y="272795"/>
                </a:lnTo>
                <a:lnTo>
                  <a:pt x="10667" y="274319"/>
                </a:lnTo>
                <a:lnTo>
                  <a:pt x="10667" y="275843"/>
                </a:lnTo>
                <a:lnTo>
                  <a:pt x="24383" y="289559"/>
                </a:lnTo>
                <a:lnTo>
                  <a:pt x="2287523" y="289559"/>
                </a:lnTo>
                <a:lnTo>
                  <a:pt x="2301239" y="275843"/>
                </a:lnTo>
                <a:lnTo>
                  <a:pt x="2301239" y="274319"/>
                </a:lnTo>
                <a:lnTo>
                  <a:pt x="53339" y="274319"/>
                </a:lnTo>
                <a:lnTo>
                  <a:pt x="48767" y="272795"/>
                </a:lnTo>
                <a:lnTo>
                  <a:pt x="47243" y="272795"/>
                </a:lnTo>
                <a:lnTo>
                  <a:pt x="44195" y="271271"/>
                </a:lnTo>
                <a:lnTo>
                  <a:pt x="44703" y="271271"/>
                </a:lnTo>
                <a:lnTo>
                  <a:pt x="39623" y="268223"/>
                </a:lnTo>
                <a:lnTo>
                  <a:pt x="32003" y="260603"/>
                </a:lnTo>
                <a:lnTo>
                  <a:pt x="29260" y="256031"/>
                </a:lnTo>
                <a:lnTo>
                  <a:pt x="28955" y="256031"/>
                </a:lnTo>
                <a:lnTo>
                  <a:pt x="27431" y="252983"/>
                </a:lnTo>
                <a:lnTo>
                  <a:pt x="27939" y="252983"/>
                </a:lnTo>
                <a:lnTo>
                  <a:pt x="25907" y="246887"/>
                </a:lnTo>
                <a:lnTo>
                  <a:pt x="25907" y="53339"/>
                </a:lnTo>
                <a:lnTo>
                  <a:pt x="27939" y="47243"/>
                </a:lnTo>
                <a:lnTo>
                  <a:pt x="27431" y="47243"/>
                </a:lnTo>
                <a:lnTo>
                  <a:pt x="28955" y="44195"/>
                </a:lnTo>
                <a:lnTo>
                  <a:pt x="29260" y="44195"/>
                </a:lnTo>
                <a:lnTo>
                  <a:pt x="32003" y="39623"/>
                </a:lnTo>
                <a:lnTo>
                  <a:pt x="39623" y="32003"/>
                </a:lnTo>
                <a:lnTo>
                  <a:pt x="44703" y="28955"/>
                </a:lnTo>
                <a:lnTo>
                  <a:pt x="44195" y="28955"/>
                </a:lnTo>
                <a:lnTo>
                  <a:pt x="47243" y="27431"/>
                </a:lnTo>
                <a:lnTo>
                  <a:pt x="48767" y="27431"/>
                </a:lnTo>
                <a:lnTo>
                  <a:pt x="53339" y="25907"/>
                </a:lnTo>
                <a:lnTo>
                  <a:pt x="2301239" y="25907"/>
                </a:lnTo>
                <a:lnTo>
                  <a:pt x="2301239" y="24383"/>
                </a:lnTo>
                <a:lnTo>
                  <a:pt x="2287523" y="10667"/>
                </a:lnTo>
                <a:close/>
              </a:path>
              <a:path w="2312035" h="300355">
                <a:moveTo>
                  <a:pt x="2266568" y="271652"/>
                </a:moveTo>
                <a:lnTo>
                  <a:pt x="2258567" y="274319"/>
                </a:lnTo>
                <a:lnTo>
                  <a:pt x="2301239" y="274319"/>
                </a:lnTo>
                <a:lnTo>
                  <a:pt x="2302763" y="272795"/>
                </a:lnTo>
                <a:lnTo>
                  <a:pt x="2264663" y="272795"/>
                </a:lnTo>
                <a:lnTo>
                  <a:pt x="2266568" y="271652"/>
                </a:lnTo>
                <a:close/>
              </a:path>
              <a:path w="2312035" h="300355">
                <a:moveTo>
                  <a:pt x="44195" y="271271"/>
                </a:moveTo>
                <a:lnTo>
                  <a:pt x="47243" y="272795"/>
                </a:lnTo>
                <a:lnTo>
                  <a:pt x="45338" y="271652"/>
                </a:lnTo>
                <a:lnTo>
                  <a:pt x="44195" y="271271"/>
                </a:lnTo>
                <a:close/>
              </a:path>
              <a:path w="2312035" h="300355">
                <a:moveTo>
                  <a:pt x="45338" y="271652"/>
                </a:moveTo>
                <a:lnTo>
                  <a:pt x="47243" y="272795"/>
                </a:lnTo>
                <a:lnTo>
                  <a:pt x="48767" y="272795"/>
                </a:lnTo>
                <a:lnTo>
                  <a:pt x="45338" y="271652"/>
                </a:lnTo>
                <a:close/>
              </a:path>
              <a:path w="2312035" h="300355">
                <a:moveTo>
                  <a:pt x="2267711" y="271271"/>
                </a:moveTo>
                <a:lnTo>
                  <a:pt x="2266568" y="271652"/>
                </a:lnTo>
                <a:lnTo>
                  <a:pt x="2264663" y="272795"/>
                </a:lnTo>
                <a:lnTo>
                  <a:pt x="2267711" y="271271"/>
                </a:lnTo>
                <a:close/>
              </a:path>
              <a:path w="2312035" h="300355">
                <a:moveTo>
                  <a:pt x="2303373" y="271271"/>
                </a:moveTo>
                <a:lnTo>
                  <a:pt x="2267711" y="271271"/>
                </a:lnTo>
                <a:lnTo>
                  <a:pt x="2264663" y="272795"/>
                </a:lnTo>
                <a:lnTo>
                  <a:pt x="2302763" y="272795"/>
                </a:lnTo>
                <a:lnTo>
                  <a:pt x="2303373" y="271271"/>
                </a:lnTo>
                <a:close/>
              </a:path>
              <a:path w="2312035" h="300355">
                <a:moveTo>
                  <a:pt x="44703" y="271271"/>
                </a:moveTo>
                <a:lnTo>
                  <a:pt x="44195" y="271271"/>
                </a:lnTo>
                <a:lnTo>
                  <a:pt x="45338" y="271652"/>
                </a:lnTo>
                <a:lnTo>
                  <a:pt x="44703" y="271271"/>
                </a:lnTo>
                <a:close/>
              </a:path>
              <a:path w="2312035" h="300355">
                <a:moveTo>
                  <a:pt x="2283332" y="254888"/>
                </a:moveTo>
                <a:lnTo>
                  <a:pt x="2279903" y="260603"/>
                </a:lnTo>
                <a:lnTo>
                  <a:pt x="2272283" y="268223"/>
                </a:lnTo>
                <a:lnTo>
                  <a:pt x="2266568" y="271652"/>
                </a:lnTo>
                <a:lnTo>
                  <a:pt x="2267711" y="271271"/>
                </a:lnTo>
                <a:lnTo>
                  <a:pt x="2303373" y="271271"/>
                </a:lnTo>
                <a:lnTo>
                  <a:pt x="2305811" y="265175"/>
                </a:lnTo>
                <a:lnTo>
                  <a:pt x="2307335" y="265175"/>
                </a:lnTo>
                <a:lnTo>
                  <a:pt x="2307335" y="263651"/>
                </a:lnTo>
                <a:lnTo>
                  <a:pt x="2309875" y="256031"/>
                </a:lnTo>
                <a:lnTo>
                  <a:pt x="2282951" y="256031"/>
                </a:lnTo>
                <a:lnTo>
                  <a:pt x="2283332" y="254888"/>
                </a:lnTo>
                <a:close/>
              </a:path>
              <a:path w="2312035" h="300355">
                <a:moveTo>
                  <a:pt x="27431" y="252983"/>
                </a:moveTo>
                <a:lnTo>
                  <a:pt x="28955" y="256031"/>
                </a:lnTo>
                <a:lnTo>
                  <a:pt x="28574" y="254888"/>
                </a:lnTo>
                <a:lnTo>
                  <a:pt x="27431" y="252983"/>
                </a:lnTo>
                <a:close/>
              </a:path>
              <a:path w="2312035" h="300355">
                <a:moveTo>
                  <a:pt x="28574" y="254888"/>
                </a:moveTo>
                <a:lnTo>
                  <a:pt x="28955" y="256031"/>
                </a:lnTo>
                <a:lnTo>
                  <a:pt x="29260" y="256031"/>
                </a:lnTo>
                <a:lnTo>
                  <a:pt x="28574" y="254888"/>
                </a:lnTo>
                <a:close/>
              </a:path>
              <a:path w="2312035" h="300355">
                <a:moveTo>
                  <a:pt x="2284475" y="252983"/>
                </a:moveTo>
                <a:lnTo>
                  <a:pt x="2283332" y="254888"/>
                </a:lnTo>
                <a:lnTo>
                  <a:pt x="2282951" y="256031"/>
                </a:lnTo>
                <a:lnTo>
                  <a:pt x="2284475" y="252983"/>
                </a:lnTo>
                <a:close/>
              </a:path>
              <a:path w="2312035" h="300355">
                <a:moveTo>
                  <a:pt x="2310383" y="252983"/>
                </a:moveTo>
                <a:lnTo>
                  <a:pt x="2284475" y="252983"/>
                </a:lnTo>
                <a:lnTo>
                  <a:pt x="2282951" y="256031"/>
                </a:lnTo>
                <a:lnTo>
                  <a:pt x="2309875" y="256031"/>
                </a:lnTo>
                <a:lnTo>
                  <a:pt x="2310383" y="254507"/>
                </a:lnTo>
                <a:lnTo>
                  <a:pt x="2310383" y="252983"/>
                </a:lnTo>
                <a:close/>
              </a:path>
              <a:path w="2312035" h="300355">
                <a:moveTo>
                  <a:pt x="27939" y="252983"/>
                </a:moveTo>
                <a:lnTo>
                  <a:pt x="27431" y="252983"/>
                </a:lnTo>
                <a:lnTo>
                  <a:pt x="28574" y="254888"/>
                </a:lnTo>
                <a:lnTo>
                  <a:pt x="27939" y="252983"/>
                </a:lnTo>
                <a:close/>
              </a:path>
              <a:path w="2312035" h="300355">
                <a:moveTo>
                  <a:pt x="2283332" y="45338"/>
                </a:moveTo>
                <a:lnTo>
                  <a:pt x="2285999" y="53339"/>
                </a:lnTo>
                <a:lnTo>
                  <a:pt x="2285999" y="246887"/>
                </a:lnTo>
                <a:lnTo>
                  <a:pt x="2283332" y="254888"/>
                </a:lnTo>
                <a:lnTo>
                  <a:pt x="2284475" y="252983"/>
                </a:lnTo>
                <a:lnTo>
                  <a:pt x="2310383" y="252983"/>
                </a:lnTo>
                <a:lnTo>
                  <a:pt x="2310383" y="251459"/>
                </a:lnTo>
                <a:lnTo>
                  <a:pt x="2311907" y="240791"/>
                </a:lnTo>
                <a:lnTo>
                  <a:pt x="2311907" y="57911"/>
                </a:lnTo>
                <a:lnTo>
                  <a:pt x="2310383" y="48767"/>
                </a:lnTo>
                <a:lnTo>
                  <a:pt x="2310383" y="47243"/>
                </a:lnTo>
                <a:lnTo>
                  <a:pt x="2284475" y="47243"/>
                </a:lnTo>
                <a:lnTo>
                  <a:pt x="2283332" y="45338"/>
                </a:lnTo>
                <a:close/>
              </a:path>
              <a:path w="2312035" h="300355">
                <a:moveTo>
                  <a:pt x="28955" y="44195"/>
                </a:moveTo>
                <a:lnTo>
                  <a:pt x="27431" y="47243"/>
                </a:lnTo>
                <a:lnTo>
                  <a:pt x="28574" y="45338"/>
                </a:lnTo>
                <a:lnTo>
                  <a:pt x="28955" y="44195"/>
                </a:lnTo>
                <a:close/>
              </a:path>
              <a:path w="2312035" h="300355">
                <a:moveTo>
                  <a:pt x="28574" y="45338"/>
                </a:moveTo>
                <a:lnTo>
                  <a:pt x="27431" y="47243"/>
                </a:lnTo>
                <a:lnTo>
                  <a:pt x="27939" y="47243"/>
                </a:lnTo>
                <a:lnTo>
                  <a:pt x="28574" y="45338"/>
                </a:lnTo>
                <a:close/>
              </a:path>
              <a:path w="2312035" h="300355">
                <a:moveTo>
                  <a:pt x="2282951" y="44195"/>
                </a:moveTo>
                <a:lnTo>
                  <a:pt x="2283332" y="45338"/>
                </a:lnTo>
                <a:lnTo>
                  <a:pt x="2284475" y="47243"/>
                </a:lnTo>
                <a:lnTo>
                  <a:pt x="2282951" y="44195"/>
                </a:lnTo>
                <a:close/>
              </a:path>
              <a:path w="2312035" h="300355">
                <a:moveTo>
                  <a:pt x="2309875" y="44195"/>
                </a:moveTo>
                <a:lnTo>
                  <a:pt x="2282951" y="44195"/>
                </a:lnTo>
                <a:lnTo>
                  <a:pt x="2284475" y="47243"/>
                </a:lnTo>
                <a:lnTo>
                  <a:pt x="2310383" y="47243"/>
                </a:lnTo>
                <a:lnTo>
                  <a:pt x="2310383" y="45719"/>
                </a:lnTo>
                <a:lnTo>
                  <a:pt x="2309875" y="44195"/>
                </a:lnTo>
                <a:close/>
              </a:path>
              <a:path w="2312035" h="300355">
                <a:moveTo>
                  <a:pt x="29260" y="44195"/>
                </a:moveTo>
                <a:lnTo>
                  <a:pt x="28955" y="44195"/>
                </a:lnTo>
                <a:lnTo>
                  <a:pt x="28574" y="45338"/>
                </a:lnTo>
                <a:lnTo>
                  <a:pt x="29260" y="44195"/>
                </a:lnTo>
                <a:close/>
              </a:path>
              <a:path w="2312035" h="300355">
                <a:moveTo>
                  <a:pt x="2266568" y="28574"/>
                </a:moveTo>
                <a:lnTo>
                  <a:pt x="2272283" y="32003"/>
                </a:lnTo>
                <a:lnTo>
                  <a:pt x="2279903" y="39623"/>
                </a:lnTo>
                <a:lnTo>
                  <a:pt x="2283332" y="45338"/>
                </a:lnTo>
                <a:lnTo>
                  <a:pt x="2282951" y="44195"/>
                </a:lnTo>
                <a:lnTo>
                  <a:pt x="2309875" y="44195"/>
                </a:lnTo>
                <a:lnTo>
                  <a:pt x="2307335" y="36575"/>
                </a:lnTo>
                <a:lnTo>
                  <a:pt x="2307335" y="35051"/>
                </a:lnTo>
                <a:lnTo>
                  <a:pt x="2305811" y="35051"/>
                </a:lnTo>
                <a:lnTo>
                  <a:pt x="2303373" y="28955"/>
                </a:lnTo>
                <a:lnTo>
                  <a:pt x="2267711" y="28955"/>
                </a:lnTo>
                <a:lnTo>
                  <a:pt x="2266568" y="28574"/>
                </a:lnTo>
                <a:close/>
              </a:path>
              <a:path w="2312035" h="300355">
                <a:moveTo>
                  <a:pt x="47243" y="27431"/>
                </a:moveTo>
                <a:lnTo>
                  <a:pt x="44195" y="28955"/>
                </a:lnTo>
                <a:lnTo>
                  <a:pt x="45338" y="28574"/>
                </a:lnTo>
                <a:lnTo>
                  <a:pt x="47243" y="27431"/>
                </a:lnTo>
                <a:close/>
              </a:path>
              <a:path w="2312035" h="300355">
                <a:moveTo>
                  <a:pt x="45338" y="28574"/>
                </a:moveTo>
                <a:lnTo>
                  <a:pt x="44195" y="28955"/>
                </a:lnTo>
                <a:lnTo>
                  <a:pt x="44703" y="28955"/>
                </a:lnTo>
                <a:lnTo>
                  <a:pt x="45338" y="28574"/>
                </a:lnTo>
                <a:close/>
              </a:path>
              <a:path w="2312035" h="300355">
                <a:moveTo>
                  <a:pt x="2264663" y="27431"/>
                </a:moveTo>
                <a:lnTo>
                  <a:pt x="2266568" y="28574"/>
                </a:lnTo>
                <a:lnTo>
                  <a:pt x="2267711" y="28955"/>
                </a:lnTo>
                <a:lnTo>
                  <a:pt x="2264663" y="27431"/>
                </a:lnTo>
                <a:close/>
              </a:path>
              <a:path w="2312035" h="300355">
                <a:moveTo>
                  <a:pt x="2302763" y="27431"/>
                </a:moveTo>
                <a:lnTo>
                  <a:pt x="2264663" y="27431"/>
                </a:lnTo>
                <a:lnTo>
                  <a:pt x="2267711" y="28955"/>
                </a:lnTo>
                <a:lnTo>
                  <a:pt x="2303373" y="28955"/>
                </a:lnTo>
                <a:lnTo>
                  <a:pt x="2302763" y="27431"/>
                </a:lnTo>
                <a:close/>
              </a:path>
              <a:path w="2312035" h="300355">
                <a:moveTo>
                  <a:pt x="48767" y="27431"/>
                </a:moveTo>
                <a:lnTo>
                  <a:pt x="47243" y="27431"/>
                </a:lnTo>
                <a:lnTo>
                  <a:pt x="45338" y="28574"/>
                </a:lnTo>
                <a:lnTo>
                  <a:pt x="48767" y="27431"/>
                </a:lnTo>
                <a:close/>
              </a:path>
              <a:path w="2312035" h="300355">
                <a:moveTo>
                  <a:pt x="2301239" y="25907"/>
                </a:moveTo>
                <a:lnTo>
                  <a:pt x="2258567" y="25907"/>
                </a:lnTo>
                <a:lnTo>
                  <a:pt x="2266568" y="28574"/>
                </a:lnTo>
                <a:lnTo>
                  <a:pt x="2264663" y="27431"/>
                </a:lnTo>
                <a:lnTo>
                  <a:pt x="2302763" y="27431"/>
                </a:lnTo>
                <a:lnTo>
                  <a:pt x="2301239" y="25907"/>
                </a:lnTo>
                <a:close/>
              </a:path>
              <a:path w="2312035" h="300355">
                <a:moveTo>
                  <a:pt x="2276855" y="4571"/>
                </a:moveTo>
                <a:lnTo>
                  <a:pt x="35051" y="4571"/>
                </a:lnTo>
                <a:lnTo>
                  <a:pt x="35051" y="6095"/>
                </a:lnTo>
                <a:lnTo>
                  <a:pt x="27431" y="9143"/>
                </a:lnTo>
                <a:lnTo>
                  <a:pt x="25907" y="10667"/>
                </a:lnTo>
                <a:lnTo>
                  <a:pt x="2285999" y="10667"/>
                </a:lnTo>
                <a:lnTo>
                  <a:pt x="2284475" y="9143"/>
                </a:lnTo>
                <a:lnTo>
                  <a:pt x="2276855" y="6095"/>
                </a:lnTo>
                <a:lnTo>
                  <a:pt x="2276855" y="4571"/>
                </a:lnTo>
                <a:close/>
              </a:path>
              <a:path w="2312035" h="300355">
                <a:moveTo>
                  <a:pt x="2266187" y="1523"/>
                </a:moveTo>
                <a:lnTo>
                  <a:pt x="45719" y="1523"/>
                </a:lnTo>
                <a:lnTo>
                  <a:pt x="36575" y="4571"/>
                </a:lnTo>
                <a:lnTo>
                  <a:pt x="2275331" y="4571"/>
                </a:lnTo>
                <a:lnTo>
                  <a:pt x="2266187" y="1523"/>
                </a:lnTo>
                <a:close/>
              </a:path>
              <a:path w="2312035" h="300355">
                <a:moveTo>
                  <a:pt x="2252471" y="0"/>
                </a:moveTo>
                <a:lnTo>
                  <a:pt x="57911" y="0"/>
                </a:lnTo>
                <a:lnTo>
                  <a:pt x="48767" y="1523"/>
                </a:lnTo>
                <a:lnTo>
                  <a:pt x="2263139" y="1523"/>
                </a:lnTo>
                <a:lnTo>
                  <a:pt x="2252471" y="0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62400" y="3810000"/>
            <a:ext cx="2286000" cy="76200"/>
          </a:xfrm>
          <a:custGeom>
            <a:avLst/>
            <a:gdLst/>
            <a:ahLst/>
            <a:cxnLst/>
            <a:rect l="l" t="t" r="r" b="b"/>
            <a:pathLst>
              <a:path w="2286000" h="76200">
                <a:moveTo>
                  <a:pt x="2240279" y="0"/>
                </a:moveTo>
                <a:lnTo>
                  <a:pt x="44413" y="20"/>
                </a:lnTo>
                <a:lnTo>
                  <a:pt x="8769" y="19502"/>
                </a:lnTo>
                <a:lnTo>
                  <a:pt x="0" y="45719"/>
                </a:lnTo>
                <a:lnTo>
                  <a:pt x="0" y="76199"/>
                </a:lnTo>
                <a:lnTo>
                  <a:pt x="2285999" y="76199"/>
                </a:lnTo>
                <a:lnTo>
                  <a:pt x="2285980" y="44413"/>
                </a:lnTo>
                <a:lnTo>
                  <a:pt x="2267159" y="8769"/>
                </a:lnTo>
                <a:lnTo>
                  <a:pt x="2240279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50207" y="3797808"/>
            <a:ext cx="2312035" cy="88900"/>
          </a:xfrm>
          <a:custGeom>
            <a:avLst/>
            <a:gdLst/>
            <a:ahLst/>
            <a:cxnLst/>
            <a:rect l="l" t="t" r="r" b="b"/>
            <a:pathLst>
              <a:path w="2312035" h="88900">
                <a:moveTo>
                  <a:pt x="2287523" y="10667"/>
                </a:moveTo>
                <a:lnTo>
                  <a:pt x="24383" y="10667"/>
                </a:lnTo>
                <a:lnTo>
                  <a:pt x="10667" y="24383"/>
                </a:lnTo>
                <a:lnTo>
                  <a:pt x="10667" y="25907"/>
                </a:lnTo>
                <a:lnTo>
                  <a:pt x="9143" y="27431"/>
                </a:lnTo>
                <a:lnTo>
                  <a:pt x="6095" y="35051"/>
                </a:lnTo>
                <a:lnTo>
                  <a:pt x="4571" y="35051"/>
                </a:lnTo>
                <a:lnTo>
                  <a:pt x="4571" y="36575"/>
                </a:lnTo>
                <a:lnTo>
                  <a:pt x="1523" y="45719"/>
                </a:lnTo>
                <a:lnTo>
                  <a:pt x="1523" y="48767"/>
                </a:lnTo>
                <a:lnTo>
                  <a:pt x="0" y="57911"/>
                </a:lnTo>
                <a:lnTo>
                  <a:pt x="0" y="88391"/>
                </a:lnTo>
                <a:lnTo>
                  <a:pt x="25907" y="88391"/>
                </a:lnTo>
                <a:lnTo>
                  <a:pt x="25907" y="53339"/>
                </a:lnTo>
                <a:lnTo>
                  <a:pt x="27939" y="47243"/>
                </a:lnTo>
                <a:lnTo>
                  <a:pt x="27431" y="47243"/>
                </a:lnTo>
                <a:lnTo>
                  <a:pt x="28955" y="44195"/>
                </a:lnTo>
                <a:lnTo>
                  <a:pt x="29260" y="44195"/>
                </a:lnTo>
                <a:lnTo>
                  <a:pt x="32003" y="39623"/>
                </a:lnTo>
                <a:lnTo>
                  <a:pt x="39623" y="32003"/>
                </a:lnTo>
                <a:lnTo>
                  <a:pt x="44703" y="28955"/>
                </a:lnTo>
                <a:lnTo>
                  <a:pt x="44195" y="28955"/>
                </a:lnTo>
                <a:lnTo>
                  <a:pt x="47243" y="27431"/>
                </a:lnTo>
                <a:lnTo>
                  <a:pt x="48767" y="27431"/>
                </a:lnTo>
                <a:lnTo>
                  <a:pt x="53339" y="25907"/>
                </a:lnTo>
                <a:lnTo>
                  <a:pt x="2301239" y="25907"/>
                </a:lnTo>
                <a:lnTo>
                  <a:pt x="2301239" y="24383"/>
                </a:lnTo>
                <a:lnTo>
                  <a:pt x="2287523" y="10667"/>
                </a:lnTo>
                <a:close/>
              </a:path>
              <a:path w="2312035" h="88900">
                <a:moveTo>
                  <a:pt x="2283332" y="45338"/>
                </a:moveTo>
                <a:lnTo>
                  <a:pt x="2285999" y="53339"/>
                </a:lnTo>
                <a:lnTo>
                  <a:pt x="2285999" y="88391"/>
                </a:lnTo>
                <a:lnTo>
                  <a:pt x="2311907" y="88391"/>
                </a:lnTo>
                <a:lnTo>
                  <a:pt x="2311907" y="57911"/>
                </a:lnTo>
                <a:lnTo>
                  <a:pt x="2310383" y="48767"/>
                </a:lnTo>
                <a:lnTo>
                  <a:pt x="2310383" y="47243"/>
                </a:lnTo>
                <a:lnTo>
                  <a:pt x="2284475" y="47243"/>
                </a:lnTo>
                <a:lnTo>
                  <a:pt x="2283332" y="45338"/>
                </a:lnTo>
                <a:close/>
              </a:path>
              <a:path w="2312035" h="88900">
                <a:moveTo>
                  <a:pt x="28955" y="44195"/>
                </a:moveTo>
                <a:lnTo>
                  <a:pt x="27431" y="47243"/>
                </a:lnTo>
                <a:lnTo>
                  <a:pt x="28574" y="45338"/>
                </a:lnTo>
                <a:lnTo>
                  <a:pt x="28955" y="44195"/>
                </a:lnTo>
                <a:close/>
              </a:path>
              <a:path w="2312035" h="88900">
                <a:moveTo>
                  <a:pt x="28574" y="45338"/>
                </a:moveTo>
                <a:lnTo>
                  <a:pt x="27431" y="47243"/>
                </a:lnTo>
                <a:lnTo>
                  <a:pt x="27939" y="47243"/>
                </a:lnTo>
                <a:lnTo>
                  <a:pt x="28574" y="45338"/>
                </a:lnTo>
                <a:close/>
              </a:path>
              <a:path w="2312035" h="88900">
                <a:moveTo>
                  <a:pt x="2282951" y="44195"/>
                </a:moveTo>
                <a:lnTo>
                  <a:pt x="2283332" y="45338"/>
                </a:lnTo>
                <a:lnTo>
                  <a:pt x="2284475" y="47243"/>
                </a:lnTo>
                <a:lnTo>
                  <a:pt x="2282951" y="44195"/>
                </a:lnTo>
                <a:close/>
              </a:path>
              <a:path w="2312035" h="88900">
                <a:moveTo>
                  <a:pt x="2309875" y="44195"/>
                </a:moveTo>
                <a:lnTo>
                  <a:pt x="2282951" y="44195"/>
                </a:lnTo>
                <a:lnTo>
                  <a:pt x="2284475" y="47243"/>
                </a:lnTo>
                <a:lnTo>
                  <a:pt x="2310383" y="47243"/>
                </a:lnTo>
                <a:lnTo>
                  <a:pt x="2310383" y="45719"/>
                </a:lnTo>
                <a:lnTo>
                  <a:pt x="2309875" y="44195"/>
                </a:lnTo>
                <a:close/>
              </a:path>
              <a:path w="2312035" h="88900">
                <a:moveTo>
                  <a:pt x="29260" y="44195"/>
                </a:moveTo>
                <a:lnTo>
                  <a:pt x="28955" y="44195"/>
                </a:lnTo>
                <a:lnTo>
                  <a:pt x="28574" y="45338"/>
                </a:lnTo>
                <a:lnTo>
                  <a:pt x="29260" y="44195"/>
                </a:lnTo>
                <a:close/>
              </a:path>
              <a:path w="2312035" h="88900">
                <a:moveTo>
                  <a:pt x="2266568" y="28574"/>
                </a:moveTo>
                <a:lnTo>
                  <a:pt x="2272283" y="32003"/>
                </a:lnTo>
                <a:lnTo>
                  <a:pt x="2279903" y="39623"/>
                </a:lnTo>
                <a:lnTo>
                  <a:pt x="2283332" y="45338"/>
                </a:lnTo>
                <a:lnTo>
                  <a:pt x="2282951" y="44195"/>
                </a:lnTo>
                <a:lnTo>
                  <a:pt x="2309875" y="44195"/>
                </a:lnTo>
                <a:lnTo>
                  <a:pt x="2307335" y="36575"/>
                </a:lnTo>
                <a:lnTo>
                  <a:pt x="2307335" y="35051"/>
                </a:lnTo>
                <a:lnTo>
                  <a:pt x="2305811" y="35051"/>
                </a:lnTo>
                <a:lnTo>
                  <a:pt x="2303373" y="28955"/>
                </a:lnTo>
                <a:lnTo>
                  <a:pt x="2267711" y="28955"/>
                </a:lnTo>
                <a:lnTo>
                  <a:pt x="2266568" y="28574"/>
                </a:lnTo>
                <a:close/>
              </a:path>
              <a:path w="2312035" h="88900">
                <a:moveTo>
                  <a:pt x="47243" y="27431"/>
                </a:moveTo>
                <a:lnTo>
                  <a:pt x="44195" y="28955"/>
                </a:lnTo>
                <a:lnTo>
                  <a:pt x="45338" y="28574"/>
                </a:lnTo>
                <a:lnTo>
                  <a:pt x="47243" y="27431"/>
                </a:lnTo>
                <a:close/>
              </a:path>
              <a:path w="2312035" h="88900">
                <a:moveTo>
                  <a:pt x="45338" y="28574"/>
                </a:moveTo>
                <a:lnTo>
                  <a:pt x="44195" y="28955"/>
                </a:lnTo>
                <a:lnTo>
                  <a:pt x="44703" y="28955"/>
                </a:lnTo>
                <a:lnTo>
                  <a:pt x="45338" y="28574"/>
                </a:lnTo>
                <a:close/>
              </a:path>
              <a:path w="2312035" h="88900">
                <a:moveTo>
                  <a:pt x="2264663" y="27431"/>
                </a:moveTo>
                <a:lnTo>
                  <a:pt x="2266568" y="28574"/>
                </a:lnTo>
                <a:lnTo>
                  <a:pt x="2267711" y="28955"/>
                </a:lnTo>
                <a:lnTo>
                  <a:pt x="2264663" y="27431"/>
                </a:lnTo>
                <a:close/>
              </a:path>
              <a:path w="2312035" h="88900">
                <a:moveTo>
                  <a:pt x="2302763" y="27431"/>
                </a:moveTo>
                <a:lnTo>
                  <a:pt x="2264663" y="27431"/>
                </a:lnTo>
                <a:lnTo>
                  <a:pt x="2267711" y="28955"/>
                </a:lnTo>
                <a:lnTo>
                  <a:pt x="2303373" y="28955"/>
                </a:lnTo>
                <a:lnTo>
                  <a:pt x="2302763" y="27431"/>
                </a:lnTo>
                <a:close/>
              </a:path>
              <a:path w="2312035" h="88900">
                <a:moveTo>
                  <a:pt x="48767" y="27431"/>
                </a:moveTo>
                <a:lnTo>
                  <a:pt x="47243" y="27431"/>
                </a:lnTo>
                <a:lnTo>
                  <a:pt x="45338" y="28574"/>
                </a:lnTo>
                <a:lnTo>
                  <a:pt x="48767" y="27431"/>
                </a:lnTo>
                <a:close/>
              </a:path>
              <a:path w="2312035" h="88900">
                <a:moveTo>
                  <a:pt x="2301239" y="25907"/>
                </a:moveTo>
                <a:lnTo>
                  <a:pt x="2258567" y="25907"/>
                </a:lnTo>
                <a:lnTo>
                  <a:pt x="2266568" y="28574"/>
                </a:lnTo>
                <a:lnTo>
                  <a:pt x="2264663" y="27431"/>
                </a:lnTo>
                <a:lnTo>
                  <a:pt x="2302763" y="27431"/>
                </a:lnTo>
                <a:lnTo>
                  <a:pt x="2301239" y="25907"/>
                </a:lnTo>
                <a:close/>
              </a:path>
              <a:path w="2312035" h="88900">
                <a:moveTo>
                  <a:pt x="2276855" y="4571"/>
                </a:moveTo>
                <a:lnTo>
                  <a:pt x="35051" y="4571"/>
                </a:lnTo>
                <a:lnTo>
                  <a:pt x="35051" y="6095"/>
                </a:lnTo>
                <a:lnTo>
                  <a:pt x="27431" y="9143"/>
                </a:lnTo>
                <a:lnTo>
                  <a:pt x="25907" y="10667"/>
                </a:lnTo>
                <a:lnTo>
                  <a:pt x="2285999" y="10667"/>
                </a:lnTo>
                <a:lnTo>
                  <a:pt x="2284475" y="9143"/>
                </a:lnTo>
                <a:lnTo>
                  <a:pt x="2276855" y="6095"/>
                </a:lnTo>
                <a:lnTo>
                  <a:pt x="2276855" y="4571"/>
                </a:lnTo>
                <a:close/>
              </a:path>
              <a:path w="2312035" h="88900">
                <a:moveTo>
                  <a:pt x="2266187" y="1523"/>
                </a:moveTo>
                <a:lnTo>
                  <a:pt x="45719" y="1523"/>
                </a:lnTo>
                <a:lnTo>
                  <a:pt x="36575" y="4571"/>
                </a:lnTo>
                <a:lnTo>
                  <a:pt x="2275331" y="4571"/>
                </a:lnTo>
                <a:lnTo>
                  <a:pt x="2266187" y="1523"/>
                </a:lnTo>
                <a:close/>
              </a:path>
              <a:path w="2312035" h="88900">
                <a:moveTo>
                  <a:pt x="2252471" y="0"/>
                </a:moveTo>
                <a:lnTo>
                  <a:pt x="57911" y="0"/>
                </a:lnTo>
                <a:lnTo>
                  <a:pt x="48767" y="1523"/>
                </a:lnTo>
                <a:lnTo>
                  <a:pt x="2263139" y="1523"/>
                </a:lnTo>
                <a:lnTo>
                  <a:pt x="2252471" y="0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206316" y="3118358"/>
            <a:ext cx="1929130" cy="327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case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7033"/>
                </a:solidFill>
                <a:latin typeface="Arial"/>
                <a:cs typeface="Arial"/>
              </a:rPr>
              <a:t>1</a:t>
            </a:r>
            <a:r>
              <a:rPr sz="1800" b="1" spc="-15" dirty="0">
                <a:solidFill>
                  <a:srgbClr val="007033"/>
                </a:solidFill>
                <a:latin typeface="Arial"/>
                <a:cs typeface="Arial"/>
              </a:rPr>
              <a:t>2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632460" marR="5080">
              <a:lnSpc>
                <a:spcPct val="100000"/>
              </a:lnSpc>
            </a:pPr>
            <a:r>
              <a:rPr sz="1800" dirty="0">
                <a:solidFill>
                  <a:srgbClr val="E46C0A"/>
                </a:solidFill>
                <a:latin typeface="Arial"/>
                <a:cs typeface="Arial"/>
              </a:rPr>
              <a:t>/</a:t>
            </a:r>
            <a:r>
              <a:rPr sz="1800" spc="5" dirty="0">
                <a:solidFill>
                  <a:srgbClr val="E46C0A"/>
                </a:solidFill>
                <a:latin typeface="Arial"/>
                <a:cs typeface="Arial"/>
              </a:rPr>
              <a:t>/</a:t>
            </a:r>
            <a:r>
              <a:rPr sz="1800" dirty="0">
                <a:solidFill>
                  <a:srgbClr val="E46C0A"/>
                </a:solidFill>
                <a:latin typeface="Arial"/>
                <a:cs typeface="Arial"/>
              </a:rPr>
              <a:t>Statem</a:t>
            </a:r>
            <a:r>
              <a:rPr sz="1800" spc="-10" dirty="0">
                <a:solidFill>
                  <a:srgbClr val="E46C0A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E46C0A"/>
                </a:solidFill>
                <a:latin typeface="Arial"/>
                <a:cs typeface="Arial"/>
              </a:rPr>
              <a:t>nts </a:t>
            </a:r>
            <a:r>
              <a:rPr sz="1800" dirty="0">
                <a:latin typeface="Arial"/>
                <a:cs typeface="Arial"/>
              </a:rPr>
              <a:t>br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ak;</a:t>
            </a:r>
            <a:endParaRPr sz="180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Arial"/>
                <a:cs typeface="Arial"/>
              </a:rPr>
              <a:t>case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7033"/>
                </a:solidFill>
                <a:latin typeface="Arial"/>
                <a:cs typeface="Arial"/>
              </a:rPr>
              <a:t>1</a:t>
            </a:r>
            <a:r>
              <a:rPr sz="1800" b="1" spc="-10" dirty="0">
                <a:solidFill>
                  <a:srgbClr val="007033"/>
                </a:solidFill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632460" marR="5080">
              <a:lnSpc>
                <a:spcPct val="100000"/>
              </a:lnSpc>
            </a:pPr>
            <a:r>
              <a:rPr sz="1800" dirty="0">
                <a:solidFill>
                  <a:srgbClr val="E46C0A"/>
                </a:solidFill>
                <a:latin typeface="Arial"/>
                <a:cs typeface="Arial"/>
              </a:rPr>
              <a:t>/</a:t>
            </a:r>
            <a:r>
              <a:rPr sz="1800" spc="5" dirty="0">
                <a:solidFill>
                  <a:srgbClr val="E46C0A"/>
                </a:solidFill>
                <a:latin typeface="Arial"/>
                <a:cs typeface="Arial"/>
              </a:rPr>
              <a:t>/</a:t>
            </a:r>
            <a:r>
              <a:rPr sz="1800" dirty="0">
                <a:solidFill>
                  <a:srgbClr val="E46C0A"/>
                </a:solidFill>
                <a:latin typeface="Arial"/>
                <a:cs typeface="Arial"/>
              </a:rPr>
              <a:t>Statem</a:t>
            </a:r>
            <a:r>
              <a:rPr sz="1800" spc="-10" dirty="0">
                <a:solidFill>
                  <a:srgbClr val="E46C0A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E46C0A"/>
                </a:solidFill>
                <a:latin typeface="Arial"/>
                <a:cs typeface="Arial"/>
              </a:rPr>
              <a:t>nts </a:t>
            </a:r>
            <a:r>
              <a:rPr sz="1800" dirty="0">
                <a:latin typeface="Arial"/>
                <a:cs typeface="Arial"/>
              </a:rPr>
              <a:t>br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ak;</a:t>
            </a:r>
            <a:endParaRPr sz="180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case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7033"/>
                </a:solidFill>
                <a:latin typeface="Arial"/>
                <a:cs typeface="Arial"/>
              </a:rPr>
              <a:t>1</a:t>
            </a:r>
            <a:r>
              <a:rPr sz="1800" b="1" spc="-10" dirty="0">
                <a:solidFill>
                  <a:srgbClr val="007033"/>
                </a:solidFill>
                <a:latin typeface="Arial"/>
                <a:cs typeface="Arial"/>
              </a:rPr>
              <a:t>5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632460" marR="5080">
              <a:lnSpc>
                <a:spcPct val="100000"/>
              </a:lnSpc>
            </a:pPr>
            <a:r>
              <a:rPr sz="1800" dirty="0">
                <a:solidFill>
                  <a:srgbClr val="E46C0A"/>
                </a:solidFill>
                <a:latin typeface="Arial"/>
                <a:cs typeface="Arial"/>
              </a:rPr>
              <a:t>/</a:t>
            </a:r>
            <a:r>
              <a:rPr sz="1800" spc="5" dirty="0">
                <a:solidFill>
                  <a:srgbClr val="E46C0A"/>
                </a:solidFill>
                <a:latin typeface="Arial"/>
                <a:cs typeface="Arial"/>
              </a:rPr>
              <a:t>/</a:t>
            </a:r>
            <a:r>
              <a:rPr sz="1800" dirty="0">
                <a:solidFill>
                  <a:srgbClr val="E46C0A"/>
                </a:solidFill>
                <a:latin typeface="Arial"/>
                <a:cs typeface="Arial"/>
              </a:rPr>
              <a:t>Statem</a:t>
            </a:r>
            <a:r>
              <a:rPr sz="1800" spc="-10" dirty="0">
                <a:solidFill>
                  <a:srgbClr val="E46C0A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E46C0A"/>
                </a:solidFill>
                <a:latin typeface="Arial"/>
                <a:cs typeface="Arial"/>
              </a:rPr>
              <a:t>nts </a:t>
            </a:r>
            <a:r>
              <a:rPr sz="1800" dirty="0">
                <a:latin typeface="Arial"/>
                <a:cs typeface="Arial"/>
              </a:rPr>
              <a:t>br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ak;</a:t>
            </a:r>
            <a:endParaRPr sz="180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</a:pPr>
            <a:r>
              <a:rPr sz="1800" b="1" dirty="0">
                <a:solidFill>
                  <a:srgbClr val="007033"/>
                </a:solidFill>
                <a:latin typeface="Arial"/>
                <a:cs typeface="Arial"/>
              </a:rPr>
              <a:t>D</a:t>
            </a:r>
            <a:r>
              <a:rPr sz="1800" b="1" spc="-10" dirty="0">
                <a:solidFill>
                  <a:srgbClr val="007033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007033"/>
                </a:solidFill>
                <a:latin typeface="Arial"/>
                <a:cs typeface="Arial"/>
              </a:rPr>
              <a:t>fault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632460" marR="5080">
              <a:lnSpc>
                <a:spcPct val="100000"/>
              </a:lnSpc>
            </a:pPr>
            <a:r>
              <a:rPr sz="1800" dirty="0">
                <a:solidFill>
                  <a:srgbClr val="E46C0A"/>
                </a:solidFill>
                <a:latin typeface="Arial"/>
                <a:cs typeface="Arial"/>
              </a:rPr>
              <a:t>/</a:t>
            </a:r>
            <a:r>
              <a:rPr sz="1800" spc="5" dirty="0">
                <a:solidFill>
                  <a:srgbClr val="E46C0A"/>
                </a:solidFill>
                <a:latin typeface="Arial"/>
                <a:cs typeface="Arial"/>
              </a:rPr>
              <a:t>/</a:t>
            </a:r>
            <a:r>
              <a:rPr sz="1800" dirty="0">
                <a:solidFill>
                  <a:srgbClr val="E46C0A"/>
                </a:solidFill>
                <a:latin typeface="Arial"/>
                <a:cs typeface="Arial"/>
              </a:rPr>
              <a:t>Statem</a:t>
            </a:r>
            <a:r>
              <a:rPr sz="1800" spc="-10" dirty="0">
                <a:solidFill>
                  <a:srgbClr val="E46C0A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E46C0A"/>
                </a:solidFill>
                <a:latin typeface="Arial"/>
                <a:cs typeface="Arial"/>
              </a:rPr>
              <a:t>nts </a:t>
            </a:r>
            <a:r>
              <a:rPr sz="1800" dirty="0">
                <a:latin typeface="Arial"/>
                <a:cs typeface="Arial"/>
              </a:rPr>
              <a:t>br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ak;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06291" y="2846129"/>
            <a:ext cx="2018664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wi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ch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eme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ecuted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21841" y="6411572"/>
            <a:ext cx="1022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276600" y="3947160"/>
            <a:ext cx="381000" cy="152400"/>
          </a:xfrm>
          <a:custGeom>
            <a:avLst/>
            <a:gdLst/>
            <a:ahLst/>
            <a:cxnLst/>
            <a:rect l="l" t="t" r="r" b="b"/>
            <a:pathLst>
              <a:path w="381000" h="152400">
                <a:moveTo>
                  <a:pt x="76199" y="0"/>
                </a:moveTo>
                <a:lnTo>
                  <a:pt x="0" y="76199"/>
                </a:lnTo>
                <a:lnTo>
                  <a:pt x="76199" y="152399"/>
                </a:lnTo>
                <a:lnTo>
                  <a:pt x="76199" y="114299"/>
                </a:lnTo>
                <a:lnTo>
                  <a:pt x="380999" y="114299"/>
                </a:lnTo>
                <a:lnTo>
                  <a:pt x="380999" y="38099"/>
                </a:lnTo>
                <a:lnTo>
                  <a:pt x="76199" y="38099"/>
                </a:lnTo>
                <a:lnTo>
                  <a:pt x="76199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62883" y="3933444"/>
            <a:ext cx="408940" cy="180340"/>
          </a:xfrm>
          <a:custGeom>
            <a:avLst/>
            <a:gdLst/>
            <a:ahLst/>
            <a:cxnLst/>
            <a:rect l="l" t="t" r="r" b="b"/>
            <a:pathLst>
              <a:path w="408939" h="180339">
                <a:moveTo>
                  <a:pt x="91439" y="0"/>
                </a:moveTo>
                <a:lnTo>
                  <a:pt x="85343" y="0"/>
                </a:lnTo>
                <a:lnTo>
                  <a:pt x="82295" y="4571"/>
                </a:lnTo>
                <a:lnTo>
                  <a:pt x="6095" y="80771"/>
                </a:lnTo>
                <a:lnTo>
                  <a:pt x="0" y="85343"/>
                </a:lnTo>
                <a:lnTo>
                  <a:pt x="0" y="92963"/>
                </a:lnTo>
                <a:lnTo>
                  <a:pt x="85343" y="178307"/>
                </a:lnTo>
                <a:lnTo>
                  <a:pt x="91439" y="179831"/>
                </a:lnTo>
                <a:lnTo>
                  <a:pt x="96011" y="176783"/>
                </a:lnTo>
                <a:lnTo>
                  <a:pt x="100583" y="175259"/>
                </a:lnTo>
                <a:lnTo>
                  <a:pt x="103631" y="170687"/>
                </a:lnTo>
                <a:lnTo>
                  <a:pt x="103631" y="166115"/>
                </a:lnTo>
                <a:lnTo>
                  <a:pt x="77723" y="166115"/>
                </a:lnTo>
                <a:lnTo>
                  <a:pt x="77723" y="135635"/>
                </a:lnTo>
                <a:lnTo>
                  <a:pt x="41147" y="99059"/>
                </a:lnTo>
                <a:lnTo>
                  <a:pt x="22859" y="99059"/>
                </a:lnTo>
                <a:lnTo>
                  <a:pt x="22859" y="80771"/>
                </a:lnTo>
                <a:lnTo>
                  <a:pt x="41147" y="80771"/>
                </a:lnTo>
                <a:lnTo>
                  <a:pt x="77723" y="44195"/>
                </a:lnTo>
                <a:lnTo>
                  <a:pt x="77723" y="13715"/>
                </a:lnTo>
                <a:lnTo>
                  <a:pt x="103631" y="13715"/>
                </a:lnTo>
                <a:lnTo>
                  <a:pt x="103631" y="7619"/>
                </a:lnTo>
                <a:lnTo>
                  <a:pt x="100583" y="3047"/>
                </a:lnTo>
                <a:lnTo>
                  <a:pt x="91439" y="0"/>
                </a:lnTo>
                <a:close/>
              </a:path>
              <a:path w="408939" h="180339">
                <a:moveTo>
                  <a:pt x="77723" y="135635"/>
                </a:moveTo>
                <a:lnTo>
                  <a:pt x="77723" y="166115"/>
                </a:lnTo>
                <a:lnTo>
                  <a:pt x="99059" y="156971"/>
                </a:lnTo>
                <a:lnTo>
                  <a:pt x="77723" y="135635"/>
                </a:lnTo>
                <a:close/>
              </a:path>
              <a:path w="408939" h="180339">
                <a:moveTo>
                  <a:pt x="382523" y="114299"/>
                </a:moveTo>
                <a:lnTo>
                  <a:pt x="83819" y="114299"/>
                </a:lnTo>
                <a:lnTo>
                  <a:pt x="77723" y="120395"/>
                </a:lnTo>
                <a:lnTo>
                  <a:pt x="77723" y="135635"/>
                </a:lnTo>
                <a:lnTo>
                  <a:pt x="99059" y="156971"/>
                </a:lnTo>
                <a:lnTo>
                  <a:pt x="77723" y="166115"/>
                </a:lnTo>
                <a:lnTo>
                  <a:pt x="103631" y="166115"/>
                </a:lnTo>
                <a:lnTo>
                  <a:pt x="103631" y="140207"/>
                </a:lnTo>
                <a:lnTo>
                  <a:pt x="89915" y="140207"/>
                </a:lnTo>
                <a:lnTo>
                  <a:pt x="103631" y="128015"/>
                </a:lnTo>
                <a:lnTo>
                  <a:pt x="382523" y="128015"/>
                </a:lnTo>
                <a:lnTo>
                  <a:pt x="382523" y="114299"/>
                </a:lnTo>
                <a:close/>
              </a:path>
              <a:path w="408939" h="180339">
                <a:moveTo>
                  <a:pt x="103631" y="128015"/>
                </a:moveTo>
                <a:lnTo>
                  <a:pt x="89915" y="140207"/>
                </a:lnTo>
                <a:lnTo>
                  <a:pt x="103631" y="140207"/>
                </a:lnTo>
                <a:lnTo>
                  <a:pt x="103631" y="128015"/>
                </a:lnTo>
                <a:close/>
              </a:path>
              <a:path w="408939" h="180339">
                <a:moveTo>
                  <a:pt x="408431" y="114299"/>
                </a:moveTo>
                <a:lnTo>
                  <a:pt x="394715" y="114299"/>
                </a:lnTo>
                <a:lnTo>
                  <a:pt x="382523" y="128015"/>
                </a:lnTo>
                <a:lnTo>
                  <a:pt x="103631" y="128015"/>
                </a:lnTo>
                <a:lnTo>
                  <a:pt x="103631" y="140207"/>
                </a:lnTo>
                <a:lnTo>
                  <a:pt x="402335" y="140207"/>
                </a:lnTo>
                <a:lnTo>
                  <a:pt x="408431" y="134111"/>
                </a:lnTo>
                <a:lnTo>
                  <a:pt x="408431" y="114299"/>
                </a:lnTo>
                <a:close/>
              </a:path>
              <a:path w="408939" h="180339">
                <a:moveTo>
                  <a:pt x="382523" y="51815"/>
                </a:moveTo>
                <a:lnTo>
                  <a:pt x="382523" y="128015"/>
                </a:lnTo>
                <a:lnTo>
                  <a:pt x="394715" y="114299"/>
                </a:lnTo>
                <a:lnTo>
                  <a:pt x="408431" y="114299"/>
                </a:lnTo>
                <a:lnTo>
                  <a:pt x="408431" y="64007"/>
                </a:lnTo>
                <a:lnTo>
                  <a:pt x="394715" y="64007"/>
                </a:lnTo>
                <a:lnTo>
                  <a:pt x="382523" y="51815"/>
                </a:lnTo>
                <a:close/>
              </a:path>
              <a:path w="408939" h="180339">
                <a:moveTo>
                  <a:pt x="22859" y="80771"/>
                </a:moveTo>
                <a:lnTo>
                  <a:pt x="22859" y="99059"/>
                </a:lnTo>
                <a:lnTo>
                  <a:pt x="32003" y="89915"/>
                </a:lnTo>
                <a:lnTo>
                  <a:pt x="22859" y="80771"/>
                </a:lnTo>
                <a:close/>
              </a:path>
              <a:path w="408939" h="180339">
                <a:moveTo>
                  <a:pt x="32003" y="89915"/>
                </a:moveTo>
                <a:lnTo>
                  <a:pt x="22859" y="99059"/>
                </a:lnTo>
                <a:lnTo>
                  <a:pt x="41147" y="99059"/>
                </a:lnTo>
                <a:lnTo>
                  <a:pt x="32003" y="89915"/>
                </a:lnTo>
                <a:close/>
              </a:path>
              <a:path w="408939" h="180339">
                <a:moveTo>
                  <a:pt x="41147" y="80771"/>
                </a:moveTo>
                <a:lnTo>
                  <a:pt x="22859" y="80771"/>
                </a:lnTo>
                <a:lnTo>
                  <a:pt x="32003" y="89915"/>
                </a:lnTo>
                <a:lnTo>
                  <a:pt x="41147" y="80771"/>
                </a:lnTo>
                <a:close/>
              </a:path>
              <a:path w="408939" h="180339">
                <a:moveTo>
                  <a:pt x="103631" y="13715"/>
                </a:moveTo>
                <a:lnTo>
                  <a:pt x="77723" y="13715"/>
                </a:lnTo>
                <a:lnTo>
                  <a:pt x="99059" y="22859"/>
                </a:lnTo>
                <a:lnTo>
                  <a:pt x="77723" y="44195"/>
                </a:lnTo>
                <a:lnTo>
                  <a:pt x="77723" y="57911"/>
                </a:lnTo>
                <a:lnTo>
                  <a:pt x="83819" y="64007"/>
                </a:lnTo>
                <a:lnTo>
                  <a:pt x="382523" y="64007"/>
                </a:lnTo>
                <a:lnTo>
                  <a:pt x="382523" y="51815"/>
                </a:lnTo>
                <a:lnTo>
                  <a:pt x="103631" y="51815"/>
                </a:lnTo>
                <a:lnTo>
                  <a:pt x="89915" y="38099"/>
                </a:lnTo>
                <a:lnTo>
                  <a:pt x="103631" y="38099"/>
                </a:lnTo>
                <a:lnTo>
                  <a:pt x="103631" y="13715"/>
                </a:lnTo>
                <a:close/>
              </a:path>
              <a:path w="408939" h="180339">
                <a:moveTo>
                  <a:pt x="402335" y="38099"/>
                </a:moveTo>
                <a:lnTo>
                  <a:pt x="103631" y="38099"/>
                </a:lnTo>
                <a:lnTo>
                  <a:pt x="103631" y="51815"/>
                </a:lnTo>
                <a:lnTo>
                  <a:pt x="382523" y="51815"/>
                </a:lnTo>
                <a:lnTo>
                  <a:pt x="394715" y="64007"/>
                </a:lnTo>
                <a:lnTo>
                  <a:pt x="408431" y="64007"/>
                </a:lnTo>
                <a:lnTo>
                  <a:pt x="408431" y="44195"/>
                </a:lnTo>
                <a:lnTo>
                  <a:pt x="402335" y="38099"/>
                </a:lnTo>
                <a:close/>
              </a:path>
              <a:path w="408939" h="180339">
                <a:moveTo>
                  <a:pt x="103631" y="38099"/>
                </a:moveTo>
                <a:lnTo>
                  <a:pt x="89915" y="38099"/>
                </a:lnTo>
                <a:lnTo>
                  <a:pt x="103631" y="51815"/>
                </a:lnTo>
                <a:lnTo>
                  <a:pt x="103631" y="38099"/>
                </a:lnTo>
                <a:close/>
              </a:path>
              <a:path w="408939" h="180339">
                <a:moveTo>
                  <a:pt x="77723" y="13715"/>
                </a:moveTo>
                <a:lnTo>
                  <a:pt x="77723" y="44195"/>
                </a:lnTo>
                <a:lnTo>
                  <a:pt x="99059" y="22859"/>
                </a:lnTo>
                <a:lnTo>
                  <a:pt x="77723" y="1371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28159" y="4251960"/>
            <a:ext cx="381000" cy="152400"/>
          </a:xfrm>
          <a:custGeom>
            <a:avLst/>
            <a:gdLst/>
            <a:ahLst/>
            <a:cxnLst/>
            <a:rect l="l" t="t" r="r" b="b"/>
            <a:pathLst>
              <a:path w="381000" h="152400">
                <a:moveTo>
                  <a:pt x="76199" y="0"/>
                </a:moveTo>
                <a:lnTo>
                  <a:pt x="0" y="76199"/>
                </a:lnTo>
                <a:lnTo>
                  <a:pt x="76199" y="152399"/>
                </a:lnTo>
                <a:lnTo>
                  <a:pt x="76199" y="114299"/>
                </a:lnTo>
                <a:lnTo>
                  <a:pt x="380999" y="114299"/>
                </a:lnTo>
                <a:lnTo>
                  <a:pt x="380999" y="38099"/>
                </a:lnTo>
                <a:lnTo>
                  <a:pt x="76199" y="38099"/>
                </a:lnTo>
                <a:lnTo>
                  <a:pt x="76199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14444" y="4238244"/>
            <a:ext cx="407034" cy="180340"/>
          </a:xfrm>
          <a:custGeom>
            <a:avLst/>
            <a:gdLst/>
            <a:ahLst/>
            <a:cxnLst/>
            <a:rect l="l" t="t" r="r" b="b"/>
            <a:pathLst>
              <a:path w="407035" h="180339">
                <a:moveTo>
                  <a:pt x="89915" y="0"/>
                </a:moveTo>
                <a:lnTo>
                  <a:pt x="83819" y="0"/>
                </a:lnTo>
                <a:lnTo>
                  <a:pt x="80771" y="4571"/>
                </a:lnTo>
                <a:lnTo>
                  <a:pt x="0" y="85343"/>
                </a:lnTo>
                <a:lnTo>
                  <a:pt x="0" y="92963"/>
                </a:lnTo>
                <a:lnTo>
                  <a:pt x="4571" y="99059"/>
                </a:lnTo>
                <a:lnTo>
                  <a:pt x="83819" y="178307"/>
                </a:lnTo>
                <a:lnTo>
                  <a:pt x="89915" y="179831"/>
                </a:lnTo>
                <a:lnTo>
                  <a:pt x="94487" y="176783"/>
                </a:lnTo>
                <a:lnTo>
                  <a:pt x="99059" y="175259"/>
                </a:lnTo>
                <a:lnTo>
                  <a:pt x="102107" y="170687"/>
                </a:lnTo>
                <a:lnTo>
                  <a:pt x="102107" y="166115"/>
                </a:lnTo>
                <a:lnTo>
                  <a:pt x="76199" y="166115"/>
                </a:lnTo>
                <a:lnTo>
                  <a:pt x="76199" y="134111"/>
                </a:lnTo>
                <a:lnTo>
                  <a:pt x="41147" y="99059"/>
                </a:lnTo>
                <a:lnTo>
                  <a:pt x="22859" y="99059"/>
                </a:lnTo>
                <a:lnTo>
                  <a:pt x="22859" y="80771"/>
                </a:lnTo>
                <a:lnTo>
                  <a:pt x="41147" y="80771"/>
                </a:lnTo>
                <a:lnTo>
                  <a:pt x="76199" y="45719"/>
                </a:lnTo>
                <a:lnTo>
                  <a:pt x="76199" y="13715"/>
                </a:lnTo>
                <a:lnTo>
                  <a:pt x="102107" y="13715"/>
                </a:lnTo>
                <a:lnTo>
                  <a:pt x="102107" y="7619"/>
                </a:lnTo>
                <a:lnTo>
                  <a:pt x="99059" y="3047"/>
                </a:lnTo>
                <a:lnTo>
                  <a:pt x="89915" y="0"/>
                </a:lnTo>
                <a:close/>
              </a:path>
              <a:path w="407035" h="180339">
                <a:moveTo>
                  <a:pt x="76199" y="134111"/>
                </a:moveTo>
                <a:lnTo>
                  <a:pt x="76199" y="166115"/>
                </a:lnTo>
                <a:lnTo>
                  <a:pt x="99059" y="156971"/>
                </a:lnTo>
                <a:lnTo>
                  <a:pt x="76199" y="134111"/>
                </a:lnTo>
                <a:close/>
              </a:path>
              <a:path w="407035" h="180339">
                <a:moveTo>
                  <a:pt x="380999" y="114299"/>
                </a:moveTo>
                <a:lnTo>
                  <a:pt x="82295" y="114299"/>
                </a:lnTo>
                <a:lnTo>
                  <a:pt x="76199" y="120395"/>
                </a:lnTo>
                <a:lnTo>
                  <a:pt x="76199" y="134111"/>
                </a:lnTo>
                <a:lnTo>
                  <a:pt x="99059" y="156971"/>
                </a:lnTo>
                <a:lnTo>
                  <a:pt x="76199" y="166115"/>
                </a:lnTo>
                <a:lnTo>
                  <a:pt x="102107" y="166115"/>
                </a:lnTo>
                <a:lnTo>
                  <a:pt x="102107" y="140207"/>
                </a:lnTo>
                <a:lnTo>
                  <a:pt x="89915" y="140207"/>
                </a:lnTo>
                <a:lnTo>
                  <a:pt x="102107" y="128015"/>
                </a:lnTo>
                <a:lnTo>
                  <a:pt x="380999" y="128015"/>
                </a:lnTo>
                <a:lnTo>
                  <a:pt x="380999" y="114299"/>
                </a:lnTo>
                <a:close/>
              </a:path>
              <a:path w="407035" h="180339">
                <a:moveTo>
                  <a:pt x="102107" y="128015"/>
                </a:moveTo>
                <a:lnTo>
                  <a:pt x="89915" y="140207"/>
                </a:lnTo>
                <a:lnTo>
                  <a:pt x="102107" y="140207"/>
                </a:lnTo>
                <a:lnTo>
                  <a:pt x="102107" y="128015"/>
                </a:lnTo>
                <a:close/>
              </a:path>
              <a:path w="407035" h="180339">
                <a:moveTo>
                  <a:pt x="406907" y="114299"/>
                </a:moveTo>
                <a:lnTo>
                  <a:pt x="394715" y="114299"/>
                </a:lnTo>
                <a:lnTo>
                  <a:pt x="380999" y="128015"/>
                </a:lnTo>
                <a:lnTo>
                  <a:pt x="102107" y="128015"/>
                </a:lnTo>
                <a:lnTo>
                  <a:pt x="102107" y="140207"/>
                </a:lnTo>
                <a:lnTo>
                  <a:pt x="400811" y="140207"/>
                </a:lnTo>
                <a:lnTo>
                  <a:pt x="406907" y="134111"/>
                </a:lnTo>
                <a:lnTo>
                  <a:pt x="406907" y="114299"/>
                </a:lnTo>
                <a:close/>
              </a:path>
              <a:path w="407035" h="180339">
                <a:moveTo>
                  <a:pt x="380999" y="51815"/>
                </a:moveTo>
                <a:lnTo>
                  <a:pt x="380999" y="128015"/>
                </a:lnTo>
                <a:lnTo>
                  <a:pt x="394715" y="114299"/>
                </a:lnTo>
                <a:lnTo>
                  <a:pt x="406907" y="114299"/>
                </a:lnTo>
                <a:lnTo>
                  <a:pt x="406907" y="64007"/>
                </a:lnTo>
                <a:lnTo>
                  <a:pt x="394715" y="64007"/>
                </a:lnTo>
                <a:lnTo>
                  <a:pt x="380999" y="51815"/>
                </a:lnTo>
                <a:close/>
              </a:path>
              <a:path w="407035" h="180339">
                <a:moveTo>
                  <a:pt x="22859" y="80771"/>
                </a:moveTo>
                <a:lnTo>
                  <a:pt x="22859" y="99059"/>
                </a:lnTo>
                <a:lnTo>
                  <a:pt x="32003" y="89915"/>
                </a:lnTo>
                <a:lnTo>
                  <a:pt x="22859" y="80771"/>
                </a:lnTo>
                <a:close/>
              </a:path>
              <a:path w="407035" h="180339">
                <a:moveTo>
                  <a:pt x="32003" y="89915"/>
                </a:moveTo>
                <a:lnTo>
                  <a:pt x="22859" y="99059"/>
                </a:lnTo>
                <a:lnTo>
                  <a:pt x="41147" y="99059"/>
                </a:lnTo>
                <a:lnTo>
                  <a:pt x="32003" y="89915"/>
                </a:lnTo>
                <a:close/>
              </a:path>
              <a:path w="407035" h="180339">
                <a:moveTo>
                  <a:pt x="41147" y="80771"/>
                </a:moveTo>
                <a:lnTo>
                  <a:pt x="22859" y="80771"/>
                </a:lnTo>
                <a:lnTo>
                  <a:pt x="32003" y="89915"/>
                </a:lnTo>
                <a:lnTo>
                  <a:pt x="41147" y="80771"/>
                </a:lnTo>
                <a:close/>
              </a:path>
              <a:path w="407035" h="180339">
                <a:moveTo>
                  <a:pt x="102107" y="13715"/>
                </a:moveTo>
                <a:lnTo>
                  <a:pt x="76199" y="13715"/>
                </a:lnTo>
                <a:lnTo>
                  <a:pt x="99059" y="22859"/>
                </a:lnTo>
                <a:lnTo>
                  <a:pt x="76199" y="45719"/>
                </a:lnTo>
                <a:lnTo>
                  <a:pt x="76199" y="57911"/>
                </a:lnTo>
                <a:lnTo>
                  <a:pt x="82295" y="64007"/>
                </a:lnTo>
                <a:lnTo>
                  <a:pt x="380999" y="64007"/>
                </a:lnTo>
                <a:lnTo>
                  <a:pt x="380999" y="51815"/>
                </a:lnTo>
                <a:lnTo>
                  <a:pt x="102107" y="51815"/>
                </a:lnTo>
                <a:lnTo>
                  <a:pt x="89915" y="38099"/>
                </a:lnTo>
                <a:lnTo>
                  <a:pt x="102107" y="38099"/>
                </a:lnTo>
                <a:lnTo>
                  <a:pt x="102107" y="13715"/>
                </a:lnTo>
                <a:close/>
              </a:path>
              <a:path w="407035" h="180339">
                <a:moveTo>
                  <a:pt x="400811" y="38099"/>
                </a:moveTo>
                <a:lnTo>
                  <a:pt x="102107" y="38099"/>
                </a:lnTo>
                <a:lnTo>
                  <a:pt x="102107" y="51815"/>
                </a:lnTo>
                <a:lnTo>
                  <a:pt x="380999" y="51815"/>
                </a:lnTo>
                <a:lnTo>
                  <a:pt x="394715" y="64007"/>
                </a:lnTo>
                <a:lnTo>
                  <a:pt x="406907" y="64007"/>
                </a:lnTo>
                <a:lnTo>
                  <a:pt x="406907" y="44195"/>
                </a:lnTo>
                <a:lnTo>
                  <a:pt x="400811" y="38099"/>
                </a:lnTo>
                <a:close/>
              </a:path>
              <a:path w="407035" h="180339">
                <a:moveTo>
                  <a:pt x="102107" y="38099"/>
                </a:moveTo>
                <a:lnTo>
                  <a:pt x="89915" y="38099"/>
                </a:lnTo>
                <a:lnTo>
                  <a:pt x="102107" y="51815"/>
                </a:lnTo>
                <a:lnTo>
                  <a:pt x="102107" y="38099"/>
                </a:lnTo>
                <a:close/>
              </a:path>
              <a:path w="407035" h="180339">
                <a:moveTo>
                  <a:pt x="76199" y="13715"/>
                </a:moveTo>
                <a:lnTo>
                  <a:pt x="76199" y="45719"/>
                </a:lnTo>
                <a:lnTo>
                  <a:pt x="99059" y="22859"/>
                </a:lnTo>
                <a:lnTo>
                  <a:pt x="76199" y="1371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81400" y="4495800"/>
            <a:ext cx="381000" cy="152400"/>
          </a:xfrm>
          <a:custGeom>
            <a:avLst/>
            <a:gdLst/>
            <a:ahLst/>
            <a:cxnLst/>
            <a:rect l="l" t="t" r="r" b="b"/>
            <a:pathLst>
              <a:path w="381000" h="152400">
                <a:moveTo>
                  <a:pt x="76199" y="0"/>
                </a:moveTo>
                <a:lnTo>
                  <a:pt x="0" y="76199"/>
                </a:lnTo>
                <a:lnTo>
                  <a:pt x="76199" y="152399"/>
                </a:lnTo>
                <a:lnTo>
                  <a:pt x="76199" y="114299"/>
                </a:lnTo>
                <a:lnTo>
                  <a:pt x="380999" y="114299"/>
                </a:lnTo>
                <a:lnTo>
                  <a:pt x="380999" y="38099"/>
                </a:lnTo>
                <a:lnTo>
                  <a:pt x="76199" y="38099"/>
                </a:lnTo>
                <a:lnTo>
                  <a:pt x="76199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67683" y="4482084"/>
            <a:ext cx="408940" cy="180340"/>
          </a:xfrm>
          <a:custGeom>
            <a:avLst/>
            <a:gdLst/>
            <a:ahLst/>
            <a:cxnLst/>
            <a:rect l="l" t="t" r="r" b="b"/>
            <a:pathLst>
              <a:path w="408939" h="180339">
                <a:moveTo>
                  <a:pt x="91439" y="0"/>
                </a:moveTo>
                <a:lnTo>
                  <a:pt x="85343" y="1523"/>
                </a:lnTo>
                <a:lnTo>
                  <a:pt x="82295" y="6095"/>
                </a:lnTo>
                <a:lnTo>
                  <a:pt x="6095" y="82295"/>
                </a:lnTo>
                <a:lnTo>
                  <a:pt x="0" y="86867"/>
                </a:lnTo>
                <a:lnTo>
                  <a:pt x="0" y="94487"/>
                </a:lnTo>
                <a:lnTo>
                  <a:pt x="6095" y="99059"/>
                </a:lnTo>
                <a:lnTo>
                  <a:pt x="82295" y="175259"/>
                </a:lnTo>
                <a:lnTo>
                  <a:pt x="85343" y="179831"/>
                </a:lnTo>
                <a:lnTo>
                  <a:pt x="91439" y="179831"/>
                </a:lnTo>
                <a:lnTo>
                  <a:pt x="100583" y="176783"/>
                </a:lnTo>
                <a:lnTo>
                  <a:pt x="103631" y="172211"/>
                </a:lnTo>
                <a:lnTo>
                  <a:pt x="103631" y="166115"/>
                </a:lnTo>
                <a:lnTo>
                  <a:pt x="77723" y="166115"/>
                </a:lnTo>
                <a:lnTo>
                  <a:pt x="77723" y="137159"/>
                </a:lnTo>
                <a:lnTo>
                  <a:pt x="39623" y="99059"/>
                </a:lnTo>
                <a:lnTo>
                  <a:pt x="22859" y="99059"/>
                </a:lnTo>
                <a:lnTo>
                  <a:pt x="22859" y="82295"/>
                </a:lnTo>
                <a:lnTo>
                  <a:pt x="39623" y="82295"/>
                </a:lnTo>
                <a:lnTo>
                  <a:pt x="77723" y="44195"/>
                </a:lnTo>
                <a:lnTo>
                  <a:pt x="77723" y="13715"/>
                </a:lnTo>
                <a:lnTo>
                  <a:pt x="103631" y="13715"/>
                </a:lnTo>
                <a:lnTo>
                  <a:pt x="103631" y="9143"/>
                </a:lnTo>
                <a:lnTo>
                  <a:pt x="100583" y="4571"/>
                </a:lnTo>
                <a:lnTo>
                  <a:pt x="96011" y="3047"/>
                </a:lnTo>
                <a:lnTo>
                  <a:pt x="91439" y="0"/>
                </a:lnTo>
                <a:close/>
              </a:path>
              <a:path w="408939" h="180339">
                <a:moveTo>
                  <a:pt x="77723" y="137159"/>
                </a:moveTo>
                <a:lnTo>
                  <a:pt x="77723" y="166115"/>
                </a:lnTo>
                <a:lnTo>
                  <a:pt x="99059" y="158495"/>
                </a:lnTo>
                <a:lnTo>
                  <a:pt x="77723" y="137159"/>
                </a:lnTo>
                <a:close/>
              </a:path>
              <a:path w="408939" h="180339">
                <a:moveTo>
                  <a:pt x="382523" y="115823"/>
                </a:moveTo>
                <a:lnTo>
                  <a:pt x="83819" y="115823"/>
                </a:lnTo>
                <a:lnTo>
                  <a:pt x="77723" y="121919"/>
                </a:lnTo>
                <a:lnTo>
                  <a:pt x="77723" y="137159"/>
                </a:lnTo>
                <a:lnTo>
                  <a:pt x="99059" y="158495"/>
                </a:lnTo>
                <a:lnTo>
                  <a:pt x="77723" y="166115"/>
                </a:lnTo>
                <a:lnTo>
                  <a:pt x="103631" y="166115"/>
                </a:lnTo>
                <a:lnTo>
                  <a:pt x="103631" y="141731"/>
                </a:lnTo>
                <a:lnTo>
                  <a:pt x="89915" y="141731"/>
                </a:lnTo>
                <a:lnTo>
                  <a:pt x="103631" y="128015"/>
                </a:lnTo>
                <a:lnTo>
                  <a:pt x="382523" y="128015"/>
                </a:lnTo>
                <a:lnTo>
                  <a:pt x="382523" y="115823"/>
                </a:lnTo>
                <a:close/>
              </a:path>
              <a:path w="408939" h="180339">
                <a:moveTo>
                  <a:pt x="103631" y="128015"/>
                </a:moveTo>
                <a:lnTo>
                  <a:pt x="89915" y="141731"/>
                </a:lnTo>
                <a:lnTo>
                  <a:pt x="103631" y="141731"/>
                </a:lnTo>
                <a:lnTo>
                  <a:pt x="103631" y="128015"/>
                </a:lnTo>
                <a:close/>
              </a:path>
              <a:path w="408939" h="180339">
                <a:moveTo>
                  <a:pt x="408431" y="115823"/>
                </a:moveTo>
                <a:lnTo>
                  <a:pt x="394715" y="115823"/>
                </a:lnTo>
                <a:lnTo>
                  <a:pt x="382523" y="128015"/>
                </a:lnTo>
                <a:lnTo>
                  <a:pt x="103631" y="128015"/>
                </a:lnTo>
                <a:lnTo>
                  <a:pt x="103631" y="141731"/>
                </a:lnTo>
                <a:lnTo>
                  <a:pt x="402335" y="141731"/>
                </a:lnTo>
                <a:lnTo>
                  <a:pt x="408431" y="135635"/>
                </a:lnTo>
                <a:lnTo>
                  <a:pt x="408431" y="115823"/>
                </a:lnTo>
                <a:close/>
              </a:path>
              <a:path w="408939" h="180339">
                <a:moveTo>
                  <a:pt x="382523" y="51815"/>
                </a:moveTo>
                <a:lnTo>
                  <a:pt x="382523" y="128015"/>
                </a:lnTo>
                <a:lnTo>
                  <a:pt x="394715" y="115823"/>
                </a:lnTo>
                <a:lnTo>
                  <a:pt x="408431" y="115823"/>
                </a:lnTo>
                <a:lnTo>
                  <a:pt x="408431" y="65531"/>
                </a:lnTo>
                <a:lnTo>
                  <a:pt x="394715" y="65531"/>
                </a:lnTo>
                <a:lnTo>
                  <a:pt x="382523" y="51815"/>
                </a:lnTo>
                <a:close/>
              </a:path>
              <a:path w="408939" h="180339">
                <a:moveTo>
                  <a:pt x="22859" y="82295"/>
                </a:moveTo>
                <a:lnTo>
                  <a:pt x="22859" y="99059"/>
                </a:lnTo>
                <a:lnTo>
                  <a:pt x="31241" y="90677"/>
                </a:lnTo>
                <a:lnTo>
                  <a:pt x="22859" y="82295"/>
                </a:lnTo>
                <a:close/>
              </a:path>
              <a:path w="408939" h="180339">
                <a:moveTo>
                  <a:pt x="31241" y="90677"/>
                </a:moveTo>
                <a:lnTo>
                  <a:pt x="22859" y="99059"/>
                </a:lnTo>
                <a:lnTo>
                  <a:pt x="39623" y="99059"/>
                </a:lnTo>
                <a:lnTo>
                  <a:pt x="31241" y="90677"/>
                </a:lnTo>
                <a:close/>
              </a:path>
              <a:path w="408939" h="180339">
                <a:moveTo>
                  <a:pt x="39623" y="82295"/>
                </a:moveTo>
                <a:lnTo>
                  <a:pt x="22859" y="82295"/>
                </a:lnTo>
                <a:lnTo>
                  <a:pt x="31241" y="90677"/>
                </a:lnTo>
                <a:lnTo>
                  <a:pt x="39623" y="82295"/>
                </a:lnTo>
                <a:close/>
              </a:path>
              <a:path w="408939" h="180339">
                <a:moveTo>
                  <a:pt x="103631" y="13715"/>
                </a:moveTo>
                <a:lnTo>
                  <a:pt x="77723" y="13715"/>
                </a:lnTo>
                <a:lnTo>
                  <a:pt x="99059" y="22859"/>
                </a:lnTo>
                <a:lnTo>
                  <a:pt x="77723" y="44195"/>
                </a:lnTo>
                <a:lnTo>
                  <a:pt x="77723" y="59435"/>
                </a:lnTo>
                <a:lnTo>
                  <a:pt x="83819" y="65531"/>
                </a:lnTo>
                <a:lnTo>
                  <a:pt x="382523" y="65531"/>
                </a:lnTo>
                <a:lnTo>
                  <a:pt x="382523" y="51815"/>
                </a:lnTo>
                <a:lnTo>
                  <a:pt x="103631" y="51815"/>
                </a:lnTo>
                <a:lnTo>
                  <a:pt x="89915" y="39623"/>
                </a:lnTo>
                <a:lnTo>
                  <a:pt x="103631" y="39623"/>
                </a:lnTo>
                <a:lnTo>
                  <a:pt x="103631" y="13715"/>
                </a:lnTo>
                <a:close/>
              </a:path>
              <a:path w="408939" h="180339">
                <a:moveTo>
                  <a:pt x="402335" y="39623"/>
                </a:moveTo>
                <a:lnTo>
                  <a:pt x="103631" y="39623"/>
                </a:lnTo>
                <a:lnTo>
                  <a:pt x="103631" y="51815"/>
                </a:lnTo>
                <a:lnTo>
                  <a:pt x="382523" y="51815"/>
                </a:lnTo>
                <a:lnTo>
                  <a:pt x="394715" y="65531"/>
                </a:lnTo>
                <a:lnTo>
                  <a:pt x="408431" y="65531"/>
                </a:lnTo>
                <a:lnTo>
                  <a:pt x="408431" y="45719"/>
                </a:lnTo>
                <a:lnTo>
                  <a:pt x="402335" y="39623"/>
                </a:lnTo>
                <a:close/>
              </a:path>
              <a:path w="408939" h="180339">
                <a:moveTo>
                  <a:pt x="103631" y="39623"/>
                </a:moveTo>
                <a:lnTo>
                  <a:pt x="89915" y="39623"/>
                </a:lnTo>
                <a:lnTo>
                  <a:pt x="103631" y="51815"/>
                </a:lnTo>
                <a:lnTo>
                  <a:pt x="103631" y="39623"/>
                </a:lnTo>
                <a:close/>
              </a:path>
              <a:path w="408939" h="180339">
                <a:moveTo>
                  <a:pt x="77723" y="13715"/>
                </a:moveTo>
                <a:lnTo>
                  <a:pt x="77723" y="44195"/>
                </a:lnTo>
                <a:lnTo>
                  <a:pt x="99059" y="22859"/>
                </a:lnTo>
                <a:lnTo>
                  <a:pt x="77723" y="1371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86000" y="6477000"/>
            <a:ext cx="381000" cy="152400"/>
          </a:xfrm>
          <a:custGeom>
            <a:avLst/>
            <a:gdLst/>
            <a:ahLst/>
            <a:cxnLst/>
            <a:rect l="l" t="t" r="r" b="b"/>
            <a:pathLst>
              <a:path w="381000" h="152400">
                <a:moveTo>
                  <a:pt x="76199" y="0"/>
                </a:moveTo>
                <a:lnTo>
                  <a:pt x="0" y="76199"/>
                </a:lnTo>
                <a:lnTo>
                  <a:pt x="76199" y="152399"/>
                </a:lnTo>
                <a:lnTo>
                  <a:pt x="76199" y="114299"/>
                </a:lnTo>
                <a:lnTo>
                  <a:pt x="380999" y="114299"/>
                </a:lnTo>
                <a:lnTo>
                  <a:pt x="380999" y="38099"/>
                </a:lnTo>
                <a:lnTo>
                  <a:pt x="76199" y="38099"/>
                </a:lnTo>
                <a:lnTo>
                  <a:pt x="76199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72283" y="6463284"/>
            <a:ext cx="408940" cy="180340"/>
          </a:xfrm>
          <a:custGeom>
            <a:avLst/>
            <a:gdLst/>
            <a:ahLst/>
            <a:cxnLst/>
            <a:rect l="l" t="t" r="r" b="b"/>
            <a:pathLst>
              <a:path w="408939" h="180340">
                <a:moveTo>
                  <a:pt x="91439" y="0"/>
                </a:moveTo>
                <a:lnTo>
                  <a:pt x="85343" y="1523"/>
                </a:lnTo>
                <a:lnTo>
                  <a:pt x="82295" y="6095"/>
                </a:lnTo>
                <a:lnTo>
                  <a:pt x="6095" y="82295"/>
                </a:lnTo>
                <a:lnTo>
                  <a:pt x="0" y="86867"/>
                </a:lnTo>
                <a:lnTo>
                  <a:pt x="0" y="94487"/>
                </a:lnTo>
                <a:lnTo>
                  <a:pt x="6095" y="99059"/>
                </a:lnTo>
                <a:lnTo>
                  <a:pt x="82295" y="175259"/>
                </a:lnTo>
                <a:lnTo>
                  <a:pt x="85343" y="179831"/>
                </a:lnTo>
                <a:lnTo>
                  <a:pt x="91439" y="179831"/>
                </a:lnTo>
                <a:lnTo>
                  <a:pt x="100583" y="176783"/>
                </a:lnTo>
                <a:lnTo>
                  <a:pt x="103631" y="172211"/>
                </a:lnTo>
                <a:lnTo>
                  <a:pt x="103631" y="166115"/>
                </a:lnTo>
                <a:lnTo>
                  <a:pt x="77723" y="166115"/>
                </a:lnTo>
                <a:lnTo>
                  <a:pt x="77723" y="137159"/>
                </a:lnTo>
                <a:lnTo>
                  <a:pt x="39623" y="99059"/>
                </a:lnTo>
                <a:lnTo>
                  <a:pt x="22859" y="99059"/>
                </a:lnTo>
                <a:lnTo>
                  <a:pt x="22859" y="82295"/>
                </a:lnTo>
                <a:lnTo>
                  <a:pt x="39623" y="82295"/>
                </a:lnTo>
                <a:lnTo>
                  <a:pt x="77723" y="44195"/>
                </a:lnTo>
                <a:lnTo>
                  <a:pt x="77723" y="13715"/>
                </a:lnTo>
                <a:lnTo>
                  <a:pt x="103631" y="13715"/>
                </a:lnTo>
                <a:lnTo>
                  <a:pt x="103631" y="9143"/>
                </a:lnTo>
                <a:lnTo>
                  <a:pt x="100583" y="4571"/>
                </a:lnTo>
                <a:lnTo>
                  <a:pt x="96011" y="3047"/>
                </a:lnTo>
                <a:lnTo>
                  <a:pt x="91439" y="0"/>
                </a:lnTo>
                <a:close/>
              </a:path>
              <a:path w="408939" h="180340">
                <a:moveTo>
                  <a:pt x="77723" y="137159"/>
                </a:moveTo>
                <a:lnTo>
                  <a:pt x="77723" y="166115"/>
                </a:lnTo>
                <a:lnTo>
                  <a:pt x="99059" y="158495"/>
                </a:lnTo>
                <a:lnTo>
                  <a:pt x="77723" y="137159"/>
                </a:lnTo>
                <a:close/>
              </a:path>
              <a:path w="408939" h="180340">
                <a:moveTo>
                  <a:pt x="382523" y="115823"/>
                </a:moveTo>
                <a:lnTo>
                  <a:pt x="83819" y="115823"/>
                </a:lnTo>
                <a:lnTo>
                  <a:pt x="77723" y="121919"/>
                </a:lnTo>
                <a:lnTo>
                  <a:pt x="77723" y="137159"/>
                </a:lnTo>
                <a:lnTo>
                  <a:pt x="99059" y="158495"/>
                </a:lnTo>
                <a:lnTo>
                  <a:pt x="77723" y="166115"/>
                </a:lnTo>
                <a:lnTo>
                  <a:pt x="103631" y="166115"/>
                </a:lnTo>
                <a:lnTo>
                  <a:pt x="103631" y="141731"/>
                </a:lnTo>
                <a:lnTo>
                  <a:pt x="89915" y="141731"/>
                </a:lnTo>
                <a:lnTo>
                  <a:pt x="103631" y="128015"/>
                </a:lnTo>
                <a:lnTo>
                  <a:pt x="382523" y="128015"/>
                </a:lnTo>
                <a:lnTo>
                  <a:pt x="382523" y="115823"/>
                </a:lnTo>
                <a:close/>
              </a:path>
              <a:path w="408939" h="180340">
                <a:moveTo>
                  <a:pt x="103631" y="128015"/>
                </a:moveTo>
                <a:lnTo>
                  <a:pt x="89915" y="141731"/>
                </a:lnTo>
                <a:lnTo>
                  <a:pt x="103631" y="141731"/>
                </a:lnTo>
                <a:lnTo>
                  <a:pt x="103631" y="128015"/>
                </a:lnTo>
                <a:close/>
              </a:path>
              <a:path w="408939" h="180340">
                <a:moveTo>
                  <a:pt x="408431" y="115823"/>
                </a:moveTo>
                <a:lnTo>
                  <a:pt x="394715" y="115823"/>
                </a:lnTo>
                <a:lnTo>
                  <a:pt x="382523" y="128015"/>
                </a:lnTo>
                <a:lnTo>
                  <a:pt x="103631" y="128015"/>
                </a:lnTo>
                <a:lnTo>
                  <a:pt x="103631" y="141731"/>
                </a:lnTo>
                <a:lnTo>
                  <a:pt x="402335" y="141731"/>
                </a:lnTo>
                <a:lnTo>
                  <a:pt x="408431" y="135635"/>
                </a:lnTo>
                <a:lnTo>
                  <a:pt x="408431" y="115823"/>
                </a:lnTo>
                <a:close/>
              </a:path>
              <a:path w="408939" h="180340">
                <a:moveTo>
                  <a:pt x="382523" y="51815"/>
                </a:moveTo>
                <a:lnTo>
                  <a:pt x="382523" y="128015"/>
                </a:lnTo>
                <a:lnTo>
                  <a:pt x="394715" y="115823"/>
                </a:lnTo>
                <a:lnTo>
                  <a:pt x="408431" y="115823"/>
                </a:lnTo>
                <a:lnTo>
                  <a:pt x="408431" y="65531"/>
                </a:lnTo>
                <a:lnTo>
                  <a:pt x="394715" y="65531"/>
                </a:lnTo>
                <a:lnTo>
                  <a:pt x="382523" y="51815"/>
                </a:lnTo>
                <a:close/>
              </a:path>
              <a:path w="408939" h="180340">
                <a:moveTo>
                  <a:pt x="22859" y="82295"/>
                </a:moveTo>
                <a:lnTo>
                  <a:pt x="22859" y="99059"/>
                </a:lnTo>
                <a:lnTo>
                  <a:pt x="31241" y="90677"/>
                </a:lnTo>
                <a:lnTo>
                  <a:pt x="22859" y="82295"/>
                </a:lnTo>
                <a:close/>
              </a:path>
              <a:path w="408939" h="180340">
                <a:moveTo>
                  <a:pt x="31241" y="90677"/>
                </a:moveTo>
                <a:lnTo>
                  <a:pt x="22859" y="99059"/>
                </a:lnTo>
                <a:lnTo>
                  <a:pt x="39623" y="99059"/>
                </a:lnTo>
                <a:lnTo>
                  <a:pt x="31241" y="90677"/>
                </a:lnTo>
                <a:close/>
              </a:path>
              <a:path w="408939" h="180340">
                <a:moveTo>
                  <a:pt x="39623" y="82295"/>
                </a:moveTo>
                <a:lnTo>
                  <a:pt x="22859" y="82295"/>
                </a:lnTo>
                <a:lnTo>
                  <a:pt x="31241" y="90677"/>
                </a:lnTo>
                <a:lnTo>
                  <a:pt x="39623" y="82295"/>
                </a:lnTo>
                <a:close/>
              </a:path>
              <a:path w="408939" h="180340">
                <a:moveTo>
                  <a:pt x="103631" y="13715"/>
                </a:moveTo>
                <a:lnTo>
                  <a:pt x="77723" y="13715"/>
                </a:lnTo>
                <a:lnTo>
                  <a:pt x="99059" y="22859"/>
                </a:lnTo>
                <a:lnTo>
                  <a:pt x="77723" y="44195"/>
                </a:lnTo>
                <a:lnTo>
                  <a:pt x="77723" y="59435"/>
                </a:lnTo>
                <a:lnTo>
                  <a:pt x="83819" y="65531"/>
                </a:lnTo>
                <a:lnTo>
                  <a:pt x="382523" y="65531"/>
                </a:lnTo>
                <a:lnTo>
                  <a:pt x="382523" y="51815"/>
                </a:lnTo>
                <a:lnTo>
                  <a:pt x="103631" y="51815"/>
                </a:lnTo>
                <a:lnTo>
                  <a:pt x="89915" y="39623"/>
                </a:lnTo>
                <a:lnTo>
                  <a:pt x="103631" y="39623"/>
                </a:lnTo>
                <a:lnTo>
                  <a:pt x="103631" y="13715"/>
                </a:lnTo>
                <a:close/>
              </a:path>
              <a:path w="408939" h="180340">
                <a:moveTo>
                  <a:pt x="402335" y="39623"/>
                </a:moveTo>
                <a:lnTo>
                  <a:pt x="103631" y="39623"/>
                </a:lnTo>
                <a:lnTo>
                  <a:pt x="103631" y="51815"/>
                </a:lnTo>
                <a:lnTo>
                  <a:pt x="382523" y="51815"/>
                </a:lnTo>
                <a:lnTo>
                  <a:pt x="394715" y="65531"/>
                </a:lnTo>
                <a:lnTo>
                  <a:pt x="408431" y="65531"/>
                </a:lnTo>
                <a:lnTo>
                  <a:pt x="408431" y="45719"/>
                </a:lnTo>
                <a:lnTo>
                  <a:pt x="402335" y="39623"/>
                </a:lnTo>
                <a:close/>
              </a:path>
              <a:path w="408939" h="180340">
                <a:moveTo>
                  <a:pt x="103631" y="39623"/>
                </a:moveTo>
                <a:lnTo>
                  <a:pt x="89915" y="39623"/>
                </a:lnTo>
                <a:lnTo>
                  <a:pt x="103631" y="51815"/>
                </a:lnTo>
                <a:lnTo>
                  <a:pt x="103631" y="39623"/>
                </a:lnTo>
                <a:close/>
              </a:path>
              <a:path w="408939" h="180340">
                <a:moveTo>
                  <a:pt x="77723" y="13715"/>
                </a:moveTo>
                <a:lnTo>
                  <a:pt x="77723" y="44195"/>
                </a:lnTo>
                <a:lnTo>
                  <a:pt x="99059" y="22859"/>
                </a:lnTo>
                <a:lnTo>
                  <a:pt x="77723" y="1371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62400" y="3886200"/>
            <a:ext cx="2286000" cy="198120"/>
          </a:xfrm>
          <a:custGeom>
            <a:avLst/>
            <a:gdLst/>
            <a:ahLst/>
            <a:cxnLst/>
            <a:rect l="l" t="t" r="r" b="b"/>
            <a:pathLst>
              <a:path w="2286000" h="198120">
                <a:moveTo>
                  <a:pt x="2285999" y="0"/>
                </a:moveTo>
                <a:lnTo>
                  <a:pt x="0" y="0"/>
                </a:lnTo>
                <a:lnTo>
                  <a:pt x="20" y="153786"/>
                </a:lnTo>
                <a:lnTo>
                  <a:pt x="19502" y="189779"/>
                </a:lnTo>
                <a:lnTo>
                  <a:pt x="45719" y="198120"/>
                </a:lnTo>
                <a:lnTo>
                  <a:pt x="2241665" y="198101"/>
                </a:lnTo>
                <a:lnTo>
                  <a:pt x="2277659" y="179279"/>
                </a:lnTo>
                <a:lnTo>
                  <a:pt x="2285999" y="152400"/>
                </a:lnTo>
                <a:lnTo>
                  <a:pt x="2285999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50207" y="3886200"/>
            <a:ext cx="2312035" cy="212090"/>
          </a:xfrm>
          <a:custGeom>
            <a:avLst/>
            <a:gdLst/>
            <a:ahLst/>
            <a:cxnLst/>
            <a:rect l="l" t="t" r="r" b="b"/>
            <a:pathLst>
              <a:path w="2312035" h="212089">
                <a:moveTo>
                  <a:pt x="2263139" y="210312"/>
                </a:moveTo>
                <a:lnTo>
                  <a:pt x="48767" y="210312"/>
                </a:lnTo>
                <a:lnTo>
                  <a:pt x="57911" y="211836"/>
                </a:lnTo>
                <a:lnTo>
                  <a:pt x="2253995" y="211836"/>
                </a:lnTo>
                <a:lnTo>
                  <a:pt x="2263139" y="210312"/>
                </a:lnTo>
                <a:close/>
              </a:path>
              <a:path w="2312035" h="212089">
                <a:moveTo>
                  <a:pt x="2275331" y="207264"/>
                </a:moveTo>
                <a:lnTo>
                  <a:pt x="36575" y="207264"/>
                </a:lnTo>
                <a:lnTo>
                  <a:pt x="45719" y="210312"/>
                </a:lnTo>
                <a:lnTo>
                  <a:pt x="2266187" y="210312"/>
                </a:lnTo>
                <a:lnTo>
                  <a:pt x="2275331" y="207264"/>
                </a:lnTo>
                <a:close/>
              </a:path>
              <a:path w="2312035" h="212089">
                <a:moveTo>
                  <a:pt x="2285999" y="201168"/>
                </a:moveTo>
                <a:lnTo>
                  <a:pt x="25907" y="201168"/>
                </a:lnTo>
                <a:lnTo>
                  <a:pt x="27431" y="202692"/>
                </a:lnTo>
                <a:lnTo>
                  <a:pt x="35051" y="205740"/>
                </a:lnTo>
                <a:lnTo>
                  <a:pt x="35051" y="207264"/>
                </a:lnTo>
                <a:lnTo>
                  <a:pt x="2276855" y="207264"/>
                </a:lnTo>
                <a:lnTo>
                  <a:pt x="2276855" y="205740"/>
                </a:lnTo>
                <a:lnTo>
                  <a:pt x="2284475" y="202692"/>
                </a:lnTo>
                <a:lnTo>
                  <a:pt x="2285999" y="201168"/>
                </a:lnTo>
                <a:close/>
              </a:path>
              <a:path w="2312035" h="212089">
                <a:moveTo>
                  <a:pt x="25907" y="0"/>
                </a:moveTo>
                <a:lnTo>
                  <a:pt x="0" y="0"/>
                </a:lnTo>
                <a:lnTo>
                  <a:pt x="0" y="153924"/>
                </a:lnTo>
                <a:lnTo>
                  <a:pt x="1523" y="163068"/>
                </a:lnTo>
                <a:lnTo>
                  <a:pt x="1523" y="166116"/>
                </a:lnTo>
                <a:lnTo>
                  <a:pt x="4571" y="175260"/>
                </a:lnTo>
                <a:lnTo>
                  <a:pt x="4571" y="176784"/>
                </a:lnTo>
                <a:lnTo>
                  <a:pt x="6095" y="176784"/>
                </a:lnTo>
                <a:lnTo>
                  <a:pt x="9143" y="184404"/>
                </a:lnTo>
                <a:lnTo>
                  <a:pt x="10667" y="185928"/>
                </a:lnTo>
                <a:lnTo>
                  <a:pt x="10667" y="187452"/>
                </a:lnTo>
                <a:lnTo>
                  <a:pt x="24383" y="201168"/>
                </a:lnTo>
                <a:lnTo>
                  <a:pt x="2287523" y="201168"/>
                </a:lnTo>
                <a:lnTo>
                  <a:pt x="2301239" y="187452"/>
                </a:lnTo>
                <a:lnTo>
                  <a:pt x="2301239" y="185928"/>
                </a:lnTo>
                <a:lnTo>
                  <a:pt x="53339" y="185928"/>
                </a:lnTo>
                <a:lnTo>
                  <a:pt x="48767" y="184404"/>
                </a:lnTo>
                <a:lnTo>
                  <a:pt x="47243" y="184404"/>
                </a:lnTo>
                <a:lnTo>
                  <a:pt x="44195" y="182880"/>
                </a:lnTo>
                <a:lnTo>
                  <a:pt x="44703" y="182880"/>
                </a:lnTo>
                <a:lnTo>
                  <a:pt x="39623" y="179832"/>
                </a:lnTo>
                <a:lnTo>
                  <a:pt x="32003" y="172212"/>
                </a:lnTo>
                <a:lnTo>
                  <a:pt x="29260" y="167640"/>
                </a:lnTo>
                <a:lnTo>
                  <a:pt x="28955" y="167640"/>
                </a:lnTo>
                <a:lnTo>
                  <a:pt x="27431" y="164592"/>
                </a:lnTo>
                <a:lnTo>
                  <a:pt x="27939" y="164592"/>
                </a:lnTo>
                <a:lnTo>
                  <a:pt x="25907" y="158496"/>
                </a:lnTo>
                <a:lnTo>
                  <a:pt x="25907" y="0"/>
                </a:lnTo>
                <a:close/>
              </a:path>
              <a:path w="2312035" h="212089">
                <a:moveTo>
                  <a:pt x="2266568" y="183261"/>
                </a:moveTo>
                <a:lnTo>
                  <a:pt x="2258567" y="185928"/>
                </a:lnTo>
                <a:lnTo>
                  <a:pt x="2301239" y="185928"/>
                </a:lnTo>
                <a:lnTo>
                  <a:pt x="2302763" y="184404"/>
                </a:lnTo>
                <a:lnTo>
                  <a:pt x="2264663" y="184404"/>
                </a:lnTo>
                <a:lnTo>
                  <a:pt x="2266568" y="183261"/>
                </a:lnTo>
                <a:close/>
              </a:path>
              <a:path w="2312035" h="212089">
                <a:moveTo>
                  <a:pt x="44195" y="182880"/>
                </a:moveTo>
                <a:lnTo>
                  <a:pt x="47243" y="184404"/>
                </a:lnTo>
                <a:lnTo>
                  <a:pt x="45338" y="183261"/>
                </a:lnTo>
                <a:lnTo>
                  <a:pt x="44195" y="182880"/>
                </a:lnTo>
                <a:close/>
              </a:path>
              <a:path w="2312035" h="212089">
                <a:moveTo>
                  <a:pt x="45338" y="183261"/>
                </a:moveTo>
                <a:lnTo>
                  <a:pt x="47243" y="184404"/>
                </a:lnTo>
                <a:lnTo>
                  <a:pt x="48767" y="184404"/>
                </a:lnTo>
                <a:lnTo>
                  <a:pt x="45338" y="183261"/>
                </a:lnTo>
                <a:close/>
              </a:path>
              <a:path w="2312035" h="212089">
                <a:moveTo>
                  <a:pt x="2267711" y="182880"/>
                </a:moveTo>
                <a:lnTo>
                  <a:pt x="2266568" y="183261"/>
                </a:lnTo>
                <a:lnTo>
                  <a:pt x="2264663" y="184404"/>
                </a:lnTo>
                <a:lnTo>
                  <a:pt x="2267711" y="182880"/>
                </a:lnTo>
                <a:close/>
              </a:path>
              <a:path w="2312035" h="212089">
                <a:moveTo>
                  <a:pt x="2303373" y="182880"/>
                </a:moveTo>
                <a:lnTo>
                  <a:pt x="2267711" y="182880"/>
                </a:lnTo>
                <a:lnTo>
                  <a:pt x="2264663" y="184404"/>
                </a:lnTo>
                <a:lnTo>
                  <a:pt x="2302763" y="184404"/>
                </a:lnTo>
                <a:lnTo>
                  <a:pt x="2303373" y="182880"/>
                </a:lnTo>
                <a:close/>
              </a:path>
              <a:path w="2312035" h="212089">
                <a:moveTo>
                  <a:pt x="44703" y="182880"/>
                </a:moveTo>
                <a:lnTo>
                  <a:pt x="44195" y="182880"/>
                </a:lnTo>
                <a:lnTo>
                  <a:pt x="45338" y="183261"/>
                </a:lnTo>
                <a:lnTo>
                  <a:pt x="44703" y="182880"/>
                </a:lnTo>
                <a:close/>
              </a:path>
              <a:path w="2312035" h="212089">
                <a:moveTo>
                  <a:pt x="2283332" y="166497"/>
                </a:moveTo>
                <a:lnTo>
                  <a:pt x="2279903" y="172212"/>
                </a:lnTo>
                <a:lnTo>
                  <a:pt x="2272283" y="179832"/>
                </a:lnTo>
                <a:lnTo>
                  <a:pt x="2266568" y="183261"/>
                </a:lnTo>
                <a:lnTo>
                  <a:pt x="2267711" y="182880"/>
                </a:lnTo>
                <a:lnTo>
                  <a:pt x="2303373" y="182880"/>
                </a:lnTo>
                <a:lnTo>
                  <a:pt x="2305811" y="176784"/>
                </a:lnTo>
                <a:lnTo>
                  <a:pt x="2307335" y="176784"/>
                </a:lnTo>
                <a:lnTo>
                  <a:pt x="2307335" y="175260"/>
                </a:lnTo>
                <a:lnTo>
                  <a:pt x="2309875" y="167640"/>
                </a:lnTo>
                <a:lnTo>
                  <a:pt x="2282951" y="167640"/>
                </a:lnTo>
                <a:lnTo>
                  <a:pt x="2283332" y="166497"/>
                </a:lnTo>
                <a:close/>
              </a:path>
              <a:path w="2312035" h="212089">
                <a:moveTo>
                  <a:pt x="27431" y="164592"/>
                </a:moveTo>
                <a:lnTo>
                  <a:pt x="28955" y="167640"/>
                </a:lnTo>
                <a:lnTo>
                  <a:pt x="28574" y="166497"/>
                </a:lnTo>
                <a:lnTo>
                  <a:pt x="27431" y="164592"/>
                </a:lnTo>
                <a:close/>
              </a:path>
              <a:path w="2312035" h="212089">
                <a:moveTo>
                  <a:pt x="28574" y="166497"/>
                </a:moveTo>
                <a:lnTo>
                  <a:pt x="28955" y="167640"/>
                </a:lnTo>
                <a:lnTo>
                  <a:pt x="29260" y="167640"/>
                </a:lnTo>
                <a:lnTo>
                  <a:pt x="28574" y="166497"/>
                </a:lnTo>
                <a:close/>
              </a:path>
              <a:path w="2312035" h="212089">
                <a:moveTo>
                  <a:pt x="2284475" y="164592"/>
                </a:moveTo>
                <a:lnTo>
                  <a:pt x="2283332" y="166497"/>
                </a:lnTo>
                <a:lnTo>
                  <a:pt x="2282951" y="167640"/>
                </a:lnTo>
                <a:lnTo>
                  <a:pt x="2284475" y="164592"/>
                </a:lnTo>
                <a:close/>
              </a:path>
              <a:path w="2312035" h="212089">
                <a:moveTo>
                  <a:pt x="2310383" y="164592"/>
                </a:moveTo>
                <a:lnTo>
                  <a:pt x="2284475" y="164592"/>
                </a:lnTo>
                <a:lnTo>
                  <a:pt x="2282951" y="167640"/>
                </a:lnTo>
                <a:lnTo>
                  <a:pt x="2309875" y="167640"/>
                </a:lnTo>
                <a:lnTo>
                  <a:pt x="2310383" y="166116"/>
                </a:lnTo>
                <a:lnTo>
                  <a:pt x="2310383" y="164592"/>
                </a:lnTo>
                <a:close/>
              </a:path>
              <a:path w="2312035" h="212089">
                <a:moveTo>
                  <a:pt x="27939" y="164592"/>
                </a:moveTo>
                <a:lnTo>
                  <a:pt x="27431" y="164592"/>
                </a:lnTo>
                <a:lnTo>
                  <a:pt x="28574" y="166497"/>
                </a:lnTo>
                <a:lnTo>
                  <a:pt x="27939" y="164592"/>
                </a:lnTo>
                <a:close/>
              </a:path>
              <a:path w="2312035" h="212089">
                <a:moveTo>
                  <a:pt x="2311907" y="0"/>
                </a:moveTo>
                <a:lnTo>
                  <a:pt x="2285999" y="0"/>
                </a:lnTo>
                <a:lnTo>
                  <a:pt x="2285999" y="158496"/>
                </a:lnTo>
                <a:lnTo>
                  <a:pt x="2283332" y="166497"/>
                </a:lnTo>
                <a:lnTo>
                  <a:pt x="2284475" y="164592"/>
                </a:lnTo>
                <a:lnTo>
                  <a:pt x="2310383" y="164592"/>
                </a:lnTo>
                <a:lnTo>
                  <a:pt x="2310383" y="163068"/>
                </a:lnTo>
                <a:lnTo>
                  <a:pt x="2311907" y="152400"/>
                </a:lnTo>
                <a:lnTo>
                  <a:pt x="2311907" y="0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188945" y="3861711"/>
            <a:ext cx="183324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10 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ond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pa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ses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884421" y="4216273"/>
            <a:ext cx="2468880" cy="274320"/>
          </a:xfrm>
          <a:custGeom>
            <a:avLst/>
            <a:gdLst/>
            <a:ahLst/>
            <a:cxnLst/>
            <a:rect l="l" t="t" r="r" b="b"/>
            <a:pathLst>
              <a:path w="2468879" h="274320">
                <a:moveTo>
                  <a:pt x="2423159" y="0"/>
                </a:moveTo>
                <a:lnTo>
                  <a:pt x="44413" y="20"/>
                </a:lnTo>
                <a:lnTo>
                  <a:pt x="8769" y="19502"/>
                </a:lnTo>
                <a:lnTo>
                  <a:pt x="0" y="45719"/>
                </a:lnTo>
                <a:lnTo>
                  <a:pt x="20" y="229985"/>
                </a:lnTo>
                <a:lnTo>
                  <a:pt x="19502" y="265979"/>
                </a:lnTo>
                <a:lnTo>
                  <a:pt x="45719" y="274319"/>
                </a:lnTo>
                <a:lnTo>
                  <a:pt x="2424545" y="274301"/>
                </a:lnTo>
                <a:lnTo>
                  <a:pt x="2460539" y="255479"/>
                </a:lnTo>
                <a:lnTo>
                  <a:pt x="2468879" y="228599"/>
                </a:lnTo>
                <a:lnTo>
                  <a:pt x="2468860" y="44413"/>
                </a:lnTo>
                <a:lnTo>
                  <a:pt x="2450039" y="8769"/>
                </a:lnTo>
                <a:lnTo>
                  <a:pt x="2423159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64607" y="4209288"/>
            <a:ext cx="2494915" cy="300355"/>
          </a:xfrm>
          <a:custGeom>
            <a:avLst/>
            <a:gdLst/>
            <a:ahLst/>
            <a:cxnLst/>
            <a:rect l="l" t="t" r="r" b="b"/>
            <a:pathLst>
              <a:path w="2494915" h="300354">
                <a:moveTo>
                  <a:pt x="2446019" y="298703"/>
                </a:moveTo>
                <a:lnTo>
                  <a:pt x="48767" y="298703"/>
                </a:lnTo>
                <a:lnTo>
                  <a:pt x="57911" y="300227"/>
                </a:lnTo>
                <a:lnTo>
                  <a:pt x="2436875" y="300227"/>
                </a:lnTo>
                <a:lnTo>
                  <a:pt x="2446019" y="298703"/>
                </a:lnTo>
                <a:close/>
              </a:path>
              <a:path w="2494915" h="300354">
                <a:moveTo>
                  <a:pt x="2458211" y="295655"/>
                </a:moveTo>
                <a:lnTo>
                  <a:pt x="36575" y="295655"/>
                </a:lnTo>
                <a:lnTo>
                  <a:pt x="45719" y="298703"/>
                </a:lnTo>
                <a:lnTo>
                  <a:pt x="2449067" y="298703"/>
                </a:lnTo>
                <a:lnTo>
                  <a:pt x="2458211" y="295655"/>
                </a:lnTo>
                <a:close/>
              </a:path>
              <a:path w="2494915" h="300354">
                <a:moveTo>
                  <a:pt x="2468879" y="289559"/>
                </a:moveTo>
                <a:lnTo>
                  <a:pt x="25907" y="289559"/>
                </a:lnTo>
                <a:lnTo>
                  <a:pt x="27431" y="291083"/>
                </a:lnTo>
                <a:lnTo>
                  <a:pt x="35051" y="294131"/>
                </a:lnTo>
                <a:lnTo>
                  <a:pt x="35051" y="295655"/>
                </a:lnTo>
                <a:lnTo>
                  <a:pt x="2459735" y="295655"/>
                </a:lnTo>
                <a:lnTo>
                  <a:pt x="2459735" y="294131"/>
                </a:lnTo>
                <a:lnTo>
                  <a:pt x="2467355" y="291083"/>
                </a:lnTo>
                <a:lnTo>
                  <a:pt x="2468879" y="289559"/>
                </a:lnTo>
                <a:close/>
              </a:path>
              <a:path w="2494915" h="300354">
                <a:moveTo>
                  <a:pt x="2470403" y="10667"/>
                </a:moveTo>
                <a:lnTo>
                  <a:pt x="24383" y="10667"/>
                </a:lnTo>
                <a:lnTo>
                  <a:pt x="10667" y="24383"/>
                </a:lnTo>
                <a:lnTo>
                  <a:pt x="10667" y="25907"/>
                </a:lnTo>
                <a:lnTo>
                  <a:pt x="9143" y="27431"/>
                </a:lnTo>
                <a:lnTo>
                  <a:pt x="6095" y="35051"/>
                </a:lnTo>
                <a:lnTo>
                  <a:pt x="4571" y="35051"/>
                </a:lnTo>
                <a:lnTo>
                  <a:pt x="4571" y="36575"/>
                </a:lnTo>
                <a:lnTo>
                  <a:pt x="1523" y="45719"/>
                </a:lnTo>
                <a:lnTo>
                  <a:pt x="1523" y="48767"/>
                </a:lnTo>
                <a:lnTo>
                  <a:pt x="0" y="57911"/>
                </a:lnTo>
                <a:lnTo>
                  <a:pt x="0" y="242315"/>
                </a:lnTo>
                <a:lnTo>
                  <a:pt x="1523" y="251459"/>
                </a:lnTo>
                <a:lnTo>
                  <a:pt x="1523" y="254507"/>
                </a:lnTo>
                <a:lnTo>
                  <a:pt x="4571" y="263651"/>
                </a:lnTo>
                <a:lnTo>
                  <a:pt x="4571" y="265175"/>
                </a:lnTo>
                <a:lnTo>
                  <a:pt x="6095" y="265175"/>
                </a:lnTo>
                <a:lnTo>
                  <a:pt x="9143" y="272795"/>
                </a:lnTo>
                <a:lnTo>
                  <a:pt x="10667" y="274319"/>
                </a:lnTo>
                <a:lnTo>
                  <a:pt x="10667" y="275843"/>
                </a:lnTo>
                <a:lnTo>
                  <a:pt x="24383" y="289559"/>
                </a:lnTo>
                <a:lnTo>
                  <a:pt x="2470403" y="289559"/>
                </a:lnTo>
                <a:lnTo>
                  <a:pt x="2484119" y="275843"/>
                </a:lnTo>
                <a:lnTo>
                  <a:pt x="2484119" y="274319"/>
                </a:lnTo>
                <a:lnTo>
                  <a:pt x="53339" y="274319"/>
                </a:lnTo>
                <a:lnTo>
                  <a:pt x="48767" y="272795"/>
                </a:lnTo>
                <a:lnTo>
                  <a:pt x="47243" y="272795"/>
                </a:lnTo>
                <a:lnTo>
                  <a:pt x="44195" y="271271"/>
                </a:lnTo>
                <a:lnTo>
                  <a:pt x="44703" y="271271"/>
                </a:lnTo>
                <a:lnTo>
                  <a:pt x="39623" y="268223"/>
                </a:lnTo>
                <a:lnTo>
                  <a:pt x="32003" y="260603"/>
                </a:lnTo>
                <a:lnTo>
                  <a:pt x="29260" y="256031"/>
                </a:lnTo>
                <a:lnTo>
                  <a:pt x="28955" y="256031"/>
                </a:lnTo>
                <a:lnTo>
                  <a:pt x="27431" y="252983"/>
                </a:lnTo>
                <a:lnTo>
                  <a:pt x="27939" y="252983"/>
                </a:lnTo>
                <a:lnTo>
                  <a:pt x="25907" y="246887"/>
                </a:lnTo>
                <a:lnTo>
                  <a:pt x="25907" y="53339"/>
                </a:lnTo>
                <a:lnTo>
                  <a:pt x="27939" y="47243"/>
                </a:lnTo>
                <a:lnTo>
                  <a:pt x="27431" y="47243"/>
                </a:lnTo>
                <a:lnTo>
                  <a:pt x="28955" y="44195"/>
                </a:lnTo>
                <a:lnTo>
                  <a:pt x="29260" y="44195"/>
                </a:lnTo>
                <a:lnTo>
                  <a:pt x="32003" y="39623"/>
                </a:lnTo>
                <a:lnTo>
                  <a:pt x="39623" y="32003"/>
                </a:lnTo>
                <a:lnTo>
                  <a:pt x="44703" y="28955"/>
                </a:lnTo>
                <a:lnTo>
                  <a:pt x="44195" y="28955"/>
                </a:lnTo>
                <a:lnTo>
                  <a:pt x="47243" y="27431"/>
                </a:lnTo>
                <a:lnTo>
                  <a:pt x="48767" y="27431"/>
                </a:lnTo>
                <a:lnTo>
                  <a:pt x="53339" y="25907"/>
                </a:lnTo>
                <a:lnTo>
                  <a:pt x="2484119" y="25907"/>
                </a:lnTo>
                <a:lnTo>
                  <a:pt x="2484119" y="24383"/>
                </a:lnTo>
                <a:lnTo>
                  <a:pt x="2470403" y="10667"/>
                </a:lnTo>
                <a:close/>
              </a:path>
              <a:path w="2494915" h="300354">
                <a:moveTo>
                  <a:pt x="2449448" y="271652"/>
                </a:moveTo>
                <a:lnTo>
                  <a:pt x="2441447" y="274319"/>
                </a:lnTo>
                <a:lnTo>
                  <a:pt x="2484119" y="274319"/>
                </a:lnTo>
                <a:lnTo>
                  <a:pt x="2485643" y="272795"/>
                </a:lnTo>
                <a:lnTo>
                  <a:pt x="2447543" y="272795"/>
                </a:lnTo>
                <a:lnTo>
                  <a:pt x="2449448" y="271652"/>
                </a:lnTo>
                <a:close/>
              </a:path>
              <a:path w="2494915" h="300354">
                <a:moveTo>
                  <a:pt x="44195" y="271271"/>
                </a:moveTo>
                <a:lnTo>
                  <a:pt x="47243" y="272795"/>
                </a:lnTo>
                <a:lnTo>
                  <a:pt x="45338" y="271652"/>
                </a:lnTo>
                <a:lnTo>
                  <a:pt x="44195" y="271271"/>
                </a:lnTo>
                <a:close/>
              </a:path>
              <a:path w="2494915" h="300354">
                <a:moveTo>
                  <a:pt x="45338" y="271652"/>
                </a:moveTo>
                <a:lnTo>
                  <a:pt x="47243" y="272795"/>
                </a:lnTo>
                <a:lnTo>
                  <a:pt x="48767" y="272795"/>
                </a:lnTo>
                <a:lnTo>
                  <a:pt x="45338" y="271652"/>
                </a:lnTo>
                <a:close/>
              </a:path>
              <a:path w="2494915" h="300354">
                <a:moveTo>
                  <a:pt x="2450591" y="271271"/>
                </a:moveTo>
                <a:lnTo>
                  <a:pt x="2449448" y="271652"/>
                </a:lnTo>
                <a:lnTo>
                  <a:pt x="2447543" y="272795"/>
                </a:lnTo>
                <a:lnTo>
                  <a:pt x="2450591" y="271271"/>
                </a:lnTo>
                <a:close/>
              </a:path>
              <a:path w="2494915" h="300354">
                <a:moveTo>
                  <a:pt x="2486253" y="271271"/>
                </a:moveTo>
                <a:lnTo>
                  <a:pt x="2450591" y="271271"/>
                </a:lnTo>
                <a:lnTo>
                  <a:pt x="2447543" y="272795"/>
                </a:lnTo>
                <a:lnTo>
                  <a:pt x="2485643" y="272795"/>
                </a:lnTo>
                <a:lnTo>
                  <a:pt x="2486253" y="271271"/>
                </a:lnTo>
                <a:close/>
              </a:path>
              <a:path w="2494915" h="300354">
                <a:moveTo>
                  <a:pt x="44703" y="271271"/>
                </a:moveTo>
                <a:lnTo>
                  <a:pt x="44195" y="271271"/>
                </a:lnTo>
                <a:lnTo>
                  <a:pt x="45338" y="271652"/>
                </a:lnTo>
                <a:lnTo>
                  <a:pt x="44703" y="271271"/>
                </a:lnTo>
                <a:close/>
              </a:path>
              <a:path w="2494915" h="300354">
                <a:moveTo>
                  <a:pt x="2466212" y="254888"/>
                </a:moveTo>
                <a:lnTo>
                  <a:pt x="2462783" y="260603"/>
                </a:lnTo>
                <a:lnTo>
                  <a:pt x="2455163" y="268223"/>
                </a:lnTo>
                <a:lnTo>
                  <a:pt x="2449448" y="271652"/>
                </a:lnTo>
                <a:lnTo>
                  <a:pt x="2450591" y="271271"/>
                </a:lnTo>
                <a:lnTo>
                  <a:pt x="2486253" y="271271"/>
                </a:lnTo>
                <a:lnTo>
                  <a:pt x="2488691" y="265175"/>
                </a:lnTo>
                <a:lnTo>
                  <a:pt x="2490215" y="265175"/>
                </a:lnTo>
                <a:lnTo>
                  <a:pt x="2490215" y="263651"/>
                </a:lnTo>
                <a:lnTo>
                  <a:pt x="2492755" y="256031"/>
                </a:lnTo>
                <a:lnTo>
                  <a:pt x="2465831" y="256031"/>
                </a:lnTo>
                <a:lnTo>
                  <a:pt x="2466212" y="254888"/>
                </a:lnTo>
                <a:close/>
              </a:path>
              <a:path w="2494915" h="300354">
                <a:moveTo>
                  <a:pt x="27431" y="252983"/>
                </a:moveTo>
                <a:lnTo>
                  <a:pt x="28955" y="256031"/>
                </a:lnTo>
                <a:lnTo>
                  <a:pt x="28574" y="254888"/>
                </a:lnTo>
                <a:lnTo>
                  <a:pt x="27431" y="252983"/>
                </a:lnTo>
                <a:close/>
              </a:path>
              <a:path w="2494915" h="300354">
                <a:moveTo>
                  <a:pt x="28574" y="254888"/>
                </a:moveTo>
                <a:lnTo>
                  <a:pt x="28955" y="256031"/>
                </a:lnTo>
                <a:lnTo>
                  <a:pt x="29260" y="256031"/>
                </a:lnTo>
                <a:lnTo>
                  <a:pt x="28574" y="254888"/>
                </a:lnTo>
                <a:close/>
              </a:path>
              <a:path w="2494915" h="300354">
                <a:moveTo>
                  <a:pt x="2467355" y="252983"/>
                </a:moveTo>
                <a:lnTo>
                  <a:pt x="2466212" y="254888"/>
                </a:lnTo>
                <a:lnTo>
                  <a:pt x="2465831" y="256031"/>
                </a:lnTo>
                <a:lnTo>
                  <a:pt x="2467355" y="252983"/>
                </a:lnTo>
                <a:close/>
              </a:path>
              <a:path w="2494915" h="300354">
                <a:moveTo>
                  <a:pt x="2493263" y="252983"/>
                </a:moveTo>
                <a:lnTo>
                  <a:pt x="2467355" y="252983"/>
                </a:lnTo>
                <a:lnTo>
                  <a:pt x="2465831" y="256031"/>
                </a:lnTo>
                <a:lnTo>
                  <a:pt x="2492755" y="256031"/>
                </a:lnTo>
                <a:lnTo>
                  <a:pt x="2493263" y="254507"/>
                </a:lnTo>
                <a:lnTo>
                  <a:pt x="2493263" y="252983"/>
                </a:lnTo>
                <a:close/>
              </a:path>
              <a:path w="2494915" h="300354">
                <a:moveTo>
                  <a:pt x="27939" y="252983"/>
                </a:moveTo>
                <a:lnTo>
                  <a:pt x="27431" y="252983"/>
                </a:lnTo>
                <a:lnTo>
                  <a:pt x="28574" y="254888"/>
                </a:lnTo>
                <a:lnTo>
                  <a:pt x="27939" y="252983"/>
                </a:lnTo>
                <a:close/>
              </a:path>
              <a:path w="2494915" h="300354">
                <a:moveTo>
                  <a:pt x="2466212" y="45338"/>
                </a:moveTo>
                <a:lnTo>
                  <a:pt x="2468879" y="53339"/>
                </a:lnTo>
                <a:lnTo>
                  <a:pt x="2468879" y="246887"/>
                </a:lnTo>
                <a:lnTo>
                  <a:pt x="2466212" y="254888"/>
                </a:lnTo>
                <a:lnTo>
                  <a:pt x="2467355" y="252983"/>
                </a:lnTo>
                <a:lnTo>
                  <a:pt x="2493263" y="252983"/>
                </a:lnTo>
                <a:lnTo>
                  <a:pt x="2493263" y="251459"/>
                </a:lnTo>
                <a:lnTo>
                  <a:pt x="2494787" y="240791"/>
                </a:lnTo>
                <a:lnTo>
                  <a:pt x="2494787" y="57911"/>
                </a:lnTo>
                <a:lnTo>
                  <a:pt x="2493263" y="48767"/>
                </a:lnTo>
                <a:lnTo>
                  <a:pt x="2493263" y="47243"/>
                </a:lnTo>
                <a:lnTo>
                  <a:pt x="2467355" y="47243"/>
                </a:lnTo>
                <a:lnTo>
                  <a:pt x="2466212" y="45338"/>
                </a:lnTo>
                <a:close/>
              </a:path>
              <a:path w="2494915" h="300354">
                <a:moveTo>
                  <a:pt x="28955" y="44195"/>
                </a:moveTo>
                <a:lnTo>
                  <a:pt x="27431" y="47243"/>
                </a:lnTo>
                <a:lnTo>
                  <a:pt x="28574" y="45338"/>
                </a:lnTo>
                <a:lnTo>
                  <a:pt x="28955" y="44195"/>
                </a:lnTo>
                <a:close/>
              </a:path>
              <a:path w="2494915" h="300354">
                <a:moveTo>
                  <a:pt x="28574" y="45338"/>
                </a:moveTo>
                <a:lnTo>
                  <a:pt x="27431" y="47243"/>
                </a:lnTo>
                <a:lnTo>
                  <a:pt x="27939" y="47243"/>
                </a:lnTo>
                <a:lnTo>
                  <a:pt x="28574" y="45338"/>
                </a:lnTo>
                <a:close/>
              </a:path>
              <a:path w="2494915" h="300354">
                <a:moveTo>
                  <a:pt x="2465831" y="44195"/>
                </a:moveTo>
                <a:lnTo>
                  <a:pt x="2466212" y="45338"/>
                </a:lnTo>
                <a:lnTo>
                  <a:pt x="2467355" y="47243"/>
                </a:lnTo>
                <a:lnTo>
                  <a:pt x="2465831" y="44195"/>
                </a:lnTo>
                <a:close/>
              </a:path>
              <a:path w="2494915" h="300354">
                <a:moveTo>
                  <a:pt x="2492755" y="44195"/>
                </a:moveTo>
                <a:lnTo>
                  <a:pt x="2465831" y="44195"/>
                </a:lnTo>
                <a:lnTo>
                  <a:pt x="2467355" y="47243"/>
                </a:lnTo>
                <a:lnTo>
                  <a:pt x="2493263" y="47243"/>
                </a:lnTo>
                <a:lnTo>
                  <a:pt x="2493263" y="45719"/>
                </a:lnTo>
                <a:lnTo>
                  <a:pt x="2492755" y="44195"/>
                </a:lnTo>
                <a:close/>
              </a:path>
              <a:path w="2494915" h="300354">
                <a:moveTo>
                  <a:pt x="29260" y="44195"/>
                </a:moveTo>
                <a:lnTo>
                  <a:pt x="28955" y="44195"/>
                </a:lnTo>
                <a:lnTo>
                  <a:pt x="28574" y="45338"/>
                </a:lnTo>
                <a:lnTo>
                  <a:pt x="29260" y="44195"/>
                </a:lnTo>
                <a:close/>
              </a:path>
              <a:path w="2494915" h="300354">
                <a:moveTo>
                  <a:pt x="2449448" y="28574"/>
                </a:moveTo>
                <a:lnTo>
                  <a:pt x="2455163" y="32003"/>
                </a:lnTo>
                <a:lnTo>
                  <a:pt x="2462783" y="39623"/>
                </a:lnTo>
                <a:lnTo>
                  <a:pt x="2466212" y="45338"/>
                </a:lnTo>
                <a:lnTo>
                  <a:pt x="2465831" y="44195"/>
                </a:lnTo>
                <a:lnTo>
                  <a:pt x="2492755" y="44195"/>
                </a:lnTo>
                <a:lnTo>
                  <a:pt x="2490215" y="36575"/>
                </a:lnTo>
                <a:lnTo>
                  <a:pt x="2490215" y="35051"/>
                </a:lnTo>
                <a:lnTo>
                  <a:pt x="2488691" y="35051"/>
                </a:lnTo>
                <a:lnTo>
                  <a:pt x="2486253" y="28955"/>
                </a:lnTo>
                <a:lnTo>
                  <a:pt x="2450591" y="28955"/>
                </a:lnTo>
                <a:lnTo>
                  <a:pt x="2449448" y="28574"/>
                </a:lnTo>
                <a:close/>
              </a:path>
              <a:path w="2494915" h="300354">
                <a:moveTo>
                  <a:pt x="47243" y="27431"/>
                </a:moveTo>
                <a:lnTo>
                  <a:pt x="44195" y="28955"/>
                </a:lnTo>
                <a:lnTo>
                  <a:pt x="45338" y="28574"/>
                </a:lnTo>
                <a:lnTo>
                  <a:pt x="47243" y="27431"/>
                </a:lnTo>
                <a:close/>
              </a:path>
              <a:path w="2494915" h="300354">
                <a:moveTo>
                  <a:pt x="45338" y="28574"/>
                </a:moveTo>
                <a:lnTo>
                  <a:pt x="44195" y="28955"/>
                </a:lnTo>
                <a:lnTo>
                  <a:pt x="44703" y="28955"/>
                </a:lnTo>
                <a:lnTo>
                  <a:pt x="45338" y="28574"/>
                </a:lnTo>
                <a:close/>
              </a:path>
              <a:path w="2494915" h="300354">
                <a:moveTo>
                  <a:pt x="2447543" y="27431"/>
                </a:moveTo>
                <a:lnTo>
                  <a:pt x="2449448" y="28574"/>
                </a:lnTo>
                <a:lnTo>
                  <a:pt x="2450591" y="28955"/>
                </a:lnTo>
                <a:lnTo>
                  <a:pt x="2447543" y="27431"/>
                </a:lnTo>
                <a:close/>
              </a:path>
              <a:path w="2494915" h="300354">
                <a:moveTo>
                  <a:pt x="2485643" y="27431"/>
                </a:moveTo>
                <a:lnTo>
                  <a:pt x="2447543" y="27431"/>
                </a:lnTo>
                <a:lnTo>
                  <a:pt x="2450591" y="28955"/>
                </a:lnTo>
                <a:lnTo>
                  <a:pt x="2486253" y="28955"/>
                </a:lnTo>
                <a:lnTo>
                  <a:pt x="2485643" y="27431"/>
                </a:lnTo>
                <a:close/>
              </a:path>
              <a:path w="2494915" h="300354">
                <a:moveTo>
                  <a:pt x="48767" y="27431"/>
                </a:moveTo>
                <a:lnTo>
                  <a:pt x="47243" y="27431"/>
                </a:lnTo>
                <a:lnTo>
                  <a:pt x="45338" y="28574"/>
                </a:lnTo>
                <a:lnTo>
                  <a:pt x="48767" y="27431"/>
                </a:lnTo>
                <a:close/>
              </a:path>
              <a:path w="2494915" h="300354">
                <a:moveTo>
                  <a:pt x="2484119" y="25907"/>
                </a:moveTo>
                <a:lnTo>
                  <a:pt x="2441447" y="25907"/>
                </a:lnTo>
                <a:lnTo>
                  <a:pt x="2449448" y="28574"/>
                </a:lnTo>
                <a:lnTo>
                  <a:pt x="2447543" y="27431"/>
                </a:lnTo>
                <a:lnTo>
                  <a:pt x="2485643" y="27431"/>
                </a:lnTo>
                <a:lnTo>
                  <a:pt x="2484119" y="25907"/>
                </a:lnTo>
                <a:close/>
              </a:path>
              <a:path w="2494915" h="300354">
                <a:moveTo>
                  <a:pt x="2459735" y="4571"/>
                </a:moveTo>
                <a:lnTo>
                  <a:pt x="35051" y="4571"/>
                </a:lnTo>
                <a:lnTo>
                  <a:pt x="35051" y="6095"/>
                </a:lnTo>
                <a:lnTo>
                  <a:pt x="27431" y="9143"/>
                </a:lnTo>
                <a:lnTo>
                  <a:pt x="25907" y="10667"/>
                </a:lnTo>
                <a:lnTo>
                  <a:pt x="2468879" y="10667"/>
                </a:lnTo>
                <a:lnTo>
                  <a:pt x="2467355" y="9143"/>
                </a:lnTo>
                <a:lnTo>
                  <a:pt x="2459735" y="6095"/>
                </a:lnTo>
                <a:lnTo>
                  <a:pt x="2459735" y="4571"/>
                </a:lnTo>
                <a:close/>
              </a:path>
              <a:path w="2494915" h="300354">
                <a:moveTo>
                  <a:pt x="2449067" y="1523"/>
                </a:moveTo>
                <a:lnTo>
                  <a:pt x="45719" y="1523"/>
                </a:lnTo>
                <a:lnTo>
                  <a:pt x="36575" y="4571"/>
                </a:lnTo>
                <a:lnTo>
                  <a:pt x="2458211" y="4571"/>
                </a:lnTo>
                <a:lnTo>
                  <a:pt x="2449067" y="1523"/>
                </a:lnTo>
                <a:close/>
              </a:path>
              <a:path w="2494915" h="300354">
                <a:moveTo>
                  <a:pt x="2435351" y="0"/>
                </a:moveTo>
                <a:lnTo>
                  <a:pt x="57911" y="0"/>
                </a:lnTo>
                <a:lnTo>
                  <a:pt x="48767" y="1523"/>
                </a:lnTo>
                <a:lnTo>
                  <a:pt x="2446019" y="1523"/>
                </a:lnTo>
                <a:lnTo>
                  <a:pt x="2435351" y="0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36947" y="4388126"/>
            <a:ext cx="2468880" cy="731520"/>
          </a:xfrm>
          <a:custGeom>
            <a:avLst/>
            <a:gdLst/>
            <a:ahLst/>
            <a:cxnLst/>
            <a:rect l="l" t="t" r="r" b="b"/>
            <a:pathLst>
              <a:path w="2468879" h="731520">
                <a:moveTo>
                  <a:pt x="2346959" y="0"/>
                </a:moveTo>
                <a:lnTo>
                  <a:pt x="121919" y="0"/>
                </a:lnTo>
                <a:lnTo>
                  <a:pt x="113447" y="293"/>
                </a:lnTo>
                <a:lnTo>
                  <a:pt x="72244" y="10641"/>
                </a:lnTo>
                <a:lnTo>
                  <a:pt x="37906" y="33770"/>
                </a:lnTo>
                <a:lnTo>
                  <a:pt x="13196" y="66916"/>
                </a:lnTo>
                <a:lnTo>
                  <a:pt x="875" y="107318"/>
                </a:lnTo>
                <a:lnTo>
                  <a:pt x="0" y="121919"/>
                </a:lnTo>
                <a:lnTo>
                  <a:pt x="0" y="609599"/>
                </a:lnTo>
                <a:lnTo>
                  <a:pt x="10641" y="659928"/>
                </a:lnTo>
                <a:lnTo>
                  <a:pt x="33770" y="694202"/>
                </a:lnTo>
                <a:lnTo>
                  <a:pt x="66916" y="718603"/>
                </a:lnTo>
                <a:lnTo>
                  <a:pt x="107318" y="730667"/>
                </a:lnTo>
                <a:lnTo>
                  <a:pt x="121919" y="731519"/>
                </a:lnTo>
                <a:lnTo>
                  <a:pt x="2346959" y="731519"/>
                </a:lnTo>
                <a:lnTo>
                  <a:pt x="2397288" y="721111"/>
                </a:lnTo>
                <a:lnTo>
                  <a:pt x="2431562" y="698302"/>
                </a:lnTo>
                <a:lnTo>
                  <a:pt x="2455963" y="665273"/>
                </a:lnTo>
                <a:lnTo>
                  <a:pt x="2468027" y="624490"/>
                </a:lnTo>
                <a:lnTo>
                  <a:pt x="2468879" y="609599"/>
                </a:lnTo>
                <a:lnTo>
                  <a:pt x="2468879" y="121919"/>
                </a:lnTo>
                <a:lnTo>
                  <a:pt x="2458471" y="72244"/>
                </a:lnTo>
                <a:lnTo>
                  <a:pt x="2435662" y="37906"/>
                </a:lnTo>
                <a:lnTo>
                  <a:pt x="2402633" y="13196"/>
                </a:lnTo>
                <a:lnTo>
                  <a:pt x="2361850" y="875"/>
                </a:lnTo>
                <a:lnTo>
                  <a:pt x="2346959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562982" y="4303409"/>
            <a:ext cx="2770505" cy="767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745" marR="5080" indent="421640">
              <a:lnSpc>
                <a:spcPct val="64300"/>
              </a:lnSpc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1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0 s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eme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ts </a:t>
            </a:r>
            <a:r>
              <a:rPr sz="14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ecuted Break</a:t>
            </a:r>
            <a:r>
              <a:rPr sz="14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stat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eme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ecuted</a:t>
            </a:r>
            <a:endParaRPr sz="1400" dirty="0">
              <a:latin typeface="Calibri"/>
              <a:cs typeface="Calibri"/>
            </a:endParaRPr>
          </a:p>
          <a:p>
            <a:pPr marL="603885" marR="609600" indent="-59182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trol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oes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out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ide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wi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ch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blo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k.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814827" y="6422135"/>
            <a:ext cx="5039995" cy="594360"/>
          </a:xfrm>
          <a:custGeom>
            <a:avLst/>
            <a:gdLst/>
            <a:ahLst/>
            <a:cxnLst/>
            <a:rect l="l" t="t" r="r" b="b"/>
            <a:pathLst>
              <a:path w="5039995" h="594359">
                <a:moveTo>
                  <a:pt x="5033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588263"/>
                </a:lnTo>
                <a:lnTo>
                  <a:pt x="1523" y="592835"/>
                </a:lnTo>
                <a:lnTo>
                  <a:pt x="4571" y="594359"/>
                </a:lnTo>
                <a:lnTo>
                  <a:pt x="5033771" y="594359"/>
                </a:lnTo>
                <a:lnTo>
                  <a:pt x="5038343" y="592835"/>
                </a:lnTo>
                <a:lnTo>
                  <a:pt x="5039867" y="588263"/>
                </a:lnTo>
                <a:lnTo>
                  <a:pt x="4572" y="588263"/>
                </a:lnTo>
                <a:lnTo>
                  <a:pt x="4572" y="4571"/>
                </a:lnTo>
                <a:lnTo>
                  <a:pt x="5039867" y="4571"/>
                </a:lnTo>
                <a:lnTo>
                  <a:pt x="5038343" y="1523"/>
                </a:lnTo>
                <a:lnTo>
                  <a:pt x="5033771" y="0"/>
                </a:lnTo>
                <a:close/>
              </a:path>
              <a:path w="5039995" h="594359">
                <a:moveTo>
                  <a:pt x="5033772" y="4571"/>
                </a:moveTo>
                <a:lnTo>
                  <a:pt x="5033772" y="588263"/>
                </a:lnTo>
                <a:lnTo>
                  <a:pt x="5039867" y="588263"/>
                </a:lnTo>
                <a:lnTo>
                  <a:pt x="5039867" y="4571"/>
                </a:lnTo>
                <a:lnTo>
                  <a:pt x="50337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19400" y="6426708"/>
            <a:ext cx="5029199" cy="5836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14827" y="6422135"/>
            <a:ext cx="5039995" cy="594360"/>
          </a:xfrm>
          <a:custGeom>
            <a:avLst/>
            <a:gdLst/>
            <a:ahLst/>
            <a:cxnLst/>
            <a:rect l="l" t="t" r="r" b="b"/>
            <a:pathLst>
              <a:path w="5039995" h="594359">
                <a:moveTo>
                  <a:pt x="5033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588263"/>
                </a:lnTo>
                <a:lnTo>
                  <a:pt x="1523" y="592835"/>
                </a:lnTo>
                <a:lnTo>
                  <a:pt x="4571" y="594359"/>
                </a:lnTo>
                <a:lnTo>
                  <a:pt x="5033771" y="594359"/>
                </a:lnTo>
                <a:lnTo>
                  <a:pt x="5038343" y="592835"/>
                </a:lnTo>
                <a:lnTo>
                  <a:pt x="5039867" y="588263"/>
                </a:lnTo>
                <a:lnTo>
                  <a:pt x="10667" y="588263"/>
                </a:lnTo>
                <a:lnTo>
                  <a:pt x="4571" y="583691"/>
                </a:lnTo>
                <a:lnTo>
                  <a:pt x="10667" y="583691"/>
                </a:lnTo>
                <a:lnTo>
                  <a:pt x="10667" y="9143"/>
                </a:lnTo>
                <a:lnTo>
                  <a:pt x="4571" y="9143"/>
                </a:lnTo>
                <a:lnTo>
                  <a:pt x="10667" y="4571"/>
                </a:lnTo>
                <a:lnTo>
                  <a:pt x="5039867" y="4571"/>
                </a:lnTo>
                <a:lnTo>
                  <a:pt x="5038343" y="1523"/>
                </a:lnTo>
                <a:lnTo>
                  <a:pt x="5033771" y="0"/>
                </a:lnTo>
                <a:close/>
              </a:path>
              <a:path w="5039995" h="594359">
                <a:moveTo>
                  <a:pt x="10667" y="583691"/>
                </a:moveTo>
                <a:lnTo>
                  <a:pt x="4571" y="583691"/>
                </a:lnTo>
                <a:lnTo>
                  <a:pt x="10667" y="588263"/>
                </a:lnTo>
                <a:lnTo>
                  <a:pt x="10667" y="583691"/>
                </a:lnTo>
                <a:close/>
              </a:path>
              <a:path w="5039995" h="594359">
                <a:moveTo>
                  <a:pt x="5029199" y="583691"/>
                </a:moveTo>
                <a:lnTo>
                  <a:pt x="10667" y="583691"/>
                </a:lnTo>
                <a:lnTo>
                  <a:pt x="10667" y="588263"/>
                </a:lnTo>
                <a:lnTo>
                  <a:pt x="5029199" y="588263"/>
                </a:lnTo>
                <a:lnTo>
                  <a:pt x="5029199" y="583691"/>
                </a:lnTo>
                <a:close/>
              </a:path>
              <a:path w="5039995" h="594359">
                <a:moveTo>
                  <a:pt x="5029199" y="4571"/>
                </a:moveTo>
                <a:lnTo>
                  <a:pt x="5029199" y="588263"/>
                </a:lnTo>
                <a:lnTo>
                  <a:pt x="5033771" y="583691"/>
                </a:lnTo>
                <a:lnTo>
                  <a:pt x="5039867" y="583691"/>
                </a:lnTo>
                <a:lnTo>
                  <a:pt x="5039867" y="9143"/>
                </a:lnTo>
                <a:lnTo>
                  <a:pt x="5033771" y="9143"/>
                </a:lnTo>
                <a:lnTo>
                  <a:pt x="5029199" y="4571"/>
                </a:lnTo>
                <a:close/>
              </a:path>
              <a:path w="5039995" h="594359">
                <a:moveTo>
                  <a:pt x="5039867" y="583691"/>
                </a:moveTo>
                <a:lnTo>
                  <a:pt x="5033771" y="583691"/>
                </a:lnTo>
                <a:lnTo>
                  <a:pt x="5029199" y="588263"/>
                </a:lnTo>
                <a:lnTo>
                  <a:pt x="5039867" y="588263"/>
                </a:lnTo>
                <a:lnTo>
                  <a:pt x="5039867" y="583691"/>
                </a:lnTo>
                <a:close/>
              </a:path>
              <a:path w="5039995" h="594359">
                <a:moveTo>
                  <a:pt x="10667" y="4571"/>
                </a:moveTo>
                <a:lnTo>
                  <a:pt x="4571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5039995" h="594359">
                <a:moveTo>
                  <a:pt x="5029199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5029199" y="9143"/>
                </a:lnTo>
                <a:lnTo>
                  <a:pt x="5029199" y="4571"/>
                </a:lnTo>
                <a:close/>
              </a:path>
              <a:path w="5039995" h="594359">
                <a:moveTo>
                  <a:pt x="5039867" y="4571"/>
                </a:moveTo>
                <a:lnTo>
                  <a:pt x="5029199" y="4571"/>
                </a:lnTo>
                <a:lnTo>
                  <a:pt x="5033771" y="9143"/>
                </a:lnTo>
                <a:lnTo>
                  <a:pt x="5039867" y="9143"/>
                </a:lnTo>
                <a:lnTo>
                  <a:pt x="50398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899577" y="6493626"/>
            <a:ext cx="4523105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Break s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atement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breaks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execut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on</a:t>
            </a:r>
            <a:r>
              <a:rPr sz="1600" spc="-5" dirty="0">
                <a:latin typeface="Arial"/>
                <a:cs typeface="Arial"/>
              </a:rPr>
              <a:t> c</a:t>
            </a:r>
            <a:r>
              <a:rPr sz="1600" spc="-10" dirty="0">
                <a:latin typeface="Arial"/>
                <a:cs typeface="Arial"/>
              </a:rPr>
              <a:t>ontrol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flo</a:t>
            </a:r>
            <a:r>
              <a:rPr sz="1600" spc="-15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 and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ontrol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pa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out</a:t>
            </a:r>
            <a:r>
              <a:rPr sz="1600" spc="-5" dirty="0">
                <a:latin typeface="Arial"/>
                <a:cs typeface="Arial"/>
              </a:rPr>
              <a:t>sid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25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ch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ck.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1" y="543139"/>
            <a:ext cx="8067778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260"/>
              </a:lnSpc>
            </a:pPr>
            <a:r>
              <a:rPr sz="3600" dirty="0">
                <a:latin typeface="Verdana"/>
                <a:cs typeface="Verdana"/>
              </a:rPr>
              <a:t>How</a:t>
            </a:r>
            <a:r>
              <a:rPr sz="3600" spc="-20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Sw</a:t>
            </a:r>
            <a:r>
              <a:rPr sz="3600" spc="5" dirty="0">
                <a:latin typeface="Verdana"/>
                <a:cs typeface="Verdana"/>
              </a:rPr>
              <a:t>i</a:t>
            </a:r>
            <a:r>
              <a:rPr sz="3600" dirty="0">
                <a:latin typeface="Verdana"/>
                <a:cs typeface="Verdana"/>
              </a:rPr>
              <a:t>t</a:t>
            </a:r>
            <a:r>
              <a:rPr sz="3600" spc="5" dirty="0">
                <a:latin typeface="Verdana"/>
                <a:cs typeface="Verdana"/>
              </a:rPr>
              <a:t>c</a:t>
            </a:r>
            <a:r>
              <a:rPr sz="3600" dirty="0">
                <a:latin typeface="Verdana"/>
                <a:cs typeface="Verdana"/>
              </a:rPr>
              <a:t>h</a:t>
            </a:r>
            <a:r>
              <a:rPr sz="3600" spc="-30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works</a:t>
            </a:r>
            <a:r>
              <a:rPr sz="3600" spc="-10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w</a:t>
            </a:r>
            <a:r>
              <a:rPr sz="3600" spc="5" dirty="0">
                <a:latin typeface="Verdana"/>
                <a:cs typeface="Verdana"/>
              </a:rPr>
              <a:t>i</a:t>
            </a:r>
            <a:r>
              <a:rPr sz="3600" dirty="0">
                <a:latin typeface="Verdana"/>
                <a:cs typeface="Verdana"/>
              </a:rPr>
              <a:t>t</a:t>
            </a:r>
            <a:r>
              <a:rPr sz="3600" spc="5" dirty="0">
                <a:latin typeface="Verdana"/>
                <a:cs typeface="Verdana"/>
              </a:rPr>
              <a:t>h</a:t>
            </a:r>
            <a:r>
              <a:rPr sz="3600" dirty="0">
                <a:latin typeface="Verdana"/>
                <a:cs typeface="Verdana"/>
              </a:rPr>
              <a:t>out brea</a:t>
            </a:r>
            <a:r>
              <a:rPr sz="3600" spc="-10" dirty="0">
                <a:latin typeface="Verdana"/>
                <a:cs typeface="Verdana"/>
              </a:rPr>
              <a:t>k</a:t>
            </a:r>
            <a:r>
              <a:rPr sz="3600" dirty="0">
                <a:latin typeface="Verdana"/>
                <a:cs typeface="Verdana"/>
              </a:rPr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6135" y="2083485"/>
            <a:ext cx="6016625" cy="740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Lets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h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w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50" dirty="0">
                <a:latin typeface="Arial"/>
                <a:cs typeface="Arial"/>
              </a:rPr>
              <a:t>w</a:t>
            </a:r>
            <a:r>
              <a:rPr sz="1800" b="1" dirty="0">
                <a:latin typeface="Arial"/>
                <a:cs typeface="Arial"/>
              </a:rPr>
              <a:t>itch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50" dirty="0">
                <a:latin typeface="Arial"/>
                <a:cs typeface="Arial"/>
              </a:rPr>
              <a:t>w</a:t>
            </a:r>
            <a:r>
              <a:rPr sz="1800" b="1" dirty="0">
                <a:latin typeface="Arial"/>
                <a:cs typeface="Arial"/>
              </a:rPr>
              <a:t>orks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50" dirty="0">
                <a:latin typeface="Arial"/>
                <a:cs typeface="Arial"/>
              </a:rPr>
              <a:t>w</a:t>
            </a:r>
            <a:r>
              <a:rPr sz="1800" b="1" dirty="0">
                <a:latin typeface="Arial"/>
                <a:cs typeface="Arial"/>
              </a:rPr>
              <a:t>ithout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bre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k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st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te</a:t>
            </a:r>
            <a:r>
              <a:rPr sz="1800" b="1" spc="-10" dirty="0">
                <a:latin typeface="Arial"/>
                <a:cs typeface="Arial"/>
              </a:rPr>
              <a:t>m</a:t>
            </a:r>
            <a:r>
              <a:rPr sz="1800" b="1" dirty="0">
                <a:latin typeface="Arial"/>
                <a:cs typeface="Arial"/>
              </a:rPr>
              <a:t>ents,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Assume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val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X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6135" y="2844033"/>
            <a:ext cx="10769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s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itch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b="1" spc="-10" dirty="0">
                <a:solidFill>
                  <a:srgbClr val="007033"/>
                </a:solidFill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){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86000" y="2895600"/>
            <a:ext cx="381000" cy="152400"/>
          </a:xfrm>
          <a:custGeom>
            <a:avLst/>
            <a:gdLst/>
            <a:ahLst/>
            <a:cxnLst/>
            <a:rect l="l" t="t" r="r" b="b"/>
            <a:pathLst>
              <a:path w="381000" h="152400">
                <a:moveTo>
                  <a:pt x="76199" y="0"/>
                </a:moveTo>
                <a:lnTo>
                  <a:pt x="0" y="76199"/>
                </a:lnTo>
                <a:lnTo>
                  <a:pt x="76199" y="152399"/>
                </a:lnTo>
                <a:lnTo>
                  <a:pt x="76199" y="114299"/>
                </a:lnTo>
                <a:lnTo>
                  <a:pt x="380999" y="114299"/>
                </a:lnTo>
                <a:lnTo>
                  <a:pt x="380999" y="38099"/>
                </a:lnTo>
                <a:lnTo>
                  <a:pt x="76199" y="38099"/>
                </a:lnTo>
                <a:lnTo>
                  <a:pt x="76199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72283" y="2881884"/>
            <a:ext cx="408940" cy="180340"/>
          </a:xfrm>
          <a:custGeom>
            <a:avLst/>
            <a:gdLst/>
            <a:ahLst/>
            <a:cxnLst/>
            <a:rect l="l" t="t" r="r" b="b"/>
            <a:pathLst>
              <a:path w="408939" h="180339">
                <a:moveTo>
                  <a:pt x="91439" y="0"/>
                </a:moveTo>
                <a:lnTo>
                  <a:pt x="85343" y="1523"/>
                </a:lnTo>
                <a:lnTo>
                  <a:pt x="82295" y="6095"/>
                </a:lnTo>
                <a:lnTo>
                  <a:pt x="6095" y="82295"/>
                </a:lnTo>
                <a:lnTo>
                  <a:pt x="0" y="86867"/>
                </a:lnTo>
                <a:lnTo>
                  <a:pt x="0" y="94487"/>
                </a:lnTo>
                <a:lnTo>
                  <a:pt x="6095" y="99059"/>
                </a:lnTo>
                <a:lnTo>
                  <a:pt x="82295" y="175259"/>
                </a:lnTo>
                <a:lnTo>
                  <a:pt x="85343" y="179831"/>
                </a:lnTo>
                <a:lnTo>
                  <a:pt x="91439" y="179831"/>
                </a:lnTo>
                <a:lnTo>
                  <a:pt x="100583" y="176783"/>
                </a:lnTo>
                <a:lnTo>
                  <a:pt x="103631" y="172211"/>
                </a:lnTo>
                <a:lnTo>
                  <a:pt x="103631" y="166115"/>
                </a:lnTo>
                <a:lnTo>
                  <a:pt x="77723" y="166115"/>
                </a:lnTo>
                <a:lnTo>
                  <a:pt x="77723" y="137159"/>
                </a:lnTo>
                <a:lnTo>
                  <a:pt x="39623" y="99059"/>
                </a:lnTo>
                <a:lnTo>
                  <a:pt x="22859" y="99059"/>
                </a:lnTo>
                <a:lnTo>
                  <a:pt x="22859" y="82295"/>
                </a:lnTo>
                <a:lnTo>
                  <a:pt x="39623" y="82295"/>
                </a:lnTo>
                <a:lnTo>
                  <a:pt x="77723" y="44195"/>
                </a:lnTo>
                <a:lnTo>
                  <a:pt x="77723" y="13715"/>
                </a:lnTo>
                <a:lnTo>
                  <a:pt x="103631" y="13715"/>
                </a:lnTo>
                <a:lnTo>
                  <a:pt x="103631" y="9143"/>
                </a:lnTo>
                <a:lnTo>
                  <a:pt x="100583" y="4571"/>
                </a:lnTo>
                <a:lnTo>
                  <a:pt x="96011" y="3047"/>
                </a:lnTo>
                <a:lnTo>
                  <a:pt x="91439" y="0"/>
                </a:lnTo>
                <a:close/>
              </a:path>
              <a:path w="408939" h="180339">
                <a:moveTo>
                  <a:pt x="77723" y="137159"/>
                </a:moveTo>
                <a:lnTo>
                  <a:pt x="77723" y="166115"/>
                </a:lnTo>
                <a:lnTo>
                  <a:pt x="99059" y="158495"/>
                </a:lnTo>
                <a:lnTo>
                  <a:pt x="77723" y="137159"/>
                </a:lnTo>
                <a:close/>
              </a:path>
              <a:path w="408939" h="180339">
                <a:moveTo>
                  <a:pt x="382523" y="115823"/>
                </a:moveTo>
                <a:lnTo>
                  <a:pt x="83819" y="115823"/>
                </a:lnTo>
                <a:lnTo>
                  <a:pt x="77723" y="121919"/>
                </a:lnTo>
                <a:lnTo>
                  <a:pt x="77723" y="137159"/>
                </a:lnTo>
                <a:lnTo>
                  <a:pt x="99059" y="158495"/>
                </a:lnTo>
                <a:lnTo>
                  <a:pt x="77723" y="166115"/>
                </a:lnTo>
                <a:lnTo>
                  <a:pt x="103631" y="166115"/>
                </a:lnTo>
                <a:lnTo>
                  <a:pt x="103631" y="141731"/>
                </a:lnTo>
                <a:lnTo>
                  <a:pt x="89915" y="141731"/>
                </a:lnTo>
                <a:lnTo>
                  <a:pt x="103631" y="128015"/>
                </a:lnTo>
                <a:lnTo>
                  <a:pt x="382523" y="128015"/>
                </a:lnTo>
                <a:lnTo>
                  <a:pt x="382523" y="115823"/>
                </a:lnTo>
                <a:close/>
              </a:path>
              <a:path w="408939" h="180339">
                <a:moveTo>
                  <a:pt x="103631" y="128015"/>
                </a:moveTo>
                <a:lnTo>
                  <a:pt x="89915" y="141731"/>
                </a:lnTo>
                <a:lnTo>
                  <a:pt x="103631" y="141731"/>
                </a:lnTo>
                <a:lnTo>
                  <a:pt x="103631" y="128015"/>
                </a:lnTo>
                <a:close/>
              </a:path>
              <a:path w="408939" h="180339">
                <a:moveTo>
                  <a:pt x="408431" y="115823"/>
                </a:moveTo>
                <a:lnTo>
                  <a:pt x="394715" y="115823"/>
                </a:lnTo>
                <a:lnTo>
                  <a:pt x="382523" y="128015"/>
                </a:lnTo>
                <a:lnTo>
                  <a:pt x="103631" y="128015"/>
                </a:lnTo>
                <a:lnTo>
                  <a:pt x="103631" y="141731"/>
                </a:lnTo>
                <a:lnTo>
                  <a:pt x="402335" y="141731"/>
                </a:lnTo>
                <a:lnTo>
                  <a:pt x="408431" y="135635"/>
                </a:lnTo>
                <a:lnTo>
                  <a:pt x="408431" y="115823"/>
                </a:lnTo>
                <a:close/>
              </a:path>
              <a:path w="408939" h="180339">
                <a:moveTo>
                  <a:pt x="382523" y="51815"/>
                </a:moveTo>
                <a:lnTo>
                  <a:pt x="382523" y="128015"/>
                </a:lnTo>
                <a:lnTo>
                  <a:pt x="394715" y="115823"/>
                </a:lnTo>
                <a:lnTo>
                  <a:pt x="408431" y="115823"/>
                </a:lnTo>
                <a:lnTo>
                  <a:pt x="408431" y="65531"/>
                </a:lnTo>
                <a:lnTo>
                  <a:pt x="394715" y="65531"/>
                </a:lnTo>
                <a:lnTo>
                  <a:pt x="382523" y="51815"/>
                </a:lnTo>
                <a:close/>
              </a:path>
              <a:path w="408939" h="180339">
                <a:moveTo>
                  <a:pt x="22859" y="82295"/>
                </a:moveTo>
                <a:lnTo>
                  <a:pt x="22859" y="99059"/>
                </a:lnTo>
                <a:lnTo>
                  <a:pt x="31241" y="90677"/>
                </a:lnTo>
                <a:lnTo>
                  <a:pt x="22859" y="82295"/>
                </a:lnTo>
                <a:close/>
              </a:path>
              <a:path w="408939" h="180339">
                <a:moveTo>
                  <a:pt x="31241" y="90677"/>
                </a:moveTo>
                <a:lnTo>
                  <a:pt x="22859" y="99059"/>
                </a:lnTo>
                <a:lnTo>
                  <a:pt x="39623" y="99059"/>
                </a:lnTo>
                <a:lnTo>
                  <a:pt x="31241" y="90677"/>
                </a:lnTo>
                <a:close/>
              </a:path>
              <a:path w="408939" h="180339">
                <a:moveTo>
                  <a:pt x="39623" y="82295"/>
                </a:moveTo>
                <a:lnTo>
                  <a:pt x="22859" y="82295"/>
                </a:lnTo>
                <a:lnTo>
                  <a:pt x="31241" y="90677"/>
                </a:lnTo>
                <a:lnTo>
                  <a:pt x="39623" y="82295"/>
                </a:lnTo>
                <a:close/>
              </a:path>
              <a:path w="408939" h="180339">
                <a:moveTo>
                  <a:pt x="103631" y="13715"/>
                </a:moveTo>
                <a:lnTo>
                  <a:pt x="77723" y="13715"/>
                </a:lnTo>
                <a:lnTo>
                  <a:pt x="99059" y="22859"/>
                </a:lnTo>
                <a:lnTo>
                  <a:pt x="77723" y="44195"/>
                </a:lnTo>
                <a:lnTo>
                  <a:pt x="77723" y="59435"/>
                </a:lnTo>
                <a:lnTo>
                  <a:pt x="83819" y="65531"/>
                </a:lnTo>
                <a:lnTo>
                  <a:pt x="382523" y="65531"/>
                </a:lnTo>
                <a:lnTo>
                  <a:pt x="382523" y="51815"/>
                </a:lnTo>
                <a:lnTo>
                  <a:pt x="103631" y="51815"/>
                </a:lnTo>
                <a:lnTo>
                  <a:pt x="89915" y="39623"/>
                </a:lnTo>
                <a:lnTo>
                  <a:pt x="103631" y="39623"/>
                </a:lnTo>
                <a:lnTo>
                  <a:pt x="103631" y="13715"/>
                </a:lnTo>
                <a:close/>
              </a:path>
              <a:path w="408939" h="180339">
                <a:moveTo>
                  <a:pt x="402335" y="39623"/>
                </a:moveTo>
                <a:lnTo>
                  <a:pt x="103631" y="39623"/>
                </a:lnTo>
                <a:lnTo>
                  <a:pt x="103631" y="51815"/>
                </a:lnTo>
                <a:lnTo>
                  <a:pt x="382523" y="51815"/>
                </a:lnTo>
                <a:lnTo>
                  <a:pt x="394715" y="65531"/>
                </a:lnTo>
                <a:lnTo>
                  <a:pt x="408431" y="65531"/>
                </a:lnTo>
                <a:lnTo>
                  <a:pt x="408431" y="45719"/>
                </a:lnTo>
                <a:lnTo>
                  <a:pt x="402335" y="39623"/>
                </a:lnTo>
                <a:close/>
              </a:path>
              <a:path w="408939" h="180339">
                <a:moveTo>
                  <a:pt x="103631" y="39623"/>
                </a:moveTo>
                <a:lnTo>
                  <a:pt x="89915" y="39623"/>
                </a:lnTo>
                <a:lnTo>
                  <a:pt x="103631" y="51815"/>
                </a:lnTo>
                <a:lnTo>
                  <a:pt x="103631" y="39623"/>
                </a:lnTo>
                <a:close/>
              </a:path>
              <a:path w="408939" h="180339">
                <a:moveTo>
                  <a:pt x="77723" y="13715"/>
                </a:moveTo>
                <a:lnTo>
                  <a:pt x="77723" y="44195"/>
                </a:lnTo>
                <a:lnTo>
                  <a:pt x="99059" y="22859"/>
                </a:lnTo>
                <a:lnTo>
                  <a:pt x="77723" y="1371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05200" y="3657600"/>
            <a:ext cx="381000" cy="152400"/>
          </a:xfrm>
          <a:custGeom>
            <a:avLst/>
            <a:gdLst/>
            <a:ahLst/>
            <a:cxnLst/>
            <a:rect l="l" t="t" r="r" b="b"/>
            <a:pathLst>
              <a:path w="381000" h="152400">
                <a:moveTo>
                  <a:pt x="76199" y="0"/>
                </a:moveTo>
                <a:lnTo>
                  <a:pt x="0" y="76199"/>
                </a:lnTo>
                <a:lnTo>
                  <a:pt x="76199" y="152399"/>
                </a:lnTo>
                <a:lnTo>
                  <a:pt x="76199" y="114299"/>
                </a:lnTo>
                <a:lnTo>
                  <a:pt x="380999" y="114299"/>
                </a:lnTo>
                <a:lnTo>
                  <a:pt x="380999" y="38099"/>
                </a:lnTo>
                <a:lnTo>
                  <a:pt x="76199" y="38099"/>
                </a:lnTo>
                <a:lnTo>
                  <a:pt x="76199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91483" y="3643884"/>
            <a:ext cx="408940" cy="180340"/>
          </a:xfrm>
          <a:custGeom>
            <a:avLst/>
            <a:gdLst/>
            <a:ahLst/>
            <a:cxnLst/>
            <a:rect l="l" t="t" r="r" b="b"/>
            <a:pathLst>
              <a:path w="408939" h="180339">
                <a:moveTo>
                  <a:pt x="91439" y="0"/>
                </a:moveTo>
                <a:lnTo>
                  <a:pt x="85343" y="1523"/>
                </a:lnTo>
                <a:lnTo>
                  <a:pt x="82295" y="6095"/>
                </a:lnTo>
                <a:lnTo>
                  <a:pt x="6095" y="82295"/>
                </a:lnTo>
                <a:lnTo>
                  <a:pt x="0" y="86867"/>
                </a:lnTo>
                <a:lnTo>
                  <a:pt x="0" y="94487"/>
                </a:lnTo>
                <a:lnTo>
                  <a:pt x="6095" y="99059"/>
                </a:lnTo>
                <a:lnTo>
                  <a:pt x="82295" y="175259"/>
                </a:lnTo>
                <a:lnTo>
                  <a:pt x="85343" y="179831"/>
                </a:lnTo>
                <a:lnTo>
                  <a:pt x="91439" y="179831"/>
                </a:lnTo>
                <a:lnTo>
                  <a:pt x="100583" y="176783"/>
                </a:lnTo>
                <a:lnTo>
                  <a:pt x="103631" y="172211"/>
                </a:lnTo>
                <a:lnTo>
                  <a:pt x="103631" y="166115"/>
                </a:lnTo>
                <a:lnTo>
                  <a:pt x="77723" y="166115"/>
                </a:lnTo>
                <a:lnTo>
                  <a:pt x="77723" y="137159"/>
                </a:lnTo>
                <a:lnTo>
                  <a:pt x="39623" y="99059"/>
                </a:lnTo>
                <a:lnTo>
                  <a:pt x="22859" y="99059"/>
                </a:lnTo>
                <a:lnTo>
                  <a:pt x="22859" y="82295"/>
                </a:lnTo>
                <a:lnTo>
                  <a:pt x="39623" y="82295"/>
                </a:lnTo>
                <a:lnTo>
                  <a:pt x="77723" y="44195"/>
                </a:lnTo>
                <a:lnTo>
                  <a:pt x="77723" y="13715"/>
                </a:lnTo>
                <a:lnTo>
                  <a:pt x="103631" y="13715"/>
                </a:lnTo>
                <a:lnTo>
                  <a:pt x="103631" y="9143"/>
                </a:lnTo>
                <a:lnTo>
                  <a:pt x="100583" y="4571"/>
                </a:lnTo>
                <a:lnTo>
                  <a:pt x="96011" y="3047"/>
                </a:lnTo>
                <a:lnTo>
                  <a:pt x="91439" y="0"/>
                </a:lnTo>
                <a:close/>
              </a:path>
              <a:path w="408939" h="180339">
                <a:moveTo>
                  <a:pt x="77723" y="137159"/>
                </a:moveTo>
                <a:lnTo>
                  <a:pt x="77723" y="166115"/>
                </a:lnTo>
                <a:lnTo>
                  <a:pt x="99059" y="158495"/>
                </a:lnTo>
                <a:lnTo>
                  <a:pt x="77723" y="137159"/>
                </a:lnTo>
                <a:close/>
              </a:path>
              <a:path w="408939" h="180339">
                <a:moveTo>
                  <a:pt x="382523" y="115823"/>
                </a:moveTo>
                <a:lnTo>
                  <a:pt x="83819" y="115823"/>
                </a:lnTo>
                <a:lnTo>
                  <a:pt x="77723" y="121919"/>
                </a:lnTo>
                <a:lnTo>
                  <a:pt x="77723" y="137159"/>
                </a:lnTo>
                <a:lnTo>
                  <a:pt x="99059" y="158495"/>
                </a:lnTo>
                <a:lnTo>
                  <a:pt x="77723" y="166115"/>
                </a:lnTo>
                <a:lnTo>
                  <a:pt x="103631" y="166115"/>
                </a:lnTo>
                <a:lnTo>
                  <a:pt x="103631" y="141731"/>
                </a:lnTo>
                <a:lnTo>
                  <a:pt x="89915" y="141731"/>
                </a:lnTo>
                <a:lnTo>
                  <a:pt x="103631" y="128015"/>
                </a:lnTo>
                <a:lnTo>
                  <a:pt x="382523" y="128015"/>
                </a:lnTo>
                <a:lnTo>
                  <a:pt x="382523" y="115823"/>
                </a:lnTo>
                <a:close/>
              </a:path>
              <a:path w="408939" h="180339">
                <a:moveTo>
                  <a:pt x="103631" y="128015"/>
                </a:moveTo>
                <a:lnTo>
                  <a:pt x="89915" y="141731"/>
                </a:lnTo>
                <a:lnTo>
                  <a:pt x="103631" y="141731"/>
                </a:lnTo>
                <a:lnTo>
                  <a:pt x="103631" y="128015"/>
                </a:lnTo>
                <a:close/>
              </a:path>
              <a:path w="408939" h="180339">
                <a:moveTo>
                  <a:pt x="408431" y="115823"/>
                </a:moveTo>
                <a:lnTo>
                  <a:pt x="394715" y="115823"/>
                </a:lnTo>
                <a:lnTo>
                  <a:pt x="382523" y="128015"/>
                </a:lnTo>
                <a:lnTo>
                  <a:pt x="103631" y="128015"/>
                </a:lnTo>
                <a:lnTo>
                  <a:pt x="103631" y="141731"/>
                </a:lnTo>
                <a:lnTo>
                  <a:pt x="402335" y="141731"/>
                </a:lnTo>
                <a:lnTo>
                  <a:pt x="408431" y="135635"/>
                </a:lnTo>
                <a:lnTo>
                  <a:pt x="408431" y="115823"/>
                </a:lnTo>
                <a:close/>
              </a:path>
              <a:path w="408939" h="180339">
                <a:moveTo>
                  <a:pt x="382523" y="51815"/>
                </a:moveTo>
                <a:lnTo>
                  <a:pt x="382523" y="128015"/>
                </a:lnTo>
                <a:lnTo>
                  <a:pt x="394715" y="115823"/>
                </a:lnTo>
                <a:lnTo>
                  <a:pt x="408431" y="115823"/>
                </a:lnTo>
                <a:lnTo>
                  <a:pt x="408431" y="65531"/>
                </a:lnTo>
                <a:lnTo>
                  <a:pt x="394715" y="65531"/>
                </a:lnTo>
                <a:lnTo>
                  <a:pt x="382523" y="51815"/>
                </a:lnTo>
                <a:close/>
              </a:path>
              <a:path w="408939" h="180339">
                <a:moveTo>
                  <a:pt x="22859" y="82295"/>
                </a:moveTo>
                <a:lnTo>
                  <a:pt x="22859" y="99059"/>
                </a:lnTo>
                <a:lnTo>
                  <a:pt x="31241" y="90677"/>
                </a:lnTo>
                <a:lnTo>
                  <a:pt x="22859" y="82295"/>
                </a:lnTo>
                <a:close/>
              </a:path>
              <a:path w="408939" h="180339">
                <a:moveTo>
                  <a:pt x="31241" y="90677"/>
                </a:moveTo>
                <a:lnTo>
                  <a:pt x="22859" y="99059"/>
                </a:lnTo>
                <a:lnTo>
                  <a:pt x="39623" y="99059"/>
                </a:lnTo>
                <a:lnTo>
                  <a:pt x="31241" y="90677"/>
                </a:lnTo>
                <a:close/>
              </a:path>
              <a:path w="408939" h="180339">
                <a:moveTo>
                  <a:pt x="39623" y="82295"/>
                </a:moveTo>
                <a:lnTo>
                  <a:pt x="22859" y="82295"/>
                </a:lnTo>
                <a:lnTo>
                  <a:pt x="31241" y="90677"/>
                </a:lnTo>
                <a:lnTo>
                  <a:pt x="39623" y="82295"/>
                </a:lnTo>
                <a:close/>
              </a:path>
              <a:path w="408939" h="180339">
                <a:moveTo>
                  <a:pt x="103631" y="13715"/>
                </a:moveTo>
                <a:lnTo>
                  <a:pt x="77723" y="13715"/>
                </a:lnTo>
                <a:lnTo>
                  <a:pt x="99059" y="22859"/>
                </a:lnTo>
                <a:lnTo>
                  <a:pt x="77723" y="44195"/>
                </a:lnTo>
                <a:lnTo>
                  <a:pt x="77723" y="59435"/>
                </a:lnTo>
                <a:lnTo>
                  <a:pt x="83819" y="65531"/>
                </a:lnTo>
                <a:lnTo>
                  <a:pt x="382523" y="65531"/>
                </a:lnTo>
                <a:lnTo>
                  <a:pt x="382523" y="51815"/>
                </a:lnTo>
                <a:lnTo>
                  <a:pt x="103631" y="51815"/>
                </a:lnTo>
                <a:lnTo>
                  <a:pt x="89915" y="39623"/>
                </a:lnTo>
                <a:lnTo>
                  <a:pt x="103631" y="39623"/>
                </a:lnTo>
                <a:lnTo>
                  <a:pt x="103631" y="13715"/>
                </a:lnTo>
                <a:close/>
              </a:path>
              <a:path w="408939" h="180339">
                <a:moveTo>
                  <a:pt x="402335" y="39623"/>
                </a:moveTo>
                <a:lnTo>
                  <a:pt x="103631" y="39623"/>
                </a:lnTo>
                <a:lnTo>
                  <a:pt x="103631" y="51815"/>
                </a:lnTo>
                <a:lnTo>
                  <a:pt x="382523" y="51815"/>
                </a:lnTo>
                <a:lnTo>
                  <a:pt x="394715" y="65531"/>
                </a:lnTo>
                <a:lnTo>
                  <a:pt x="408431" y="65531"/>
                </a:lnTo>
                <a:lnTo>
                  <a:pt x="408431" y="45719"/>
                </a:lnTo>
                <a:lnTo>
                  <a:pt x="402335" y="39623"/>
                </a:lnTo>
                <a:close/>
              </a:path>
              <a:path w="408939" h="180339">
                <a:moveTo>
                  <a:pt x="103631" y="39623"/>
                </a:moveTo>
                <a:lnTo>
                  <a:pt x="89915" y="39623"/>
                </a:lnTo>
                <a:lnTo>
                  <a:pt x="103631" y="51815"/>
                </a:lnTo>
                <a:lnTo>
                  <a:pt x="103631" y="39623"/>
                </a:lnTo>
                <a:close/>
              </a:path>
              <a:path w="408939" h="180339">
                <a:moveTo>
                  <a:pt x="77723" y="13715"/>
                </a:moveTo>
                <a:lnTo>
                  <a:pt x="77723" y="44195"/>
                </a:lnTo>
                <a:lnTo>
                  <a:pt x="99059" y="22859"/>
                </a:lnTo>
                <a:lnTo>
                  <a:pt x="77723" y="1371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48000" y="2849880"/>
            <a:ext cx="2286000" cy="274320"/>
          </a:xfrm>
          <a:custGeom>
            <a:avLst/>
            <a:gdLst/>
            <a:ahLst/>
            <a:cxnLst/>
            <a:rect l="l" t="t" r="r" b="b"/>
            <a:pathLst>
              <a:path w="2286000" h="274319">
                <a:moveTo>
                  <a:pt x="2240279" y="0"/>
                </a:moveTo>
                <a:lnTo>
                  <a:pt x="44413" y="20"/>
                </a:lnTo>
                <a:lnTo>
                  <a:pt x="8769" y="19502"/>
                </a:lnTo>
                <a:lnTo>
                  <a:pt x="0" y="45719"/>
                </a:lnTo>
                <a:lnTo>
                  <a:pt x="20" y="229985"/>
                </a:lnTo>
                <a:lnTo>
                  <a:pt x="19502" y="265979"/>
                </a:lnTo>
                <a:lnTo>
                  <a:pt x="45719" y="274319"/>
                </a:lnTo>
                <a:lnTo>
                  <a:pt x="2241665" y="274301"/>
                </a:lnTo>
                <a:lnTo>
                  <a:pt x="2277659" y="255479"/>
                </a:lnTo>
                <a:lnTo>
                  <a:pt x="2285999" y="228599"/>
                </a:lnTo>
                <a:lnTo>
                  <a:pt x="2285980" y="44413"/>
                </a:lnTo>
                <a:lnTo>
                  <a:pt x="2267159" y="8769"/>
                </a:lnTo>
                <a:lnTo>
                  <a:pt x="2240279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35807" y="2837688"/>
            <a:ext cx="2312035" cy="300355"/>
          </a:xfrm>
          <a:custGeom>
            <a:avLst/>
            <a:gdLst/>
            <a:ahLst/>
            <a:cxnLst/>
            <a:rect l="l" t="t" r="r" b="b"/>
            <a:pathLst>
              <a:path w="2312035" h="300355">
                <a:moveTo>
                  <a:pt x="2263139" y="298703"/>
                </a:moveTo>
                <a:lnTo>
                  <a:pt x="48767" y="298703"/>
                </a:lnTo>
                <a:lnTo>
                  <a:pt x="57911" y="300227"/>
                </a:lnTo>
                <a:lnTo>
                  <a:pt x="2253995" y="300227"/>
                </a:lnTo>
                <a:lnTo>
                  <a:pt x="2263139" y="298703"/>
                </a:lnTo>
                <a:close/>
              </a:path>
              <a:path w="2312035" h="300355">
                <a:moveTo>
                  <a:pt x="2275331" y="295655"/>
                </a:moveTo>
                <a:lnTo>
                  <a:pt x="36575" y="295655"/>
                </a:lnTo>
                <a:lnTo>
                  <a:pt x="45719" y="298703"/>
                </a:lnTo>
                <a:lnTo>
                  <a:pt x="2266187" y="298703"/>
                </a:lnTo>
                <a:lnTo>
                  <a:pt x="2275331" y="295655"/>
                </a:lnTo>
                <a:close/>
              </a:path>
              <a:path w="2312035" h="300355">
                <a:moveTo>
                  <a:pt x="2285999" y="289559"/>
                </a:moveTo>
                <a:lnTo>
                  <a:pt x="25907" y="289559"/>
                </a:lnTo>
                <a:lnTo>
                  <a:pt x="27431" y="291083"/>
                </a:lnTo>
                <a:lnTo>
                  <a:pt x="35051" y="294131"/>
                </a:lnTo>
                <a:lnTo>
                  <a:pt x="35051" y="295655"/>
                </a:lnTo>
                <a:lnTo>
                  <a:pt x="2276855" y="295655"/>
                </a:lnTo>
                <a:lnTo>
                  <a:pt x="2276855" y="294131"/>
                </a:lnTo>
                <a:lnTo>
                  <a:pt x="2284475" y="291083"/>
                </a:lnTo>
                <a:lnTo>
                  <a:pt x="2285999" y="289559"/>
                </a:lnTo>
                <a:close/>
              </a:path>
              <a:path w="2312035" h="300355">
                <a:moveTo>
                  <a:pt x="2287523" y="10667"/>
                </a:moveTo>
                <a:lnTo>
                  <a:pt x="24383" y="10667"/>
                </a:lnTo>
                <a:lnTo>
                  <a:pt x="10667" y="24383"/>
                </a:lnTo>
                <a:lnTo>
                  <a:pt x="10667" y="25907"/>
                </a:lnTo>
                <a:lnTo>
                  <a:pt x="9143" y="27431"/>
                </a:lnTo>
                <a:lnTo>
                  <a:pt x="6095" y="35051"/>
                </a:lnTo>
                <a:lnTo>
                  <a:pt x="4571" y="35051"/>
                </a:lnTo>
                <a:lnTo>
                  <a:pt x="4571" y="36575"/>
                </a:lnTo>
                <a:lnTo>
                  <a:pt x="1523" y="45719"/>
                </a:lnTo>
                <a:lnTo>
                  <a:pt x="1523" y="48767"/>
                </a:lnTo>
                <a:lnTo>
                  <a:pt x="0" y="57911"/>
                </a:lnTo>
                <a:lnTo>
                  <a:pt x="0" y="242315"/>
                </a:lnTo>
                <a:lnTo>
                  <a:pt x="1523" y="251459"/>
                </a:lnTo>
                <a:lnTo>
                  <a:pt x="1523" y="254507"/>
                </a:lnTo>
                <a:lnTo>
                  <a:pt x="4571" y="263651"/>
                </a:lnTo>
                <a:lnTo>
                  <a:pt x="4571" y="265175"/>
                </a:lnTo>
                <a:lnTo>
                  <a:pt x="6095" y="265175"/>
                </a:lnTo>
                <a:lnTo>
                  <a:pt x="9143" y="272795"/>
                </a:lnTo>
                <a:lnTo>
                  <a:pt x="10667" y="274319"/>
                </a:lnTo>
                <a:lnTo>
                  <a:pt x="10667" y="275843"/>
                </a:lnTo>
                <a:lnTo>
                  <a:pt x="24383" y="289559"/>
                </a:lnTo>
                <a:lnTo>
                  <a:pt x="2287523" y="289559"/>
                </a:lnTo>
                <a:lnTo>
                  <a:pt x="2301239" y="275843"/>
                </a:lnTo>
                <a:lnTo>
                  <a:pt x="2301239" y="274319"/>
                </a:lnTo>
                <a:lnTo>
                  <a:pt x="53339" y="274319"/>
                </a:lnTo>
                <a:lnTo>
                  <a:pt x="48767" y="272795"/>
                </a:lnTo>
                <a:lnTo>
                  <a:pt x="47243" y="272795"/>
                </a:lnTo>
                <a:lnTo>
                  <a:pt x="44195" y="271271"/>
                </a:lnTo>
                <a:lnTo>
                  <a:pt x="44703" y="271271"/>
                </a:lnTo>
                <a:lnTo>
                  <a:pt x="39623" y="268223"/>
                </a:lnTo>
                <a:lnTo>
                  <a:pt x="32003" y="260603"/>
                </a:lnTo>
                <a:lnTo>
                  <a:pt x="29260" y="256031"/>
                </a:lnTo>
                <a:lnTo>
                  <a:pt x="28955" y="256031"/>
                </a:lnTo>
                <a:lnTo>
                  <a:pt x="27431" y="252983"/>
                </a:lnTo>
                <a:lnTo>
                  <a:pt x="27939" y="252983"/>
                </a:lnTo>
                <a:lnTo>
                  <a:pt x="25907" y="246887"/>
                </a:lnTo>
                <a:lnTo>
                  <a:pt x="25907" y="53339"/>
                </a:lnTo>
                <a:lnTo>
                  <a:pt x="27939" y="47243"/>
                </a:lnTo>
                <a:lnTo>
                  <a:pt x="27431" y="47243"/>
                </a:lnTo>
                <a:lnTo>
                  <a:pt x="28955" y="44195"/>
                </a:lnTo>
                <a:lnTo>
                  <a:pt x="29260" y="44195"/>
                </a:lnTo>
                <a:lnTo>
                  <a:pt x="32003" y="39623"/>
                </a:lnTo>
                <a:lnTo>
                  <a:pt x="39623" y="32003"/>
                </a:lnTo>
                <a:lnTo>
                  <a:pt x="44703" y="28955"/>
                </a:lnTo>
                <a:lnTo>
                  <a:pt x="44195" y="28955"/>
                </a:lnTo>
                <a:lnTo>
                  <a:pt x="47243" y="27431"/>
                </a:lnTo>
                <a:lnTo>
                  <a:pt x="48767" y="27431"/>
                </a:lnTo>
                <a:lnTo>
                  <a:pt x="53339" y="25907"/>
                </a:lnTo>
                <a:lnTo>
                  <a:pt x="2301239" y="25907"/>
                </a:lnTo>
                <a:lnTo>
                  <a:pt x="2301239" y="24383"/>
                </a:lnTo>
                <a:lnTo>
                  <a:pt x="2287523" y="10667"/>
                </a:lnTo>
                <a:close/>
              </a:path>
              <a:path w="2312035" h="300355">
                <a:moveTo>
                  <a:pt x="2266568" y="271652"/>
                </a:moveTo>
                <a:lnTo>
                  <a:pt x="2258567" y="274319"/>
                </a:lnTo>
                <a:lnTo>
                  <a:pt x="2301239" y="274319"/>
                </a:lnTo>
                <a:lnTo>
                  <a:pt x="2302763" y="272795"/>
                </a:lnTo>
                <a:lnTo>
                  <a:pt x="2264663" y="272795"/>
                </a:lnTo>
                <a:lnTo>
                  <a:pt x="2266568" y="271652"/>
                </a:lnTo>
                <a:close/>
              </a:path>
              <a:path w="2312035" h="300355">
                <a:moveTo>
                  <a:pt x="44195" y="271271"/>
                </a:moveTo>
                <a:lnTo>
                  <a:pt x="47243" y="272795"/>
                </a:lnTo>
                <a:lnTo>
                  <a:pt x="45338" y="271652"/>
                </a:lnTo>
                <a:lnTo>
                  <a:pt x="44195" y="271271"/>
                </a:lnTo>
                <a:close/>
              </a:path>
              <a:path w="2312035" h="300355">
                <a:moveTo>
                  <a:pt x="45338" y="271652"/>
                </a:moveTo>
                <a:lnTo>
                  <a:pt x="47243" y="272795"/>
                </a:lnTo>
                <a:lnTo>
                  <a:pt x="48767" y="272795"/>
                </a:lnTo>
                <a:lnTo>
                  <a:pt x="45338" y="271652"/>
                </a:lnTo>
                <a:close/>
              </a:path>
              <a:path w="2312035" h="300355">
                <a:moveTo>
                  <a:pt x="2267711" y="271271"/>
                </a:moveTo>
                <a:lnTo>
                  <a:pt x="2266568" y="271652"/>
                </a:lnTo>
                <a:lnTo>
                  <a:pt x="2264663" y="272795"/>
                </a:lnTo>
                <a:lnTo>
                  <a:pt x="2267711" y="271271"/>
                </a:lnTo>
                <a:close/>
              </a:path>
              <a:path w="2312035" h="300355">
                <a:moveTo>
                  <a:pt x="2303373" y="271271"/>
                </a:moveTo>
                <a:lnTo>
                  <a:pt x="2267711" y="271271"/>
                </a:lnTo>
                <a:lnTo>
                  <a:pt x="2264663" y="272795"/>
                </a:lnTo>
                <a:lnTo>
                  <a:pt x="2302763" y="272795"/>
                </a:lnTo>
                <a:lnTo>
                  <a:pt x="2303373" y="271271"/>
                </a:lnTo>
                <a:close/>
              </a:path>
              <a:path w="2312035" h="300355">
                <a:moveTo>
                  <a:pt x="44703" y="271271"/>
                </a:moveTo>
                <a:lnTo>
                  <a:pt x="44195" y="271271"/>
                </a:lnTo>
                <a:lnTo>
                  <a:pt x="45338" y="271652"/>
                </a:lnTo>
                <a:lnTo>
                  <a:pt x="44703" y="271271"/>
                </a:lnTo>
                <a:close/>
              </a:path>
              <a:path w="2312035" h="300355">
                <a:moveTo>
                  <a:pt x="2283332" y="254888"/>
                </a:moveTo>
                <a:lnTo>
                  <a:pt x="2279903" y="260603"/>
                </a:lnTo>
                <a:lnTo>
                  <a:pt x="2272283" y="268223"/>
                </a:lnTo>
                <a:lnTo>
                  <a:pt x="2266568" y="271652"/>
                </a:lnTo>
                <a:lnTo>
                  <a:pt x="2267711" y="271271"/>
                </a:lnTo>
                <a:lnTo>
                  <a:pt x="2303373" y="271271"/>
                </a:lnTo>
                <a:lnTo>
                  <a:pt x="2305811" y="265175"/>
                </a:lnTo>
                <a:lnTo>
                  <a:pt x="2307335" y="265175"/>
                </a:lnTo>
                <a:lnTo>
                  <a:pt x="2307335" y="263651"/>
                </a:lnTo>
                <a:lnTo>
                  <a:pt x="2309875" y="256031"/>
                </a:lnTo>
                <a:lnTo>
                  <a:pt x="2282951" y="256031"/>
                </a:lnTo>
                <a:lnTo>
                  <a:pt x="2283332" y="254888"/>
                </a:lnTo>
                <a:close/>
              </a:path>
              <a:path w="2312035" h="300355">
                <a:moveTo>
                  <a:pt x="27431" y="252983"/>
                </a:moveTo>
                <a:lnTo>
                  <a:pt x="28955" y="256031"/>
                </a:lnTo>
                <a:lnTo>
                  <a:pt x="28574" y="254888"/>
                </a:lnTo>
                <a:lnTo>
                  <a:pt x="27431" y="252983"/>
                </a:lnTo>
                <a:close/>
              </a:path>
              <a:path w="2312035" h="300355">
                <a:moveTo>
                  <a:pt x="28574" y="254888"/>
                </a:moveTo>
                <a:lnTo>
                  <a:pt x="28955" y="256031"/>
                </a:lnTo>
                <a:lnTo>
                  <a:pt x="29260" y="256031"/>
                </a:lnTo>
                <a:lnTo>
                  <a:pt x="28574" y="254888"/>
                </a:lnTo>
                <a:close/>
              </a:path>
              <a:path w="2312035" h="300355">
                <a:moveTo>
                  <a:pt x="2284475" y="252983"/>
                </a:moveTo>
                <a:lnTo>
                  <a:pt x="2283332" y="254888"/>
                </a:lnTo>
                <a:lnTo>
                  <a:pt x="2282951" y="256031"/>
                </a:lnTo>
                <a:lnTo>
                  <a:pt x="2284475" y="252983"/>
                </a:lnTo>
                <a:close/>
              </a:path>
              <a:path w="2312035" h="300355">
                <a:moveTo>
                  <a:pt x="2310383" y="252983"/>
                </a:moveTo>
                <a:lnTo>
                  <a:pt x="2284475" y="252983"/>
                </a:lnTo>
                <a:lnTo>
                  <a:pt x="2282951" y="256031"/>
                </a:lnTo>
                <a:lnTo>
                  <a:pt x="2309875" y="256031"/>
                </a:lnTo>
                <a:lnTo>
                  <a:pt x="2310383" y="254507"/>
                </a:lnTo>
                <a:lnTo>
                  <a:pt x="2310383" y="252983"/>
                </a:lnTo>
                <a:close/>
              </a:path>
              <a:path w="2312035" h="300355">
                <a:moveTo>
                  <a:pt x="27939" y="252983"/>
                </a:moveTo>
                <a:lnTo>
                  <a:pt x="27431" y="252983"/>
                </a:lnTo>
                <a:lnTo>
                  <a:pt x="28574" y="254888"/>
                </a:lnTo>
                <a:lnTo>
                  <a:pt x="27939" y="252983"/>
                </a:lnTo>
                <a:close/>
              </a:path>
              <a:path w="2312035" h="300355">
                <a:moveTo>
                  <a:pt x="2283332" y="45338"/>
                </a:moveTo>
                <a:lnTo>
                  <a:pt x="2285999" y="53339"/>
                </a:lnTo>
                <a:lnTo>
                  <a:pt x="2285999" y="246887"/>
                </a:lnTo>
                <a:lnTo>
                  <a:pt x="2283332" y="254888"/>
                </a:lnTo>
                <a:lnTo>
                  <a:pt x="2284475" y="252983"/>
                </a:lnTo>
                <a:lnTo>
                  <a:pt x="2310383" y="252983"/>
                </a:lnTo>
                <a:lnTo>
                  <a:pt x="2310383" y="251459"/>
                </a:lnTo>
                <a:lnTo>
                  <a:pt x="2311907" y="240791"/>
                </a:lnTo>
                <a:lnTo>
                  <a:pt x="2311907" y="57911"/>
                </a:lnTo>
                <a:lnTo>
                  <a:pt x="2310383" y="48767"/>
                </a:lnTo>
                <a:lnTo>
                  <a:pt x="2310383" y="47243"/>
                </a:lnTo>
                <a:lnTo>
                  <a:pt x="2284475" y="47243"/>
                </a:lnTo>
                <a:lnTo>
                  <a:pt x="2283332" y="45338"/>
                </a:lnTo>
                <a:close/>
              </a:path>
              <a:path w="2312035" h="300355">
                <a:moveTo>
                  <a:pt x="28955" y="44195"/>
                </a:moveTo>
                <a:lnTo>
                  <a:pt x="27431" y="47243"/>
                </a:lnTo>
                <a:lnTo>
                  <a:pt x="28574" y="45338"/>
                </a:lnTo>
                <a:lnTo>
                  <a:pt x="28955" y="44195"/>
                </a:lnTo>
                <a:close/>
              </a:path>
              <a:path w="2312035" h="300355">
                <a:moveTo>
                  <a:pt x="28574" y="45338"/>
                </a:moveTo>
                <a:lnTo>
                  <a:pt x="27431" y="47243"/>
                </a:lnTo>
                <a:lnTo>
                  <a:pt x="27939" y="47243"/>
                </a:lnTo>
                <a:lnTo>
                  <a:pt x="28574" y="45338"/>
                </a:lnTo>
                <a:close/>
              </a:path>
              <a:path w="2312035" h="300355">
                <a:moveTo>
                  <a:pt x="2282951" y="44195"/>
                </a:moveTo>
                <a:lnTo>
                  <a:pt x="2283332" y="45338"/>
                </a:lnTo>
                <a:lnTo>
                  <a:pt x="2284475" y="47243"/>
                </a:lnTo>
                <a:lnTo>
                  <a:pt x="2282951" y="44195"/>
                </a:lnTo>
                <a:close/>
              </a:path>
              <a:path w="2312035" h="300355">
                <a:moveTo>
                  <a:pt x="2309875" y="44195"/>
                </a:moveTo>
                <a:lnTo>
                  <a:pt x="2282951" y="44195"/>
                </a:lnTo>
                <a:lnTo>
                  <a:pt x="2284475" y="47243"/>
                </a:lnTo>
                <a:lnTo>
                  <a:pt x="2310383" y="47243"/>
                </a:lnTo>
                <a:lnTo>
                  <a:pt x="2310383" y="45719"/>
                </a:lnTo>
                <a:lnTo>
                  <a:pt x="2309875" y="44195"/>
                </a:lnTo>
                <a:close/>
              </a:path>
              <a:path w="2312035" h="300355">
                <a:moveTo>
                  <a:pt x="29260" y="44195"/>
                </a:moveTo>
                <a:lnTo>
                  <a:pt x="28955" y="44195"/>
                </a:lnTo>
                <a:lnTo>
                  <a:pt x="28574" y="45338"/>
                </a:lnTo>
                <a:lnTo>
                  <a:pt x="29260" y="44195"/>
                </a:lnTo>
                <a:close/>
              </a:path>
              <a:path w="2312035" h="300355">
                <a:moveTo>
                  <a:pt x="2266568" y="28574"/>
                </a:moveTo>
                <a:lnTo>
                  <a:pt x="2272283" y="32003"/>
                </a:lnTo>
                <a:lnTo>
                  <a:pt x="2279903" y="39623"/>
                </a:lnTo>
                <a:lnTo>
                  <a:pt x="2283332" y="45338"/>
                </a:lnTo>
                <a:lnTo>
                  <a:pt x="2282951" y="44195"/>
                </a:lnTo>
                <a:lnTo>
                  <a:pt x="2309875" y="44195"/>
                </a:lnTo>
                <a:lnTo>
                  <a:pt x="2307335" y="36575"/>
                </a:lnTo>
                <a:lnTo>
                  <a:pt x="2307335" y="35051"/>
                </a:lnTo>
                <a:lnTo>
                  <a:pt x="2305811" y="35051"/>
                </a:lnTo>
                <a:lnTo>
                  <a:pt x="2303373" y="28955"/>
                </a:lnTo>
                <a:lnTo>
                  <a:pt x="2267711" y="28955"/>
                </a:lnTo>
                <a:lnTo>
                  <a:pt x="2266568" y="28574"/>
                </a:lnTo>
                <a:close/>
              </a:path>
              <a:path w="2312035" h="300355">
                <a:moveTo>
                  <a:pt x="47243" y="27431"/>
                </a:moveTo>
                <a:lnTo>
                  <a:pt x="44195" y="28955"/>
                </a:lnTo>
                <a:lnTo>
                  <a:pt x="45338" y="28574"/>
                </a:lnTo>
                <a:lnTo>
                  <a:pt x="47243" y="27431"/>
                </a:lnTo>
                <a:close/>
              </a:path>
              <a:path w="2312035" h="300355">
                <a:moveTo>
                  <a:pt x="45338" y="28574"/>
                </a:moveTo>
                <a:lnTo>
                  <a:pt x="44195" y="28955"/>
                </a:lnTo>
                <a:lnTo>
                  <a:pt x="44703" y="28955"/>
                </a:lnTo>
                <a:lnTo>
                  <a:pt x="45338" y="28574"/>
                </a:lnTo>
                <a:close/>
              </a:path>
              <a:path w="2312035" h="300355">
                <a:moveTo>
                  <a:pt x="2264663" y="27431"/>
                </a:moveTo>
                <a:lnTo>
                  <a:pt x="2266568" y="28574"/>
                </a:lnTo>
                <a:lnTo>
                  <a:pt x="2267711" y="28955"/>
                </a:lnTo>
                <a:lnTo>
                  <a:pt x="2264663" y="27431"/>
                </a:lnTo>
                <a:close/>
              </a:path>
              <a:path w="2312035" h="300355">
                <a:moveTo>
                  <a:pt x="2302763" y="27431"/>
                </a:moveTo>
                <a:lnTo>
                  <a:pt x="2264663" y="27431"/>
                </a:lnTo>
                <a:lnTo>
                  <a:pt x="2267711" y="28955"/>
                </a:lnTo>
                <a:lnTo>
                  <a:pt x="2303373" y="28955"/>
                </a:lnTo>
                <a:lnTo>
                  <a:pt x="2302763" y="27431"/>
                </a:lnTo>
                <a:close/>
              </a:path>
              <a:path w="2312035" h="300355">
                <a:moveTo>
                  <a:pt x="48767" y="27431"/>
                </a:moveTo>
                <a:lnTo>
                  <a:pt x="47243" y="27431"/>
                </a:lnTo>
                <a:lnTo>
                  <a:pt x="45338" y="28574"/>
                </a:lnTo>
                <a:lnTo>
                  <a:pt x="48767" y="27431"/>
                </a:lnTo>
                <a:close/>
              </a:path>
              <a:path w="2312035" h="300355">
                <a:moveTo>
                  <a:pt x="2301239" y="25907"/>
                </a:moveTo>
                <a:lnTo>
                  <a:pt x="2258567" y="25907"/>
                </a:lnTo>
                <a:lnTo>
                  <a:pt x="2266568" y="28574"/>
                </a:lnTo>
                <a:lnTo>
                  <a:pt x="2264663" y="27431"/>
                </a:lnTo>
                <a:lnTo>
                  <a:pt x="2302763" y="27431"/>
                </a:lnTo>
                <a:lnTo>
                  <a:pt x="2301239" y="25907"/>
                </a:lnTo>
                <a:close/>
              </a:path>
              <a:path w="2312035" h="300355">
                <a:moveTo>
                  <a:pt x="2276855" y="4571"/>
                </a:moveTo>
                <a:lnTo>
                  <a:pt x="35051" y="4571"/>
                </a:lnTo>
                <a:lnTo>
                  <a:pt x="35051" y="6095"/>
                </a:lnTo>
                <a:lnTo>
                  <a:pt x="27431" y="9143"/>
                </a:lnTo>
                <a:lnTo>
                  <a:pt x="25907" y="10667"/>
                </a:lnTo>
                <a:lnTo>
                  <a:pt x="2285999" y="10667"/>
                </a:lnTo>
                <a:lnTo>
                  <a:pt x="2284475" y="9143"/>
                </a:lnTo>
                <a:lnTo>
                  <a:pt x="2276855" y="6095"/>
                </a:lnTo>
                <a:lnTo>
                  <a:pt x="2276855" y="4571"/>
                </a:lnTo>
                <a:close/>
              </a:path>
              <a:path w="2312035" h="300355">
                <a:moveTo>
                  <a:pt x="2266187" y="1523"/>
                </a:moveTo>
                <a:lnTo>
                  <a:pt x="45719" y="1523"/>
                </a:lnTo>
                <a:lnTo>
                  <a:pt x="36575" y="4571"/>
                </a:lnTo>
                <a:lnTo>
                  <a:pt x="2275331" y="4571"/>
                </a:lnTo>
                <a:lnTo>
                  <a:pt x="2266187" y="1523"/>
                </a:lnTo>
                <a:close/>
              </a:path>
              <a:path w="2312035" h="300355">
                <a:moveTo>
                  <a:pt x="2252471" y="0"/>
                </a:moveTo>
                <a:lnTo>
                  <a:pt x="57911" y="0"/>
                </a:lnTo>
                <a:lnTo>
                  <a:pt x="48767" y="1523"/>
                </a:lnTo>
                <a:lnTo>
                  <a:pt x="2263139" y="1523"/>
                </a:lnTo>
                <a:lnTo>
                  <a:pt x="2252471" y="0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38600" y="3581400"/>
            <a:ext cx="2286000" cy="274320"/>
          </a:xfrm>
          <a:custGeom>
            <a:avLst/>
            <a:gdLst/>
            <a:ahLst/>
            <a:cxnLst/>
            <a:rect l="l" t="t" r="r" b="b"/>
            <a:pathLst>
              <a:path w="2286000" h="274320">
                <a:moveTo>
                  <a:pt x="2240279" y="0"/>
                </a:moveTo>
                <a:lnTo>
                  <a:pt x="44413" y="20"/>
                </a:lnTo>
                <a:lnTo>
                  <a:pt x="8769" y="19502"/>
                </a:lnTo>
                <a:lnTo>
                  <a:pt x="0" y="45719"/>
                </a:lnTo>
                <a:lnTo>
                  <a:pt x="20" y="229985"/>
                </a:lnTo>
                <a:lnTo>
                  <a:pt x="19502" y="265979"/>
                </a:lnTo>
                <a:lnTo>
                  <a:pt x="45719" y="274319"/>
                </a:lnTo>
                <a:lnTo>
                  <a:pt x="2241665" y="274301"/>
                </a:lnTo>
                <a:lnTo>
                  <a:pt x="2277659" y="255479"/>
                </a:lnTo>
                <a:lnTo>
                  <a:pt x="2285999" y="228599"/>
                </a:lnTo>
                <a:lnTo>
                  <a:pt x="2285980" y="44413"/>
                </a:lnTo>
                <a:lnTo>
                  <a:pt x="2267159" y="8769"/>
                </a:lnTo>
                <a:lnTo>
                  <a:pt x="2240279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26407" y="3569208"/>
            <a:ext cx="2312035" cy="300355"/>
          </a:xfrm>
          <a:custGeom>
            <a:avLst/>
            <a:gdLst/>
            <a:ahLst/>
            <a:cxnLst/>
            <a:rect l="l" t="t" r="r" b="b"/>
            <a:pathLst>
              <a:path w="2312035" h="300354">
                <a:moveTo>
                  <a:pt x="2263139" y="298703"/>
                </a:moveTo>
                <a:lnTo>
                  <a:pt x="48767" y="298703"/>
                </a:lnTo>
                <a:lnTo>
                  <a:pt x="57911" y="300227"/>
                </a:lnTo>
                <a:lnTo>
                  <a:pt x="2253995" y="300227"/>
                </a:lnTo>
                <a:lnTo>
                  <a:pt x="2263139" y="298703"/>
                </a:lnTo>
                <a:close/>
              </a:path>
              <a:path w="2312035" h="300354">
                <a:moveTo>
                  <a:pt x="2275331" y="295655"/>
                </a:moveTo>
                <a:lnTo>
                  <a:pt x="36575" y="295655"/>
                </a:lnTo>
                <a:lnTo>
                  <a:pt x="45719" y="298703"/>
                </a:lnTo>
                <a:lnTo>
                  <a:pt x="2266187" y="298703"/>
                </a:lnTo>
                <a:lnTo>
                  <a:pt x="2275331" y="295655"/>
                </a:lnTo>
                <a:close/>
              </a:path>
              <a:path w="2312035" h="300354">
                <a:moveTo>
                  <a:pt x="2285999" y="289559"/>
                </a:moveTo>
                <a:lnTo>
                  <a:pt x="25907" y="289559"/>
                </a:lnTo>
                <a:lnTo>
                  <a:pt x="27431" y="291083"/>
                </a:lnTo>
                <a:lnTo>
                  <a:pt x="35051" y="294131"/>
                </a:lnTo>
                <a:lnTo>
                  <a:pt x="35051" y="295655"/>
                </a:lnTo>
                <a:lnTo>
                  <a:pt x="2276855" y="295655"/>
                </a:lnTo>
                <a:lnTo>
                  <a:pt x="2276855" y="294131"/>
                </a:lnTo>
                <a:lnTo>
                  <a:pt x="2284475" y="291083"/>
                </a:lnTo>
                <a:lnTo>
                  <a:pt x="2285999" y="289559"/>
                </a:lnTo>
                <a:close/>
              </a:path>
              <a:path w="2312035" h="300354">
                <a:moveTo>
                  <a:pt x="2287523" y="10667"/>
                </a:moveTo>
                <a:lnTo>
                  <a:pt x="24383" y="10667"/>
                </a:lnTo>
                <a:lnTo>
                  <a:pt x="10667" y="24383"/>
                </a:lnTo>
                <a:lnTo>
                  <a:pt x="10667" y="25907"/>
                </a:lnTo>
                <a:lnTo>
                  <a:pt x="9143" y="27431"/>
                </a:lnTo>
                <a:lnTo>
                  <a:pt x="6095" y="35051"/>
                </a:lnTo>
                <a:lnTo>
                  <a:pt x="4571" y="35051"/>
                </a:lnTo>
                <a:lnTo>
                  <a:pt x="4571" y="36575"/>
                </a:lnTo>
                <a:lnTo>
                  <a:pt x="1523" y="45719"/>
                </a:lnTo>
                <a:lnTo>
                  <a:pt x="1523" y="48767"/>
                </a:lnTo>
                <a:lnTo>
                  <a:pt x="0" y="57911"/>
                </a:lnTo>
                <a:lnTo>
                  <a:pt x="0" y="242315"/>
                </a:lnTo>
                <a:lnTo>
                  <a:pt x="1523" y="251459"/>
                </a:lnTo>
                <a:lnTo>
                  <a:pt x="1523" y="254507"/>
                </a:lnTo>
                <a:lnTo>
                  <a:pt x="4571" y="263651"/>
                </a:lnTo>
                <a:lnTo>
                  <a:pt x="4571" y="265175"/>
                </a:lnTo>
                <a:lnTo>
                  <a:pt x="6095" y="265175"/>
                </a:lnTo>
                <a:lnTo>
                  <a:pt x="9143" y="272795"/>
                </a:lnTo>
                <a:lnTo>
                  <a:pt x="10667" y="274319"/>
                </a:lnTo>
                <a:lnTo>
                  <a:pt x="10667" y="275843"/>
                </a:lnTo>
                <a:lnTo>
                  <a:pt x="24383" y="289559"/>
                </a:lnTo>
                <a:lnTo>
                  <a:pt x="2287523" y="289559"/>
                </a:lnTo>
                <a:lnTo>
                  <a:pt x="2301239" y="275843"/>
                </a:lnTo>
                <a:lnTo>
                  <a:pt x="2301239" y="274319"/>
                </a:lnTo>
                <a:lnTo>
                  <a:pt x="53339" y="274319"/>
                </a:lnTo>
                <a:lnTo>
                  <a:pt x="48767" y="272795"/>
                </a:lnTo>
                <a:lnTo>
                  <a:pt x="47243" y="272795"/>
                </a:lnTo>
                <a:lnTo>
                  <a:pt x="44195" y="271271"/>
                </a:lnTo>
                <a:lnTo>
                  <a:pt x="44703" y="271271"/>
                </a:lnTo>
                <a:lnTo>
                  <a:pt x="39623" y="268223"/>
                </a:lnTo>
                <a:lnTo>
                  <a:pt x="32003" y="260603"/>
                </a:lnTo>
                <a:lnTo>
                  <a:pt x="29260" y="256031"/>
                </a:lnTo>
                <a:lnTo>
                  <a:pt x="28955" y="256031"/>
                </a:lnTo>
                <a:lnTo>
                  <a:pt x="27431" y="252983"/>
                </a:lnTo>
                <a:lnTo>
                  <a:pt x="27939" y="252983"/>
                </a:lnTo>
                <a:lnTo>
                  <a:pt x="25907" y="246887"/>
                </a:lnTo>
                <a:lnTo>
                  <a:pt x="25907" y="53339"/>
                </a:lnTo>
                <a:lnTo>
                  <a:pt x="27939" y="47243"/>
                </a:lnTo>
                <a:lnTo>
                  <a:pt x="27431" y="47243"/>
                </a:lnTo>
                <a:lnTo>
                  <a:pt x="28955" y="44195"/>
                </a:lnTo>
                <a:lnTo>
                  <a:pt x="29260" y="44195"/>
                </a:lnTo>
                <a:lnTo>
                  <a:pt x="32003" y="39623"/>
                </a:lnTo>
                <a:lnTo>
                  <a:pt x="39623" y="32003"/>
                </a:lnTo>
                <a:lnTo>
                  <a:pt x="44703" y="28955"/>
                </a:lnTo>
                <a:lnTo>
                  <a:pt x="44195" y="28955"/>
                </a:lnTo>
                <a:lnTo>
                  <a:pt x="47243" y="27431"/>
                </a:lnTo>
                <a:lnTo>
                  <a:pt x="48767" y="27431"/>
                </a:lnTo>
                <a:lnTo>
                  <a:pt x="53339" y="25907"/>
                </a:lnTo>
                <a:lnTo>
                  <a:pt x="2301239" y="25907"/>
                </a:lnTo>
                <a:lnTo>
                  <a:pt x="2301239" y="24383"/>
                </a:lnTo>
                <a:lnTo>
                  <a:pt x="2287523" y="10667"/>
                </a:lnTo>
                <a:close/>
              </a:path>
              <a:path w="2312035" h="300354">
                <a:moveTo>
                  <a:pt x="2266568" y="271652"/>
                </a:moveTo>
                <a:lnTo>
                  <a:pt x="2258567" y="274319"/>
                </a:lnTo>
                <a:lnTo>
                  <a:pt x="2301239" y="274319"/>
                </a:lnTo>
                <a:lnTo>
                  <a:pt x="2302763" y="272795"/>
                </a:lnTo>
                <a:lnTo>
                  <a:pt x="2264663" y="272795"/>
                </a:lnTo>
                <a:lnTo>
                  <a:pt x="2266568" y="271652"/>
                </a:lnTo>
                <a:close/>
              </a:path>
              <a:path w="2312035" h="300354">
                <a:moveTo>
                  <a:pt x="44195" y="271271"/>
                </a:moveTo>
                <a:lnTo>
                  <a:pt x="47243" y="272795"/>
                </a:lnTo>
                <a:lnTo>
                  <a:pt x="45338" y="271652"/>
                </a:lnTo>
                <a:lnTo>
                  <a:pt x="44195" y="271271"/>
                </a:lnTo>
                <a:close/>
              </a:path>
              <a:path w="2312035" h="300354">
                <a:moveTo>
                  <a:pt x="45338" y="271652"/>
                </a:moveTo>
                <a:lnTo>
                  <a:pt x="47243" y="272795"/>
                </a:lnTo>
                <a:lnTo>
                  <a:pt x="48767" y="272795"/>
                </a:lnTo>
                <a:lnTo>
                  <a:pt x="45338" y="271652"/>
                </a:lnTo>
                <a:close/>
              </a:path>
              <a:path w="2312035" h="300354">
                <a:moveTo>
                  <a:pt x="2267711" y="271271"/>
                </a:moveTo>
                <a:lnTo>
                  <a:pt x="2266568" y="271652"/>
                </a:lnTo>
                <a:lnTo>
                  <a:pt x="2264663" y="272795"/>
                </a:lnTo>
                <a:lnTo>
                  <a:pt x="2267711" y="271271"/>
                </a:lnTo>
                <a:close/>
              </a:path>
              <a:path w="2312035" h="300354">
                <a:moveTo>
                  <a:pt x="2303373" y="271271"/>
                </a:moveTo>
                <a:lnTo>
                  <a:pt x="2267711" y="271271"/>
                </a:lnTo>
                <a:lnTo>
                  <a:pt x="2264663" y="272795"/>
                </a:lnTo>
                <a:lnTo>
                  <a:pt x="2302763" y="272795"/>
                </a:lnTo>
                <a:lnTo>
                  <a:pt x="2303373" y="271271"/>
                </a:lnTo>
                <a:close/>
              </a:path>
              <a:path w="2312035" h="300354">
                <a:moveTo>
                  <a:pt x="44703" y="271271"/>
                </a:moveTo>
                <a:lnTo>
                  <a:pt x="44195" y="271271"/>
                </a:lnTo>
                <a:lnTo>
                  <a:pt x="45338" y="271652"/>
                </a:lnTo>
                <a:lnTo>
                  <a:pt x="44703" y="271271"/>
                </a:lnTo>
                <a:close/>
              </a:path>
              <a:path w="2312035" h="300354">
                <a:moveTo>
                  <a:pt x="2283332" y="254888"/>
                </a:moveTo>
                <a:lnTo>
                  <a:pt x="2279903" y="260603"/>
                </a:lnTo>
                <a:lnTo>
                  <a:pt x="2272283" y="268223"/>
                </a:lnTo>
                <a:lnTo>
                  <a:pt x="2266568" y="271652"/>
                </a:lnTo>
                <a:lnTo>
                  <a:pt x="2267711" y="271271"/>
                </a:lnTo>
                <a:lnTo>
                  <a:pt x="2303373" y="271271"/>
                </a:lnTo>
                <a:lnTo>
                  <a:pt x="2305811" y="265175"/>
                </a:lnTo>
                <a:lnTo>
                  <a:pt x="2307335" y="265175"/>
                </a:lnTo>
                <a:lnTo>
                  <a:pt x="2307335" y="263651"/>
                </a:lnTo>
                <a:lnTo>
                  <a:pt x="2309875" y="256031"/>
                </a:lnTo>
                <a:lnTo>
                  <a:pt x="2282951" y="256031"/>
                </a:lnTo>
                <a:lnTo>
                  <a:pt x="2283332" y="254888"/>
                </a:lnTo>
                <a:close/>
              </a:path>
              <a:path w="2312035" h="300354">
                <a:moveTo>
                  <a:pt x="27431" y="252983"/>
                </a:moveTo>
                <a:lnTo>
                  <a:pt x="28955" y="256031"/>
                </a:lnTo>
                <a:lnTo>
                  <a:pt x="28574" y="254888"/>
                </a:lnTo>
                <a:lnTo>
                  <a:pt x="27431" y="252983"/>
                </a:lnTo>
                <a:close/>
              </a:path>
              <a:path w="2312035" h="300354">
                <a:moveTo>
                  <a:pt x="28574" y="254888"/>
                </a:moveTo>
                <a:lnTo>
                  <a:pt x="28955" y="256031"/>
                </a:lnTo>
                <a:lnTo>
                  <a:pt x="29260" y="256031"/>
                </a:lnTo>
                <a:lnTo>
                  <a:pt x="28574" y="254888"/>
                </a:lnTo>
                <a:close/>
              </a:path>
              <a:path w="2312035" h="300354">
                <a:moveTo>
                  <a:pt x="2284475" y="252983"/>
                </a:moveTo>
                <a:lnTo>
                  <a:pt x="2283332" y="254888"/>
                </a:lnTo>
                <a:lnTo>
                  <a:pt x="2282951" y="256031"/>
                </a:lnTo>
                <a:lnTo>
                  <a:pt x="2284475" y="252983"/>
                </a:lnTo>
                <a:close/>
              </a:path>
              <a:path w="2312035" h="300354">
                <a:moveTo>
                  <a:pt x="2310383" y="252983"/>
                </a:moveTo>
                <a:lnTo>
                  <a:pt x="2284475" y="252983"/>
                </a:lnTo>
                <a:lnTo>
                  <a:pt x="2282951" y="256031"/>
                </a:lnTo>
                <a:lnTo>
                  <a:pt x="2309875" y="256031"/>
                </a:lnTo>
                <a:lnTo>
                  <a:pt x="2310383" y="254507"/>
                </a:lnTo>
                <a:lnTo>
                  <a:pt x="2310383" y="252983"/>
                </a:lnTo>
                <a:close/>
              </a:path>
              <a:path w="2312035" h="300354">
                <a:moveTo>
                  <a:pt x="27939" y="252983"/>
                </a:moveTo>
                <a:lnTo>
                  <a:pt x="27431" y="252983"/>
                </a:lnTo>
                <a:lnTo>
                  <a:pt x="28574" y="254888"/>
                </a:lnTo>
                <a:lnTo>
                  <a:pt x="27939" y="252983"/>
                </a:lnTo>
                <a:close/>
              </a:path>
              <a:path w="2312035" h="300354">
                <a:moveTo>
                  <a:pt x="2283332" y="45338"/>
                </a:moveTo>
                <a:lnTo>
                  <a:pt x="2285999" y="53339"/>
                </a:lnTo>
                <a:lnTo>
                  <a:pt x="2285999" y="246887"/>
                </a:lnTo>
                <a:lnTo>
                  <a:pt x="2283332" y="254888"/>
                </a:lnTo>
                <a:lnTo>
                  <a:pt x="2284475" y="252983"/>
                </a:lnTo>
                <a:lnTo>
                  <a:pt x="2310383" y="252983"/>
                </a:lnTo>
                <a:lnTo>
                  <a:pt x="2310383" y="251459"/>
                </a:lnTo>
                <a:lnTo>
                  <a:pt x="2311907" y="240791"/>
                </a:lnTo>
                <a:lnTo>
                  <a:pt x="2311907" y="57911"/>
                </a:lnTo>
                <a:lnTo>
                  <a:pt x="2310383" y="48767"/>
                </a:lnTo>
                <a:lnTo>
                  <a:pt x="2310383" y="47243"/>
                </a:lnTo>
                <a:lnTo>
                  <a:pt x="2284475" y="47243"/>
                </a:lnTo>
                <a:lnTo>
                  <a:pt x="2283332" y="45338"/>
                </a:lnTo>
                <a:close/>
              </a:path>
              <a:path w="2312035" h="300354">
                <a:moveTo>
                  <a:pt x="28955" y="44195"/>
                </a:moveTo>
                <a:lnTo>
                  <a:pt x="27431" y="47243"/>
                </a:lnTo>
                <a:lnTo>
                  <a:pt x="28574" y="45338"/>
                </a:lnTo>
                <a:lnTo>
                  <a:pt x="28955" y="44195"/>
                </a:lnTo>
                <a:close/>
              </a:path>
              <a:path w="2312035" h="300354">
                <a:moveTo>
                  <a:pt x="28574" y="45338"/>
                </a:moveTo>
                <a:lnTo>
                  <a:pt x="27431" y="47243"/>
                </a:lnTo>
                <a:lnTo>
                  <a:pt x="27939" y="47243"/>
                </a:lnTo>
                <a:lnTo>
                  <a:pt x="28574" y="45338"/>
                </a:lnTo>
                <a:close/>
              </a:path>
              <a:path w="2312035" h="300354">
                <a:moveTo>
                  <a:pt x="2282951" y="44195"/>
                </a:moveTo>
                <a:lnTo>
                  <a:pt x="2283332" y="45338"/>
                </a:lnTo>
                <a:lnTo>
                  <a:pt x="2284475" y="47243"/>
                </a:lnTo>
                <a:lnTo>
                  <a:pt x="2282951" y="44195"/>
                </a:lnTo>
                <a:close/>
              </a:path>
              <a:path w="2312035" h="300354">
                <a:moveTo>
                  <a:pt x="2309875" y="44195"/>
                </a:moveTo>
                <a:lnTo>
                  <a:pt x="2282951" y="44195"/>
                </a:lnTo>
                <a:lnTo>
                  <a:pt x="2284475" y="47243"/>
                </a:lnTo>
                <a:lnTo>
                  <a:pt x="2310383" y="47243"/>
                </a:lnTo>
                <a:lnTo>
                  <a:pt x="2310383" y="45719"/>
                </a:lnTo>
                <a:lnTo>
                  <a:pt x="2309875" y="44195"/>
                </a:lnTo>
                <a:close/>
              </a:path>
              <a:path w="2312035" h="300354">
                <a:moveTo>
                  <a:pt x="29260" y="44195"/>
                </a:moveTo>
                <a:lnTo>
                  <a:pt x="28955" y="44195"/>
                </a:lnTo>
                <a:lnTo>
                  <a:pt x="28574" y="45338"/>
                </a:lnTo>
                <a:lnTo>
                  <a:pt x="29260" y="44195"/>
                </a:lnTo>
                <a:close/>
              </a:path>
              <a:path w="2312035" h="300354">
                <a:moveTo>
                  <a:pt x="2266568" y="28574"/>
                </a:moveTo>
                <a:lnTo>
                  <a:pt x="2272283" y="32003"/>
                </a:lnTo>
                <a:lnTo>
                  <a:pt x="2279903" y="39623"/>
                </a:lnTo>
                <a:lnTo>
                  <a:pt x="2283332" y="45338"/>
                </a:lnTo>
                <a:lnTo>
                  <a:pt x="2282951" y="44195"/>
                </a:lnTo>
                <a:lnTo>
                  <a:pt x="2309875" y="44195"/>
                </a:lnTo>
                <a:lnTo>
                  <a:pt x="2307335" y="36575"/>
                </a:lnTo>
                <a:lnTo>
                  <a:pt x="2307335" y="35051"/>
                </a:lnTo>
                <a:lnTo>
                  <a:pt x="2305811" y="35051"/>
                </a:lnTo>
                <a:lnTo>
                  <a:pt x="2303373" y="28955"/>
                </a:lnTo>
                <a:lnTo>
                  <a:pt x="2267711" y="28955"/>
                </a:lnTo>
                <a:lnTo>
                  <a:pt x="2266568" y="28574"/>
                </a:lnTo>
                <a:close/>
              </a:path>
              <a:path w="2312035" h="300354">
                <a:moveTo>
                  <a:pt x="47243" y="27431"/>
                </a:moveTo>
                <a:lnTo>
                  <a:pt x="44195" y="28955"/>
                </a:lnTo>
                <a:lnTo>
                  <a:pt x="45338" y="28574"/>
                </a:lnTo>
                <a:lnTo>
                  <a:pt x="47243" y="27431"/>
                </a:lnTo>
                <a:close/>
              </a:path>
              <a:path w="2312035" h="300354">
                <a:moveTo>
                  <a:pt x="45338" y="28574"/>
                </a:moveTo>
                <a:lnTo>
                  <a:pt x="44195" y="28955"/>
                </a:lnTo>
                <a:lnTo>
                  <a:pt x="44703" y="28955"/>
                </a:lnTo>
                <a:lnTo>
                  <a:pt x="45338" y="28574"/>
                </a:lnTo>
                <a:close/>
              </a:path>
              <a:path w="2312035" h="300354">
                <a:moveTo>
                  <a:pt x="2264663" y="27431"/>
                </a:moveTo>
                <a:lnTo>
                  <a:pt x="2266568" y="28574"/>
                </a:lnTo>
                <a:lnTo>
                  <a:pt x="2267711" y="28955"/>
                </a:lnTo>
                <a:lnTo>
                  <a:pt x="2264663" y="27431"/>
                </a:lnTo>
                <a:close/>
              </a:path>
              <a:path w="2312035" h="300354">
                <a:moveTo>
                  <a:pt x="2302763" y="27431"/>
                </a:moveTo>
                <a:lnTo>
                  <a:pt x="2264663" y="27431"/>
                </a:lnTo>
                <a:lnTo>
                  <a:pt x="2267711" y="28955"/>
                </a:lnTo>
                <a:lnTo>
                  <a:pt x="2303373" y="28955"/>
                </a:lnTo>
                <a:lnTo>
                  <a:pt x="2302763" y="27431"/>
                </a:lnTo>
                <a:close/>
              </a:path>
              <a:path w="2312035" h="300354">
                <a:moveTo>
                  <a:pt x="48767" y="27431"/>
                </a:moveTo>
                <a:lnTo>
                  <a:pt x="47243" y="27431"/>
                </a:lnTo>
                <a:lnTo>
                  <a:pt x="45338" y="28574"/>
                </a:lnTo>
                <a:lnTo>
                  <a:pt x="48767" y="27431"/>
                </a:lnTo>
                <a:close/>
              </a:path>
              <a:path w="2312035" h="300354">
                <a:moveTo>
                  <a:pt x="2301239" y="25907"/>
                </a:moveTo>
                <a:lnTo>
                  <a:pt x="2258567" y="25907"/>
                </a:lnTo>
                <a:lnTo>
                  <a:pt x="2266568" y="28574"/>
                </a:lnTo>
                <a:lnTo>
                  <a:pt x="2264663" y="27431"/>
                </a:lnTo>
                <a:lnTo>
                  <a:pt x="2302763" y="27431"/>
                </a:lnTo>
                <a:lnTo>
                  <a:pt x="2301239" y="25907"/>
                </a:lnTo>
                <a:close/>
              </a:path>
              <a:path w="2312035" h="300354">
                <a:moveTo>
                  <a:pt x="2276855" y="4571"/>
                </a:moveTo>
                <a:lnTo>
                  <a:pt x="35051" y="4571"/>
                </a:lnTo>
                <a:lnTo>
                  <a:pt x="35051" y="6095"/>
                </a:lnTo>
                <a:lnTo>
                  <a:pt x="27431" y="9143"/>
                </a:lnTo>
                <a:lnTo>
                  <a:pt x="25907" y="10667"/>
                </a:lnTo>
                <a:lnTo>
                  <a:pt x="2285999" y="10667"/>
                </a:lnTo>
                <a:lnTo>
                  <a:pt x="2284475" y="9143"/>
                </a:lnTo>
                <a:lnTo>
                  <a:pt x="2276855" y="6095"/>
                </a:lnTo>
                <a:lnTo>
                  <a:pt x="2276855" y="4571"/>
                </a:lnTo>
                <a:close/>
              </a:path>
              <a:path w="2312035" h="300354">
                <a:moveTo>
                  <a:pt x="2266187" y="1523"/>
                </a:moveTo>
                <a:lnTo>
                  <a:pt x="45719" y="1523"/>
                </a:lnTo>
                <a:lnTo>
                  <a:pt x="36575" y="4571"/>
                </a:lnTo>
                <a:lnTo>
                  <a:pt x="2275331" y="4571"/>
                </a:lnTo>
                <a:lnTo>
                  <a:pt x="2266187" y="1523"/>
                </a:lnTo>
                <a:close/>
              </a:path>
              <a:path w="2312035" h="300354">
                <a:moveTo>
                  <a:pt x="2252471" y="0"/>
                </a:moveTo>
                <a:lnTo>
                  <a:pt x="57911" y="0"/>
                </a:lnTo>
                <a:lnTo>
                  <a:pt x="48767" y="1523"/>
                </a:lnTo>
                <a:lnTo>
                  <a:pt x="2263139" y="1523"/>
                </a:lnTo>
                <a:lnTo>
                  <a:pt x="2252471" y="0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06316" y="3118358"/>
            <a:ext cx="1929130" cy="2176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case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7033"/>
                </a:solidFill>
                <a:latin typeface="Arial"/>
                <a:cs typeface="Arial"/>
              </a:rPr>
              <a:t>1</a:t>
            </a:r>
            <a:r>
              <a:rPr sz="1800" b="1" spc="-15" dirty="0">
                <a:solidFill>
                  <a:srgbClr val="007033"/>
                </a:solidFill>
                <a:latin typeface="Arial"/>
                <a:cs typeface="Arial"/>
              </a:rPr>
              <a:t>2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3970" marR="5080" indent="618490">
              <a:lnSpc>
                <a:spcPct val="100000"/>
              </a:lnSpc>
            </a:pPr>
            <a:r>
              <a:rPr sz="1800" dirty="0">
                <a:solidFill>
                  <a:srgbClr val="E46C0A"/>
                </a:solidFill>
                <a:latin typeface="Arial"/>
                <a:cs typeface="Arial"/>
              </a:rPr>
              <a:t>/</a:t>
            </a:r>
            <a:r>
              <a:rPr sz="1800" spc="5" dirty="0">
                <a:solidFill>
                  <a:srgbClr val="E46C0A"/>
                </a:solidFill>
                <a:latin typeface="Arial"/>
                <a:cs typeface="Arial"/>
              </a:rPr>
              <a:t>/</a:t>
            </a:r>
            <a:r>
              <a:rPr sz="1800" dirty="0">
                <a:solidFill>
                  <a:srgbClr val="E46C0A"/>
                </a:solidFill>
                <a:latin typeface="Arial"/>
                <a:cs typeface="Arial"/>
              </a:rPr>
              <a:t>Statem</a:t>
            </a:r>
            <a:r>
              <a:rPr sz="1800" spc="-10" dirty="0">
                <a:solidFill>
                  <a:srgbClr val="E46C0A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E46C0A"/>
                </a:solidFill>
                <a:latin typeface="Arial"/>
                <a:cs typeface="Arial"/>
              </a:rPr>
              <a:t>nts </a:t>
            </a:r>
            <a:r>
              <a:rPr sz="1800" dirty="0">
                <a:latin typeface="Arial"/>
                <a:cs typeface="Arial"/>
              </a:rPr>
              <a:t>case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7033"/>
                </a:solidFill>
                <a:latin typeface="Arial"/>
                <a:cs typeface="Arial"/>
              </a:rPr>
              <a:t>1</a:t>
            </a:r>
            <a:r>
              <a:rPr sz="1800" b="1" spc="-10" dirty="0">
                <a:solidFill>
                  <a:srgbClr val="007033"/>
                </a:solidFill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3970" marR="5080" indent="61849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solidFill>
                  <a:srgbClr val="E46C0A"/>
                </a:solidFill>
                <a:latin typeface="Arial"/>
                <a:cs typeface="Arial"/>
              </a:rPr>
              <a:t>/</a:t>
            </a:r>
            <a:r>
              <a:rPr sz="1800" spc="5" dirty="0">
                <a:solidFill>
                  <a:srgbClr val="E46C0A"/>
                </a:solidFill>
                <a:latin typeface="Arial"/>
                <a:cs typeface="Arial"/>
              </a:rPr>
              <a:t>/</a:t>
            </a:r>
            <a:r>
              <a:rPr sz="1800" dirty="0">
                <a:solidFill>
                  <a:srgbClr val="E46C0A"/>
                </a:solidFill>
                <a:latin typeface="Arial"/>
                <a:cs typeface="Arial"/>
              </a:rPr>
              <a:t>Statem</a:t>
            </a:r>
            <a:r>
              <a:rPr sz="1800" spc="-10" dirty="0">
                <a:solidFill>
                  <a:srgbClr val="E46C0A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E46C0A"/>
                </a:solidFill>
                <a:latin typeface="Arial"/>
                <a:cs typeface="Arial"/>
              </a:rPr>
              <a:t>nts </a:t>
            </a:r>
            <a:r>
              <a:rPr sz="1800" dirty="0">
                <a:latin typeface="Arial"/>
                <a:cs typeface="Arial"/>
              </a:rPr>
              <a:t>case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7033"/>
                </a:solidFill>
                <a:latin typeface="Arial"/>
                <a:cs typeface="Arial"/>
              </a:rPr>
              <a:t>1</a:t>
            </a:r>
            <a:r>
              <a:rPr sz="1800" b="1" spc="-10" dirty="0">
                <a:solidFill>
                  <a:srgbClr val="007033"/>
                </a:solidFill>
                <a:latin typeface="Arial"/>
                <a:cs typeface="Arial"/>
              </a:rPr>
              <a:t>5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632460">
              <a:lnSpc>
                <a:spcPct val="100000"/>
              </a:lnSpc>
            </a:pPr>
            <a:r>
              <a:rPr sz="1800" dirty="0">
                <a:solidFill>
                  <a:srgbClr val="E46C0A"/>
                </a:solidFill>
                <a:latin typeface="Arial"/>
                <a:cs typeface="Arial"/>
              </a:rPr>
              <a:t>/</a:t>
            </a:r>
            <a:r>
              <a:rPr sz="1800" spc="5" dirty="0">
                <a:solidFill>
                  <a:srgbClr val="E46C0A"/>
                </a:solidFill>
                <a:latin typeface="Arial"/>
                <a:cs typeface="Arial"/>
              </a:rPr>
              <a:t>/</a:t>
            </a:r>
            <a:r>
              <a:rPr sz="1800" dirty="0">
                <a:solidFill>
                  <a:srgbClr val="E46C0A"/>
                </a:solidFill>
                <a:latin typeface="Arial"/>
                <a:cs typeface="Arial"/>
              </a:rPr>
              <a:t>Statem</a:t>
            </a:r>
            <a:r>
              <a:rPr sz="1800" spc="-10" dirty="0">
                <a:solidFill>
                  <a:srgbClr val="E46C0A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E46C0A"/>
                </a:solidFill>
                <a:latin typeface="Arial"/>
                <a:cs typeface="Arial"/>
              </a:rPr>
              <a:t>nts</a:t>
            </a:r>
            <a:endParaRPr sz="180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</a:pPr>
            <a:r>
              <a:rPr sz="1800" b="1" dirty="0">
                <a:solidFill>
                  <a:srgbClr val="007033"/>
                </a:solidFill>
                <a:latin typeface="Arial"/>
                <a:cs typeface="Arial"/>
              </a:rPr>
              <a:t>D</a:t>
            </a:r>
            <a:r>
              <a:rPr sz="1800" b="1" spc="-10" dirty="0">
                <a:solidFill>
                  <a:srgbClr val="007033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007033"/>
                </a:solidFill>
                <a:latin typeface="Arial"/>
                <a:cs typeface="Arial"/>
              </a:rPr>
              <a:t>fault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632460">
              <a:lnSpc>
                <a:spcPct val="100000"/>
              </a:lnSpc>
            </a:pPr>
            <a:r>
              <a:rPr sz="1800" dirty="0">
                <a:solidFill>
                  <a:srgbClr val="E46C0A"/>
                </a:solidFill>
                <a:latin typeface="Arial"/>
                <a:cs typeface="Arial"/>
              </a:rPr>
              <a:t>/</a:t>
            </a:r>
            <a:r>
              <a:rPr sz="1800" spc="5" dirty="0">
                <a:solidFill>
                  <a:srgbClr val="E46C0A"/>
                </a:solidFill>
                <a:latin typeface="Arial"/>
                <a:cs typeface="Arial"/>
              </a:rPr>
              <a:t>/</a:t>
            </a:r>
            <a:r>
              <a:rPr sz="1800" dirty="0">
                <a:solidFill>
                  <a:srgbClr val="E46C0A"/>
                </a:solidFill>
                <a:latin typeface="Arial"/>
                <a:cs typeface="Arial"/>
              </a:rPr>
              <a:t>Statem</a:t>
            </a:r>
            <a:r>
              <a:rPr sz="1800" spc="-10" dirty="0">
                <a:solidFill>
                  <a:srgbClr val="E46C0A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E46C0A"/>
                </a:solidFill>
                <a:latin typeface="Arial"/>
                <a:cs typeface="Arial"/>
              </a:rPr>
              <a:t>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83117" y="2900091"/>
            <a:ext cx="2018664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wi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ch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eme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ecuted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21841" y="5314291"/>
            <a:ext cx="1022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590800" y="5410200"/>
            <a:ext cx="381000" cy="152400"/>
          </a:xfrm>
          <a:custGeom>
            <a:avLst/>
            <a:gdLst/>
            <a:ahLst/>
            <a:cxnLst/>
            <a:rect l="l" t="t" r="r" b="b"/>
            <a:pathLst>
              <a:path w="381000" h="152400">
                <a:moveTo>
                  <a:pt x="76199" y="0"/>
                </a:moveTo>
                <a:lnTo>
                  <a:pt x="0" y="76199"/>
                </a:lnTo>
                <a:lnTo>
                  <a:pt x="76199" y="152399"/>
                </a:lnTo>
                <a:lnTo>
                  <a:pt x="76199" y="114299"/>
                </a:lnTo>
                <a:lnTo>
                  <a:pt x="380999" y="114299"/>
                </a:lnTo>
                <a:lnTo>
                  <a:pt x="380999" y="38099"/>
                </a:lnTo>
                <a:lnTo>
                  <a:pt x="76199" y="38099"/>
                </a:lnTo>
                <a:lnTo>
                  <a:pt x="76199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77083" y="5396484"/>
            <a:ext cx="408940" cy="180340"/>
          </a:xfrm>
          <a:custGeom>
            <a:avLst/>
            <a:gdLst/>
            <a:ahLst/>
            <a:cxnLst/>
            <a:rect l="l" t="t" r="r" b="b"/>
            <a:pathLst>
              <a:path w="408939" h="180339">
                <a:moveTo>
                  <a:pt x="91439" y="0"/>
                </a:moveTo>
                <a:lnTo>
                  <a:pt x="85343" y="1523"/>
                </a:lnTo>
                <a:lnTo>
                  <a:pt x="82295" y="6095"/>
                </a:lnTo>
                <a:lnTo>
                  <a:pt x="6095" y="82295"/>
                </a:lnTo>
                <a:lnTo>
                  <a:pt x="0" y="86867"/>
                </a:lnTo>
                <a:lnTo>
                  <a:pt x="0" y="94487"/>
                </a:lnTo>
                <a:lnTo>
                  <a:pt x="6095" y="99059"/>
                </a:lnTo>
                <a:lnTo>
                  <a:pt x="82295" y="175259"/>
                </a:lnTo>
                <a:lnTo>
                  <a:pt x="85343" y="179831"/>
                </a:lnTo>
                <a:lnTo>
                  <a:pt x="91439" y="179831"/>
                </a:lnTo>
                <a:lnTo>
                  <a:pt x="100583" y="176783"/>
                </a:lnTo>
                <a:lnTo>
                  <a:pt x="103631" y="172211"/>
                </a:lnTo>
                <a:lnTo>
                  <a:pt x="103631" y="166115"/>
                </a:lnTo>
                <a:lnTo>
                  <a:pt x="77723" y="166115"/>
                </a:lnTo>
                <a:lnTo>
                  <a:pt x="77723" y="137159"/>
                </a:lnTo>
                <a:lnTo>
                  <a:pt x="39623" y="99059"/>
                </a:lnTo>
                <a:lnTo>
                  <a:pt x="22859" y="99059"/>
                </a:lnTo>
                <a:lnTo>
                  <a:pt x="22859" y="82295"/>
                </a:lnTo>
                <a:lnTo>
                  <a:pt x="39623" y="82295"/>
                </a:lnTo>
                <a:lnTo>
                  <a:pt x="77723" y="44195"/>
                </a:lnTo>
                <a:lnTo>
                  <a:pt x="77723" y="13715"/>
                </a:lnTo>
                <a:lnTo>
                  <a:pt x="103631" y="13715"/>
                </a:lnTo>
                <a:lnTo>
                  <a:pt x="103631" y="9143"/>
                </a:lnTo>
                <a:lnTo>
                  <a:pt x="100583" y="4571"/>
                </a:lnTo>
                <a:lnTo>
                  <a:pt x="96011" y="3047"/>
                </a:lnTo>
                <a:lnTo>
                  <a:pt x="91439" y="0"/>
                </a:lnTo>
                <a:close/>
              </a:path>
              <a:path w="408939" h="180339">
                <a:moveTo>
                  <a:pt x="77723" y="137159"/>
                </a:moveTo>
                <a:lnTo>
                  <a:pt x="77723" y="166115"/>
                </a:lnTo>
                <a:lnTo>
                  <a:pt x="99059" y="158495"/>
                </a:lnTo>
                <a:lnTo>
                  <a:pt x="77723" y="137159"/>
                </a:lnTo>
                <a:close/>
              </a:path>
              <a:path w="408939" h="180339">
                <a:moveTo>
                  <a:pt x="382523" y="115823"/>
                </a:moveTo>
                <a:lnTo>
                  <a:pt x="83819" y="115823"/>
                </a:lnTo>
                <a:lnTo>
                  <a:pt x="77723" y="121919"/>
                </a:lnTo>
                <a:lnTo>
                  <a:pt x="77723" y="137159"/>
                </a:lnTo>
                <a:lnTo>
                  <a:pt x="99059" y="158495"/>
                </a:lnTo>
                <a:lnTo>
                  <a:pt x="77723" y="166115"/>
                </a:lnTo>
                <a:lnTo>
                  <a:pt x="103631" y="166115"/>
                </a:lnTo>
                <a:lnTo>
                  <a:pt x="103631" y="141731"/>
                </a:lnTo>
                <a:lnTo>
                  <a:pt x="89915" y="141731"/>
                </a:lnTo>
                <a:lnTo>
                  <a:pt x="103631" y="128015"/>
                </a:lnTo>
                <a:lnTo>
                  <a:pt x="382523" y="128015"/>
                </a:lnTo>
                <a:lnTo>
                  <a:pt x="382523" y="115823"/>
                </a:lnTo>
                <a:close/>
              </a:path>
              <a:path w="408939" h="180339">
                <a:moveTo>
                  <a:pt x="103631" y="128015"/>
                </a:moveTo>
                <a:lnTo>
                  <a:pt x="89915" y="141731"/>
                </a:lnTo>
                <a:lnTo>
                  <a:pt x="103631" y="141731"/>
                </a:lnTo>
                <a:lnTo>
                  <a:pt x="103631" y="128015"/>
                </a:lnTo>
                <a:close/>
              </a:path>
              <a:path w="408939" h="180339">
                <a:moveTo>
                  <a:pt x="408431" y="115823"/>
                </a:moveTo>
                <a:lnTo>
                  <a:pt x="394715" y="115823"/>
                </a:lnTo>
                <a:lnTo>
                  <a:pt x="382523" y="128015"/>
                </a:lnTo>
                <a:lnTo>
                  <a:pt x="103631" y="128015"/>
                </a:lnTo>
                <a:lnTo>
                  <a:pt x="103631" y="141731"/>
                </a:lnTo>
                <a:lnTo>
                  <a:pt x="402335" y="141731"/>
                </a:lnTo>
                <a:lnTo>
                  <a:pt x="408431" y="135635"/>
                </a:lnTo>
                <a:lnTo>
                  <a:pt x="408431" y="115823"/>
                </a:lnTo>
                <a:close/>
              </a:path>
              <a:path w="408939" h="180339">
                <a:moveTo>
                  <a:pt x="382523" y="51815"/>
                </a:moveTo>
                <a:lnTo>
                  <a:pt x="382523" y="128015"/>
                </a:lnTo>
                <a:lnTo>
                  <a:pt x="394715" y="115823"/>
                </a:lnTo>
                <a:lnTo>
                  <a:pt x="408431" y="115823"/>
                </a:lnTo>
                <a:lnTo>
                  <a:pt x="408431" y="65531"/>
                </a:lnTo>
                <a:lnTo>
                  <a:pt x="394715" y="65531"/>
                </a:lnTo>
                <a:lnTo>
                  <a:pt x="382523" y="51815"/>
                </a:lnTo>
                <a:close/>
              </a:path>
              <a:path w="408939" h="180339">
                <a:moveTo>
                  <a:pt x="22859" y="82295"/>
                </a:moveTo>
                <a:lnTo>
                  <a:pt x="22859" y="99059"/>
                </a:lnTo>
                <a:lnTo>
                  <a:pt x="31241" y="90677"/>
                </a:lnTo>
                <a:lnTo>
                  <a:pt x="22859" y="82295"/>
                </a:lnTo>
                <a:close/>
              </a:path>
              <a:path w="408939" h="180339">
                <a:moveTo>
                  <a:pt x="31241" y="90677"/>
                </a:moveTo>
                <a:lnTo>
                  <a:pt x="22859" y="99059"/>
                </a:lnTo>
                <a:lnTo>
                  <a:pt x="39623" y="99059"/>
                </a:lnTo>
                <a:lnTo>
                  <a:pt x="31241" y="90677"/>
                </a:lnTo>
                <a:close/>
              </a:path>
              <a:path w="408939" h="180339">
                <a:moveTo>
                  <a:pt x="39623" y="82295"/>
                </a:moveTo>
                <a:lnTo>
                  <a:pt x="22859" y="82295"/>
                </a:lnTo>
                <a:lnTo>
                  <a:pt x="31241" y="90677"/>
                </a:lnTo>
                <a:lnTo>
                  <a:pt x="39623" y="82295"/>
                </a:lnTo>
                <a:close/>
              </a:path>
              <a:path w="408939" h="180339">
                <a:moveTo>
                  <a:pt x="103631" y="13715"/>
                </a:moveTo>
                <a:lnTo>
                  <a:pt x="77723" y="13715"/>
                </a:lnTo>
                <a:lnTo>
                  <a:pt x="99059" y="22859"/>
                </a:lnTo>
                <a:lnTo>
                  <a:pt x="77723" y="44195"/>
                </a:lnTo>
                <a:lnTo>
                  <a:pt x="77723" y="59435"/>
                </a:lnTo>
                <a:lnTo>
                  <a:pt x="83819" y="65531"/>
                </a:lnTo>
                <a:lnTo>
                  <a:pt x="382523" y="65531"/>
                </a:lnTo>
                <a:lnTo>
                  <a:pt x="382523" y="51815"/>
                </a:lnTo>
                <a:lnTo>
                  <a:pt x="103631" y="51815"/>
                </a:lnTo>
                <a:lnTo>
                  <a:pt x="89915" y="39623"/>
                </a:lnTo>
                <a:lnTo>
                  <a:pt x="103631" y="39623"/>
                </a:lnTo>
                <a:lnTo>
                  <a:pt x="103631" y="13715"/>
                </a:lnTo>
                <a:close/>
              </a:path>
              <a:path w="408939" h="180339">
                <a:moveTo>
                  <a:pt x="402335" y="39623"/>
                </a:moveTo>
                <a:lnTo>
                  <a:pt x="103631" y="39623"/>
                </a:lnTo>
                <a:lnTo>
                  <a:pt x="103631" y="51815"/>
                </a:lnTo>
                <a:lnTo>
                  <a:pt x="382523" y="51815"/>
                </a:lnTo>
                <a:lnTo>
                  <a:pt x="394715" y="65531"/>
                </a:lnTo>
                <a:lnTo>
                  <a:pt x="408431" y="65531"/>
                </a:lnTo>
                <a:lnTo>
                  <a:pt x="408431" y="45719"/>
                </a:lnTo>
                <a:lnTo>
                  <a:pt x="402335" y="39623"/>
                </a:lnTo>
                <a:close/>
              </a:path>
              <a:path w="408939" h="180339">
                <a:moveTo>
                  <a:pt x="103631" y="39623"/>
                </a:moveTo>
                <a:lnTo>
                  <a:pt x="89915" y="39623"/>
                </a:lnTo>
                <a:lnTo>
                  <a:pt x="103631" y="51815"/>
                </a:lnTo>
                <a:lnTo>
                  <a:pt x="103631" y="39623"/>
                </a:lnTo>
                <a:close/>
              </a:path>
              <a:path w="408939" h="180339">
                <a:moveTo>
                  <a:pt x="77723" y="13715"/>
                </a:moveTo>
                <a:lnTo>
                  <a:pt x="77723" y="44195"/>
                </a:lnTo>
                <a:lnTo>
                  <a:pt x="99059" y="22859"/>
                </a:lnTo>
                <a:lnTo>
                  <a:pt x="77723" y="1371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43427" y="5329428"/>
            <a:ext cx="5039995" cy="657225"/>
          </a:xfrm>
          <a:custGeom>
            <a:avLst/>
            <a:gdLst/>
            <a:ahLst/>
            <a:cxnLst/>
            <a:rect l="l" t="t" r="r" b="b"/>
            <a:pathLst>
              <a:path w="5039995" h="657225">
                <a:moveTo>
                  <a:pt x="5033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52271"/>
                </a:lnTo>
                <a:lnTo>
                  <a:pt x="1523" y="655319"/>
                </a:lnTo>
                <a:lnTo>
                  <a:pt x="4571" y="656843"/>
                </a:lnTo>
                <a:lnTo>
                  <a:pt x="5033771" y="656843"/>
                </a:lnTo>
                <a:lnTo>
                  <a:pt x="5038343" y="655319"/>
                </a:lnTo>
                <a:lnTo>
                  <a:pt x="5039867" y="652271"/>
                </a:lnTo>
                <a:lnTo>
                  <a:pt x="4572" y="652271"/>
                </a:lnTo>
                <a:lnTo>
                  <a:pt x="4572" y="4571"/>
                </a:lnTo>
                <a:lnTo>
                  <a:pt x="5039867" y="4571"/>
                </a:lnTo>
                <a:lnTo>
                  <a:pt x="5038343" y="1523"/>
                </a:lnTo>
                <a:lnTo>
                  <a:pt x="5033771" y="0"/>
                </a:lnTo>
                <a:close/>
              </a:path>
              <a:path w="5039995" h="657225">
                <a:moveTo>
                  <a:pt x="5033772" y="4571"/>
                </a:moveTo>
                <a:lnTo>
                  <a:pt x="5033772" y="652271"/>
                </a:lnTo>
                <a:lnTo>
                  <a:pt x="5039867" y="652271"/>
                </a:lnTo>
                <a:lnTo>
                  <a:pt x="5039867" y="4571"/>
                </a:lnTo>
                <a:lnTo>
                  <a:pt x="50337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48000" y="5334000"/>
            <a:ext cx="5029199" cy="6476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43427" y="5329428"/>
            <a:ext cx="5039995" cy="657225"/>
          </a:xfrm>
          <a:custGeom>
            <a:avLst/>
            <a:gdLst/>
            <a:ahLst/>
            <a:cxnLst/>
            <a:rect l="l" t="t" r="r" b="b"/>
            <a:pathLst>
              <a:path w="5039995" h="657225">
                <a:moveTo>
                  <a:pt x="5033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52271"/>
                </a:lnTo>
                <a:lnTo>
                  <a:pt x="1523" y="655319"/>
                </a:lnTo>
                <a:lnTo>
                  <a:pt x="4571" y="656843"/>
                </a:lnTo>
                <a:lnTo>
                  <a:pt x="5033771" y="656843"/>
                </a:lnTo>
                <a:lnTo>
                  <a:pt x="5038343" y="655319"/>
                </a:lnTo>
                <a:lnTo>
                  <a:pt x="5039867" y="652271"/>
                </a:lnTo>
                <a:lnTo>
                  <a:pt x="10667" y="652271"/>
                </a:lnTo>
                <a:lnTo>
                  <a:pt x="4571" y="646175"/>
                </a:lnTo>
                <a:lnTo>
                  <a:pt x="10667" y="646175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5039867" y="4571"/>
                </a:lnTo>
                <a:lnTo>
                  <a:pt x="5038343" y="1523"/>
                </a:lnTo>
                <a:lnTo>
                  <a:pt x="5033771" y="0"/>
                </a:lnTo>
                <a:close/>
              </a:path>
              <a:path w="5039995" h="657225">
                <a:moveTo>
                  <a:pt x="10667" y="646175"/>
                </a:moveTo>
                <a:lnTo>
                  <a:pt x="4571" y="646175"/>
                </a:lnTo>
                <a:lnTo>
                  <a:pt x="10667" y="652271"/>
                </a:lnTo>
                <a:lnTo>
                  <a:pt x="10667" y="646175"/>
                </a:lnTo>
                <a:close/>
              </a:path>
              <a:path w="5039995" h="657225">
                <a:moveTo>
                  <a:pt x="5029199" y="646175"/>
                </a:moveTo>
                <a:lnTo>
                  <a:pt x="10667" y="646175"/>
                </a:lnTo>
                <a:lnTo>
                  <a:pt x="10667" y="652271"/>
                </a:lnTo>
                <a:lnTo>
                  <a:pt x="5029199" y="652271"/>
                </a:lnTo>
                <a:lnTo>
                  <a:pt x="5029199" y="646175"/>
                </a:lnTo>
                <a:close/>
              </a:path>
              <a:path w="5039995" h="657225">
                <a:moveTo>
                  <a:pt x="5029199" y="4571"/>
                </a:moveTo>
                <a:lnTo>
                  <a:pt x="5029199" y="652271"/>
                </a:lnTo>
                <a:lnTo>
                  <a:pt x="5033771" y="646175"/>
                </a:lnTo>
                <a:lnTo>
                  <a:pt x="5039867" y="646175"/>
                </a:lnTo>
                <a:lnTo>
                  <a:pt x="5039867" y="10667"/>
                </a:lnTo>
                <a:lnTo>
                  <a:pt x="5033771" y="10667"/>
                </a:lnTo>
                <a:lnTo>
                  <a:pt x="5029199" y="4571"/>
                </a:lnTo>
                <a:close/>
              </a:path>
              <a:path w="5039995" h="657225">
                <a:moveTo>
                  <a:pt x="5039867" y="646175"/>
                </a:moveTo>
                <a:lnTo>
                  <a:pt x="5033771" y="646175"/>
                </a:lnTo>
                <a:lnTo>
                  <a:pt x="5029199" y="652271"/>
                </a:lnTo>
                <a:lnTo>
                  <a:pt x="5039867" y="652271"/>
                </a:lnTo>
                <a:lnTo>
                  <a:pt x="5039867" y="646175"/>
                </a:lnTo>
                <a:close/>
              </a:path>
              <a:path w="5039995" h="657225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5039995" h="657225">
                <a:moveTo>
                  <a:pt x="50291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5029199" y="10667"/>
                </a:lnTo>
                <a:lnTo>
                  <a:pt x="5029199" y="4571"/>
                </a:lnTo>
                <a:close/>
              </a:path>
              <a:path w="5039995" h="657225">
                <a:moveTo>
                  <a:pt x="5039867" y="4571"/>
                </a:moveTo>
                <a:lnTo>
                  <a:pt x="5029199" y="4571"/>
                </a:lnTo>
                <a:lnTo>
                  <a:pt x="5033771" y="10667"/>
                </a:lnTo>
                <a:lnTo>
                  <a:pt x="5039867" y="10667"/>
                </a:lnTo>
                <a:lnTo>
                  <a:pt x="50398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128266" y="5405732"/>
            <a:ext cx="478726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Af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er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 s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atem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nts are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20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ec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ted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co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trol g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es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utsi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itch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ocks.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343400" y="4038600"/>
            <a:ext cx="381000" cy="152400"/>
          </a:xfrm>
          <a:custGeom>
            <a:avLst/>
            <a:gdLst/>
            <a:ahLst/>
            <a:cxnLst/>
            <a:rect l="l" t="t" r="r" b="b"/>
            <a:pathLst>
              <a:path w="381000" h="152400">
                <a:moveTo>
                  <a:pt x="76199" y="0"/>
                </a:moveTo>
                <a:lnTo>
                  <a:pt x="0" y="76199"/>
                </a:lnTo>
                <a:lnTo>
                  <a:pt x="76199" y="152399"/>
                </a:lnTo>
                <a:lnTo>
                  <a:pt x="76199" y="114299"/>
                </a:lnTo>
                <a:lnTo>
                  <a:pt x="380999" y="114299"/>
                </a:lnTo>
                <a:lnTo>
                  <a:pt x="380999" y="38099"/>
                </a:lnTo>
                <a:lnTo>
                  <a:pt x="76199" y="38099"/>
                </a:lnTo>
                <a:lnTo>
                  <a:pt x="76199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29683" y="4024884"/>
            <a:ext cx="408940" cy="180340"/>
          </a:xfrm>
          <a:custGeom>
            <a:avLst/>
            <a:gdLst/>
            <a:ahLst/>
            <a:cxnLst/>
            <a:rect l="l" t="t" r="r" b="b"/>
            <a:pathLst>
              <a:path w="408939" h="180339">
                <a:moveTo>
                  <a:pt x="91439" y="0"/>
                </a:moveTo>
                <a:lnTo>
                  <a:pt x="85343" y="1523"/>
                </a:lnTo>
                <a:lnTo>
                  <a:pt x="82295" y="6095"/>
                </a:lnTo>
                <a:lnTo>
                  <a:pt x="6095" y="82295"/>
                </a:lnTo>
                <a:lnTo>
                  <a:pt x="0" y="86867"/>
                </a:lnTo>
                <a:lnTo>
                  <a:pt x="0" y="94487"/>
                </a:lnTo>
                <a:lnTo>
                  <a:pt x="6095" y="99059"/>
                </a:lnTo>
                <a:lnTo>
                  <a:pt x="82295" y="175259"/>
                </a:lnTo>
                <a:lnTo>
                  <a:pt x="85343" y="179831"/>
                </a:lnTo>
                <a:lnTo>
                  <a:pt x="91439" y="179831"/>
                </a:lnTo>
                <a:lnTo>
                  <a:pt x="100583" y="176783"/>
                </a:lnTo>
                <a:lnTo>
                  <a:pt x="103631" y="172211"/>
                </a:lnTo>
                <a:lnTo>
                  <a:pt x="103631" y="166115"/>
                </a:lnTo>
                <a:lnTo>
                  <a:pt x="77723" y="166115"/>
                </a:lnTo>
                <a:lnTo>
                  <a:pt x="77723" y="137159"/>
                </a:lnTo>
                <a:lnTo>
                  <a:pt x="39623" y="99059"/>
                </a:lnTo>
                <a:lnTo>
                  <a:pt x="22859" y="99059"/>
                </a:lnTo>
                <a:lnTo>
                  <a:pt x="22859" y="82295"/>
                </a:lnTo>
                <a:lnTo>
                  <a:pt x="39623" y="82295"/>
                </a:lnTo>
                <a:lnTo>
                  <a:pt x="77723" y="44195"/>
                </a:lnTo>
                <a:lnTo>
                  <a:pt x="77723" y="13715"/>
                </a:lnTo>
                <a:lnTo>
                  <a:pt x="103631" y="13715"/>
                </a:lnTo>
                <a:lnTo>
                  <a:pt x="103631" y="9143"/>
                </a:lnTo>
                <a:lnTo>
                  <a:pt x="100583" y="4571"/>
                </a:lnTo>
                <a:lnTo>
                  <a:pt x="96011" y="3047"/>
                </a:lnTo>
                <a:lnTo>
                  <a:pt x="91439" y="0"/>
                </a:lnTo>
                <a:close/>
              </a:path>
              <a:path w="408939" h="180339">
                <a:moveTo>
                  <a:pt x="77723" y="137159"/>
                </a:moveTo>
                <a:lnTo>
                  <a:pt x="77723" y="166115"/>
                </a:lnTo>
                <a:lnTo>
                  <a:pt x="99059" y="158495"/>
                </a:lnTo>
                <a:lnTo>
                  <a:pt x="77723" y="137159"/>
                </a:lnTo>
                <a:close/>
              </a:path>
              <a:path w="408939" h="180339">
                <a:moveTo>
                  <a:pt x="382523" y="115823"/>
                </a:moveTo>
                <a:lnTo>
                  <a:pt x="83819" y="115823"/>
                </a:lnTo>
                <a:lnTo>
                  <a:pt x="77723" y="121919"/>
                </a:lnTo>
                <a:lnTo>
                  <a:pt x="77723" y="137159"/>
                </a:lnTo>
                <a:lnTo>
                  <a:pt x="99059" y="158495"/>
                </a:lnTo>
                <a:lnTo>
                  <a:pt x="77723" y="166115"/>
                </a:lnTo>
                <a:lnTo>
                  <a:pt x="103631" y="166115"/>
                </a:lnTo>
                <a:lnTo>
                  <a:pt x="103631" y="141731"/>
                </a:lnTo>
                <a:lnTo>
                  <a:pt x="89915" y="141731"/>
                </a:lnTo>
                <a:lnTo>
                  <a:pt x="103631" y="128015"/>
                </a:lnTo>
                <a:lnTo>
                  <a:pt x="382523" y="128015"/>
                </a:lnTo>
                <a:lnTo>
                  <a:pt x="382523" y="115823"/>
                </a:lnTo>
                <a:close/>
              </a:path>
              <a:path w="408939" h="180339">
                <a:moveTo>
                  <a:pt x="103631" y="128015"/>
                </a:moveTo>
                <a:lnTo>
                  <a:pt x="89915" y="141731"/>
                </a:lnTo>
                <a:lnTo>
                  <a:pt x="103631" y="141731"/>
                </a:lnTo>
                <a:lnTo>
                  <a:pt x="103631" y="128015"/>
                </a:lnTo>
                <a:close/>
              </a:path>
              <a:path w="408939" h="180339">
                <a:moveTo>
                  <a:pt x="408431" y="115823"/>
                </a:moveTo>
                <a:lnTo>
                  <a:pt x="394715" y="115823"/>
                </a:lnTo>
                <a:lnTo>
                  <a:pt x="382523" y="128015"/>
                </a:lnTo>
                <a:lnTo>
                  <a:pt x="103631" y="128015"/>
                </a:lnTo>
                <a:lnTo>
                  <a:pt x="103631" y="141731"/>
                </a:lnTo>
                <a:lnTo>
                  <a:pt x="402335" y="141731"/>
                </a:lnTo>
                <a:lnTo>
                  <a:pt x="408431" y="135635"/>
                </a:lnTo>
                <a:lnTo>
                  <a:pt x="408431" y="115823"/>
                </a:lnTo>
                <a:close/>
              </a:path>
              <a:path w="408939" h="180339">
                <a:moveTo>
                  <a:pt x="382523" y="51815"/>
                </a:moveTo>
                <a:lnTo>
                  <a:pt x="382523" y="128015"/>
                </a:lnTo>
                <a:lnTo>
                  <a:pt x="394715" y="115823"/>
                </a:lnTo>
                <a:lnTo>
                  <a:pt x="408431" y="115823"/>
                </a:lnTo>
                <a:lnTo>
                  <a:pt x="408431" y="65531"/>
                </a:lnTo>
                <a:lnTo>
                  <a:pt x="394715" y="65531"/>
                </a:lnTo>
                <a:lnTo>
                  <a:pt x="382523" y="51815"/>
                </a:lnTo>
                <a:close/>
              </a:path>
              <a:path w="408939" h="180339">
                <a:moveTo>
                  <a:pt x="22859" y="82295"/>
                </a:moveTo>
                <a:lnTo>
                  <a:pt x="22859" y="99059"/>
                </a:lnTo>
                <a:lnTo>
                  <a:pt x="31241" y="90677"/>
                </a:lnTo>
                <a:lnTo>
                  <a:pt x="22859" y="82295"/>
                </a:lnTo>
                <a:close/>
              </a:path>
              <a:path w="408939" h="180339">
                <a:moveTo>
                  <a:pt x="31241" y="90677"/>
                </a:moveTo>
                <a:lnTo>
                  <a:pt x="22859" y="99059"/>
                </a:lnTo>
                <a:lnTo>
                  <a:pt x="39623" y="99059"/>
                </a:lnTo>
                <a:lnTo>
                  <a:pt x="31241" y="90677"/>
                </a:lnTo>
                <a:close/>
              </a:path>
              <a:path w="408939" h="180339">
                <a:moveTo>
                  <a:pt x="39623" y="82295"/>
                </a:moveTo>
                <a:lnTo>
                  <a:pt x="22859" y="82295"/>
                </a:lnTo>
                <a:lnTo>
                  <a:pt x="31241" y="90677"/>
                </a:lnTo>
                <a:lnTo>
                  <a:pt x="39623" y="82295"/>
                </a:lnTo>
                <a:close/>
              </a:path>
              <a:path w="408939" h="180339">
                <a:moveTo>
                  <a:pt x="103631" y="13715"/>
                </a:moveTo>
                <a:lnTo>
                  <a:pt x="77723" y="13715"/>
                </a:lnTo>
                <a:lnTo>
                  <a:pt x="99059" y="22859"/>
                </a:lnTo>
                <a:lnTo>
                  <a:pt x="77723" y="44195"/>
                </a:lnTo>
                <a:lnTo>
                  <a:pt x="77723" y="59435"/>
                </a:lnTo>
                <a:lnTo>
                  <a:pt x="83819" y="65531"/>
                </a:lnTo>
                <a:lnTo>
                  <a:pt x="382523" y="65531"/>
                </a:lnTo>
                <a:lnTo>
                  <a:pt x="382523" y="51815"/>
                </a:lnTo>
                <a:lnTo>
                  <a:pt x="103631" y="51815"/>
                </a:lnTo>
                <a:lnTo>
                  <a:pt x="89915" y="39623"/>
                </a:lnTo>
                <a:lnTo>
                  <a:pt x="103631" y="39623"/>
                </a:lnTo>
                <a:lnTo>
                  <a:pt x="103631" y="13715"/>
                </a:lnTo>
                <a:close/>
              </a:path>
              <a:path w="408939" h="180339">
                <a:moveTo>
                  <a:pt x="402335" y="39623"/>
                </a:moveTo>
                <a:lnTo>
                  <a:pt x="103631" y="39623"/>
                </a:lnTo>
                <a:lnTo>
                  <a:pt x="103631" y="51815"/>
                </a:lnTo>
                <a:lnTo>
                  <a:pt x="382523" y="51815"/>
                </a:lnTo>
                <a:lnTo>
                  <a:pt x="394715" y="65531"/>
                </a:lnTo>
                <a:lnTo>
                  <a:pt x="408431" y="65531"/>
                </a:lnTo>
                <a:lnTo>
                  <a:pt x="408431" y="45719"/>
                </a:lnTo>
                <a:lnTo>
                  <a:pt x="402335" y="39623"/>
                </a:lnTo>
                <a:close/>
              </a:path>
              <a:path w="408939" h="180339">
                <a:moveTo>
                  <a:pt x="103631" y="39623"/>
                </a:moveTo>
                <a:lnTo>
                  <a:pt x="89915" y="39623"/>
                </a:lnTo>
                <a:lnTo>
                  <a:pt x="103631" y="51815"/>
                </a:lnTo>
                <a:lnTo>
                  <a:pt x="103631" y="39623"/>
                </a:lnTo>
                <a:close/>
              </a:path>
              <a:path w="408939" h="180339">
                <a:moveTo>
                  <a:pt x="77723" y="13715"/>
                </a:moveTo>
                <a:lnTo>
                  <a:pt x="77723" y="44195"/>
                </a:lnTo>
                <a:lnTo>
                  <a:pt x="99059" y="22859"/>
                </a:lnTo>
                <a:lnTo>
                  <a:pt x="77723" y="1371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53000" y="3916679"/>
            <a:ext cx="2377440" cy="274320"/>
          </a:xfrm>
          <a:custGeom>
            <a:avLst/>
            <a:gdLst/>
            <a:ahLst/>
            <a:cxnLst/>
            <a:rect l="l" t="t" r="r" b="b"/>
            <a:pathLst>
              <a:path w="2377440" h="274320">
                <a:moveTo>
                  <a:pt x="2331719" y="0"/>
                </a:moveTo>
                <a:lnTo>
                  <a:pt x="44413" y="20"/>
                </a:lnTo>
                <a:lnTo>
                  <a:pt x="8769" y="19502"/>
                </a:lnTo>
                <a:lnTo>
                  <a:pt x="0" y="45719"/>
                </a:lnTo>
                <a:lnTo>
                  <a:pt x="20" y="229985"/>
                </a:lnTo>
                <a:lnTo>
                  <a:pt x="19502" y="265979"/>
                </a:lnTo>
                <a:lnTo>
                  <a:pt x="45719" y="274319"/>
                </a:lnTo>
                <a:lnTo>
                  <a:pt x="2333105" y="274301"/>
                </a:lnTo>
                <a:lnTo>
                  <a:pt x="2369099" y="255479"/>
                </a:lnTo>
                <a:lnTo>
                  <a:pt x="2377439" y="228599"/>
                </a:lnTo>
                <a:lnTo>
                  <a:pt x="2377420" y="44413"/>
                </a:lnTo>
                <a:lnTo>
                  <a:pt x="2358599" y="8769"/>
                </a:lnTo>
                <a:lnTo>
                  <a:pt x="2331719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40807" y="3904488"/>
            <a:ext cx="2403475" cy="300355"/>
          </a:xfrm>
          <a:custGeom>
            <a:avLst/>
            <a:gdLst/>
            <a:ahLst/>
            <a:cxnLst/>
            <a:rect l="l" t="t" r="r" b="b"/>
            <a:pathLst>
              <a:path w="2403475" h="300354">
                <a:moveTo>
                  <a:pt x="2354579" y="298703"/>
                </a:moveTo>
                <a:lnTo>
                  <a:pt x="48767" y="298703"/>
                </a:lnTo>
                <a:lnTo>
                  <a:pt x="57911" y="300227"/>
                </a:lnTo>
                <a:lnTo>
                  <a:pt x="2345435" y="300227"/>
                </a:lnTo>
                <a:lnTo>
                  <a:pt x="2354579" y="298703"/>
                </a:lnTo>
                <a:close/>
              </a:path>
              <a:path w="2403475" h="300354">
                <a:moveTo>
                  <a:pt x="2366771" y="295655"/>
                </a:moveTo>
                <a:lnTo>
                  <a:pt x="36575" y="295655"/>
                </a:lnTo>
                <a:lnTo>
                  <a:pt x="45719" y="298703"/>
                </a:lnTo>
                <a:lnTo>
                  <a:pt x="2357627" y="298703"/>
                </a:lnTo>
                <a:lnTo>
                  <a:pt x="2366771" y="295655"/>
                </a:lnTo>
                <a:close/>
              </a:path>
              <a:path w="2403475" h="300354">
                <a:moveTo>
                  <a:pt x="2377439" y="289559"/>
                </a:moveTo>
                <a:lnTo>
                  <a:pt x="25907" y="289559"/>
                </a:lnTo>
                <a:lnTo>
                  <a:pt x="27431" y="291083"/>
                </a:lnTo>
                <a:lnTo>
                  <a:pt x="35051" y="294131"/>
                </a:lnTo>
                <a:lnTo>
                  <a:pt x="35051" y="295655"/>
                </a:lnTo>
                <a:lnTo>
                  <a:pt x="2368295" y="295655"/>
                </a:lnTo>
                <a:lnTo>
                  <a:pt x="2368295" y="294131"/>
                </a:lnTo>
                <a:lnTo>
                  <a:pt x="2375915" y="291083"/>
                </a:lnTo>
                <a:lnTo>
                  <a:pt x="2377439" y="289559"/>
                </a:lnTo>
                <a:close/>
              </a:path>
              <a:path w="2403475" h="300354">
                <a:moveTo>
                  <a:pt x="2378963" y="10667"/>
                </a:moveTo>
                <a:lnTo>
                  <a:pt x="24383" y="10667"/>
                </a:lnTo>
                <a:lnTo>
                  <a:pt x="10667" y="24383"/>
                </a:lnTo>
                <a:lnTo>
                  <a:pt x="10667" y="25907"/>
                </a:lnTo>
                <a:lnTo>
                  <a:pt x="9143" y="27431"/>
                </a:lnTo>
                <a:lnTo>
                  <a:pt x="6095" y="35051"/>
                </a:lnTo>
                <a:lnTo>
                  <a:pt x="4571" y="35051"/>
                </a:lnTo>
                <a:lnTo>
                  <a:pt x="4571" y="36575"/>
                </a:lnTo>
                <a:lnTo>
                  <a:pt x="1523" y="45719"/>
                </a:lnTo>
                <a:lnTo>
                  <a:pt x="1523" y="48767"/>
                </a:lnTo>
                <a:lnTo>
                  <a:pt x="0" y="57911"/>
                </a:lnTo>
                <a:lnTo>
                  <a:pt x="0" y="242315"/>
                </a:lnTo>
                <a:lnTo>
                  <a:pt x="1523" y="251459"/>
                </a:lnTo>
                <a:lnTo>
                  <a:pt x="1523" y="254507"/>
                </a:lnTo>
                <a:lnTo>
                  <a:pt x="4571" y="263651"/>
                </a:lnTo>
                <a:lnTo>
                  <a:pt x="4571" y="265175"/>
                </a:lnTo>
                <a:lnTo>
                  <a:pt x="6095" y="265175"/>
                </a:lnTo>
                <a:lnTo>
                  <a:pt x="9143" y="272795"/>
                </a:lnTo>
                <a:lnTo>
                  <a:pt x="10667" y="274319"/>
                </a:lnTo>
                <a:lnTo>
                  <a:pt x="10667" y="275843"/>
                </a:lnTo>
                <a:lnTo>
                  <a:pt x="24383" y="289559"/>
                </a:lnTo>
                <a:lnTo>
                  <a:pt x="2378963" y="289559"/>
                </a:lnTo>
                <a:lnTo>
                  <a:pt x="2392679" y="275843"/>
                </a:lnTo>
                <a:lnTo>
                  <a:pt x="2392679" y="274319"/>
                </a:lnTo>
                <a:lnTo>
                  <a:pt x="53339" y="274319"/>
                </a:lnTo>
                <a:lnTo>
                  <a:pt x="48767" y="272795"/>
                </a:lnTo>
                <a:lnTo>
                  <a:pt x="47243" y="272795"/>
                </a:lnTo>
                <a:lnTo>
                  <a:pt x="44195" y="271271"/>
                </a:lnTo>
                <a:lnTo>
                  <a:pt x="44703" y="271271"/>
                </a:lnTo>
                <a:lnTo>
                  <a:pt x="39623" y="268223"/>
                </a:lnTo>
                <a:lnTo>
                  <a:pt x="32003" y="260603"/>
                </a:lnTo>
                <a:lnTo>
                  <a:pt x="29260" y="256031"/>
                </a:lnTo>
                <a:lnTo>
                  <a:pt x="28955" y="256031"/>
                </a:lnTo>
                <a:lnTo>
                  <a:pt x="27431" y="252983"/>
                </a:lnTo>
                <a:lnTo>
                  <a:pt x="27939" y="252983"/>
                </a:lnTo>
                <a:lnTo>
                  <a:pt x="25907" y="246887"/>
                </a:lnTo>
                <a:lnTo>
                  <a:pt x="25907" y="53339"/>
                </a:lnTo>
                <a:lnTo>
                  <a:pt x="27939" y="47243"/>
                </a:lnTo>
                <a:lnTo>
                  <a:pt x="27431" y="47243"/>
                </a:lnTo>
                <a:lnTo>
                  <a:pt x="28955" y="44195"/>
                </a:lnTo>
                <a:lnTo>
                  <a:pt x="29260" y="44195"/>
                </a:lnTo>
                <a:lnTo>
                  <a:pt x="32003" y="39623"/>
                </a:lnTo>
                <a:lnTo>
                  <a:pt x="39623" y="32003"/>
                </a:lnTo>
                <a:lnTo>
                  <a:pt x="44703" y="28955"/>
                </a:lnTo>
                <a:lnTo>
                  <a:pt x="44195" y="28955"/>
                </a:lnTo>
                <a:lnTo>
                  <a:pt x="47243" y="27431"/>
                </a:lnTo>
                <a:lnTo>
                  <a:pt x="48767" y="27431"/>
                </a:lnTo>
                <a:lnTo>
                  <a:pt x="53339" y="25907"/>
                </a:lnTo>
                <a:lnTo>
                  <a:pt x="2392679" y="25907"/>
                </a:lnTo>
                <a:lnTo>
                  <a:pt x="2392679" y="24383"/>
                </a:lnTo>
                <a:lnTo>
                  <a:pt x="2378963" y="10667"/>
                </a:lnTo>
                <a:close/>
              </a:path>
              <a:path w="2403475" h="300354">
                <a:moveTo>
                  <a:pt x="2358008" y="271652"/>
                </a:moveTo>
                <a:lnTo>
                  <a:pt x="2350007" y="274319"/>
                </a:lnTo>
                <a:lnTo>
                  <a:pt x="2392679" y="274319"/>
                </a:lnTo>
                <a:lnTo>
                  <a:pt x="2394203" y="272795"/>
                </a:lnTo>
                <a:lnTo>
                  <a:pt x="2356103" y="272795"/>
                </a:lnTo>
                <a:lnTo>
                  <a:pt x="2358008" y="271652"/>
                </a:lnTo>
                <a:close/>
              </a:path>
              <a:path w="2403475" h="300354">
                <a:moveTo>
                  <a:pt x="44195" y="271271"/>
                </a:moveTo>
                <a:lnTo>
                  <a:pt x="47243" y="272795"/>
                </a:lnTo>
                <a:lnTo>
                  <a:pt x="45338" y="271652"/>
                </a:lnTo>
                <a:lnTo>
                  <a:pt x="44195" y="271271"/>
                </a:lnTo>
                <a:close/>
              </a:path>
              <a:path w="2403475" h="300354">
                <a:moveTo>
                  <a:pt x="45338" y="271652"/>
                </a:moveTo>
                <a:lnTo>
                  <a:pt x="47243" y="272795"/>
                </a:lnTo>
                <a:lnTo>
                  <a:pt x="48767" y="272795"/>
                </a:lnTo>
                <a:lnTo>
                  <a:pt x="45338" y="271652"/>
                </a:lnTo>
                <a:close/>
              </a:path>
              <a:path w="2403475" h="300354">
                <a:moveTo>
                  <a:pt x="2359151" y="271271"/>
                </a:moveTo>
                <a:lnTo>
                  <a:pt x="2358008" y="271652"/>
                </a:lnTo>
                <a:lnTo>
                  <a:pt x="2356103" y="272795"/>
                </a:lnTo>
                <a:lnTo>
                  <a:pt x="2359151" y="271271"/>
                </a:lnTo>
                <a:close/>
              </a:path>
              <a:path w="2403475" h="300354">
                <a:moveTo>
                  <a:pt x="2394813" y="271271"/>
                </a:moveTo>
                <a:lnTo>
                  <a:pt x="2359151" y="271271"/>
                </a:lnTo>
                <a:lnTo>
                  <a:pt x="2356103" y="272795"/>
                </a:lnTo>
                <a:lnTo>
                  <a:pt x="2394203" y="272795"/>
                </a:lnTo>
                <a:lnTo>
                  <a:pt x="2394813" y="271271"/>
                </a:lnTo>
                <a:close/>
              </a:path>
              <a:path w="2403475" h="300354">
                <a:moveTo>
                  <a:pt x="44703" y="271271"/>
                </a:moveTo>
                <a:lnTo>
                  <a:pt x="44195" y="271271"/>
                </a:lnTo>
                <a:lnTo>
                  <a:pt x="45338" y="271652"/>
                </a:lnTo>
                <a:lnTo>
                  <a:pt x="44703" y="271271"/>
                </a:lnTo>
                <a:close/>
              </a:path>
              <a:path w="2403475" h="300354">
                <a:moveTo>
                  <a:pt x="2374772" y="254888"/>
                </a:moveTo>
                <a:lnTo>
                  <a:pt x="2371343" y="260603"/>
                </a:lnTo>
                <a:lnTo>
                  <a:pt x="2363723" y="268223"/>
                </a:lnTo>
                <a:lnTo>
                  <a:pt x="2358008" y="271652"/>
                </a:lnTo>
                <a:lnTo>
                  <a:pt x="2359151" y="271271"/>
                </a:lnTo>
                <a:lnTo>
                  <a:pt x="2394813" y="271271"/>
                </a:lnTo>
                <a:lnTo>
                  <a:pt x="2397251" y="265175"/>
                </a:lnTo>
                <a:lnTo>
                  <a:pt x="2398775" y="265175"/>
                </a:lnTo>
                <a:lnTo>
                  <a:pt x="2398775" y="263651"/>
                </a:lnTo>
                <a:lnTo>
                  <a:pt x="2401315" y="256031"/>
                </a:lnTo>
                <a:lnTo>
                  <a:pt x="2374391" y="256031"/>
                </a:lnTo>
                <a:lnTo>
                  <a:pt x="2374772" y="254888"/>
                </a:lnTo>
                <a:close/>
              </a:path>
              <a:path w="2403475" h="300354">
                <a:moveTo>
                  <a:pt x="27431" y="252983"/>
                </a:moveTo>
                <a:lnTo>
                  <a:pt x="28955" y="256031"/>
                </a:lnTo>
                <a:lnTo>
                  <a:pt x="28574" y="254888"/>
                </a:lnTo>
                <a:lnTo>
                  <a:pt x="27431" y="252983"/>
                </a:lnTo>
                <a:close/>
              </a:path>
              <a:path w="2403475" h="300354">
                <a:moveTo>
                  <a:pt x="28574" y="254888"/>
                </a:moveTo>
                <a:lnTo>
                  <a:pt x="28955" y="256031"/>
                </a:lnTo>
                <a:lnTo>
                  <a:pt x="29260" y="256031"/>
                </a:lnTo>
                <a:lnTo>
                  <a:pt x="28574" y="254888"/>
                </a:lnTo>
                <a:close/>
              </a:path>
              <a:path w="2403475" h="300354">
                <a:moveTo>
                  <a:pt x="2375915" y="252983"/>
                </a:moveTo>
                <a:lnTo>
                  <a:pt x="2374772" y="254888"/>
                </a:lnTo>
                <a:lnTo>
                  <a:pt x="2374391" y="256031"/>
                </a:lnTo>
                <a:lnTo>
                  <a:pt x="2375915" y="252983"/>
                </a:lnTo>
                <a:close/>
              </a:path>
              <a:path w="2403475" h="300354">
                <a:moveTo>
                  <a:pt x="2401823" y="252983"/>
                </a:moveTo>
                <a:lnTo>
                  <a:pt x="2375915" y="252983"/>
                </a:lnTo>
                <a:lnTo>
                  <a:pt x="2374391" y="256031"/>
                </a:lnTo>
                <a:lnTo>
                  <a:pt x="2401315" y="256031"/>
                </a:lnTo>
                <a:lnTo>
                  <a:pt x="2401823" y="254507"/>
                </a:lnTo>
                <a:lnTo>
                  <a:pt x="2401823" y="252983"/>
                </a:lnTo>
                <a:close/>
              </a:path>
              <a:path w="2403475" h="300354">
                <a:moveTo>
                  <a:pt x="27939" y="252983"/>
                </a:moveTo>
                <a:lnTo>
                  <a:pt x="27431" y="252983"/>
                </a:lnTo>
                <a:lnTo>
                  <a:pt x="28574" y="254888"/>
                </a:lnTo>
                <a:lnTo>
                  <a:pt x="27939" y="252983"/>
                </a:lnTo>
                <a:close/>
              </a:path>
              <a:path w="2403475" h="300354">
                <a:moveTo>
                  <a:pt x="2374772" y="45338"/>
                </a:moveTo>
                <a:lnTo>
                  <a:pt x="2377439" y="53339"/>
                </a:lnTo>
                <a:lnTo>
                  <a:pt x="2377439" y="246887"/>
                </a:lnTo>
                <a:lnTo>
                  <a:pt x="2374772" y="254888"/>
                </a:lnTo>
                <a:lnTo>
                  <a:pt x="2375915" y="252983"/>
                </a:lnTo>
                <a:lnTo>
                  <a:pt x="2401823" y="252983"/>
                </a:lnTo>
                <a:lnTo>
                  <a:pt x="2401823" y="251459"/>
                </a:lnTo>
                <a:lnTo>
                  <a:pt x="2403347" y="240791"/>
                </a:lnTo>
                <a:lnTo>
                  <a:pt x="2403347" y="57911"/>
                </a:lnTo>
                <a:lnTo>
                  <a:pt x="2401823" y="48767"/>
                </a:lnTo>
                <a:lnTo>
                  <a:pt x="2401823" y="47243"/>
                </a:lnTo>
                <a:lnTo>
                  <a:pt x="2375915" y="47243"/>
                </a:lnTo>
                <a:lnTo>
                  <a:pt x="2374772" y="45338"/>
                </a:lnTo>
                <a:close/>
              </a:path>
              <a:path w="2403475" h="300354">
                <a:moveTo>
                  <a:pt x="28955" y="44195"/>
                </a:moveTo>
                <a:lnTo>
                  <a:pt x="27431" y="47243"/>
                </a:lnTo>
                <a:lnTo>
                  <a:pt x="28574" y="45338"/>
                </a:lnTo>
                <a:lnTo>
                  <a:pt x="28955" y="44195"/>
                </a:lnTo>
                <a:close/>
              </a:path>
              <a:path w="2403475" h="300354">
                <a:moveTo>
                  <a:pt x="28574" y="45338"/>
                </a:moveTo>
                <a:lnTo>
                  <a:pt x="27431" y="47243"/>
                </a:lnTo>
                <a:lnTo>
                  <a:pt x="27939" y="47243"/>
                </a:lnTo>
                <a:lnTo>
                  <a:pt x="28574" y="45338"/>
                </a:lnTo>
                <a:close/>
              </a:path>
              <a:path w="2403475" h="300354">
                <a:moveTo>
                  <a:pt x="2374391" y="44195"/>
                </a:moveTo>
                <a:lnTo>
                  <a:pt x="2374772" y="45338"/>
                </a:lnTo>
                <a:lnTo>
                  <a:pt x="2375915" y="47243"/>
                </a:lnTo>
                <a:lnTo>
                  <a:pt x="2374391" y="44195"/>
                </a:lnTo>
                <a:close/>
              </a:path>
              <a:path w="2403475" h="300354">
                <a:moveTo>
                  <a:pt x="2401315" y="44195"/>
                </a:moveTo>
                <a:lnTo>
                  <a:pt x="2374391" y="44195"/>
                </a:lnTo>
                <a:lnTo>
                  <a:pt x="2375915" y="47243"/>
                </a:lnTo>
                <a:lnTo>
                  <a:pt x="2401823" y="47243"/>
                </a:lnTo>
                <a:lnTo>
                  <a:pt x="2401823" y="45719"/>
                </a:lnTo>
                <a:lnTo>
                  <a:pt x="2401315" y="44195"/>
                </a:lnTo>
                <a:close/>
              </a:path>
              <a:path w="2403475" h="300354">
                <a:moveTo>
                  <a:pt x="29260" y="44195"/>
                </a:moveTo>
                <a:lnTo>
                  <a:pt x="28955" y="44195"/>
                </a:lnTo>
                <a:lnTo>
                  <a:pt x="28574" y="45338"/>
                </a:lnTo>
                <a:lnTo>
                  <a:pt x="29260" y="44195"/>
                </a:lnTo>
                <a:close/>
              </a:path>
              <a:path w="2403475" h="300354">
                <a:moveTo>
                  <a:pt x="2358008" y="28574"/>
                </a:moveTo>
                <a:lnTo>
                  <a:pt x="2363723" y="32003"/>
                </a:lnTo>
                <a:lnTo>
                  <a:pt x="2371343" y="39623"/>
                </a:lnTo>
                <a:lnTo>
                  <a:pt x="2374772" y="45338"/>
                </a:lnTo>
                <a:lnTo>
                  <a:pt x="2374391" y="44195"/>
                </a:lnTo>
                <a:lnTo>
                  <a:pt x="2401315" y="44195"/>
                </a:lnTo>
                <a:lnTo>
                  <a:pt x="2398775" y="36575"/>
                </a:lnTo>
                <a:lnTo>
                  <a:pt x="2398775" y="35051"/>
                </a:lnTo>
                <a:lnTo>
                  <a:pt x="2397251" y="35051"/>
                </a:lnTo>
                <a:lnTo>
                  <a:pt x="2394813" y="28955"/>
                </a:lnTo>
                <a:lnTo>
                  <a:pt x="2359151" y="28955"/>
                </a:lnTo>
                <a:lnTo>
                  <a:pt x="2358008" y="28574"/>
                </a:lnTo>
                <a:close/>
              </a:path>
              <a:path w="2403475" h="300354">
                <a:moveTo>
                  <a:pt x="47243" y="27431"/>
                </a:moveTo>
                <a:lnTo>
                  <a:pt x="44195" y="28955"/>
                </a:lnTo>
                <a:lnTo>
                  <a:pt x="45338" y="28574"/>
                </a:lnTo>
                <a:lnTo>
                  <a:pt x="47243" y="27431"/>
                </a:lnTo>
                <a:close/>
              </a:path>
              <a:path w="2403475" h="300354">
                <a:moveTo>
                  <a:pt x="45338" y="28574"/>
                </a:moveTo>
                <a:lnTo>
                  <a:pt x="44195" y="28955"/>
                </a:lnTo>
                <a:lnTo>
                  <a:pt x="44703" y="28955"/>
                </a:lnTo>
                <a:lnTo>
                  <a:pt x="45338" y="28574"/>
                </a:lnTo>
                <a:close/>
              </a:path>
              <a:path w="2403475" h="300354">
                <a:moveTo>
                  <a:pt x="2356103" y="27431"/>
                </a:moveTo>
                <a:lnTo>
                  <a:pt x="2358008" y="28574"/>
                </a:lnTo>
                <a:lnTo>
                  <a:pt x="2359151" y="28955"/>
                </a:lnTo>
                <a:lnTo>
                  <a:pt x="2356103" y="27431"/>
                </a:lnTo>
                <a:close/>
              </a:path>
              <a:path w="2403475" h="300354">
                <a:moveTo>
                  <a:pt x="2394203" y="27431"/>
                </a:moveTo>
                <a:lnTo>
                  <a:pt x="2356103" y="27431"/>
                </a:lnTo>
                <a:lnTo>
                  <a:pt x="2359151" y="28955"/>
                </a:lnTo>
                <a:lnTo>
                  <a:pt x="2394813" y="28955"/>
                </a:lnTo>
                <a:lnTo>
                  <a:pt x="2394203" y="27431"/>
                </a:lnTo>
                <a:close/>
              </a:path>
              <a:path w="2403475" h="300354">
                <a:moveTo>
                  <a:pt x="48767" y="27431"/>
                </a:moveTo>
                <a:lnTo>
                  <a:pt x="47243" y="27431"/>
                </a:lnTo>
                <a:lnTo>
                  <a:pt x="45338" y="28574"/>
                </a:lnTo>
                <a:lnTo>
                  <a:pt x="48767" y="27431"/>
                </a:lnTo>
                <a:close/>
              </a:path>
              <a:path w="2403475" h="300354">
                <a:moveTo>
                  <a:pt x="2392679" y="25907"/>
                </a:moveTo>
                <a:lnTo>
                  <a:pt x="2350007" y="25907"/>
                </a:lnTo>
                <a:lnTo>
                  <a:pt x="2358008" y="28574"/>
                </a:lnTo>
                <a:lnTo>
                  <a:pt x="2356103" y="27431"/>
                </a:lnTo>
                <a:lnTo>
                  <a:pt x="2394203" y="27431"/>
                </a:lnTo>
                <a:lnTo>
                  <a:pt x="2392679" y="25907"/>
                </a:lnTo>
                <a:close/>
              </a:path>
              <a:path w="2403475" h="300354">
                <a:moveTo>
                  <a:pt x="2368295" y="4571"/>
                </a:moveTo>
                <a:lnTo>
                  <a:pt x="35051" y="4571"/>
                </a:lnTo>
                <a:lnTo>
                  <a:pt x="35051" y="6095"/>
                </a:lnTo>
                <a:lnTo>
                  <a:pt x="27431" y="9143"/>
                </a:lnTo>
                <a:lnTo>
                  <a:pt x="25907" y="10667"/>
                </a:lnTo>
                <a:lnTo>
                  <a:pt x="2377439" y="10667"/>
                </a:lnTo>
                <a:lnTo>
                  <a:pt x="2375915" y="9143"/>
                </a:lnTo>
                <a:lnTo>
                  <a:pt x="2368295" y="6095"/>
                </a:lnTo>
                <a:lnTo>
                  <a:pt x="2368295" y="4571"/>
                </a:lnTo>
                <a:close/>
              </a:path>
              <a:path w="2403475" h="300354">
                <a:moveTo>
                  <a:pt x="2357627" y="1523"/>
                </a:moveTo>
                <a:lnTo>
                  <a:pt x="45719" y="1523"/>
                </a:lnTo>
                <a:lnTo>
                  <a:pt x="36575" y="4571"/>
                </a:lnTo>
                <a:lnTo>
                  <a:pt x="2366771" y="4571"/>
                </a:lnTo>
                <a:lnTo>
                  <a:pt x="2357627" y="1523"/>
                </a:lnTo>
                <a:close/>
              </a:path>
              <a:path w="2403475" h="300354">
                <a:moveTo>
                  <a:pt x="2343911" y="0"/>
                </a:moveTo>
                <a:lnTo>
                  <a:pt x="57911" y="0"/>
                </a:lnTo>
                <a:lnTo>
                  <a:pt x="48767" y="1523"/>
                </a:lnTo>
                <a:lnTo>
                  <a:pt x="2354579" y="1523"/>
                </a:lnTo>
                <a:lnTo>
                  <a:pt x="2343911" y="0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265082" y="3631510"/>
            <a:ext cx="2949575" cy="541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10 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ond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pa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ses</a:t>
            </a:r>
            <a:endParaRPr sz="1400">
              <a:latin typeface="Calibri"/>
              <a:cs typeface="Calibri"/>
            </a:endParaRPr>
          </a:p>
          <a:p>
            <a:pPr marL="820419">
              <a:lnSpc>
                <a:spcPct val="100000"/>
              </a:lnSpc>
              <a:spcBef>
                <a:spcPts val="969"/>
              </a:spcBef>
            </a:pP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10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stat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eme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ts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="1" spc="-45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ec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480559" y="4541520"/>
            <a:ext cx="381000" cy="152400"/>
          </a:xfrm>
          <a:custGeom>
            <a:avLst/>
            <a:gdLst/>
            <a:ahLst/>
            <a:cxnLst/>
            <a:rect l="l" t="t" r="r" b="b"/>
            <a:pathLst>
              <a:path w="381000" h="152400">
                <a:moveTo>
                  <a:pt x="76199" y="0"/>
                </a:moveTo>
                <a:lnTo>
                  <a:pt x="0" y="76199"/>
                </a:lnTo>
                <a:lnTo>
                  <a:pt x="76199" y="152399"/>
                </a:lnTo>
                <a:lnTo>
                  <a:pt x="76199" y="114299"/>
                </a:lnTo>
                <a:lnTo>
                  <a:pt x="380999" y="114299"/>
                </a:lnTo>
                <a:lnTo>
                  <a:pt x="380999" y="38099"/>
                </a:lnTo>
                <a:lnTo>
                  <a:pt x="76199" y="38099"/>
                </a:lnTo>
                <a:lnTo>
                  <a:pt x="76199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66844" y="4527804"/>
            <a:ext cx="408940" cy="180340"/>
          </a:xfrm>
          <a:custGeom>
            <a:avLst/>
            <a:gdLst/>
            <a:ahLst/>
            <a:cxnLst/>
            <a:rect l="l" t="t" r="r" b="b"/>
            <a:pathLst>
              <a:path w="408939" h="180339">
                <a:moveTo>
                  <a:pt x="91439" y="0"/>
                </a:moveTo>
                <a:lnTo>
                  <a:pt x="85343" y="1523"/>
                </a:lnTo>
                <a:lnTo>
                  <a:pt x="82295" y="6095"/>
                </a:lnTo>
                <a:lnTo>
                  <a:pt x="6095" y="82295"/>
                </a:lnTo>
                <a:lnTo>
                  <a:pt x="0" y="86867"/>
                </a:lnTo>
                <a:lnTo>
                  <a:pt x="0" y="94487"/>
                </a:lnTo>
                <a:lnTo>
                  <a:pt x="6095" y="99059"/>
                </a:lnTo>
                <a:lnTo>
                  <a:pt x="82295" y="175259"/>
                </a:lnTo>
                <a:lnTo>
                  <a:pt x="85343" y="179831"/>
                </a:lnTo>
                <a:lnTo>
                  <a:pt x="91439" y="179831"/>
                </a:lnTo>
                <a:lnTo>
                  <a:pt x="100583" y="176783"/>
                </a:lnTo>
                <a:lnTo>
                  <a:pt x="103631" y="172211"/>
                </a:lnTo>
                <a:lnTo>
                  <a:pt x="103631" y="166115"/>
                </a:lnTo>
                <a:lnTo>
                  <a:pt x="77723" y="166115"/>
                </a:lnTo>
                <a:lnTo>
                  <a:pt x="77723" y="137159"/>
                </a:lnTo>
                <a:lnTo>
                  <a:pt x="39623" y="99059"/>
                </a:lnTo>
                <a:lnTo>
                  <a:pt x="22859" y="99059"/>
                </a:lnTo>
                <a:lnTo>
                  <a:pt x="22859" y="82295"/>
                </a:lnTo>
                <a:lnTo>
                  <a:pt x="39623" y="82295"/>
                </a:lnTo>
                <a:lnTo>
                  <a:pt x="77723" y="44195"/>
                </a:lnTo>
                <a:lnTo>
                  <a:pt x="77723" y="13715"/>
                </a:lnTo>
                <a:lnTo>
                  <a:pt x="103631" y="13715"/>
                </a:lnTo>
                <a:lnTo>
                  <a:pt x="103631" y="9143"/>
                </a:lnTo>
                <a:lnTo>
                  <a:pt x="100583" y="4571"/>
                </a:lnTo>
                <a:lnTo>
                  <a:pt x="96011" y="3047"/>
                </a:lnTo>
                <a:lnTo>
                  <a:pt x="91439" y="0"/>
                </a:lnTo>
                <a:close/>
              </a:path>
              <a:path w="408939" h="180339">
                <a:moveTo>
                  <a:pt x="77723" y="137159"/>
                </a:moveTo>
                <a:lnTo>
                  <a:pt x="77723" y="166115"/>
                </a:lnTo>
                <a:lnTo>
                  <a:pt x="99059" y="158495"/>
                </a:lnTo>
                <a:lnTo>
                  <a:pt x="77723" y="137159"/>
                </a:lnTo>
                <a:close/>
              </a:path>
              <a:path w="408939" h="180339">
                <a:moveTo>
                  <a:pt x="382523" y="115823"/>
                </a:moveTo>
                <a:lnTo>
                  <a:pt x="83819" y="115823"/>
                </a:lnTo>
                <a:lnTo>
                  <a:pt x="77723" y="121919"/>
                </a:lnTo>
                <a:lnTo>
                  <a:pt x="77723" y="137159"/>
                </a:lnTo>
                <a:lnTo>
                  <a:pt x="99059" y="158495"/>
                </a:lnTo>
                <a:lnTo>
                  <a:pt x="77723" y="166115"/>
                </a:lnTo>
                <a:lnTo>
                  <a:pt x="103631" y="166115"/>
                </a:lnTo>
                <a:lnTo>
                  <a:pt x="103631" y="141731"/>
                </a:lnTo>
                <a:lnTo>
                  <a:pt x="89915" y="141731"/>
                </a:lnTo>
                <a:lnTo>
                  <a:pt x="103631" y="128015"/>
                </a:lnTo>
                <a:lnTo>
                  <a:pt x="382523" y="128015"/>
                </a:lnTo>
                <a:lnTo>
                  <a:pt x="382523" y="115823"/>
                </a:lnTo>
                <a:close/>
              </a:path>
              <a:path w="408939" h="180339">
                <a:moveTo>
                  <a:pt x="103631" y="128015"/>
                </a:moveTo>
                <a:lnTo>
                  <a:pt x="89915" y="141731"/>
                </a:lnTo>
                <a:lnTo>
                  <a:pt x="103631" y="141731"/>
                </a:lnTo>
                <a:lnTo>
                  <a:pt x="103631" y="128015"/>
                </a:lnTo>
                <a:close/>
              </a:path>
              <a:path w="408939" h="180339">
                <a:moveTo>
                  <a:pt x="408431" y="115823"/>
                </a:moveTo>
                <a:lnTo>
                  <a:pt x="394715" y="115823"/>
                </a:lnTo>
                <a:lnTo>
                  <a:pt x="382523" y="128015"/>
                </a:lnTo>
                <a:lnTo>
                  <a:pt x="103631" y="128015"/>
                </a:lnTo>
                <a:lnTo>
                  <a:pt x="103631" y="141731"/>
                </a:lnTo>
                <a:lnTo>
                  <a:pt x="402335" y="141731"/>
                </a:lnTo>
                <a:lnTo>
                  <a:pt x="408431" y="135635"/>
                </a:lnTo>
                <a:lnTo>
                  <a:pt x="408431" y="115823"/>
                </a:lnTo>
                <a:close/>
              </a:path>
              <a:path w="408939" h="180339">
                <a:moveTo>
                  <a:pt x="382523" y="51815"/>
                </a:moveTo>
                <a:lnTo>
                  <a:pt x="382523" y="128015"/>
                </a:lnTo>
                <a:lnTo>
                  <a:pt x="394715" y="115823"/>
                </a:lnTo>
                <a:lnTo>
                  <a:pt x="408431" y="115823"/>
                </a:lnTo>
                <a:lnTo>
                  <a:pt x="408431" y="65531"/>
                </a:lnTo>
                <a:lnTo>
                  <a:pt x="394715" y="65531"/>
                </a:lnTo>
                <a:lnTo>
                  <a:pt x="382523" y="51815"/>
                </a:lnTo>
                <a:close/>
              </a:path>
              <a:path w="408939" h="180339">
                <a:moveTo>
                  <a:pt x="22859" y="82295"/>
                </a:moveTo>
                <a:lnTo>
                  <a:pt x="22859" y="99059"/>
                </a:lnTo>
                <a:lnTo>
                  <a:pt x="31241" y="90677"/>
                </a:lnTo>
                <a:lnTo>
                  <a:pt x="22859" y="82295"/>
                </a:lnTo>
                <a:close/>
              </a:path>
              <a:path w="408939" h="180339">
                <a:moveTo>
                  <a:pt x="31241" y="90677"/>
                </a:moveTo>
                <a:lnTo>
                  <a:pt x="22859" y="99059"/>
                </a:lnTo>
                <a:lnTo>
                  <a:pt x="39623" y="99059"/>
                </a:lnTo>
                <a:lnTo>
                  <a:pt x="31241" y="90677"/>
                </a:lnTo>
                <a:close/>
              </a:path>
              <a:path w="408939" h="180339">
                <a:moveTo>
                  <a:pt x="39623" y="82295"/>
                </a:moveTo>
                <a:lnTo>
                  <a:pt x="22859" y="82295"/>
                </a:lnTo>
                <a:lnTo>
                  <a:pt x="31241" y="90677"/>
                </a:lnTo>
                <a:lnTo>
                  <a:pt x="39623" y="82295"/>
                </a:lnTo>
                <a:close/>
              </a:path>
              <a:path w="408939" h="180339">
                <a:moveTo>
                  <a:pt x="103631" y="13715"/>
                </a:moveTo>
                <a:lnTo>
                  <a:pt x="77723" y="13715"/>
                </a:lnTo>
                <a:lnTo>
                  <a:pt x="99059" y="22859"/>
                </a:lnTo>
                <a:lnTo>
                  <a:pt x="77723" y="44195"/>
                </a:lnTo>
                <a:lnTo>
                  <a:pt x="77723" y="59435"/>
                </a:lnTo>
                <a:lnTo>
                  <a:pt x="83819" y="65531"/>
                </a:lnTo>
                <a:lnTo>
                  <a:pt x="382523" y="65531"/>
                </a:lnTo>
                <a:lnTo>
                  <a:pt x="382523" y="51815"/>
                </a:lnTo>
                <a:lnTo>
                  <a:pt x="103631" y="51815"/>
                </a:lnTo>
                <a:lnTo>
                  <a:pt x="89915" y="39623"/>
                </a:lnTo>
                <a:lnTo>
                  <a:pt x="103631" y="39623"/>
                </a:lnTo>
                <a:lnTo>
                  <a:pt x="103631" y="13715"/>
                </a:lnTo>
                <a:close/>
              </a:path>
              <a:path w="408939" h="180339">
                <a:moveTo>
                  <a:pt x="402335" y="39623"/>
                </a:moveTo>
                <a:lnTo>
                  <a:pt x="103631" y="39623"/>
                </a:lnTo>
                <a:lnTo>
                  <a:pt x="103631" y="51815"/>
                </a:lnTo>
                <a:lnTo>
                  <a:pt x="382523" y="51815"/>
                </a:lnTo>
                <a:lnTo>
                  <a:pt x="394715" y="65531"/>
                </a:lnTo>
                <a:lnTo>
                  <a:pt x="408431" y="65531"/>
                </a:lnTo>
                <a:lnTo>
                  <a:pt x="408431" y="45719"/>
                </a:lnTo>
                <a:lnTo>
                  <a:pt x="402335" y="39623"/>
                </a:lnTo>
                <a:close/>
              </a:path>
              <a:path w="408939" h="180339">
                <a:moveTo>
                  <a:pt x="103631" y="39623"/>
                </a:moveTo>
                <a:lnTo>
                  <a:pt x="89915" y="39623"/>
                </a:lnTo>
                <a:lnTo>
                  <a:pt x="103631" y="51815"/>
                </a:lnTo>
                <a:lnTo>
                  <a:pt x="103631" y="39623"/>
                </a:lnTo>
                <a:close/>
              </a:path>
              <a:path w="408939" h="180339">
                <a:moveTo>
                  <a:pt x="77723" y="13715"/>
                </a:moveTo>
                <a:lnTo>
                  <a:pt x="77723" y="44195"/>
                </a:lnTo>
                <a:lnTo>
                  <a:pt x="99059" y="22859"/>
                </a:lnTo>
                <a:lnTo>
                  <a:pt x="77723" y="1371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013959" y="4419600"/>
            <a:ext cx="3672840" cy="731520"/>
          </a:xfrm>
          <a:custGeom>
            <a:avLst/>
            <a:gdLst/>
            <a:ahLst/>
            <a:cxnLst/>
            <a:rect l="l" t="t" r="r" b="b"/>
            <a:pathLst>
              <a:path w="3672840" h="731520">
                <a:moveTo>
                  <a:pt x="3550919" y="0"/>
                </a:moveTo>
                <a:lnTo>
                  <a:pt x="121919" y="0"/>
                </a:lnTo>
                <a:lnTo>
                  <a:pt x="113447" y="293"/>
                </a:lnTo>
                <a:lnTo>
                  <a:pt x="72244" y="10641"/>
                </a:lnTo>
                <a:lnTo>
                  <a:pt x="37906" y="33770"/>
                </a:lnTo>
                <a:lnTo>
                  <a:pt x="13196" y="66916"/>
                </a:lnTo>
                <a:lnTo>
                  <a:pt x="875" y="107318"/>
                </a:lnTo>
                <a:lnTo>
                  <a:pt x="0" y="121919"/>
                </a:lnTo>
                <a:lnTo>
                  <a:pt x="0" y="609599"/>
                </a:lnTo>
                <a:lnTo>
                  <a:pt x="10641" y="659928"/>
                </a:lnTo>
                <a:lnTo>
                  <a:pt x="33770" y="694202"/>
                </a:lnTo>
                <a:lnTo>
                  <a:pt x="66916" y="718603"/>
                </a:lnTo>
                <a:lnTo>
                  <a:pt x="107318" y="730667"/>
                </a:lnTo>
                <a:lnTo>
                  <a:pt x="121919" y="731519"/>
                </a:lnTo>
                <a:lnTo>
                  <a:pt x="3550919" y="731519"/>
                </a:lnTo>
                <a:lnTo>
                  <a:pt x="3601248" y="721111"/>
                </a:lnTo>
                <a:lnTo>
                  <a:pt x="3635522" y="698302"/>
                </a:lnTo>
                <a:lnTo>
                  <a:pt x="3659923" y="665273"/>
                </a:lnTo>
                <a:lnTo>
                  <a:pt x="3671986" y="624490"/>
                </a:lnTo>
                <a:lnTo>
                  <a:pt x="3672839" y="609599"/>
                </a:lnTo>
                <a:lnTo>
                  <a:pt x="3672839" y="121919"/>
                </a:lnTo>
                <a:lnTo>
                  <a:pt x="3662431" y="72244"/>
                </a:lnTo>
                <a:lnTo>
                  <a:pt x="3639622" y="37906"/>
                </a:lnTo>
                <a:lnTo>
                  <a:pt x="3606593" y="13196"/>
                </a:lnTo>
                <a:lnTo>
                  <a:pt x="3565810" y="875"/>
                </a:lnTo>
                <a:lnTo>
                  <a:pt x="3550919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01767" y="4407408"/>
            <a:ext cx="3698875" cy="757555"/>
          </a:xfrm>
          <a:custGeom>
            <a:avLst/>
            <a:gdLst/>
            <a:ahLst/>
            <a:cxnLst/>
            <a:rect l="l" t="t" r="r" b="b"/>
            <a:pathLst>
              <a:path w="3698875" h="757554">
                <a:moveTo>
                  <a:pt x="3563111" y="0"/>
                </a:moveTo>
                <a:lnTo>
                  <a:pt x="134111" y="0"/>
                </a:lnTo>
                <a:lnTo>
                  <a:pt x="106679" y="3047"/>
                </a:lnTo>
                <a:lnTo>
                  <a:pt x="70103" y="16763"/>
                </a:lnTo>
                <a:lnTo>
                  <a:pt x="48767" y="32003"/>
                </a:lnTo>
                <a:lnTo>
                  <a:pt x="39623" y="39623"/>
                </a:lnTo>
                <a:lnTo>
                  <a:pt x="30479" y="50291"/>
                </a:lnTo>
                <a:lnTo>
                  <a:pt x="22859" y="59435"/>
                </a:lnTo>
                <a:lnTo>
                  <a:pt x="16763" y="71627"/>
                </a:lnTo>
                <a:lnTo>
                  <a:pt x="10667" y="82295"/>
                </a:lnTo>
                <a:lnTo>
                  <a:pt x="6095" y="96011"/>
                </a:lnTo>
                <a:lnTo>
                  <a:pt x="3047" y="108203"/>
                </a:lnTo>
                <a:lnTo>
                  <a:pt x="1523" y="121919"/>
                </a:lnTo>
                <a:lnTo>
                  <a:pt x="0" y="134111"/>
                </a:lnTo>
                <a:lnTo>
                  <a:pt x="0" y="623315"/>
                </a:lnTo>
                <a:lnTo>
                  <a:pt x="3047" y="650747"/>
                </a:lnTo>
                <a:lnTo>
                  <a:pt x="16763" y="687323"/>
                </a:lnTo>
                <a:lnTo>
                  <a:pt x="50291" y="726947"/>
                </a:lnTo>
                <a:lnTo>
                  <a:pt x="71627" y="740663"/>
                </a:lnTo>
                <a:lnTo>
                  <a:pt x="82295" y="746759"/>
                </a:lnTo>
                <a:lnTo>
                  <a:pt x="96011" y="751331"/>
                </a:lnTo>
                <a:lnTo>
                  <a:pt x="108203" y="754379"/>
                </a:lnTo>
                <a:lnTo>
                  <a:pt x="121919" y="755903"/>
                </a:lnTo>
                <a:lnTo>
                  <a:pt x="134111" y="757427"/>
                </a:lnTo>
                <a:lnTo>
                  <a:pt x="3564635" y="757427"/>
                </a:lnTo>
                <a:lnTo>
                  <a:pt x="3592067" y="754379"/>
                </a:lnTo>
                <a:lnTo>
                  <a:pt x="3604259" y="751331"/>
                </a:lnTo>
                <a:lnTo>
                  <a:pt x="3616451" y="746759"/>
                </a:lnTo>
                <a:lnTo>
                  <a:pt x="3628643" y="740663"/>
                </a:lnTo>
                <a:lnTo>
                  <a:pt x="3641445" y="731519"/>
                </a:lnTo>
                <a:lnTo>
                  <a:pt x="123443" y="731519"/>
                </a:lnTo>
                <a:lnTo>
                  <a:pt x="112775" y="729995"/>
                </a:lnTo>
                <a:lnTo>
                  <a:pt x="73151" y="713231"/>
                </a:lnTo>
                <a:lnTo>
                  <a:pt x="38099" y="673607"/>
                </a:lnTo>
                <a:lnTo>
                  <a:pt x="25907" y="632459"/>
                </a:lnTo>
                <a:lnTo>
                  <a:pt x="25907" y="123443"/>
                </a:lnTo>
                <a:lnTo>
                  <a:pt x="44195" y="73151"/>
                </a:lnTo>
                <a:lnTo>
                  <a:pt x="83819" y="38099"/>
                </a:lnTo>
                <a:lnTo>
                  <a:pt x="103631" y="30479"/>
                </a:lnTo>
                <a:lnTo>
                  <a:pt x="112775" y="27431"/>
                </a:lnTo>
                <a:lnTo>
                  <a:pt x="124967" y="25907"/>
                </a:lnTo>
                <a:lnTo>
                  <a:pt x="3642969" y="25907"/>
                </a:lnTo>
                <a:lnTo>
                  <a:pt x="3639311" y="22859"/>
                </a:lnTo>
                <a:lnTo>
                  <a:pt x="3614927" y="10667"/>
                </a:lnTo>
                <a:lnTo>
                  <a:pt x="3602735" y="6095"/>
                </a:lnTo>
                <a:lnTo>
                  <a:pt x="3590543" y="3047"/>
                </a:lnTo>
                <a:lnTo>
                  <a:pt x="3563111" y="0"/>
                </a:lnTo>
                <a:close/>
              </a:path>
              <a:path w="3698875" h="757554">
                <a:moveTo>
                  <a:pt x="3642969" y="25907"/>
                </a:moveTo>
                <a:lnTo>
                  <a:pt x="3575303" y="25907"/>
                </a:lnTo>
                <a:lnTo>
                  <a:pt x="3585971" y="27431"/>
                </a:lnTo>
                <a:lnTo>
                  <a:pt x="3596639" y="30479"/>
                </a:lnTo>
                <a:lnTo>
                  <a:pt x="3633215" y="50291"/>
                </a:lnTo>
                <a:lnTo>
                  <a:pt x="3660647" y="83819"/>
                </a:lnTo>
                <a:lnTo>
                  <a:pt x="3668267" y="103631"/>
                </a:lnTo>
                <a:lnTo>
                  <a:pt x="3671315" y="112775"/>
                </a:lnTo>
                <a:lnTo>
                  <a:pt x="3672839" y="124967"/>
                </a:lnTo>
                <a:lnTo>
                  <a:pt x="3672839" y="633983"/>
                </a:lnTo>
                <a:lnTo>
                  <a:pt x="3654551" y="684275"/>
                </a:lnTo>
                <a:lnTo>
                  <a:pt x="3614927" y="719327"/>
                </a:lnTo>
                <a:lnTo>
                  <a:pt x="3573779" y="731519"/>
                </a:lnTo>
                <a:lnTo>
                  <a:pt x="3641445" y="731519"/>
                </a:lnTo>
                <a:lnTo>
                  <a:pt x="3675887" y="697991"/>
                </a:lnTo>
                <a:lnTo>
                  <a:pt x="3692651" y="661415"/>
                </a:lnTo>
                <a:lnTo>
                  <a:pt x="3698747" y="621791"/>
                </a:lnTo>
                <a:lnTo>
                  <a:pt x="3698747" y="134111"/>
                </a:lnTo>
                <a:lnTo>
                  <a:pt x="3692651" y="94487"/>
                </a:lnTo>
                <a:lnTo>
                  <a:pt x="3666743" y="48767"/>
                </a:lnTo>
                <a:lnTo>
                  <a:pt x="3648455" y="30479"/>
                </a:lnTo>
                <a:lnTo>
                  <a:pt x="3642969" y="25907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182673" y="4486500"/>
            <a:ext cx="3336925" cy="630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Since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10 blo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does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av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break 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15 and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au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blo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stat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eme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ts</a:t>
            </a:r>
            <a:r>
              <a:rPr sz="14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will be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e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ecuted</a:t>
            </a:r>
            <a:r>
              <a:rPr sz="14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191000" y="4253484"/>
            <a:ext cx="243840" cy="943610"/>
          </a:xfrm>
          <a:custGeom>
            <a:avLst/>
            <a:gdLst/>
            <a:ahLst/>
            <a:cxnLst/>
            <a:rect l="l" t="t" r="r" b="b"/>
            <a:pathLst>
              <a:path w="243839" h="943610">
                <a:moveTo>
                  <a:pt x="100583" y="903731"/>
                </a:moveTo>
                <a:lnTo>
                  <a:pt x="91439" y="906779"/>
                </a:lnTo>
                <a:lnTo>
                  <a:pt x="79247" y="909827"/>
                </a:lnTo>
                <a:lnTo>
                  <a:pt x="71627" y="909827"/>
                </a:lnTo>
                <a:lnTo>
                  <a:pt x="53339" y="912875"/>
                </a:lnTo>
                <a:lnTo>
                  <a:pt x="44195" y="912875"/>
                </a:lnTo>
                <a:lnTo>
                  <a:pt x="22859" y="914399"/>
                </a:lnTo>
                <a:lnTo>
                  <a:pt x="0" y="914399"/>
                </a:lnTo>
                <a:lnTo>
                  <a:pt x="1523" y="943355"/>
                </a:lnTo>
                <a:lnTo>
                  <a:pt x="24383" y="943355"/>
                </a:lnTo>
                <a:lnTo>
                  <a:pt x="45719" y="941831"/>
                </a:lnTo>
                <a:lnTo>
                  <a:pt x="56387" y="940307"/>
                </a:lnTo>
                <a:lnTo>
                  <a:pt x="67055" y="940307"/>
                </a:lnTo>
                <a:lnTo>
                  <a:pt x="76199" y="938783"/>
                </a:lnTo>
                <a:lnTo>
                  <a:pt x="106679" y="932687"/>
                </a:lnTo>
                <a:lnTo>
                  <a:pt x="111251" y="929639"/>
                </a:lnTo>
                <a:lnTo>
                  <a:pt x="115823" y="928115"/>
                </a:lnTo>
                <a:lnTo>
                  <a:pt x="117347" y="928115"/>
                </a:lnTo>
                <a:lnTo>
                  <a:pt x="120395" y="925067"/>
                </a:lnTo>
                <a:lnTo>
                  <a:pt x="121919" y="925067"/>
                </a:lnTo>
                <a:lnTo>
                  <a:pt x="121919" y="923543"/>
                </a:lnTo>
                <a:lnTo>
                  <a:pt x="123443" y="923543"/>
                </a:lnTo>
                <a:lnTo>
                  <a:pt x="126491" y="920495"/>
                </a:lnTo>
                <a:lnTo>
                  <a:pt x="128015" y="917447"/>
                </a:lnTo>
                <a:lnTo>
                  <a:pt x="128015" y="914399"/>
                </a:lnTo>
                <a:lnTo>
                  <a:pt x="129539" y="912875"/>
                </a:lnTo>
                <a:lnTo>
                  <a:pt x="129539" y="908303"/>
                </a:lnTo>
                <a:lnTo>
                  <a:pt x="100583" y="908303"/>
                </a:lnTo>
                <a:lnTo>
                  <a:pt x="100583" y="903731"/>
                </a:lnTo>
                <a:close/>
              </a:path>
              <a:path w="243839" h="943610">
                <a:moveTo>
                  <a:pt x="103631" y="902207"/>
                </a:moveTo>
                <a:lnTo>
                  <a:pt x="102107" y="903731"/>
                </a:lnTo>
                <a:lnTo>
                  <a:pt x="100583" y="903731"/>
                </a:lnTo>
                <a:lnTo>
                  <a:pt x="100583" y="908303"/>
                </a:lnTo>
                <a:lnTo>
                  <a:pt x="102869" y="903731"/>
                </a:lnTo>
                <a:lnTo>
                  <a:pt x="102107" y="903731"/>
                </a:lnTo>
                <a:lnTo>
                  <a:pt x="103631" y="902207"/>
                </a:lnTo>
                <a:close/>
              </a:path>
              <a:path w="243839" h="943610">
                <a:moveTo>
                  <a:pt x="129539" y="902207"/>
                </a:moveTo>
                <a:lnTo>
                  <a:pt x="103631" y="902207"/>
                </a:lnTo>
                <a:lnTo>
                  <a:pt x="100583" y="908303"/>
                </a:lnTo>
                <a:lnTo>
                  <a:pt x="129539" y="908303"/>
                </a:lnTo>
                <a:lnTo>
                  <a:pt x="129539" y="902207"/>
                </a:lnTo>
                <a:close/>
              </a:path>
              <a:path w="243839" h="943610">
                <a:moveTo>
                  <a:pt x="115606" y="471569"/>
                </a:moveTo>
                <a:lnTo>
                  <a:pt x="109727" y="475487"/>
                </a:lnTo>
                <a:lnTo>
                  <a:pt x="108203" y="475487"/>
                </a:lnTo>
                <a:lnTo>
                  <a:pt x="108203" y="477011"/>
                </a:lnTo>
                <a:lnTo>
                  <a:pt x="106679" y="477011"/>
                </a:lnTo>
                <a:lnTo>
                  <a:pt x="103631" y="480059"/>
                </a:lnTo>
                <a:lnTo>
                  <a:pt x="102107" y="483107"/>
                </a:lnTo>
                <a:lnTo>
                  <a:pt x="102107" y="484631"/>
                </a:lnTo>
                <a:lnTo>
                  <a:pt x="100583" y="486155"/>
                </a:lnTo>
                <a:lnTo>
                  <a:pt x="100583" y="903731"/>
                </a:lnTo>
                <a:lnTo>
                  <a:pt x="103631" y="902207"/>
                </a:lnTo>
                <a:lnTo>
                  <a:pt x="129539" y="902207"/>
                </a:lnTo>
                <a:lnTo>
                  <a:pt x="129539" y="498347"/>
                </a:lnTo>
                <a:lnTo>
                  <a:pt x="124967" y="498347"/>
                </a:lnTo>
                <a:lnTo>
                  <a:pt x="126999" y="497331"/>
                </a:lnTo>
                <a:lnTo>
                  <a:pt x="128015" y="495299"/>
                </a:lnTo>
                <a:lnTo>
                  <a:pt x="129539" y="490727"/>
                </a:lnTo>
                <a:lnTo>
                  <a:pt x="158495" y="490727"/>
                </a:lnTo>
                <a:lnTo>
                  <a:pt x="166115" y="489203"/>
                </a:lnTo>
                <a:lnTo>
                  <a:pt x="175259" y="487679"/>
                </a:lnTo>
                <a:lnTo>
                  <a:pt x="185927" y="487679"/>
                </a:lnTo>
                <a:lnTo>
                  <a:pt x="205739" y="486155"/>
                </a:lnTo>
                <a:lnTo>
                  <a:pt x="184403" y="484631"/>
                </a:lnTo>
                <a:lnTo>
                  <a:pt x="173735" y="483107"/>
                </a:lnTo>
                <a:lnTo>
                  <a:pt x="163067" y="483107"/>
                </a:lnTo>
                <a:lnTo>
                  <a:pt x="153923" y="481583"/>
                </a:lnTo>
                <a:lnTo>
                  <a:pt x="123443" y="475487"/>
                </a:lnTo>
                <a:lnTo>
                  <a:pt x="115606" y="471569"/>
                </a:lnTo>
                <a:close/>
              </a:path>
              <a:path w="243839" h="943610">
                <a:moveTo>
                  <a:pt x="126999" y="497331"/>
                </a:moveTo>
                <a:lnTo>
                  <a:pt x="124967" y="498347"/>
                </a:lnTo>
                <a:lnTo>
                  <a:pt x="126491" y="498347"/>
                </a:lnTo>
                <a:lnTo>
                  <a:pt x="126999" y="497331"/>
                </a:lnTo>
                <a:close/>
              </a:path>
              <a:path w="243839" h="943610">
                <a:moveTo>
                  <a:pt x="128015" y="496823"/>
                </a:moveTo>
                <a:lnTo>
                  <a:pt x="126999" y="497331"/>
                </a:lnTo>
                <a:lnTo>
                  <a:pt x="126491" y="498347"/>
                </a:lnTo>
                <a:lnTo>
                  <a:pt x="128015" y="496823"/>
                </a:lnTo>
                <a:close/>
              </a:path>
              <a:path w="243839" h="943610">
                <a:moveTo>
                  <a:pt x="129539" y="496315"/>
                </a:moveTo>
                <a:lnTo>
                  <a:pt x="128015" y="496823"/>
                </a:lnTo>
                <a:lnTo>
                  <a:pt x="126491" y="498347"/>
                </a:lnTo>
                <a:lnTo>
                  <a:pt x="129539" y="498347"/>
                </a:lnTo>
                <a:lnTo>
                  <a:pt x="129539" y="496315"/>
                </a:lnTo>
                <a:close/>
              </a:path>
              <a:path w="243839" h="943610">
                <a:moveTo>
                  <a:pt x="129539" y="490727"/>
                </a:moveTo>
                <a:lnTo>
                  <a:pt x="128015" y="495299"/>
                </a:lnTo>
                <a:lnTo>
                  <a:pt x="126999" y="497331"/>
                </a:lnTo>
                <a:lnTo>
                  <a:pt x="128015" y="496823"/>
                </a:lnTo>
                <a:lnTo>
                  <a:pt x="129539" y="496315"/>
                </a:lnTo>
                <a:lnTo>
                  <a:pt x="129539" y="490727"/>
                </a:lnTo>
                <a:close/>
              </a:path>
              <a:path w="243839" h="943610">
                <a:moveTo>
                  <a:pt x="150875" y="490727"/>
                </a:moveTo>
                <a:lnTo>
                  <a:pt x="129539" y="490727"/>
                </a:lnTo>
                <a:lnTo>
                  <a:pt x="129539" y="496315"/>
                </a:lnTo>
                <a:lnTo>
                  <a:pt x="137159" y="493775"/>
                </a:lnTo>
                <a:lnTo>
                  <a:pt x="143255" y="492251"/>
                </a:lnTo>
                <a:lnTo>
                  <a:pt x="150875" y="490727"/>
                </a:lnTo>
                <a:close/>
              </a:path>
              <a:path w="243839" h="943610">
                <a:moveTo>
                  <a:pt x="228599" y="457199"/>
                </a:moveTo>
                <a:lnTo>
                  <a:pt x="205739" y="457199"/>
                </a:lnTo>
                <a:lnTo>
                  <a:pt x="184403" y="458723"/>
                </a:lnTo>
                <a:lnTo>
                  <a:pt x="173735" y="460247"/>
                </a:lnTo>
                <a:lnTo>
                  <a:pt x="164591" y="460247"/>
                </a:lnTo>
                <a:lnTo>
                  <a:pt x="146303" y="463295"/>
                </a:lnTo>
                <a:lnTo>
                  <a:pt x="131063" y="466343"/>
                </a:lnTo>
                <a:lnTo>
                  <a:pt x="118871" y="469391"/>
                </a:lnTo>
                <a:lnTo>
                  <a:pt x="115606" y="471569"/>
                </a:lnTo>
                <a:lnTo>
                  <a:pt x="123443" y="475487"/>
                </a:lnTo>
                <a:lnTo>
                  <a:pt x="153923" y="481583"/>
                </a:lnTo>
                <a:lnTo>
                  <a:pt x="163067" y="483107"/>
                </a:lnTo>
                <a:lnTo>
                  <a:pt x="173735" y="483107"/>
                </a:lnTo>
                <a:lnTo>
                  <a:pt x="184403" y="484631"/>
                </a:lnTo>
                <a:lnTo>
                  <a:pt x="205739" y="486155"/>
                </a:lnTo>
                <a:lnTo>
                  <a:pt x="228599" y="486155"/>
                </a:lnTo>
                <a:lnTo>
                  <a:pt x="228599" y="457199"/>
                </a:lnTo>
                <a:close/>
              </a:path>
              <a:path w="243839" h="943610">
                <a:moveTo>
                  <a:pt x="237743" y="457199"/>
                </a:moveTo>
                <a:lnTo>
                  <a:pt x="228599" y="457199"/>
                </a:lnTo>
                <a:lnTo>
                  <a:pt x="228599" y="486155"/>
                </a:lnTo>
                <a:lnTo>
                  <a:pt x="237743" y="486155"/>
                </a:lnTo>
                <a:lnTo>
                  <a:pt x="243839" y="480059"/>
                </a:lnTo>
                <a:lnTo>
                  <a:pt x="243839" y="463295"/>
                </a:lnTo>
                <a:lnTo>
                  <a:pt x="237743" y="457199"/>
                </a:lnTo>
                <a:close/>
              </a:path>
              <a:path w="243839" h="943610">
                <a:moveTo>
                  <a:pt x="100583" y="39115"/>
                </a:moveTo>
                <a:lnTo>
                  <a:pt x="100583" y="457199"/>
                </a:lnTo>
                <a:lnTo>
                  <a:pt x="102107" y="458723"/>
                </a:lnTo>
                <a:lnTo>
                  <a:pt x="102107" y="460247"/>
                </a:lnTo>
                <a:lnTo>
                  <a:pt x="103631" y="463295"/>
                </a:lnTo>
                <a:lnTo>
                  <a:pt x="106679" y="466343"/>
                </a:lnTo>
                <a:lnTo>
                  <a:pt x="108203" y="466343"/>
                </a:lnTo>
                <a:lnTo>
                  <a:pt x="108203" y="467867"/>
                </a:lnTo>
                <a:lnTo>
                  <a:pt x="109727" y="467867"/>
                </a:lnTo>
                <a:lnTo>
                  <a:pt x="112775" y="470915"/>
                </a:lnTo>
                <a:lnTo>
                  <a:pt x="114299" y="470915"/>
                </a:lnTo>
                <a:lnTo>
                  <a:pt x="115606" y="471569"/>
                </a:lnTo>
                <a:lnTo>
                  <a:pt x="118871" y="469391"/>
                </a:lnTo>
                <a:lnTo>
                  <a:pt x="131063" y="466343"/>
                </a:lnTo>
                <a:lnTo>
                  <a:pt x="146303" y="463295"/>
                </a:lnTo>
                <a:lnTo>
                  <a:pt x="164591" y="460247"/>
                </a:lnTo>
                <a:lnTo>
                  <a:pt x="173735" y="460247"/>
                </a:lnTo>
                <a:lnTo>
                  <a:pt x="184403" y="458723"/>
                </a:lnTo>
                <a:lnTo>
                  <a:pt x="205739" y="457199"/>
                </a:lnTo>
                <a:lnTo>
                  <a:pt x="207263" y="457199"/>
                </a:lnTo>
                <a:lnTo>
                  <a:pt x="185927" y="455675"/>
                </a:lnTo>
                <a:lnTo>
                  <a:pt x="176783" y="455675"/>
                </a:lnTo>
                <a:lnTo>
                  <a:pt x="158495" y="452627"/>
                </a:lnTo>
                <a:lnTo>
                  <a:pt x="129539" y="452627"/>
                </a:lnTo>
                <a:lnTo>
                  <a:pt x="128015" y="448055"/>
                </a:lnTo>
                <a:lnTo>
                  <a:pt x="126491" y="445007"/>
                </a:lnTo>
                <a:lnTo>
                  <a:pt x="129539" y="445007"/>
                </a:lnTo>
                <a:lnTo>
                  <a:pt x="129539" y="41147"/>
                </a:lnTo>
                <a:lnTo>
                  <a:pt x="103631" y="41147"/>
                </a:lnTo>
                <a:lnTo>
                  <a:pt x="102107" y="39623"/>
                </a:lnTo>
                <a:lnTo>
                  <a:pt x="100583" y="39115"/>
                </a:lnTo>
                <a:close/>
              </a:path>
              <a:path w="243839" h="943610">
                <a:moveTo>
                  <a:pt x="126491" y="445007"/>
                </a:moveTo>
                <a:lnTo>
                  <a:pt x="128015" y="448055"/>
                </a:lnTo>
                <a:lnTo>
                  <a:pt x="129539" y="452627"/>
                </a:lnTo>
                <a:lnTo>
                  <a:pt x="129539" y="446531"/>
                </a:lnTo>
                <a:lnTo>
                  <a:pt x="128015" y="446531"/>
                </a:lnTo>
                <a:lnTo>
                  <a:pt x="126491" y="445007"/>
                </a:lnTo>
                <a:close/>
              </a:path>
              <a:path w="243839" h="943610">
                <a:moveTo>
                  <a:pt x="129539" y="446531"/>
                </a:moveTo>
                <a:lnTo>
                  <a:pt x="129539" y="452627"/>
                </a:lnTo>
                <a:lnTo>
                  <a:pt x="150875" y="452627"/>
                </a:lnTo>
                <a:lnTo>
                  <a:pt x="138683" y="449579"/>
                </a:lnTo>
                <a:lnTo>
                  <a:pt x="129539" y="446531"/>
                </a:lnTo>
                <a:close/>
              </a:path>
              <a:path w="243839" h="943610">
                <a:moveTo>
                  <a:pt x="126491" y="445007"/>
                </a:moveTo>
                <a:lnTo>
                  <a:pt x="128015" y="446531"/>
                </a:lnTo>
                <a:lnTo>
                  <a:pt x="129539" y="446531"/>
                </a:lnTo>
                <a:lnTo>
                  <a:pt x="126491" y="445007"/>
                </a:lnTo>
                <a:close/>
              </a:path>
              <a:path w="243839" h="943610">
                <a:moveTo>
                  <a:pt x="129539" y="445007"/>
                </a:moveTo>
                <a:lnTo>
                  <a:pt x="126491" y="445007"/>
                </a:lnTo>
                <a:lnTo>
                  <a:pt x="129539" y="446531"/>
                </a:lnTo>
                <a:lnTo>
                  <a:pt x="129539" y="445007"/>
                </a:lnTo>
                <a:close/>
              </a:path>
              <a:path w="243839" h="943610">
                <a:moveTo>
                  <a:pt x="102107" y="39623"/>
                </a:moveTo>
                <a:lnTo>
                  <a:pt x="103631" y="41147"/>
                </a:lnTo>
                <a:lnTo>
                  <a:pt x="103123" y="40131"/>
                </a:lnTo>
                <a:lnTo>
                  <a:pt x="102107" y="39623"/>
                </a:lnTo>
                <a:close/>
              </a:path>
              <a:path w="243839" h="943610">
                <a:moveTo>
                  <a:pt x="103123" y="40131"/>
                </a:moveTo>
                <a:lnTo>
                  <a:pt x="103631" y="41147"/>
                </a:lnTo>
                <a:lnTo>
                  <a:pt x="105155" y="41147"/>
                </a:lnTo>
                <a:lnTo>
                  <a:pt x="103123" y="40131"/>
                </a:lnTo>
                <a:close/>
              </a:path>
              <a:path w="243839" h="943610">
                <a:moveTo>
                  <a:pt x="24383" y="0"/>
                </a:moveTo>
                <a:lnTo>
                  <a:pt x="1523" y="0"/>
                </a:lnTo>
                <a:lnTo>
                  <a:pt x="0" y="28955"/>
                </a:lnTo>
                <a:lnTo>
                  <a:pt x="22859" y="28955"/>
                </a:lnTo>
                <a:lnTo>
                  <a:pt x="44195" y="30479"/>
                </a:lnTo>
                <a:lnTo>
                  <a:pt x="54863" y="30479"/>
                </a:lnTo>
                <a:lnTo>
                  <a:pt x="62483" y="32003"/>
                </a:lnTo>
                <a:lnTo>
                  <a:pt x="71627" y="33527"/>
                </a:lnTo>
                <a:lnTo>
                  <a:pt x="100583" y="33527"/>
                </a:lnTo>
                <a:lnTo>
                  <a:pt x="100583" y="35051"/>
                </a:lnTo>
                <a:lnTo>
                  <a:pt x="103123" y="40131"/>
                </a:lnTo>
                <a:lnTo>
                  <a:pt x="105155" y="41147"/>
                </a:lnTo>
                <a:lnTo>
                  <a:pt x="129539" y="41147"/>
                </a:lnTo>
                <a:lnTo>
                  <a:pt x="129539" y="30479"/>
                </a:lnTo>
                <a:lnTo>
                  <a:pt x="128015" y="28955"/>
                </a:lnTo>
                <a:lnTo>
                  <a:pt x="128015" y="25907"/>
                </a:lnTo>
                <a:lnTo>
                  <a:pt x="126491" y="22859"/>
                </a:lnTo>
                <a:lnTo>
                  <a:pt x="123443" y="19811"/>
                </a:lnTo>
                <a:lnTo>
                  <a:pt x="121919" y="19811"/>
                </a:lnTo>
                <a:lnTo>
                  <a:pt x="121919" y="18287"/>
                </a:lnTo>
                <a:lnTo>
                  <a:pt x="120395" y="18287"/>
                </a:lnTo>
                <a:lnTo>
                  <a:pt x="111251" y="12191"/>
                </a:lnTo>
                <a:lnTo>
                  <a:pt x="99059" y="9143"/>
                </a:lnTo>
                <a:lnTo>
                  <a:pt x="83819" y="6095"/>
                </a:lnTo>
                <a:lnTo>
                  <a:pt x="65531" y="3047"/>
                </a:lnTo>
                <a:lnTo>
                  <a:pt x="56387" y="3047"/>
                </a:lnTo>
                <a:lnTo>
                  <a:pt x="45719" y="1523"/>
                </a:lnTo>
                <a:lnTo>
                  <a:pt x="24383" y="0"/>
                </a:lnTo>
                <a:close/>
              </a:path>
              <a:path w="243839" h="943610">
                <a:moveTo>
                  <a:pt x="100583" y="35051"/>
                </a:moveTo>
                <a:lnTo>
                  <a:pt x="100583" y="39115"/>
                </a:lnTo>
                <a:lnTo>
                  <a:pt x="102107" y="39623"/>
                </a:lnTo>
                <a:lnTo>
                  <a:pt x="103123" y="40131"/>
                </a:lnTo>
                <a:lnTo>
                  <a:pt x="100583" y="35051"/>
                </a:lnTo>
                <a:close/>
              </a:path>
              <a:path w="243839" h="943610">
                <a:moveTo>
                  <a:pt x="100583" y="33527"/>
                </a:moveTo>
                <a:lnTo>
                  <a:pt x="79247" y="33527"/>
                </a:lnTo>
                <a:lnTo>
                  <a:pt x="86867" y="35051"/>
                </a:lnTo>
                <a:lnTo>
                  <a:pt x="92963" y="36575"/>
                </a:lnTo>
                <a:lnTo>
                  <a:pt x="100583" y="39115"/>
                </a:lnTo>
                <a:lnTo>
                  <a:pt x="100583" y="33527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209800" y="838200"/>
            <a:ext cx="905256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1450">
              <a:lnSpc>
                <a:spcPct val="100000"/>
              </a:lnSpc>
            </a:pPr>
            <a:r>
              <a:rPr sz="3600" dirty="0">
                <a:latin typeface="Verdana"/>
                <a:cs typeface="Verdana"/>
              </a:rPr>
              <a:t>Sw</a:t>
            </a:r>
            <a:r>
              <a:rPr sz="3600" spc="5" dirty="0">
                <a:latin typeface="Verdana"/>
                <a:cs typeface="Verdana"/>
              </a:rPr>
              <a:t>i</a:t>
            </a:r>
            <a:r>
              <a:rPr sz="3600" dirty="0">
                <a:latin typeface="Verdana"/>
                <a:cs typeface="Verdana"/>
              </a:rPr>
              <a:t>t</a:t>
            </a:r>
            <a:r>
              <a:rPr sz="3600" spc="5" dirty="0">
                <a:latin typeface="Verdana"/>
                <a:cs typeface="Verdana"/>
              </a:rPr>
              <a:t>c</a:t>
            </a:r>
            <a:r>
              <a:rPr sz="3600" dirty="0">
                <a:latin typeface="Verdana"/>
                <a:cs typeface="Verdana"/>
              </a:rPr>
              <a:t>h</a:t>
            </a:r>
            <a:r>
              <a:rPr sz="3600" spc="-40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State</a:t>
            </a:r>
            <a:r>
              <a:rPr sz="3600" spc="-10" dirty="0">
                <a:latin typeface="Verdana"/>
                <a:cs typeface="Verdana"/>
              </a:rPr>
              <a:t>m</a:t>
            </a:r>
            <a:r>
              <a:rPr sz="3600" dirty="0">
                <a:latin typeface="Verdana"/>
                <a:cs typeface="Verdana"/>
              </a:rPr>
              <a:t>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24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6100" y="2131173"/>
            <a:ext cx="8090534" cy="3939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So</a:t>
            </a:r>
            <a:r>
              <a:rPr sz="2000" b="1" spc="-15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</a:t>
            </a:r>
            <a:r>
              <a:rPr sz="2000" b="1" spc="5" dirty="0">
                <a:latin typeface="Arial"/>
                <a:cs typeface="Arial"/>
              </a:rPr>
              <a:t>a</a:t>
            </a:r>
            <a:r>
              <a:rPr sz="2000" b="1" dirty="0">
                <a:latin typeface="Arial"/>
                <a:cs typeface="Arial"/>
              </a:rPr>
              <a:t>c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s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about</a:t>
            </a:r>
            <a:r>
              <a:rPr sz="2000" b="1" spc="-15" dirty="0">
                <a:latin typeface="Arial"/>
                <a:cs typeface="Arial"/>
              </a:rPr>
              <a:t> s</a:t>
            </a:r>
            <a:r>
              <a:rPr sz="2000" b="1" spc="45" dirty="0">
                <a:latin typeface="Arial"/>
                <a:cs typeface="Arial"/>
              </a:rPr>
              <a:t>w</a:t>
            </a:r>
            <a:r>
              <a:rPr sz="2000" b="1" dirty="0">
                <a:latin typeface="Arial"/>
                <a:cs typeface="Arial"/>
              </a:rPr>
              <a:t>i</a:t>
            </a:r>
            <a:r>
              <a:rPr sz="2000" b="1" spc="-1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ch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ement: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240665" marR="207645">
              <a:lnSpc>
                <a:spcPct val="100000"/>
              </a:lnSpc>
              <a:buFont typeface="Arial"/>
              <a:buChar char="•"/>
              <a:tabLst>
                <a:tab pos="652780" algn="l"/>
              </a:tabLst>
            </a:pPr>
            <a:r>
              <a:rPr sz="2000" dirty="0">
                <a:latin typeface="Arial"/>
                <a:cs typeface="Arial"/>
              </a:rPr>
              <a:t>J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va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first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evaluates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s</a:t>
            </a:r>
            <a:r>
              <a:rPr sz="2000" i="1" spc="10" dirty="0">
                <a:latin typeface="Arial"/>
                <a:cs typeface="Arial"/>
              </a:rPr>
              <a:t>w</a:t>
            </a:r>
            <a:r>
              <a:rPr sz="2000" i="1" dirty="0">
                <a:latin typeface="Arial"/>
                <a:cs typeface="Arial"/>
              </a:rPr>
              <a:t>itch</a:t>
            </a:r>
            <a:r>
              <a:rPr sz="2000" i="1" spc="-3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e</a:t>
            </a:r>
            <a:r>
              <a:rPr sz="2000" i="1" spc="5" dirty="0">
                <a:latin typeface="Arial"/>
                <a:cs typeface="Arial"/>
              </a:rPr>
              <a:t>x</a:t>
            </a:r>
            <a:r>
              <a:rPr sz="2000" i="1" dirty="0">
                <a:latin typeface="Arial"/>
                <a:cs typeface="Arial"/>
              </a:rPr>
              <a:t>p</a:t>
            </a:r>
            <a:r>
              <a:rPr sz="2000" i="1" spc="5" dirty="0">
                <a:latin typeface="Arial"/>
                <a:cs typeface="Arial"/>
              </a:rPr>
              <a:t>r</a:t>
            </a:r>
            <a:r>
              <a:rPr sz="2000" i="1" dirty="0">
                <a:latin typeface="Arial"/>
                <a:cs typeface="Arial"/>
              </a:rPr>
              <a:t>e</a:t>
            </a:r>
            <a:r>
              <a:rPr sz="2000" i="1" spc="5" dirty="0">
                <a:latin typeface="Arial"/>
                <a:cs typeface="Arial"/>
              </a:rPr>
              <a:t>s</a:t>
            </a:r>
            <a:r>
              <a:rPr sz="2000" i="1" dirty="0">
                <a:latin typeface="Arial"/>
                <a:cs typeface="Arial"/>
              </a:rPr>
              <a:t>si</a:t>
            </a:r>
            <a:r>
              <a:rPr sz="2000" i="1" spc="5" dirty="0">
                <a:latin typeface="Arial"/>
                <a:cs typeface="Arial"/>
              </a:rPr>
              <a:t>o</a:t>
            </a:r>
            <a:r>
              <a:rPr sz="2000" i="1" dirty="0">
                <a:latin typeface="Arial"/>
                <a:cs typeface="Arial"/>
              </a:rPr>
              <a:t>n</a:t>
            </a:r>
            <a:r>
              <a:rPr sz="2000" i="1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jumps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 w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ich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matches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value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expre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ion</a:t>
            </a:r>
          </a:p>
          <a:p>
            <a:pPr>
              <a:lnSpc>
                <a:spcPct val="100000"/>
              </a:lnSpc>
              <a:spcBef>
                <a:spcPts val="34"/>
              </a:spcBef>
              <a:buFont typeface="Arial"/>
              <a:buChar char="•"/>
            </a:pPr>
            <a:endParaRPr sz="2050" dirty="0">
              <a:latin typeface="Times New Roman"/>
              <a:cs typeface="Times New Roman"/>
            </a:endParaRPr>
          </a:p>
          <a:p>
            <a:pPr marL="240665" marR="5080">
              <a:lnSpc>
                <a:spcPct val="100400"/>
              </a:lnSpc>
              <a:buFont typeface="Arial"/>
              <a:buChar char="•"/>
              <a:tabLst>
                <a:tab pos="652780" algn="l"/>
              </a:tabLst>
            </a:pPr>
            <a:r>
              <a:rPr sz="2000" dirty="0">
                <a:latin typeface="Arial"/>
                <a:cs typeface="Arial"/>
              </a:rPr>
              <a:t>On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match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found,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all sta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ements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from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point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 executed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ti</a:t>
            </a:r>
            <a:r>
              <a:rPr sz="2000" spc="-10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l a </a:t>
            </a:r>
            <a:r>
              <a:rPr sz="2000" b="1" i="1" dirty="0">
                <a:latin typeface="Arial"/>
                <a:cs typeface="Arial"/>
              </a:rPr>
              <a:t>break</a:t>
            </a:r>
            <a:r>
              <a:rPr sz="2000" b="1" i="1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statement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en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ounte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ed</a:t>
            </a:r>
          </a:p>
          <a:p>
            <a:pPr>
              <a:lnSpc>
                <a:spcPct val="100000"/>
              </a:lnSpc>
              <a:spcBef>
                <a:spcPts val="42"/>
              </a:spcBef>
              <a:buFont typeface="Arial"/>
              <a:buChar char="•"/>
            </a:pPr>
            <a:endParaRPr sz="2050" dirty="0">
              <a:latin typeface="Times New Roman"/>
              <a:cs typeface="Times New Roman"/>
            </a:endParaRPr>
          </a:p>
          <a:p>
            <a:pPr marL="240665" marR="664210">
              <a:lnSpc>
                <a:spcPct val="100000"/>
              </a:lnSpc>
              <a:buFont typeface="Arial"/>
              <a:buChar char="•"/>
              <a:tabLst>
                <a:tab pos="723265" algn="l"/>
              </a:tabLst>
            </a:pPr>
            <a:r>
              <a:rPr sz="2000" dirty="0">
                <a:latin typeface="Arial"/>
                <a:cs typeface="Arial"/>
              </a:rPr>
              <a:t>On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eak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statement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en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ounte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ed,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flow jumps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ements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af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0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itch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tru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ture</a:t>
            </a:r>
          </a:p>
          <a:p>
            <a:pPr>
              <a:lnSpc>
                <a:spcPct val="100000"/>
              </a:lnSpc>
              <a:spcBef>
                <a:spcPts val="42"/>
              </a:spcBef>
              <a:buFont typeface="Arial"/>
              <a:buChar char="•"/>
            </a:pPr>
            <a:endParaRPr sz="2050" dirty="0">
              <a:latin typeface="Times New Roman"/>
              <a:cs typeface="Times New Roman"/>
            </a:endParaRPr>
          </a:p>
          <a:p>
            <a:pPr marL="240665" marR="217170">
              <a:lnSpc>
                <a:spcPct val="100000"/>
              </a:lnSpc>
              <a:buFont typeface="Arial"/>
              <a:buChar char="•"/>
              <a:tabLst>
                <a:tab pos="723265" algn="l"/>
              </a:tabLst>
            </a:pPr>
            <a:r>
              <a:rPr sz="2000" dirty="0">
                <a:latin typeface="Arial"/>
                <a:cs typeface="Arial"/>
              </a:rPr>
              <a:t>If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none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fied,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default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blo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k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executed.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 default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blo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k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does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have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 at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witc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914400" y="749513"/>
            <a:ext cx="905256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1450" algn="l">
              <a:lnSpc>
                <a:spcPct val="100000"/>
              </a:lnSpc>
            </a:pPr>
            <a:r>
              <a:rPr sz="3600" dirty="0">
                <a:latin typeface="Verdana"/>
                <a:cs typeface="Verdana"/>
              </a:rPr>
              <a:t>Sw</a:t>
            </a:r>
            <a:r>
              <a:rPr sz="3600" spc="5" dirty="0">
                <a:latin typeface="Verdana"/>
                <a:cs typeface="Verdana"/>
              </a:rPr>
              <a:t>i</a:t>
            </a:r>
            <a:r>
              <a:rPr sz="3600" dirty="0">
                <a:latin typeface="Verdana"/>
                <a:cs typeface="Verdana"/>
              </a:rPr>
              <a:t>t</a:t>
            </a:r>
            <a:r>
              <a:rPr sz="3600" spc="5" dirty="0">
                <a:latin typeface="Verdana"/>
                <a:cs typeface="Verdana"/>
              </a:rPr>
              <a:t>c</a:t>
            </a:r>
            <a:r>
              <a:rPr sz="3600" dirty="0">
                <a:latin typeface="Verdana"/>
                <a:cs typeface="Verdana"/>
              </a:rPr>
              <a:t>h</a:t>
            </a:r>
            <a:r>
              <a:rPr sz="3600" spc="-40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Vs</a:t>
            </a:r>
            <a:r>
              <a:rPr sz="3600" spc="-10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IF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25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7427" y="5481828"/>
            <a:ext cx="8392795" cy="657225"/>
          </a:xfrm>
          <a:custGeom>
            <a:avLst/>
            <a:gdLst/>
            <a:ahLst/>
            <a:cxnLst/>
            <a:rect l="l" t="t" r="r" b="b"/>
            <a:pathLst>
              <a:path w="8392795" h="657225">
                <a:moveTo>
                  <a:pt x="8386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52271"/>
                </a:lnTo>
                <a:lnTo>
                  <a:pt x="1523" y="655319"/>
                </a:lnTo>
                <a:lnTo>
                  <a:pt x="4571" y="656843"/>
                </a:lnTo>
                <a:lnTo>
                  <a:pt x="8386571" y="656843"/>
                </a:lnTo>
                <a:lnTo>
                  <a:pt x="8391143" y="655319"/>
                </a:lnTo>
                <a:lnTo>
                  <a:pt x="8392667" y="652271"/>
                </a:lnTo>
                <a:lnTo>
                  <a:pt x="4572" y="652271"/>
                </a:lnTo>
                <a:lnTo>
                  <a:pt x="4572" y="4571"/>
                </a:lnTo>
                <a:lnTo>
                  <a:pt x="8392667" y="4571"/>
                </a:lnTo>
                <a:lnTo>
                  <a:pt x="8391143" y="1523"/>
                </a:lnTo>
                <a:lnTo>
                  <a:pt x="8386571" y="0"/>
                </a:lnTo>
                <a:close/>
              </a:path>
              <a:path w="8392795" h="657225">
                <a:moveTo>
                  <a:pt x="8386572" y="4571"/>
                </a:moveTo>
                <a:lnTo>
                  <a:pt x="8386572" y="652271"/>
                </a:lnTo>
                <a:lnTo>
                  <a:pt x="8392667" y="652271"/>
                </a:lnTo>
                <a:lnTo>
                  <a:pt x="8392667" y="4571"/>
                </a:lnTo>
                <a:lnTo>
                  <a:pt x="83865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2000" y="5486400"/>
            <a:ext cx="8381999" cy="6476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7427" y="5481828"/>
            <a:ext cx="8392795" cy="657225"/>
          </a:xfrm>
          <a:custGeom>
            <a:avLst/>
            <a:gdLst/>
            <a:ahLst/>
            <a:cxnLst/>
            <a:rect l="l" t="t" r="r" b="b"/>
            <a:pathLst>
              <a:path w="8392795" h="657225">
                <a:moveTo>
                  <a:pt x="8386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52271"/>
                </a:lnTo>
                <a:lnTo>
                  <a:pt x="1523" y="655319"/>
                </a:lnTo>
                <a:lnTo>
                  <a:pt x="4571" y="656843"/>
                </a:lnTo>
                <a:lnTo>
                  <a:pt x="8386571" y="656843"/>
                </a:lnTo>
                <a:lnTo>
                  <a:pt x="8391143" y="655319"/>
                </a:lnTo>
                <a:lnTo>
                  <a:pt x="8392667" y="652271"/>
                </a:lnTo>
                <a:lnTo>
                  <a:pt x="10667" y="652271"/>
                </a:lnTo>
                <a:lnTo>
                  <a:pt x="4571" y="646175"/>
                </a:lnTo>
                <a:lnTo>
                  <a:pt x="10667" y="646175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8392667" y="4571"/>
                </a:lnTo>
                <a:lnTo>
                  <a:pt x="8391143" y="1523"/>
                </a:lnTo>
                <a:lnTo>
                  <a:pt x="8386571" y="0"/>
                </a:lnTo>
                <a:close/>
              </a:path>
              <a:path w="8392795" h="657225">
                <a:moveTo>
                  <a:pt x="10667" y="646175"/>
                </a:moveTo>
                <a:lnTo>
                  <a:pt x="4571" y="646175"/>
                </a:lnTo>
                <a:lnTo>
                  <a:pt x="10667" y="652271"/>
                </a:lnTo>
                <a:lnTo>
                  <a:pt x="10667" y="646175"/>
                </a:lnTo>
                <a:close/>
              </a:path>
              <a:path w="8392795" h="657225">
                <a:moveTo>
                  <a:pt x="8381999" y="646175"/>
                </a:moveTo>
                <a:lnTo>
                  <a:pt x="10667" y="646175"/>
                </a:lnTo>
                <a:lnTo>
                  <a:pt x="10667" y="652271"/>
                </a:lnTo>
                <a:lnTo>
                  <a:pt x="8381999" y="652271"/>
                </a:lnTo>
                <a:lnTo>
                  <a:pt x="8381999" y="646175"/>
                </a:lnTo>
                <a:close/>
              </a:path>
              <a:path w="8392795" h="657225">
                <a:moveTo>
                  <a:pt x="8381999" y="4571"/>
                </a:moveTo>
                <a:lnTo>
                  <a:pt x="8381999" y="652271"/>
                </a:lnTo>
                <a:lnTo>
                  <a:pt x="8386571" y="646175"/>
                </a:lnTo>
                <a:lnTo>
                  <a:pt x="8392667" y="646175"/>
                </a:lnTo>
                <a:lnTo>
                  <a:pt x="8392667" y="10667"/>
                </a:lnTo>
                <a:lnTo>
                  <a:pt x="8386571" y="10667"/>
                </a:lnTo>
                <a:lnTo>
                  <a:pt x="8381999" y="4571"/>
                </a:lnTo>
                <a:close/>
              </a:path>
              <a:path w="8392795" h="657225">
                <a:moveTo>
                  <a:pt x="8392667" y="646175"/>
                </a:moveTo>
                <a:lnTo>
                  <a:pt x="8386571" y="646175"/>
                </a:lnTo>
                <a:lnTo>
                  <a:pt x="8381999" y="652271"/>
                </a:lnTo>
                <a:lnTo>
                  <a:pt x="8392667" y="652271"/>
                </a:lnTo>
                <a:lnTo>
                  <a:pt x="8392667" y="646175"/>
                </a:lnTo>
                <a:close/>
              </a:path>
              <a:path w="8392795" h="657225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8392795" h="657225">
                <a:moveTo>
                  <a:pt x="83819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8381999" y="10667"/>
                </a:lnTo>
                <a:lnTo>
                  <a:pt x="8381999" y="4571"/>
                </a:lnTo>
                <a:close/>
              </a:path>
              <a:path w="8392795" h="657225">
                <a:moveTo>
                  <a:pt x="8392667" y="4571"/>
                </a:moveTo>
                <a:lnTo>
                  <a:pt x="8381999" y="4571"/>
                </a:lnTo>
                <a:lnTo>
                  <a:pt x="8386571" y="10667"/>
                </a:lnTo>
                <a:lnTo>
                  <a:pt x="8392667" y="10667"/>
                </a:lnTo>
                <a:lnTo>
                  <a:pt x="83926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2264" y="5558208"/>
            <a:ext cx="821563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Bas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 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tion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ev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ated 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ve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ers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ther 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45" dirty="0">
                <a:latin typeface="Arial"/>
                <a:cs typeface="Arial"/>
              </a:rPr>
              <a:t>w</a:t>
            </a:r>
            <a:r>
              <a:rPr sz="1800" b="1" dirty="0">
                <a:latin typeface="Arial"/>
                <a:cs typeface="Arial"/>
              </a:rPr>
              <a:t>itch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or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if- els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07669" y="2355469"/>
          <a:ext cx="8077198" cy="23164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8599"/>
                <a:gridCol w="4038599"/>
              </a:tblGrid>
              <a:tr h="39623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if-else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0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2000" b="1" spc="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0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</a:tr>
              <a:tr h="1920239">
                <a:tc>
                  <a:txBody>
                    <a:bodyPr/>
                    <a:lstStyle/>
                    <a:p>
                      <a:pPr marL="84455" marR="13398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This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expre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si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ns</a:t>
                      </a:r>
                      <a:r>
                        <a:rPr sz="2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ba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ed on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nges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values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ndition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4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Exa</a:t>
                      </a:r>
                      <a:r>
                        <a:rPr sz="2000" b="1" spc="-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ple:</a:t>
                      </a:r>
                      <a:r>
                        <a:rPr sz="20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1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2000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2000" spc="5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2000" spc="10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2000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2000" spc="-40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&amp;&amp;</a:t>
                      </a:r>
                      <a:r>
                        <a:rPr sz="2000" spc="-10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b=21)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12192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This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tests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expre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ions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ba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ed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only on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 single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intege</a:t>
                      </a:r>
                      <a:r>
                        <a:rPr sz="2000" spc="-10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enume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ated value,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ring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object.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6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84455" marR="15303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Exa</a:t>
                      </a:r>
                      <a:r>
                        <a:rPr sz="2000" b="1" spc="-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ple:</a:t>
                      </a:r>
                      <a:r>
                        <a:rPr sz="20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witc</a:t>
                      </a:r>
                      <a:r>
                        <a:rPr sz="2000" spc="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h(</a:t>
                      </a:r>
                      <a:r>
                        <a:rPr sz="2000" spc="-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)</a:t>
                      </a:r>
                      <a:r>
                        <a:rPr sz="2000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//</a:t>
                      </a:r>
                      <a:r>
                        <a:rPr sz="2000" spc="-55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2000" spc="5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2000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5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2000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-30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10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is an int.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021080" y="743143"/>
            <a:ext cx="905256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1450" algn="l">
              <a:lnSpc>
                <a:spcPct val="100000"/>
              </a:lnSpc>
            </a:pPr>
            <a:r>
              <a:rPr sz="3600" dirty="0">
                <a:latin typeface="Verdana"/>
                <a:cs typeface="Verdana"/>
              </a:rPr>
              <a:t>Iteration</a:t>
            </a:r>
            <a:r>
              <a:rPr sz="3600" spc="-50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State</a:t>
            </a:r>
            <a:r>
              <a:rPr sz="3600" spc="-10" dirty="0">
                <a:latin typeface="Verdana"/>
                <a:cs typeface="Verdana"/>
              </a:rPr>
              <a:t>m</a:t>
            </a:r>
            <a:r>
              <a:rPr sz="3600" dirty="0">
                <a:latin typeface="Verdana"/>
                <a:cs typeface="Verdana"/>
              </a:rPr>
              <a:t>ent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26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12207" y="5297423"/>
            <a:ext cx="2577465" cy="893444"/>
          </a:xfrm>
          <a:custGeom>
            <a:avLst/>
            <a:gdLst/>
            <a:ahLst/>
            <a:cxnLst/>
            <a:rect l="l" t="t" r="r" b="b"/>
            <a:pathLst>
              <a:path w="2577465" h="893445">
                <a:moveTo>
                  <a:pt x="2552699" y="446531"/>
                </a:moveTo>
                <a:lnTo>
                  <a:pt x="2552699" y="893063"/>
                </a:lnTo>
                <a:lnTo>
                  <a:pt x="2577083" y="893063"/>
                </a:lnTo>
                <a:lnTo>
                  <a:pt x="2577083" y="458723"/>
                </a:lnTo>
                <a:lnTo>
                  <a:pt x="2564891" y="458723"/>
                </a:lnTo>
                <a:lnTo>
                  <a:pt x="2552699" y="446531"/>
                </a:lnTo>
                <a:close/>
              </a:path>
              <a:path w="2577465" h="893445">
                <a:moveTo>
                  <a:pt x="25907" y="0"/>
                </a:moveTo>
                <a:lnTo>
                  <a:pt x="0" y="0"/>
                </a:lnTo>
                <a:lnTo>
                  <a:pt x="0" y="454151"/>
                </a:lnTo>
                <a:lnTo>
                  <a:pt x="6095" y="458723"/>
                </a:lnTo>
                <a:lnTo>
                  <a:pt x="2552699" y="458723"/>
                </a:lnTo>
                <a:lnTo>
                  <a:pt x="2552699" y="446531"/>
                </a:lnTo>
                <a:lnTo>
                  <a:pt x="25907" y="446531"/>
                </a:lnTo>
                <a:lnTo>
                  <a:pt x="12191" y="434339"/>
                </a:lnTo>
                <a:lnTo>
                  <a:pt x="25907" y="434339"/>
                </a:lnTo>
                <a:lnTo>
                  <a:pt x="25907" y="0"/>
                </a:lnTo>
                <a:close/>
              </a:path>
              <a:path w="2577465" h="893445">
                <a:moveTo>
                  <a:pt x="2570987" y="434339"/>
                </a:moveTo>
                <a:lnTo>
                  <a:pt x="25907" y="434339"/>
                </a:lnTo>
                <a:lnTo>
                  <a:pt x="25907" y="446531"/>
                </a:lnTo>
                <a:lnTo>
                  <a:pt x="2552699" y="446531"/>
                </a:lnTo>
                <a:lnTo>
                  <a:pt x="2564891" y="458723"/>
                </a:lnTo>
                <a:lnTo>
                  <a:pt x="2577083" y="458723"/>
                </a:lnTo>
                <a:lnTo>
                  <a:pt x="2577083" y="438911"/>
                </a:lnTo>
                <a:lnTo>
                  <a:pt x="2570987" y="434339"/>
                </a:lnTo>
                <a:close/>
              </a:path>
              <a:path w="2577465" h="893445">
                <a:moveTo>
                  <a:pt x="25907" y="434339"/>
                </a:moveTo>
                <a:lnTo>
                  <a:pt x="12191" y="434339"/>
                </a:lnTo>
                <a:lnTo>
                  <a:pt x="25907" y="446531"/>
                </a:lnTo>
                <a:lnTo>
                  <a:pt x="25907" y="434339"/>
                </a:lnTo>
                <a:close/>
              </a:path>
            </a:pathLst>
          </a:custGeom>
          <a:solidFill>
            <a:srgbClr val="3D6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25161" y="5297423"/>
            <a:ext cx="0" cy="893444"/>
          </a:xfrm>
          <a:custGeom>
            <a:avLst/>
            <a:gdLst/>
            <a:ahLst/>
            <a:cxnLst/>
            <a:rect l="l" t="t" r="r" b="b"/>
            <a:pathLst>
              <a:path h="893445">
                <a:moveTo>
                  <a:pt x="0" y="0"/>
                </a:moveTo>
                <a:lnTo>
                  <a:pt x="0" y="893063"/>
                </a:lnTo>
              </a:path>
            </a:pathLst>
          </a:custGeom>
          <a:ln w="27177">
            <a:solidFill>
              <a:srgbClr val="3D6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90216" y="5297423"/>
            <a:ext cx="2247900" cy="893444"/>
          </a:xfrm>
          <a:custGeom>
            <a:avLst/>
            <a:gdLst/>
            <a:ahLst/>
            <a:cxnLst/>
            <a:rect l="l" t="t" r="r" b="b"/>
            <a:pathLst>
              <a:path w="2247900" h="893445">
                <a:moveTo>
                  <a:pt x="2221991" y="434339"/>
                </a:moveTo>
                <a:lnTo>
                  <a:pt x="6095" y="434339"/>
                </a:lnTo>
                <a:lnTo>
                  <a:pt x="0" y="438911"/>
                </a:lnTo>
                <a:lnTo>
                  <a:pt x="0" y="893063"/>
                </a:lnTo>
                <a:lnTo>
                  <a:pt x="24383" y="893063"/>
                </a:lnTo>
                <a:lnTo>
                  <a:pt x="24383" y="458723"/>
                </a:lnTo>
                <a:lnTo>
                  <a:pt x="12191" y="458723"/>
                </a:lnTo>
                <a:lnTo>
                  <a:pt x="24383" y="446531"/>
                </a:lnTo>
                <a:lnTo>
                  <a:pt x="2221991" y="446531"/>
                </a:lnTo>
                <a:lnTo>
                  <a:pt x="2221991" y="434339"/>
                </a:lnTo>
                <a:close/>
              </a:path>
              <a:path w="2247900" h="893445">
                <a:moveTo>
                  <a:pt x="24383" y="446531"/>
                </a:moveTo>
                <a:lnTo>
                  <a:pt x="12191" y="458723"/>
                </a:lnTo>
                <a:lnTo>
                  <a:pt x="24383" y="458723"/>
                </a:lnTo>
                <a:lnTo>
                  <a:pt x="24383" y="446531"/>
                </a:lnTo>
                <a:close/>
              </a:path>
              <a:path w="2247900" h="893445">
                <a:moveTo>
                  <a:pt x="2247899" y="434339"/>
                </a:moveTo>
                <a:lnTo>
                  <a:pt x="2234183" y="434339"/>
                </a:lnTo>
                <a:lnTo>
                  <a:pt x="2221991" y="446531"/>
                </a:lnTo>
                <a:lnTo>
                  <a:pt x="24383" y="446531"/>
                </a:lnTo>
                <a:lnTo>
                  <a:pt x="24383" y="458723"/>
                </a:lnTo>
                <a:lnTo>
                  <a:pt x="2241803" y="458723"/>
                </a:lnTo>
                <a:lnTo>
                  <a:pt x="2247899" y="454151"/>
                </a:lnTo>
                <a:lnTo>
                  <a:pt x="2247899" y="434339"/>
                </a:lnTo>
                <a:close/>
              </a:path>
              <a:path w="2247900" h="893445">
                <a:moveTo>
                  <a:pt x="2247899" y="0"/>
                </a:moveTo>
                <a:lnTo>
                  <a:pt x="2221991" y="0"/>
                </a:lnTo>
                <a:lnTo>
                  <a:pt x="2221991" y="446531"/>
                </a:lnTo>
                <a:lnTo>
                  <a:pt x="2234183" y="434339"/>
                </a:lnTo>
                <a:lnTo>
                  <a:pt x="2247899" y="434339"/>
                </a:lnTo>
                <a:lnTo>
                  <a:pt x="2247899" y="0"/>
                </a:lnTo>
                <a:close/>
              </a:path>
            </a:pathLst>
          </a:custGeom>
          <a:solidFill>
            <a:srgbClr val="3D6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05200" y="4529328"/>
            <a:ext cx="2440305" cy="772795"/>
          </a:xfrm>
          <a:custGeom>
            <a:avLst/>
            <a:gdLst/>
            <a:ahLst/>
            <a:cxnLst/>
            <a:rect l="l" t="t" r="r" b="b"/>
            <a:pathLst>
              <a:path w="2440304" h="772795">
                <a:moveTo>
                  <a:pt x="2433827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768095"/>
                </a:lnTo>
                <a:lnTo>
                  <a:pt x="1523" y="771143"/>
                </a:lnTo>
                <a:lnTo>
                  <a:pt x="4571" y="772667"/>
                </a:lnTo>
                <a:lnTo>
                  <a:pt x="2433827" y="772667"/>
                </a:lnTo>
                <a:lnTo>
                  <a:pt x="2438399" y="771143"/>
                </a:lnTo>
                <a:lnTo>
                  <a:pt x="2439923" y="768095"/>
                </a:lnTo>
                <a:lnTo>
                  <a:pt x="4572" y="768095"/>
                </a:lnTo>
                <a:lnTo>
                  <a:pt x="4572" y="4571"/>
                </a:lnTo>
                <a:lnTo>
                  <a:pt x="2439923" y="4571"/>
                </a:lnTo>
                <a:lnTo>
                  <a:pt x="2438399" y="1523"/>
                </a:lnTo>
                <a:lnTo>
                  <a:pt x="2433827" y="0"/>
                </a:lnTo>
                <a:close/>
              </a:path>
              <a:path w="2440304" h="772795">
                <a:moveTo>
                  <a:pt x="2433828" y="4571"/>
                </a:moveTo>
                <a:lnTo>
                  <a:pt x="2433828" y="768095"/>
                </a:lnTo>
                <a:lnTo>
                  <a:pt x="2439923" y="768095"/>
                </a:lnTo>
                <a:lnTo>
                  <a:pt x="2439923" y="4571"/>
                </a:lnTo>
                <a:lnTo>
                  <a:pt x="2433828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09772" y="4533900"/>
            <a:ext cx="2429255" cy="7635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05200" y="4529328"/>
            <a:ext cx="2440305" cy="772795"/>
          </a:xfrm>
          <a:custGeom>
            <a:avLst/>
            <a:gdLst/>
            <a:ahLst/>
            <a:cxnLst/>
            <a:rect l="l" t="t" r="r" b="b"/>
            <a:pathLst>
              <a:path w="2440304" h="772795">
                <a:moveTo>
                  <a:pt x="2433827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768095"/>
                </a:lnTo>
                <a:lnTo>
                  <a:pt x="1523" y="771143"/>
                </a:lnTo>
                <a:lnTo>
                  <a:pt x="4571" y="772667"/>
                </a:lnTo>
                <a:lnTo>
                  <a:pt x="2433827" y="772667"/>
                </a:lnTo>
                <a:lnTo>
                  <a:pt x="2438399" y="771143"/>
                </a:lnTo>
                <a:lnTo>
                  <a:pt x="2439923" y="768095"/>
                </a:lnTo>
                <a:lnTo>
                  <a:pt x="10667" y="768095"/>
                </a:lnTo>
                <a:lnTo>
                  <a:pt x="4571" y="763523"/>
                </a:lnTo>
                <a:lnTo>
                  <a:pt x="10667" y="763523"/>
                </a:lnTo>
                <a:lnTo>
                  <a:pt x="10667" y="9143"/>
                </a:lnTo>
                <a:lnTo>
                  <a:pt x="4571" y="9143"/>
                </a:lnTo>
                <a:lnTo>
                  <a:pt x="10667" y="4571"/>
                </a:lnTo>
                <a:lnTo>
                  <a:pt x="2439923" y="4571"/>
                </a:lnTo>
                <a:lnTo>
                  <a:pt x="2438399" y="1523"/>
                </a:lnTo>
                <a:lnTo>
                  <a:pt x="2433827" y="0"/>
                </a:lnTo>
                <a:close/>
              </a:path>
              <a:path w="2440304" h="772795">
                <a:moveTo>
                  <a:pt x="10667" y="763523"/>
                </a:moveTo>
                <a:lnTo>
                  <a:pt x="4571" y="763523"/>
                </a:lnTo>
                <a:lnTo>
                  <a:pt x="10667" y="768095"/>
                </a:lnTo>
                <a:lnTo>
                  <a:pt x="10667" y="763523"/>
                </a:lnTo>
                <a:close/>
              </a:path>
              <a:path w="2440304" h="772795">
                <a:moveTo>
                  <a:pt x="2429255" y="763523"/>
                </a:moveTo>
                <a:lnTo>
                  <a:pt x="10667" y="763523"/>
                </a:lnTo>
                <a:lnTo>
                  <a:pt x="10667" y="768095"/>
                </a:lnTo>
                <a:lnTo>
                  <a:pt x="2429255" y="768095"/>
                </a:lnTo>
                <a:lnTo>
                  <a:pt x="2429255" y="763523"/>
                </a:lnTo>
                <a:close/>
              </a:path>
              <a:path w="2440304" h="772795">
                <a:moveTo>
                  <a:pt x="2429255" y="4571"/>
                </a:moveTo>
                <a:lnTo>
                  <a:pt x="2429255" y="768095"/>
                </a:lnTo>
                <a:lnTo>
                  <a:pt x="2433827" y="763523"/>
                </a:lnTo>
                <a:lnTo>
                  <a:pt x="2439923" y="763523"/>
                </a:lnTo>
                <a:lnTo>
                  <a:pt x="2439923" y="9143"/>
                </a:lnTo>
                <a:lnTo>
                  <a:pt x="2433827" y="9143"/>
                </a:lnTo>
                <a:lnTo>
                  <a:pt x="2429255" y="4571"/>
                </a:lnTo>
                <a:close/>
              </a:path>
              <a:path w="2440304" h="772795">
                <a:moveTo>
                  <a:pt x="2439923" y="763523"/>
                </a:moveTo>
                <a:lnTo>
                  <a:pt x="2433827" y="763523"/>
                </a:lnTo>
                <a:lnTo>
                  <a:pt x="2429255" y="768095"/>
                </a:lnTo>
                <a:lnTo>
                  <a:pt x="2439923" y="768095"/>
                </a:lnTo>
                <a:lnTo>
                  <a:pt x="2439923" y="763523"/>
                </a:lnTo>
                <a:close/>
              </a:path>
              <a:path w="2440304" h="772795">
                <a:moveTo>
                  <a:pt x="10667" y="4571"/>
                </a:moveTo>
                <a:lnTo>
                  <a:pt x="4571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2440304" h="772795">
                <a:moveTo>
                  <a:pt x="2429255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2429255" y="9143"/>
                </a:lnTo>
                <a:lnTo>
                  <a:pt x="2429255" y="4571"/>
                </a:lnTo>
                <a:close/>
              </a:path>
              <a:path w="2440304" h="772795">
                <a:moveTo>
                  <a:pt x="2439923" y="4571"/>
                </a:moveTo>
                <a:lnTo>
                  <a:pt x="2429255" y="4571"/>
                </a:lnTo>
                <a:lnTo>
                  <a:pt x="2433827" y="9143"/>
                </a:lnTo>
                <a:lnTo>
                  <a:pt x="2439923" y="9143"/>
                </a:lnTo>
                <a:lnTo>
                  <a:pt x="2439923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66093" y="2185885"/>
            <a:ext cx="8287384" cy="3072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What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are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Itera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ion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ements?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ts val="2400"/>
              </a:lnSpc>
              <a:spcBef>
                <a:spcPts val="1200"/>
              </a:spcBef>
            </a:pPr>
            <a:r>
              <a:rPr sz="2000" b="1" i="1" dirty="0">
                <a:latin typeface="Arial"/>
                <a:cs typeface="Arial"/>
              </a:rPr>
              <a:t>Itera</a:t>
            </a:r>
            <a:r>
              <a:rPr sz="2000" b="1" i="1" spc="5" dirty="0">
                <a:latin typeface="Arial"/>
                <a:cs typeface="Arial"/>
              </a:rPr>
              <a:t>t</a:t>
            </a:r>
            <a:r>
              <a:rPr sz="2000" b="1" i="1" dirty="0">
                <a:latin typeface="Arial"/>
                <a:cs typeface="Arial"/>
              </a:rPr>
              <a:t>ion</a:t>
            </a:r>
            <a:r>
              <a:rPr sz="2000" b="1" i="1" spc="-6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Sta</a:t>
            </a:r>
            <a:r>
              <a:rPr sz="2000" b="1" i="1" spc="5" dirty="0">
                <a:latin typeface="Arial"/>
                <a:cs typeface="Arial"/>
              </a:rPr>
              <a:t>t</a:t>
            </a:r>
            <a:r>
              <a:rPr sz="2000" b="1" i="1" dirty="0">
                <a:latin typeface="Arial"/>
                <a:cs typeface="Arial"/>
              </a:rPr>
              <a:t>ements</a:t>
            </a:r>
            <a:r>
              <a:rPr sz="2000" b="1" i="1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execute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blo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k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statements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repea</a:t>
            </a:r>
            <a:r>
              <a:rPr sz="2000" b="1" spc="10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edly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as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ce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tain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2D050"/>
                </a:solidFill>
                <a:latin typeface="Arial"/>
                <a:cs typeface="Arial"/>
              </a:rPr>
              <a:t>condition</a:t>
            </a:r>
            <a:r>
              <a:rPr sz="2000" b="1" spc="-35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</a:t>
            </a:r>
            <a:r>
              <a:rPr sz="2000" b="1" dirty="0">
                <a:latin typeface="Arial"/>
                <a:cs typeface="Arial"/>
              </a:rPr>
              <a:t>tru</a:t>
            </a:r>
            <a:r>
              <a:rPr sz="2000" b="1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.</a:t>
            </a:r>
          </a:p>
          <a:p>
            <a:pPr marL="12700" marR="531495">
              <a:lnSpc>
                <a:spcPct val="100000"/>
              </a:lnSpc>
              <a:spcBef>
                <a:spcPts val="1200"/>
              </a:spcBef>
              <a:tabLst>
                <a:tab pos="2481580" algn="l"/>
                <a:tab pos="3072765" algn="l"/>
                <a:tab pos="5600065" algn="l"/>
                <a:tab pos="6529070" algn="l"/>
              </a:tabLst>
            </a:pPr>
            <a:r>
              <a:rPr sz="2000" dirty="0">
                <a:latin typeface="Arial"/>
                <a:cs typeface="Arial"/>
              </a:rPr>
              <a:t>A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gle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lational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expre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si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mbination	of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more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one 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lational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expre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si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	with	logi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al oper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tors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given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	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00B050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ndition</a:t>
            </a:r>
            <a:r>
              <a:rPr sz="2000" spc="5" dirty="0">
                <a:solidFill>
                  <a:srgbClr val="00B050"/>
                </a:solidFill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2000" spc="5" dirty="0">
                <a:latin typeface="Arial"/>
                <a:cs typeface="Arial"/>
              </a:rPr>
              <a:t>J</a:t>
            </a:r>
            <a:r>
              <a:rPr sz="2000" dirty="0">
                <a:latin typeface="Arial"/>
                <a:cs typeface="Arial"/>
              </a:rPr>
              <a:t>ava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4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fers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three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iteration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tru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ts</a:t>
            </a:r>
          </a:p>
          <a:p>
            <a:pPr marL="3267710" marR="3627120" algn="ctr">
              <a:lnSpc>
                <a:spcPts val="2640"/>
              </a:lnSpc>
              <a:spcBef>
                <a:spcPts val="1000"/>
              </a:spcBef>
            </a:pPr>
            <a:r>
              <a:rPr sz="2400" dirty="0">
                <a:latin typeface="Calibri"/>
                <a:cs typeface="Calibri"/>
              </a:rPr>
              <a:t>I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tion 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tat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ts</a:t>
            </a:r>
          </a:p>
        </p:txBody>
      </p:sp>
      <p:sp>
        <p:nvSpPr>
          <p:cNvPr id="11" name="object 11"/>
          <p:cNvSpPr/>
          <p:nvPr/>
        </p:nvSpPr>
        <p:spPr>
          <a:xfrm>
            <a:off x="1676400" y="6185916"/>
            <a:ext cx="1652270" cy="581025"/>
          </a:xfrm>
          <a:custGeom>
            <a:avLst/>
            <a:gdLst/>
            <a:ahLst/>
            <a:cxnLst/>
            <a:rect l="l" t="t" r="r" b="b"/>
            <a:pathLst>
              <a:path w="1652270" h="581025">
                <a:moveTo>
                  <a:pt x="1647443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576071"/>
                </a:lnTo>
                <a:lnTo>
                  <a:pt x="1523" y="579119"/>
                </a:lnTo>
                <a:lnTo>
                  <a:pt x="4571" y="580643"/>
                </a:lnTo>
                <a:lnTo>
                  <a:pt x="1647443" y="580643"/>
                </a:lnTo>
                <a:lnTo>
                  <a:pt x="1650491" y="579119"/>
                </a:lnTo>
                <a:lnTo>
                  <a:pt x="1652015" y="576071"/>
                </a:lnTo>
                <a:lnTo>
                  <a:pt x="4572" y="576071"/>
                </a:lnTo>
                <a:lnTo>
                  <a:pt x="4572" y="4571"/>
                </a:lnTo>
                <a:lnTo>
                  <a:pt x="1652015" y="4571"/>
                </a:lnTo>
                <a:lnTo>
                  <a:pt x="1650491" y="1523"/>
                </a:lnTo>
                <a:lnTo>
                  <a:pt x="1647443" y="0"/>
                </a:lnTo>
                <a:close/>
              </a:path>
              <a:path w="1652270" h="581025">
                <a:moveTo>
                  <a:pt x="1647444" y="4571"/>
                </a:moveTo>
                <a:lnTo>
                  <a:pt x="1647444" y="576071"/>
                </a:lnTo>
                <a:lnTo>
                  <a:pt x="1652015" y="576071"/>
                </a:lnTo>
                <a:lnTo>
                  <a:pt x="1652015" y="4571"/>
                </a:lnTo>
                <a:lnTo>
                  <a:pt x="1647444" y="4571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80972" y="6190488"/>
            <a:ext cx="1642871" cy="571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76400" y="6185916"/>
            <a:ext cx="1652270" cy="581025"/>
          </a:xfrm>
          <a:custGeom>
            <a:avLst/>
            <a:gdLst/>
            <a:ahLst/>
            <a:cxnLst/>
            <a:rect l="l" t="t" r="r" b="b"/>
            <a:pathLst>
              <a:path w="1652270" h="581025">
                <a:moveTo>
                  <a:pt x="1647443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576071"/>
                </a:lnTo>
                <a:lnTo>
                  <a:pt x="1523" y="579119"/>
                </a:lnTo>
                <a:lnTo>
                  <a:pt x="4571" y="580643"/>
                </a:lnTo>
                <a:lnTo>
                  <a:pt x="1647443" y="580643"/>
                </a:lnTo>
                <a:lnTo>
                  <a:pt x="1650491" y="579119"/>
                </a:lnTo>
                <a:lnTo>
                  <a:pt x="1652015" y="576071"/>
                </a:lnTo>
                <a:lnTo>
                  <a:pt x="9143" y="576071"/>
                </a:lnTo>
                <a:lnTo>
                  <a:pt x="4571" y="571499"/>
                </a:lnTo>
                <a:lnTo>
                  <a:pt x="9143" y="571499"/>
                </a:lnTo>
                <a:lnTo>
                  <a:pt x="9143" y="9143"/>
                </a:lnTo>
                <a:lnTo>
                  <a:pt x="4571" y="9143"/>
                </a:lnTo>
                <a:lnTo>
                  <a:pt x="9143" y="4571"/>
                </a:lnTo>
                <a:lnTo>
                  <a:pt x="1652015" y="4571"/>
                </a:lnTo>
                <a:lnTo>
                  <a:pt x="1650491" y="1523"/>
                </a:lnTo>
                <a:lnTo>
                  <a:pt x="1647443" y="0"/>
                </a:lnTo>
                <a:close/>
              </a:path>
              <a:path w="1652270" h="581025">
                <a:moveTo>
                  <a:pt x="9143" y="571499"/>
                </a:moveTo>
                <a:lnTo>
                  <a:pt x="4571" y="571499"/>
                </a:lnTo>
                <a:lnTo>
                  <a:pt x="9143" y="576071"/>
                </a:lnTo>
                <a:lnTo>
                  <a:pt x="9143" y="571499"/>
                </a:lnTo>
                <a:close/>
              </a:path>
              <a:path w="1652270" h="581025">
                <a:moveTo>
                  <a:pt x="1642871" y="571499"/>
                </a:moveTo>
                <a:lnTo>
                  <a:pt x="9143" y="571499"/>
                </a:lnTo>
                <a:lnTo>
                  <a:pt x="9143" y="576071"/>
                </a:lnTo>
                <a:lnTo>
                  <a:pt x="1642871" y="576071"/>
                </a:lnTo>
                <a:lnTo>
                  <a:pt x="1642871" y="571499"/>
                </a:lnTo>
                <a:close/>
              </a:path>
              <a:path w="1652270" h="581025">
                <a:moveTo>
                  <a:pt x="1642871" y="4571"/>
                </a:moveTo>
                <a:lnTo>
                  <a:pt x="1642871" y="576071"/>
                </a:lnTo>
                <a:lnTo>
                  <a:pt x="1647443" y="571499"/>
                </a:lnTo>
                <a:lnTo>
                  <a:pt x="1652015" y="571499"/>
                </a:lnTo>
                <a:lnTo>
                  <a:pt x="1652015" y="9143"/>
                </a:lnTo>
                <a:lnTo>
                  <a:pt x="1647443" y="9143"/>
                </a:lnTo>
                <a:lnTo>
                  <a:pt x="1642871" y="4571"/>
                </a:lnTo>
                <a:close/>
              </a:path>
              <a:path w="1652270" h="581025">
                <a:moveTo>
                  <a:pt x="1652015" y="571499"/>
                </a:moveTo>
                <a:lnTo>
                  <a:pt x="1647443" y="571499"/>
                </a:lnTo>
                <a:lnTo>
                  <a:pt x="1642871" y="576071"/>
                </a:lnTo>
                <a:lnTo>
                  <a:pt x="1652015" y="576071"/>
                </a:lnTo>
                <a:lnTo>
                  <a:pt x="1652015" y="571499"/>
                </a:lnTo>
                <a:close/>
              </a:path>
              <a:path w="1652270" h="581025">
                <a:moveTo>
                  <a:pt x="9143" y="4571"/>
                </a:moveTo>
                <a:lnTo>
                  <a:pt x="4571" y="9143"/>
                </a:lnTo>
                <a:lnTo>
                  <a:pt x="9143" y="9143"/>
                </a:lnTo>
                <a:lnTo>
                  <a:pt x="9143" y="4571"/>
                </a:lnTo>
                <a:close/>
              </a:path>
              <a:path w="1652270" h="581025">
                <a:moveTo>
                  <a:pt x="1642871" y="4571"/>
                </a:moveTo>
                <a:lnTo>
                  <a:pt x="9143" y="4571"/>
                </a:lnTo>
                <a:lnTo>
                  <a:pt x="9143" y="9143"/>
                </a:lnTo>
                <a:lnTo>
                  <a:pt x="1642871" y="9143"/>
                </a:lnTo>
                <a:lnTo>
                  <a:pt x="1642871" y="4571"/>
                </a:lnTo>
                <a:close/>
              </a:path>
              <a:path w="1652270" h="581025">
                <a:moveTo>
                  <a:pt x="1652015" y="4571"/>
                </a:moveTo>
                <a:lnTo>
                  <a:pt x="1642871" y="4571"/>
                </a:lnTo>
                <a:lnTo>
                  <a:pt x="1647443" y="9143"/>
                </a:lnTo>
                <a:lnTo>
                  <a:pt x="1652015" y="9143"/>
                </a:lnTo>
                <a:lnTo>
                  <a:pt x="1652015" y="4571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126985" y="6309207"/>
            <a:ext cx="752475" cy="35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latin typeface="Calibri"/>
                <a:cs typeface="Calibri"/>
              </a:rPr>
              <a:t>whi</a:t>
            </a:r>
            <a:r>
              <a:rPr sz="2600" spc="5" dirty="0">
                <a:latin typeface="Calibri"/>
                <a:cs typeface="Calibri"/>
              </a:rPr>
              <a:t>l</a:t>
            </a:r>
            <a:r>
              <a:rPr sz="2600" dirty="0">
                <a:latin typeface="Calibri"/>
                <a:cs typeface="Calibri"/>
              </a:rPr>
              <a:t>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883151" y="6185916"/>
            <a:ext cx="1682750" cy="614680"/>
          </a:xfrm>
          <a:custGeom>
            <a:avLst/>
            <a:gdLst/>
            <a:ahLst/>
            <a:cxnLst/>
            <a:rect l="l" t="t" r="r" b="b"/>
            <a:pathLst>
              <a:path w="1682750" h="614679">
                <a:moveTo>
                  <a:pt x="1677923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09599"/>
                </a:lnTo>
                <a:lnTo>
                  <a:pt x="1523" y="614171"/>
                </a:lnTo>
                <a:lnTo>
                  <a:pt x="1680971" y="614171"/>
                </a:lnTo>
                <a:lnTo>
                  <a:pt x="1682495" y="609599"/>
                </a:lnTo>
                <a:lnTo>
                  <a:pt x="4572" y="609599"/>
                </a:lnTo>
                <a:lnTo>
                  <a:pt x="4572" y="4571"/>
                </a:lnTo>
                <a:lnTo>
                  <a:pt x="1682495" y="4571"/>
                </a:lnTo>
                <a:lnTo>
                  <a:pt x="1680971" y="1523"/>
                </a:lnTo>
                <a:lnTo>
                  <a:pt x="1677923" y="0"/>
                </a:lnTo>
                <a:close/>
              </a:path>
              <a:path w="1682750" h="614679">
                <a:moveTo>
                  <a:pt x="1677924" y="4571"/>
                </a:moveTo>
                <a:lnTo>
                  <a:pt x="1677924" y="609599"/>
                </a:lnTo>
                <a:lnTo>
                  <a:pt x="1682495" y="609599"/>
                </a:lnTo>
                <a:lnTo>
                  <a:pt x="1682495" y="4571"/>
                </a:lnTo>
                <a:lnTo>
                  <a:pt x="1677924" y="4571"/>
                </a:lnTo>
                <a:close/>
              </a:path>
            </a:pathLst>
          </a:custGeom>
          <a:solidFill>
            <a:srgbClr val="7D6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87723" y="6190488"/>
            <a:ext cx="1673351" cy="6050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3151" y="6185916"/>
            <a:ext cx="1682750" cy="614680"/>
          </a:xfrm>
          <a:custGeom>
            <a:avLst/>
            <a:gdLst/>
            <a:ahLst/>
            <a:cxnLst/>
            <a:rect l="l" t="t" r="r" b="b"/>
            <a:pathLst>
              <a:path w="1682750" h="614679">
                <a:moveTo>
                  <a:pt x="1677923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09599"/>
                </a:lnTo>
                <a:lnTo>
                  <a:pt x="1523" y="614171"/>
                </a:lnTo>
                <a:lnTo>
                  <a:pt x="1680971" y="614171"/>
                </a:lnTo>
                <a:lnTo>
                  <a:pt x="1682495" y="609599"/>
                </a:lnTo>
                <a:lnTo>
                  <a:pt x="9143" y="609599"/>
                </a:lnTo>
                <a:lnTo>
                  <a:pt x="4571" y="605027"/>
                </a:lnTo>
                <a:lnTo>
                  <a:pt x="9143" y="605027"/>
                </a:lnTo>
                <a:lnTo>
                  <a:pt x="9143" y="9143"/>
                </a:lnTo>
                <a:lnTo>
                  <a:pt x="4571" y="9143"/>
                </a:lnTo>
                <a:lnTo>
                  <a:pt x="9143" y="4571"/>
                </a:lnTo>
                <a:lnTo>
                  <a:pt x="1682495" y="4571"/>
                </a:lnTo>
                <a:lnTo>
                  <a:pt x="1680971" y="1523"/>
                </a:lnTo>
                <a:lnTo>
                  <a:pt x="1677923" y="0"/>
                </a:lnTo>
                <a:close/>
              </a:path>
              <a:path w="1682750" h="614679">
                <a:moveTo>
                  <a:pt x="9143" y="605027"/>
                </a:moveTo>
                <a:lnTo>
                  <a:pt x="4571" y="605027"/>
                </a:lnTo>
                <a:lnTo>
                  <a:pt x="9143" y="609599"/>
                </a:lnTo>
                <a:lnTo>
                  <a:pt x="9143" y="605027"/>
                </a:lnTo>
                <a:close/>
              </a:path>
              <a:path w="1682750" h="614679">
                <a:moveTo>
                  <a:pt x="1673351" y="605027"/>
                </a:moveTo>
                <a:lnTo>
                  <a:pt x="9143" y="605027"/>
                </a:lnTo>
                <a:lnTo>
                  <a:pt x="9143" y="609599"/>
                </a:lnTo>
                <a:lnTo>
                  <a:pt x="1673351" y="609599"/>
                </a:lnTo>
                <a:lnTo>
                  <a:pt x="1673351" y="605027"/>
                </a:lnTo>
                <a:close/>
              </a:path>
              <a:path w="1682750" h="614679">
                <a:moveTo>
                  <a:pt x="1673351" y="4571"/>
                </a:moveTo>
                <a:lnTo>
                  <a:pt x="1673351" y="609599"/>
                </a:lnTo>
                <a:lnTo>
                  <a:pt x="1677923" y="605027"/>
                </a:lnTo>
                <a:lnTo>
                  <a:pt x="1682495" y="605027"/>
                </a:lnTo>
                <a:lnTo>
                  <a:pt x="1682495" y="9143"/>
                </a:lnTo>
                <a:lnTo>
                  <a:pt x="1677923" y="9143"/>
                </a:lnTo>
                <a:lnTo>
                  <a:pt x="1673351" y="4571"/>
                </a:lnTo>
                <a:close/>
              </a:path>
              <a:path w="1682750" h="614679">
                <a:moveTo>
                  <a:pt x="1682495" y="605027"/>
                </a:moveTo>
                <a:lnTo>
                  <a:pt x="1677923" y="605027"/>
                </a:lnTo>
                <a:lnTo>
                  <a:pt x="1673351" y="609599"/>
                </a:lnTo>
                <a:lnTo>
                  <a:pt x="1682495" y="609599"/>
                </a:lnTo>
                <a:lnTo>
                  <a:pt x="1682495" y="605027"/>
                </a:lnTo>
                <a:close/>
              </a:path>
              <a:path w="1682750" h="614679">
                <a:moveTo>
                  <a:pt x="9143" y="4571"/>
                </a:moveTo>
                <a:lnTo>
                  <a:pt x="4571" y="9143"/>
                </a:lnTo>
                <a:lnTo>
                  <a:pt x="9143" y="9143"/>
                </a:lnTo>
                <a:lnTo>
                  <a:pt x="9143" y="4571"/>
                </a:lnTo>
                <a:close/>
              </a:path>
              <a:path w="1682750" h="614679">
                <a:moveTo>
                  <a:pt x="1673351" y="4571"/>
                </a:moveTo>
                <a:lnTo>
                  <a:pt x="9143" y="4571"/>
                </a:lnTo>
                <a:lnTo>
                  <a:pt x="9143" y="9143"/>
                </a:lnTo>
                <a:lnTo>
                  <a:pt x="1673351" y="9143"/>
                </a:lnTo>
                <a:lnTo>
                  <a:pt x="1673351" y="4571"/>
                </a:lnTo>
                <a:close/>
              </a:path>
              <a:path w="1682750" h="614679">
                <a:moveTo>
                  <a:pt x="1682495" y="4571"/>
                </a:moveTo>
                <a:lnTo>
                  <a:pt x="1673351" y="4571"/>
                </a:lnTo>
                <a:lnTo>
                  <a:pt x="1677923" y="9143"/>
                </a:lnTo>
                <a:lnTo>
                  <a:pt x="1682495" y="9143"/>
                </a:lnTo>
                <a:lnTo>
                  <a:pt x="1682495" y="4571"/>
                </a:lnTo>
                <a:close/>
              </a:path>
            </a:pathLst>
          </a:custGeom>
          <a:solidFill>
            <a:srgbClr val="7D6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138679" y="6326079"/>
            <a:ext cx="1173480" cy="35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latin typeface="Calibri"/>
                <a:cs typeface="Calibri"/>
              </a:rPr>
              <a:t>do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whi</a:t>
            </a:r>
            <a:r>
              <a:rPr sz="2600" spc="5" dirty="0">
                <a:latin typeface="Calibri"/>
                <a:cs typeface="Calibri"/>
              </a:rPr>
              <a:t>l</a:t>
            </a:r>
            <a:r>
              <a:rPr sz="2600" dirty="0">
                <a:latin typeface="Calibri"/>
                <a:cs typeface="Calibri"/>
              </a:rPr>
              <a:t>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780276" y="6185916"/>
            <a:ext cx="993775" cy="605155"/>
          </a:xfrm>
          <a:custGeom>
            <a:avLst/>
            <a:gdLst/>
            <a:ahLst/>
            <a:cxnLst/>
            <a:rect l="l" t="t" r="r" b="b"/>
            <a:pathLst>
              <a:path w="993775" h="605154">
                <a:moveTo>
                  <a:pt x="989075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00455"/>
                </a:lnTo>
                <a:lnTo>
                  <a:pt x="1523" y="603503"/>
                </a:lnTo>
                <a:lnTo>
                  <a:pt x="4571" y="605027"/>
                </a:lnTo>
                <a:lnTo>
                  <a:pt x="989075" y="605027"/>
                </a:lnTo>
                <a:lnTo>
                  <a:pt x="992123" y="603503"/>
                </a:lnTo>
                <a:lnTo>
                  <a:pt x="993647" y="600455"/>
                </a:lnTo>
                <a:lnTo>
                  <a:pt x="4572" y="600455"/>
                </a:lnTo>
                <a:lnTo>
                  <a:pt x="4572" y="4571"/>
                </a:lnTo>
                <a:lnTo>
                  <a:pt x="993647" y="4571"/>
                </a:lnTo>
                <a:lnTo>
                  <a:pt x="992123" y="1523"/>
                </a:lnTo>
                <a:lnTo>
                  <a:pt x="989075" y="0"/>
                </a:lnTo>
                <a:close/>
              </a:path>
              <a:path w="993775" h="605154">
                <a:moveTo>
                  <a:pt x="989076" y="4571"/>
                </a:moveTo>
                <a:lnTo>
                  <a:pt x="989076" y="600455"/>
                </a:lnTo>
                <a:lnTo>
                  <a:pt x="993647" y="600455"/>
                </a:lnTo>
                <a:lnTo>
                  <a:pt x="993647" y="4571"/>
                </a:lnTo>
                <a:lnTo>
                  <a:pt x="989076" y="4571"/>
                </a:lnTo>
                <a:close/>
              </a:path>
            </a:pathLst>
          </a:custGeom>
          <a:solidFill>
            <a:srgbClr val="46A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84847" y="6190488"/>
            <a:ext cx="984503" cy="5958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80276" y="6185916"/>
            <a:ext cx="993775" cy="605155"/>
          </a:xfrm>
          <a:custGeom>
            <a:avLst/>
            <a:gdLst/>
            <a:ahLst/>
            <a:cxnLst/>
            <a:rect l="l" t="t" r="r" b="b"/>
            <a:pathLst>
              <a:path w="993775" h="605154">
                <a:moveTo>
                  <a:pt x="989075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00455"/>
                </a:lnTo>
                <a:lnTo>
                  <a:pt x="1523" y="603503"/>
                </a:lnTo>
                <a:lnTo>
                  <a:pt x="4571" y="605027"/>
                </a:lnTo>
                <a:lnTo>
                  <a:pt x="989075" y="605027"/>
                </a:lnTo>
                <a:lnTo>
                  <a:pt x="992123" y="603503"/>
                </a:lnTo>
                <a:lnTo>
                  <a:pt x="993647" y="600455"/>
                </a:lnTo>
                <a:lnTo>
                  <a:pt x="9143" y="600455"/>
                </a:lnTo>
                <a:lnTo>
                  <a:pt x="4571" y="595883"/>
                </a:lnTo>
                <a:lnTo>
                  <a:pt x="9143" y="595883"/>
                </a:lnTo>
                <a:lnTo>
                  <a:pt x="9143" y="9143"/>
                </a:lnTo>
                <a:lnTo>
                  <a:pt x="4571" y="9143"/>
                </a:lnTo>
                <a:lnTo>
                  <a:pt x="9143" y="4571"/>
                </a:lnTo>
                <a:lnTo>
                  <a:pt x="993647" y="4571"/>
                </a:lnTo>
                <a:lnTo>
                  <a:pt x="992123" y="1523"/>
                </a:lnTo>
                <a:lnTo>
                  <a:pt x="989075" y="0"/>
                </a:lnTo>
                <a:close/>
              </a:path>
              <a:path w="993775" h="605154">
                <a:moveTo>
                  <a:pt x="9143" y="595883"/>
                </a:moveTo>
                <a:lnTo>
                  <a:pt x="4571" y="595883"/>
                </a:lnTo>
                <a:lnTo>
                  <a:pt x="9143" y="600455"/>
                </a:lnTo>
                <a:lnTo>
                  <a:pt x="9143" y="595883"/>
                </a:lnTo>
                <a:close/>
              </a:path>
              <a:path w="993775" h="605154">
                <a:moveTo>
                  <a:pt x="984503" y="595883"/>
                </a:moveTo>
                <a:lnTo>
                  <a:pt x="9143" y="595883"/>
                </a:lnTo>
                <a:lnTo>
                  <a:pt x="9143" y="600455"/>
                </a:lnTo>
                <a:lnTo>
                  <a:pt x="984503" y="600455"/>
                </a:lnTo>
                <a:lnTo>
                  <a:pt x="984503" y="595883"/>
                </a:lnTo>
                <a:close/>
              </a:path>
              <a:path w="993775" h="605154">
                <a:moveTo>
                  <a:pt x="984503" y="4571"/>
                </a:moveTo>
                <a:lnTo>
                  <a:pt x="984503" y="600455"/>
                </a:lnTo>
                <a:lnTo>
                  <a:pt x="989075" y="595883"/>
                </a:lnTo>
                <a:lnTo>
                  <a:pt x="993647" y="595883"/>
                </a:lnTo>
                <a:lnTo>
                  <a:pt x="993647" y="9143"/>
                </a:lnTo>
                <a:lnTo>
                  <a:pt x="989075" y="9143"/>
                </a:lnTo>
                <a:lnTo>
                  <a:pt x="984503" y="4571"/>
                </a:lnTo>
                <a:close/>
              </a:path>
              <a:path w="993775" h="605154">
                <a:moveTo>
                  <a:pt x="993647" y="595883"/>
                </a:moveTo>
                <a:lnTo>
                  <a:pt x="989075" y="595883"/>
                </a:lnTo>
                <a:lnTo>
                  <a:pt x="984503" y="600455"/>
                </a:lnTo>
                <a:lnTo>
                  <a:pt x="993647" y="600455"/>
                </a:lnTo>
                <a:lnTo>
                  <a:pt x="993647" y="595883"/>
                </a:lnTo>
                <a:close/>
              </a:path>
              <a:path w="993775" h="605154">
                <a:moveTo>
                  <a:pt x="9143" y="4571"/>
                </a:moveTo>
                <a:lnTo>
                  <a:pt x="4571" y="9143"/>
                </a:lnTo>
                <a:lnTo>
                  <a:pt x="9143" y="9143"/>
                </a:lnTo>
                <a:lnTo>
                  <a:pt x="9143" y="4571"/>
                </a:lnTo>
                <a:close/>
              </a:path>
              <a:path w="993775" h="605154">
                <a:moveTo>
                  <a:pt x="984503" y="4571"/>
                </a:moveTo>
                <a:lnTo>
                  <a:pt x="9143" y="4571"/>
                </a:lnTo>
                <a:lnTo>
                  <a:pt x="9143" y="9143"/>
                </a:lnTo>
                <a:lnTo>
                  <a:pt x="984503" y="9143"/>
                </a:lnTo>
                <a:lnTo>
                  <a:pt x="984503" y="4571"/>
                </a:lnTo>
                <a:close/>
              </a:path>
              <a:path w="993775" h="605154">
                <a:moveTo>
                  <a:pt x="993647" y="4571"/>
                </a:moveTo>
                <a:lnTo>
                  <a:pt x="984503" y="4571"/>
                </a:lnTo>
                <a:lnTo>
                  <a:pt x="989075" y="9143"/>
                </a:lnTo>
                <a:lnTo>
                  <a:pt x="993647" y="9143"/>
                </a:lnTo>
                <a:lnTo>
                  <a:pt x="993647" y="4571"/>
                </a:lnTo>
                <a:close/>
              </a:path>
            </a:pathLst>
          </a:custGeom>
          <a:solidFill>
            <a:srgbClr val="46A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072394" y="6321447"/>
            <a:ext cx="408305" cy="35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65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or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670560" y="716057"/>
            <a:ext cx="905256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1450" algn="l">
              <a:lnSpc>
                <a:spcPct val="100000"/>
              </a:lnSpc>
            </a:pPr>
            <a:r>
              <a:rPr sz="3600" spc="5" dirty="0">
                <a:latin typeface="Verdana"/>
                <a:cs typeface="Verdana"/>
              </a:rPr>
              <a:t>W</a:t>
            </a:r>
            <a:r>
              <a:rPr sz="3600" dirty="0">
                <a:latin typeface="Verdana"/>
                <a:cs typeface="Verdana"/>
              </a:rPr>
              <a:t>h</a:t>
            </a:r>
            <a:r>
              <a:rPr sz="3600" spc="5" dirty="0">
                <a:latin typeface="Verdana"/>
                <a:cs typeface="Verdana"/>
              </a:rPr>
              <a:t>i</a:t>
            </a:r>
            <a:r>
              <a:rPr sz="3600" dirty="0">
                <a:latin typeface="Verdana"/>
                <a:cs typeface="Verdana"/>
              </a:rPr>
              <a:t>le</a:t>
            </a:r>
            <a:r>
              <a:rPr sz="3600" spc="-55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State</a:t>
            </a:r>
            <a:r>
              <a:rPr sz="3600" spc="-10" dirty="0">
                <a:latin typeface="Verdana"/>
                <a:cs typeface="Verdana"/>
              </a:rPr>
              <a:t>m</a:t>
            </a:r>
            <a:r>
              <a:rPr sz="3600" dirty="0">
                <a:latin typeface="Verdana"/>
                <a:cs typeface="Verdana"/>
              </a:rPr>
              <a:t>ent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27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00200" y="4419600"/>
            <a:ext cx="6400800" cy="2524125"/>
          </a:xfrm>
          <a:custGeom>
            <a:avLst/>
            <a:gdLst/>
            <a:ahLst/>
            <a:cxnLst/>
            <a:rect l="l" t="t" r="r" b="b"/>
            <a:pathLst>
              <a:path w="6400800" h="2524125">
                <a:moveTo>
                  <a:pt x="0" y="2523743"/>
                </a:moveTo>
                <a:lnTo>
                  <a:pt x="6400799" y="2523743"/>
                </a:lnTo>
                <a:lnTo>
                  <a:pt x="6400799" y="0"/>
                </a:lnTo>
                <a:lnTo>
                  <a:pt x="0" y="0"/>
                </a:lnTo>
                <a:lnTo>
                  <a:pt x="0" y="25237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88008" y="4407408"/>
            <a:ext cx="6426835" cy="2550160"/>
          </a:xfrm>
          <a:custGeom>
            <a:avLst/>
            <a:gdLst/>
            <a:ahLst/>
            <a:cxnLst/>
            <a:rect l="l" t="t" r="r" b="b"/>
            <a:pathLst>
              <a:path w="6426834" h="2550159">
                <a:moveTo>
                  <a:pt x="6420611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2543555"/>
                </a:lnTo>
                <a:lnTo>
                  <a:pt x="6095" y="2549651"/>
                </a:lnTo>
                <a:lnTo>
                  <a:pt x="6420611" y="2549651"/>
                </a:lnTo>
                <a:lnTo>
                  <a:pt x="6426707" y="2543555"/>
                </a:lnTo>
                <a:lnTo>
                  <a:pt x="6426707" y="2535935"/>
                </a:lnTo>
                <a:lnTo>
                  <a:pt x="25907" y="2535935"/>
                </a:lnTo>
                <a:lnTo>
                  <a:pt x="12191" y="2523743"/>
                </a:lnTo>
                <a:lnTo>
                  <a:pt x="25907" y="2523743"/>
                </a:lnTo>
                <a:lnTo>
                  <a:pt x="25907" y="25907"/>
                </a:lnTo>
                <a:lnTo>
                  <a:pt x="12191" y="25907"/>
                </a:lnTo>
                <a:lnTo>
                  <a:pt x="25907" y="12191"/>
                </a:lnTo>
                <a:lnTo>
                  <a:pt x="6426707" y="12191"/>
                </a:lnTo>
                <a:lnTo>
                  <a:pt x="6426707" y="6095"/>
                </a:lnTo>
                <a:lnTo>
                  <a:pt x="6420611" y="0"/>
                </a:lnTo>
                <a:close/>
              </a:path>
              <a:path w="6426834" h="2550159">
                <a:moveTo>
                  <a:pt x="25907" y="2523743"/>
                </a:moveTo>
                <a:lnTo>
                  <a:pt x="12191" y="2523743"/>
                </a:lnTo>
                <a:lnTo>
                  <a:pt x="25907" y="2535935"/>
                </a:lnTo>
                <a:lnTo>
                  <a:pt x="25907" y="2523743"/>
                </a:lnTo>
                <a:close/>
              </a:path>
              <a:path w="6426834" h="2550159">
                <a:moveTo>
                  <a:pt x="6400799" y="2523743"/>
                </a:moveTo>
                <a:lnTo>
                  <a:pt x="25907" y="2523743"/>
                </a:lnTo>
                <a:lnTo>
                  <a:pt x="25907" y="2535935"/>
                </a:lnTo>
                <a:lnTo>
                  <a:pt x="6400799" y="2535935"/>
                </a:lnTo>
                <a:lnTo>
                  <a:pt x="6400799" y="2523743"/>
                </a:lnTo>
                <a:close/>
              </a:path>
              <a:path w="6426834" h="2550159">
                <a:moveTo>
                  <a:pt x="6400799" y="12191"/>
                </a:moveTo>
                <a:lnTo>
                  <a:pt x="6400799" y="2535935"/>
                </a:lnTo>
                <a:lnTo>
                  <a:pt x="6412991" y="2523743"/>
                </a:lnTo>
                <a:lnTo>
                  <a:pt x="6426707" y="2523743"/>
                </a:lnTo>
                <a:lnTo>
                  <a:pt x="6426707" y="25907"/>
                </a:lnTo>
                <a:lnTo>
                  <a:pt x="6412991" y="25907"/>
                </a:lnTo>
                <a:lnTo>
                  <a:pt x="6400799" y="12191"/>
                </a:lnTo>
                <a:close/>
              </a:path>
              <a:path w="6426834" h="2550159">
                <a:moveTo>
                  <a:pt x="6426707" y="2523743"/>
                </a:moveTo>
                <a:lnTo>
                  <a:pt x="6412991" y="2523743"/>
                </a:lnTo>
                <a:lnTo>
                  <a:pt x="6400799" y="2535935"/>
                </a:lnTo>
                <a:lnTo>
                  <a:pt x="6426707" y="2535935"/>
                </a:lnTo>
                <a:lnTo>
                  <a:pt x="6426707" y="2523743"/>
                </a:lnTo>
                <a:close/>
              </a:path>
              <a:path w="6426834" h="2550159">
                <a:moveTo>
                  <a:pt x="25907" y="12191"/>
                </a:moveTo>
                <a:lnTo>
                  <a:pt x="12191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6426834" h="2550159">
                <a:moveTo>
                  <a:pt x="6400799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6400799" y="25907"/>
                </a:lnTo>
                <a:lnTo>
                  <a:pt x="6400799" y="12191"/>
                </a:lnTo>
                <a:close/>
              </a:path>
              <a:path w="6426834" h="2550159">
                <a:moveTo>
                  <a:pt x="6426707" y="12191"/>
                </a:moveTo>
                <a:lnTo>
                  <a:pt x="6400799" y="12191"/>
                </a:lnTo>
                <a:lnTo>
                  <a:pt x="6412991" y="25907"/>
                </a:lnTo>
                <a:lnTo>
                  <a:pt x="6426707" y="25907"/>
                </a:lnTo>
                <a:lnTo>
                  <a:pt x="6426707" y="12191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6100" y="2131173"/>
            <a:ext cx="8600440" cy="4478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ile </a:t>
            </a:r>
            <a:r>
              <a:rPr sz="2000" spc="-10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oop is </a:t>
            </a:r>
            <a:r>
              <a:rPr sz="2000" spc="5" dirty="0">
                <a:latin typeface="Arial"/>
                <a:cs typeface="Arial"/>
              </a:rPr>
              <a:t>J</a:t>
            </a:r>
            <a:r>
              <a:rPr sz="2000" dirty="0">
                <a:latin typeface="Arial"/>
                <a:cs typeface="Arial"/>
              </a:rPr>
              <a:t>ava</a:t>
            </a:r>
            <a:r>
              <a:rPr sz="2000" spc="-40" dirty="0">
                <a:latin typeface="Arial"/>
                <a:cs typeface="Arial"/>
              </a:rPr>
              <a:t>’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fundamental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iteration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ement.</a:t>
            </a:r>
            <a:endParaRPr sz="2000">
              <a:latin typeface="Arial"/>
              <a:cs typeface="Arial"/>
            </a:endParaRPr>
          </a:p>
          <a:p>
            <a:pPr marL="469265" indent="-45720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Arial"/>
                <a:cs typeface="Arial"/>
              </a:rPr>
              <a:t>S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mp</a:t>
            </a:r>
            <a:r>
              <a:rPr sz="2000" b="1" spc="-15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Prob</a:t>
            </a:r>
            <a:r>
              <a:rPr sz="2000" b="1" spc="-15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em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ement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 unders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and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usage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35" dirty="0">
                <a:latin typeface="Arial"/>
                <a:cs typeface="Arial"/>
              </a:rPr>
              <a:t>w</a:t>
            </a:r>
            <a:r>
              <a:rPr sz="2000" b="1" dirty="0">
                <a:latin typeface="Arial"/>
                <a:cs typeface="Arial"/>
              </a:rPr>
              <a:t>hi</a:t>
            </a:r>
            <a:r>
              <a:rPr sz="2000" b="1" spc="-15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ement:</a:t>
            </a:r>
            <a:endParaRPr sz="2000">
              <a:latin typeface="Arial"/>
              <a:cs typeface="Arial"/>
            </a:endParaRPr>
          </a:p>
          <a:p>
            <a:pPr marL="469265" marR="592455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Arial"/>
                <a:cs typeface="Arial"/>
              </a:rPr>
              <a:t>John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develop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small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java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og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am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ich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nee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print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w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lc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me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message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long as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number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gue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g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eater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than z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1210"/>
              </a:spcBef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above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oblem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statement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ily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done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ing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ile </a:t>
            </a:r>
            <a:r>
              <a:rPr sz="2000" spc="-10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oop</a:t>
            </a:r>
            <a:endParaRPr sz="2000">
              <a:latin typeface="Arial"/>
              <a:cs typeface="Arial"/>
            </a:endParaRPr>
          </a:p>
          <a:p>
            <a:pPr marR="4857115" algn="ctr">
              <a:lnSpc>
                <a:spcPct val="100000"/>
              </a:lnSpc>
              <a:spcBef>
                <a:spcPts val="525"/>
              </a:spcBef>
            </a:pP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x</a:t>
            </a:r>
            <a:r>
              <a:rPr sz="2000" b="1" dirty="0">
                <a:latin typeface="Calibri"/>
                <a:cs typeface="Calibri"/>
              </a:rPr>
              <a:t>ample:</a:t>
            </a:r>
            <a:endParaRPr sz="2000">
              <a:latin typeface="Calibri"/>
              <a:cs typeface="Calibri"/>
            </a:endParaRPr>
          </a:p>
          <a:p>
            <a:pPr marL="2298065" marR="1726564" indent="-457200">
              <a:lnSpc>
                <a:spcPct val="150000"/>
              </a:lnSpc>
            </a:pPr>
            <a:r>
              <a:rPr sz="2000" dirty="0">
                <a:latin typeface="Calibri"/>
                <a:cs typeface="Calibri"/>
              </a:rPr>
              <a:t>whi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e(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ou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fGue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&gt;0</a:t>
            </a:r>
            <a:r>
              <a:rPr sz="2000" spc="5" dirty="0">
                <a:latin typeface="Calibri"/>
                <a:cs typeface="Calibri"/>
              </a:rPr>
              <a:t>)</a:t>
            </a:r>
            <a:r>
              <a:rPr sz="2000" dirty="0">
                <a:latin typeface="Calibri"/>
                <a:cs typeface="Calibri"/>
              </a:rPr>
              <a:t>{ </a:t>
            </a:r>
            <a:r>
              <a:rPr sz="2000" spc="-20" dirty="0">
                <a:latin typeface="Calibri"/>
                <a:cs typeface="Calibri"/>
              </a:rPr>
              <a:t>Sy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.out.</a:t>
            </a:r>
            <a:r>
              <a:rPr sz="2000" spc="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tln</a:t>
            </a:r>
            <a:r>
              <a:rPr sz="2000" spc="5" dirty="0">
                <a:latin typeface="Calibri"/>
                <a:cs typeface="Calibri"/>
              </a:rPr>
              <a:t>(</a:t>
            </a:r>
            <a:r>
              <a:rPr sz="2000" spc="10" dirty="0">
                <a:latin typeface="Calibri"/>
                <a:cs typeface="Calibri"/>
              </a:rPr>
              <a:t>“</a:t>
            </a:r>
            <a:r>
              <a:rPr sz="2000" spc="-7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el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ome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 </a:t>
            </a:r>
            <a:r>
              <a:rPr sz="2000" spc="-4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part</a:t>
            </a:r>
            <a:r>
              <a:rPr sz="2000" spc="65" dirty="0">
                <a:latin typeface="Calibri"/>
                <a:cs typeface="Calibri"/>
              </a:rPr>
              <a:t>y</a:t>
            </a:r>
            <a:r>
              <a:rPr sz="2000" dirty="0">
                <a:latin typeface="Calibri"/>
                <a:cs typeface="Calibri"/>
              </a:rPr>
              <a:t>”</a:t>
            </a:r>
            <a:r>
              <a:rPr sz="2000" spc="5" dirty="0">
                <a:latin typeface="Calibri"/>
                <a:cs typeface="Calibri"/>
              </a:rPr>
              <a:t>)</a:t>
            </a:r>
            <a:r>
              <a:rPr sz="2000" dirty="0">
                <a:latin typeface="Calibri"/>
                <a:cs typeface="Calibri"/>
              </a:rPr>
              <a:t>;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ou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fGue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5" dirty="0">
                <a:latin typeface="Calibri"/>
                <a:cs typeface="Calibri"/>
              </a:rPr>
              <a:t>-</a:t>
            </a:r>
            <a:r>
              <a:rPr sz="2000" dirty="0">
                <a:latin typeface="Calibri"/>
                <a:cs typeface="Calibri"/>
              </a:rPr>
              <a:t>;</a:t>
            </a:r>
            <a:endParaRPr sz="20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732512"/>
            <a:ext cx="905256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1450" algn="l">
              <a:lnSpc>
                <a:spcPct val="100000"/>
              </a:lnSpc>
            </a:pPr>
            <a:r>
              <a:rPr sz="3600" spc="5" dirty="0">
                <a:latin typeface="Verdana"/>
                <a:cs typeface="Verdana"/>
              </a:rPr>
              <a:t>W</a:t>
            </a:r>
            <a:r>
              <a:rPr sz="3600" dirty="0">
                <a:latin typeface="Verdana"/>
                <a:cs typeface="Verdana"/>
              </a:rPr>
              <a:t>h</a:t>
            </a:r>
            <a:r>
              <a:rPr sz="3600" spc="5" dirty="0">
                <a:latin typeface="Verdana"/>
                <a:cs typeface="Verdana"/>
              </a:rPr>
              <a:t>i</a:t>
            </a:r>
            <a:r>
              <a:rPr sz="3600" dirty="0">
                <a:latin typeface="Verdana"/>
                <a:cs typeface="Verdana"/>
              </a:rPr>
              <a:t>le</a:t>
            </a:r>
            <a:r>
              <a:rPr sz="3600" spc="-55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State</a:t>
            </a:r>
            <a:r>
              <a:rPr sz="3600" spc="-10" dirty="0">
                <a:latin typeface="Verdana"/>
                <a:cs typeface="Verdana"/>
              </a:rPr>
              <a:t>m</a:t>
            </a:r>
            <a:r>
              <a:rPr sz="3600" dirty="0">
                <a:latin typeface="Verdana"/>
                <a:cs typeface="Verdana"/>
              </a:rPr>
              <a:t>ent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28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748027" y="3272028"/>
            <a:ext cx="5344795" cy="614680"/>
          </a:xfrm>
          <a:custGeom>
            <a:avLst/>
            <a:gdLst/>
            <a:ahLst/>
            <a:cxnLst/>
            <a:rect l="l" t="t" r="r" b="b"/>
            <a:pathLst>
              <a:path w="5344795" h="614679">
                <a:moveTo>
                  <a:pt x="5338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14171"/>
                </a:lnTo>
                <a:lnTo>
                  <a:pt x="4572" y="614171"/>
                </a:lnTo>
                <a:lnTo>
                  <a:pt x="4572" y="4571"/>
                </a:lnTo>
                <a:lnTo>
                  <a:pt x="5344667" y="4571"/>
                </a:lnTo>
                <a:lnTo>
                  <a:pt x="5343143" y="1523"/>
                </a:lnTo>
                <a:lnTo>
                  <a:pt x="5338571" y="0"/>
                </a:lnTo>
                <a:close/>
              </a:path>
              <a:path w="5344795" h="614679">
                <a:moveTo>
                  <a:pt x="5338572" y="4571"/>
                </a:moveTo>
                <a:lnTo>
                  <a:pt x="5338572" y="614171"/>
                </a:lnTo>
                <a:lnTo>
                  <a:pt x="5344667" y="614171"/>
                </a:lnTo>
                <a:lnTo>
                  <a:pt x="5344667" y="4571"/>
                </a:lnTo>
                <a:lnTo>
                  <a:pt x="53385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52600" y="3276600"/>
            <a:ext cx="5333999" cy="609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48027" y="3272028"/>
            <a:ext cx="5344795" cy="614680"/>
          </a:xfrm>
          <a:custGeom>
            <a:avLst/>
            <a:gdLst/>
            <a:ahLst/>
            <a:cxnLst/>
            <a:rect l="l" t="t" r="r" b="b"/>
            <a:pathLst>
              <a:path w="5344795" h="614679">
                <a:moveTo>
                  <a:pt x="5338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14171"/>
                </a:lnTo>
                <a:lnTo>
                  <a:pt x="10667" y="61417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5344667" y="4571"/>
                </a:lnTo>
                <a:lnTo>
                  <a:pt x="5343143" y="1523"/>
                </a:lnTo>
                <a:lnTo>
                  <a:pt x="5338571" y="0"/>
                </a:lnTo>
                <a:close/>
              </a:path>
              <a:path w="5344795" h="614679">
                <a:moveTo>
                  <a:pt x="5333999" y="4571"/>
                </a:moveTo>
                <a:lnTo>
                  <a:pt x="5333999" y="614171"/>
                </a:lnTo>
                <a:lnTo>
                  <a:pt x="5344667" y="614171"/>
                </a:lnTo>
                <a:lnTo>
                  <a:pt x="5344667" y="10667"/>
                </a:lnTo>
                <a:lnTo>
                  <a:pt x="5338571" y="10667"/>
                </a:lnTo>
                <a:lnTo>
                  <a:pt x="5333999" y="4571"/>
                </a:lnTo>
                <a:close/>
              </a:path>
              <a:path w="5344795" h="614679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5344795" h="614679">
                <a:moveTo>
                  <a:pt x="53339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5333999" y="10667"/>
                </a:lnTo>
                <a:lnTo>
                  <a:pt x="5333999" y="4571"/>
                </a:lnTo>
                <a:close/>
              </a:path>
              <a:path w="5344795" h="614679">
                <a:moveTo>
                  <a:pt x="5344667" y="4571"/>
                </a:moveTo>
                <a:lnTo>
                  <a:pt x="5333999" y="4571"/>
                </a:lnTo>
                <a:lnTo>
                  <a:pt x="5338571" y="10667"/>
                </a:lnTo>
                <a:lnTo>
                  <a:pt x="5344667" y="10667"/>
                </a:lnTo>
                <a:lnTo>
                  <a:pt x="53446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48027" y="3886200"/>
            <a:ext cx="5344795" cy="1719580"/>
          </a:xfrm>
          <a:custGeom>
            <a:avLst/>
            <a:gdLst/>
            <a:ahLst/>
            <a:cxnLst/>
            <a:rect l="l" t="t" r="r" b="b"/>
            <a:pathLst>
              <a:path w="5344795" h="1719579">
                <a:moveTo>
                  <a:pt x="4572" y="0"/>
                </a:moveTo>
                <a:lnTo>
                  <a:pt x="0" y="0"/>
                </a:lnTo>
                <a:lnTo>
                  <a:pt x="0" y="1714500"/>
                </a:lnTo>
                <a:lnTo>
                  <a:pt x="1523" y="1717548"/>
                </a:lnTo>
                <a:lnTo>
                  <a:pt x="4571" y="1719072"/>
                </a:lnTo>
                <a:lnTo>
                  <a:pt x="5338571" y="1719072"/>
                </a:lnTo>
                <a:lnTo>
                  <a:pt x="5343143" y="1717548"/>
                </a:lnTo>
                <a:lnTo>
                  <a:pt x="5344667" y="1714500"/>
                </a:lnTo>
                <a:lnTo>
                  <a:pt x="4572" y="1714500"/>
                </a:lnTo>
                <a:lnTo>
                  <a:pt x="4572" y="0"/>
                </a:lnTo>
                <a:close/>
              </a:path>
              <a:path w="5344795" h="1719579">
                <a:moveTo>
                  <a:pt x="5344667" y="0"/>
                </a:moveTo>
                <a:lnTo>
                  <a:pt x="5338572" y="0"/>
                </a:lnTo>
                <a:lnTo>
                  <a:pt x="5338572" y="1714500"/>
                </a:lnTo>
                <a:lnTo>
                  <a:pt x="5344667" y="1714500"/>
                </a:lnTo>
                <a:lnTo>
                  <a:pt x="5344667" y="0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52600" y="3886200"/>
            <a:ext cx="5333999" cy="1714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48027" y="3886200"/>
            <a:ext cx="5344795" cy="1719580"/>
          </a:xfrm>
          <a:custGeom>
            <a:avLst/>
            <a:gdLst/>
            <a:ahLst/>
            <a:cxnLst/>
            <a:rect l="l" t="t" r="r" b="b"/>
            <a:pathLst>
              <a:path w="5344795" h="1719579">
                <a:moveTo>
                  <a:pt x="10667" y="0"/>
                </a:moveTo>
                <a:lnTo>
                  <a:pt x="0" y="0"/>
                </a:lnTo>
                <a:lnTo>
                  <a:pt x="0" y="1714500"/>
                </a:lnTo>
                <a:lnTo>
                  <a:pt x="1523" y="1717548"/>
                </a:lnTo>
                <a:lnTo>
                  <a:pt x="4571" y="1719072"/>
                </a:lnTo>
                <a:lnTo>
                  <a:pt x="5338571" y="1719072"/>
                </a:lnTo>
                <a:lnTo>
                  <a:pt x="5343143" y="1717548"/>
                </a:lnTo>
                <a:lnTo>
                  <a:pt x="5344667" y="1714500"/>
                </a:lnTo>
                <a:lnTo>
                  <a:pt x="10667" y="1714500"/>
                </a:lnTo>
                <a:lnTo>
                  <a:pt x="4571" y="1709928"/>
                </a:lnTo>
                <a:lnTo>
                  <a:pt x="10667" y="1709928"/>
                </a:lnTo>
                <a:lnTo>
                  <a:pt x="10667" y="0"/>
                </a:lnTo>
                <a:close/>
              </a:path>
              <a:path w="5344795" h="1719579">
                <a:moveTo>
                  <a:pt x="10667" y="1709928"/>
                </a:moveTo>
                <a:lnTo>
                  <a:pt x="4571" y="1709928"/>
                </a:lnTo>
                <a:lnTo>
                  <a:pt x="10667" y="1714500"/>
                </a:lnTo>
                <a:lnTo>
                  <a:pt x="10667" y="1709928"/>
                </a:lnTo>
                <a:close/>
              </a:path>
              <a:path w="5344795" h="1719579">
                <a:moveTo>
                  <a:pt x="5333999" y="1709928"/>
                </a:moveTo>
                <a:lnTo>
                  <a:pt x="10667" y="1709928"/>
                </a:lnTo>
                <a:lnTo>
                  <a:pt x="10667" y="1714500"/>
                </a:lnTo>
                <a:lnTo>
                  <a:pt x="5333999" y="1714500"/>
                </a:lnTo>
                <a:lnTo>
                  <a:pt x="5333999" y="1709928"/>
                </a:lnTo>
                <a:close/>
              </a:path>
              <a:path w="5344795" h="1719579">
                <a:moveTo>
                  <a:pt x="5344667" y="0"/>
                </a:moveTo>
                <a:lnTo>
                  <a:pt x="5333999" y="0"/>
                </a:lnTo>
                <a:lnTo>
                  <a:pt x="5333999" y="1714500"/>
                </a:lnTo>
                <a:lnTo>
                  <a:pt x="5338571" y="1709928"/>
                </a:lnTo>
                <a:lnTo>
                  <a:pt x="5344667" y="1709928"/>
                </a:lnTo>
                <a:lnTo>
                  <a:pt x="5344667" y="0"/>
                </a:lnTo>
                <a:close/>
              </a:path>
              <a:path w="5344795" h="1719579">
                <a:moveTo>
                  <a:pt x="5344667" y="1709928"/>
                </a:moveTo>
                <a:lnTo>
                  <a:pt x="5338571" y="1709928"/>
                </a:lnTo>
                <a:lnTo>
                  <a:pt x="5333999" y="1714500"/>
                </a:lnTo>
                <a:lnTo>
                  <a:pt x="5344667" y="1714500"/>
                </a:lnTo>
                <a:lnTo>
                  <a:pt x="5344667" y="1709928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66090" y="2149245"/>
            <a:ext cx="8230234" cy="431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Fac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s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about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35" dirty="0">
                <a:latin typeface="Arial"/>
                <a:cs typeface="Arial"/>
              </a:rPr>
              <a:t>w</a:t>
            </a:r>
            <a:r>
              <a:rPr sz="2000" b="1" dirty="0">
                <a:latin typeface="Arial"/>
                <a:cs typeface="Arial"/>
              </a:rPr>
              <a:t>hi</a:t>
            </a:r>
            <a:r>
              <a:rPr sz="2000" b="1" spc="-15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ement:</a:t>
            </a:r>
            <a:endParaRPr sz="20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ile </a:t>
            </a:r>
            <a:r>
              <a:rPr sz="2000" spc="-10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oop is 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ement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block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statements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</a:t>
            </a:r>
            <a:r>
              <a:rPr sz="2000" b="1" dirty="0">
                <a:latin typeface="Arial"/>
                <a:cs typeface="Arial"/>
              </a:rPr>
              <a:t>repea</a:t>
            </a:r>
            <a:r>
              <a:rPr sz="2000" b="1" spc="10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ed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 long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me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condition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</a:t>
            </a:r>
            <a:r>
              <a:rPr sz="2000" b="1" dirty="0">
                <a:latin typeface="Arial"/>
                <a:cs typeface="Arial"/>
              </a:rPr>
              <a:t>sa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isfied</a:t>
            </a:r>
            <a:endParaRPr sz="2000" dirty="0">
              <a:latin typeface="Arial"/>
              <a:cs typeface="Arial"/>
            </a:endParaRPr>
          </a:p>
          <a:p>
            <a:pPr marL="1078865">
              <a:lnSpc>
                <a:spcPct val="100000"/>
              </a:lnSpc>
              <a:spcBef>
                <a:spcPts val="1580"/>
              </a:spcBef>
            </a:pPr>
            <a:r>
              <a:rPr sz="2000" b="1" spc="-2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y</a:t>
            </a:r>
            <a:r>
              <a:rPr sz="2000" b="1" spc="-25" dirty="0">
                <a:latin typeface="Calibri"/>
                <a:cs typeface="Calibri"/>
              </a:rPr>
              <a:t>nt</a:t>
            </a:r>
            <a:r>
              <a:rPr sz="2000" b="1" spc="-3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x</a:t>
            </a:r>
            <a:endParaRPr sz="2000" dirty="0">
              <a:latin typeface="Calibri"/>
              <a:cs typeface="Calibri"/>
            </a:endParaRPr>
          </a:p>
          <a:p>
            <a:pPr marL="1991995">
              <a:lnSpc>
                <a:spcPct val="100000"/>
              </a:lnSpc>
              <a:spcBef>
                <a:spcPts val="600"/>
              </a:spcBef>
            </a:pPr>
            <a:r>
              <a:rPr sz="2000" b="1" dirty="0">
                <a:solidFill>
                  <a:srgbClr val="E46C0A"/>
                </a:solidFill>
                <a:latin typeface="Calibri"/>
                <a:cs typeface="Calibri"/>
              </a:rPr>
              <a:t>while</a:t>
            </a:r>
            <a:r>
              <a:rPr sz="2000" b="1" spc="-15" dirty="0">
                <a:solidFill>
                  <a:srgbClr val="E46C0A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(</a:t>
            </a:r>
            <a:r>
              <a:rPr sz="2000" b="1" dirty="0">
                <a:solidFill>
                  <a:srgbClr val="00B050"/>
                </a:solidFill>
                <a:latin typeface="Calibri"/>
                <a:cs typeface="Calibri"/>
              </a:rPr>
              <a:t>bo</a:t>
            </a:r>
            <a:r>
              <a:rPr sz="2000" b="1" spc="5" dirty="0">
                <a:solidFill>
                  <a:srgbClr val="00B050"/>
                </a:solidFill>
                <a:latin typeface="Calibri"/>
                <a:cs typeface="Calibri"/>
              </a:rPr>
              <a:t>o</a:t>
            </a:r>
            <a:r>
              <a:rPr sz="2000" b="1" dirty="0">
                <a:solidFill>
                  <a:srgbClr val="00B050"/>
                </a:solidFill>
                <a:latin typeface="Calibri"/>
                <a:cs typeface="Calibri"/>
              </a:rPr>
              <a:t>le</a:t>
            </a:r>
            <a:r>
              <a:rPr sz="2000" b="1" spc="-10" dirty="0">
                <a:solidFill>
                  <a:srgbClr val="00B050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00B050"/>
                </a:solidFill>
                <a:latin typeface="Calibri"/>
                <a:cs typeface="Calibri"/>
              </a:rPr>
              <a:t>n_</a:t>
            </a:r>
            <a:r>
              <a:rPr sz="2000" b="1" spc="-35" dirty="0">
                <a:solidFill>
                  <a:srgbClr val="00B050"/>
                </a:solidFill>
                <a:latin typeface="Calibri"/>
                <a:cs typeface="Calibri"/>
              </a:rPr>
              <a:t>e</a:t>
            </a:r>
            <a:r>
              <a:rPr sz="2000" b="1" dirty="0">
                <a:solidFill>
                  <a:srgbClr val="00B050"/>
                </a:solidFill>
                <a:latin typeface="Calibri"/>
                <a:cs typeface="Calibri"/>
              </a:rPr>
              <a:t>x</a:t>
            </a:r>
            <a:r>
              <a:rPr sz="2000" b="1" spc="5" dirty="0">
                <a:solidFill>
                  <a:srgbClr val="00B050"/>
                </a:solidFill>
                <a:latin typeface="Calibri"/>
                <a:cs typeface="Calibri"/>
              </a:rPr>
              <a:t>p</a:t>
            </a:r>
            <a:r>
              <a:rPr sz="2000" b="1" spc="-30" dirty="0">
                <a:solidFill>
                  <a:srgbClr val="00B050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00B050"/>
                </a:solidFill>
                <a:latin typeface="Calibri"/>
                <a:cs typeface="Calibri"/>
              </a:rPr>
              <a:t>es</a:t>
            </a:r>
            <a:r>
              <a:rPr sz="2000" b="1" spc="5" dirty="0">
                <a:solidFill>
                  <a:srgbClr val="00B050"/>
                </a:solidFill>
                <a:latin typeface="Calibri"/>
                <a:cs typeface="Calibri"/>
              </a:rPr>
              <a:t>s</a:t>
            </a:r>
            <a:r>
              <a:rPr sz="2000" b="1" dirty="0">
                <a:solidFill>
                  <a:srgbClr val="00B050"/>
                </a:solidFill>
                <a:latin typeface="Calibri"/>
                <a:cs typeface="Calibri"/>
              </a:rPr>
              <a:t>ion</a:t>
            </a:r>
            <a:r>
              <a:rPr sz="2000" dirty="0">
                <a:latin typeface="Calibri"/>
                <a:cs typeface="Calibri"/>
              </a:rPr>
              <a:t>)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{</a:t>
            </a:r>
          </a:p>
          <a:p>
            <a:pPr marL="2563495" marR="4324985" indent="1270">
              <a:lnSpc>
                <a:spcPct val="125000"/>
              </a:lnSpc>
              <a:spcBef>
                <a:spcPts val="10"/>
              </a:spcBef>
            </a:pPr>
            <a:r>
              <a:rPr sz="2000" b="1" spc="-20" dirty="0">
                <a:solidFill>
                  <a:srgbClr val="002060"/>
                </a:solidFill>
                <a:latin typeface="Calibri"/>
                <a:cs typeface="Calibri"/>
              </a:rPr>
              <a:t>s</a:t>
            </a:r>
            <a:r>
              <a:rPr sz="2000" b="1" spc="-25" dirty="0">
                <a:solidFill>
                  <a:srgbClr val="002060"/>
                </a:solidFill>
                <a:latin typeface="Calibri"/>
                <a:cs typeface="Calibri"/>
              </a:rPr>
              <a:t>t</a:t>
            </a:r>
            <a:r>
              <a:rPr sz="2000" b="1" spc="-30" dirty="0">
                <a:solidFill>
                  <a:srgbClr val="002060"/>
                </a:solidFill>
                <a:latin typeface="Calibri"/>
                <a:cs typeface="Calibri"/>
              </a:rPr>
              <a:t>a</a:t>
            </a:r>
            <a:r>
              <a:rPr sz="2000" b="1" spc="-25" dirty="0">
                <a:solidFill>
                  <a:srgbClr val="002060"/>
                </a:solidFill>
                <a:latin typeface="Calibri"/>
                <a:cs typeface="Calibri"/>
              </a:rPr>
              <a:t>t</a:t>
            </a:r>
            <a:r>
              <a:rPr sz="2000" b="1" dirty="0">
                <a:solidFill>
                  <a:srgbClr val="002060"/>
                </a:solidFill>
                <a:latin typeface="Calibri"/>
                <a:cs typeface="Calibri"/>
              </a:rPr>
              <a:t>eme</a:t>
            </a:r>
            <a:r>
              <a:rPr sz="2000" b="1" spc="-20" dirty="0">
                <a:solidFill>
                  <a:srgbClr val="002060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002060"/>
                </a:solidFill>
                <a:latin typeface="Calibri"/>
                <a:cs typeface="Calibri"/>
              </a:rPr>
              <a:t>t1; </a:t>
            </a:r>
            <a:r>
              <a:rPr sz="2000" b="1" spc="-20" dirty="0">
                <a:solidFill>
                  <a:srgbClr val="002060"/>
                </a:solidFill>
                <a:latin typeface="Calibri"/>
                <a:cs typeface="Calibri"/>
              </a:rPr>
              <a:t>s</a:t>
            </a:r>
            <a:r>
              <a:rPr sz="2000" b="1" spc="-25" dirty="0">
                <a:solidFill>
                  <a:srgbClr val="002060"/>
                </a:solidFill>
                <a:latin typeface="Calibri"/>
                <a:cs typeface="Calibri"/>
              </a:rPr>
              <a:t>t</a:t>
            </a:r>
            <a:r>
              <a:rPr sz="2000" b="1" spc="-30" dirty="0">
                <a:solidFill>
                  <a:srgbClr val="002060"/>
                </a:solidFill>
                <a:latin typeface="Calibri"/>
                <a:cs typeface="Calibri"/>
              </a:rPr>
              <a:t>a</a:t>
            </a:r>
            <a:r>
              <a:rPr sz="2000" b="1" spc="-25" dirty="0">
                <a:solidFill>
                  <a:srgbClr val="002060"/>
                </a:solidFill>
                <a:latin typeface="Calibri"/>
                <a:cs typeface="Calibri"/>
              </a:rPr>
              <a:t>t</a:t>
            </a:r>
            <a:r>
              <a:rPr sz="2000" b="1" dirty="0">
                <a:solidFill>
                  <a:srgbClr val="002060"/>
                </a:solidFill>
                <a:latin typeface="Calibri"/>
                <a:cs typeface="Calibri"/>
              </a:rPr>
              <a:t>eme</a:t>
            </a:r>
            <a:r>
              <a:rPr sz="2000" b="1" spc="-20" dirty="0">
                <a:solidFill>
                  <a:srgbClr val="002060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002060"/>
                </a:solidFill>
                <a:latin typeface="Calibri"/>
                <a:cs typeface="Calibri"/>
              </a:rPr>
              <a:t>t</a:t>
            </a:r>
            <a:r>
              <a:rPr sz="2000" b="1" spc="-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2060"/>
                </a:solidFill>
                <a:latin typeface="Calibri"/>
                <a:cs typeface="Calibri"/>
              </a:rPr>
              <a:t>2;</a:t>
            </a:r>
            <a:endParaRPr sz="2000" dirty="0">
              <a:latin typeface="Calibri"/>
              <a:cs typeface="Calibri"/>
            </a:endParaRPr>
          </a:p>
          <a:p>
            <a:pPr marL="2563495">
              <a:lnSpc>
                <a:spcPct val="100000"/>
              </a:lnSpc>
              <a:spcBef>
                <a:spcPts val="600"/>
              </a:spcBef>
            </a:pPr>
            <a:r>
              <a:rPr sz="2000" b="1" dirty="0">
                <a:latin typeface="Calibri"/>
                <a:cs typeface="Calibri"/>
              </a:rPr>
              <a:t>…</a:t>
            </a:r>
            <a:r>
              <a:rPr sz="2000" b="1" spc="5" dirty="0">
                <a:latin typeface="Calibri"/>
                <a:cs typeface="Calibri"/>
              </a:rPr>
              <a:t>.</a:t>
            </a:r>
            <a:r>
              <a:rPr sz="2000" b="1" dirty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2106295">
              <a:lnSpc>
                <a:spcPct val="100000"/>
              </a:lnSpc>
              <a:spcBef>
                <a:spcPts val="600"/>
              </a:spcBef>
            </a:pPr>
            <a:r>
              <a:rPr sz="2000" b="1" dirty="0">
                <a:latin typeface="Calibri"/>
                <a:cs typeface="Calibri"/>
              </a:rPr>
              <a:t>}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12700" marR="83058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statements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w</a:t>
            </a:r>
            <a:r>
              <a:rPr sz="2000" i="1" spc="5" dirty="0">
                <a:latin typeface="Arial"/>
                <a:cs typeface="Arial"/>
              </a:rPr>
              <a:t>h</a:t>
            </a:r>
            <a:r>
              <a:rPr sz="2000" i="1" dirty="0">
                <a:latin typeface="Arial"/>
                <a:cs typeface="Arial"/>
              </a:rPr>
              <a:t>ile</a:t>
            </a:r>
            <a:r>
              <a:rPr sz="2000" i="1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loop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executed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bool</a:t>
            </a:r>
            <a:r>
              <a:rPr sz="2000" i="1" spc="5" dirty="0">
                <a:latin typeface="Arial"/>
                <a:cs typeface="Arial"/>
              </a:rPr>
              <a:t>e</a:t>
            </a:r>
            <a:r>
              <a:rPr sz="2000" i="1" dirty="0">
                <a:latin typeface="Arial"/>
                <a:cs typeface="Arial"/>
              </a:rPr>
              <a:t>an e</a:t>
            </a:r>
            <a:r>
              <a:rPr sz="2000" i="1" spc="5" dirty="0">
                <a:latin typeface="Arial"/>
                <a:cs typeface="Arial"/>
              </a:rPr>
              <a:t>x</a:t>
            </a:r>
            <a:r>
              <a:rPr sz="2000" i="1" dirty="0">
                <a:latin typeface="Arial"/>
                <a:cs typeface="Arial"/>
              </a:rPr>
              <a:t>p</a:t>
            </a:r>
            <a:r>
              <a:rPr sz="2000" i="1" spc="5" dirty="0">
                <a:latin typeface="Arial"/>
                <a:cs typeface="Arial"/>
              </a:rPr>
              <a:t>r</a:t>
            </a:r>
            <a:r>
              <a:rPr sz="2000" i="1" dirty="0">
                <a:latin typeface="Arial"/>
                <a:cs typeface="Arial"/>
              </a:rPr>
              <a:t>e</a:t>
            </a:r>
            <a:r>
              <a:rPr sz="2000" i="1" spc="5" dirty="0">
                <a:latin typeface="Arial"/>
                <a:cs typeface="Arial"/>
              </a:rPr>
              <a:t>s</a:t>
            </a:r>
            <a:r>
              <a:rPr sz="2000" i="1" spc="-10" dirty="0">
                <a:latin typeface="Arial"/>
                <a:cs typeface="Arial"/>
              </a:rPr>
              <a:t>s</a:t>
            </a:r>
            <a:r>
              <a:rPr sz="2000" i="1" dirty="0">
                <a:latin typeface="Arial"/>
                <a:cs typeface="Arial"/>
              </a:rPr>
              <a:t>ion</a:t>
            </a:r>
            <a:r>
              <a:rPr sz="2000" i="1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81958"/>
            <a:ext cx="905256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2085" algn="l">
              <a:lnSpc>
                <a:spcPct val="100000"/>
              </a:lnSpc>
            </a:pPr>
            <a:r>
              <a:rPr sz="3600" dirty="0"/>
              <a:t>I</a:t>
            </a:r>
            <a:r>
              <a:rPr sz="3600" spc="-10" dirty="0"/>
              <a:t>l</a:t>
            </a:r>
            <a:r>
              <a:rPr sz="3600" dirty="0"/>
              <a:t>lust</a:t>
            </a:r>
            <a:r>
              <a:rPr sz="3600" spc="-70" dirty="0"/>
              <a:t>r</a:t>
            </a:r>
            <a:r>
              <a:rPr sz="3600" dirty="0"/>
              <a:t>a</a:t>
            </a:r>
            <a:r>
              <a:rPr sz="3600" spc="-10" dirty="0"/>
              <a:t>t</a:t>
            </a:r>
            <a:r>
              <a:rPr sz="3600" dirty="0"/>
              <a:t>ion</a:t>
            </a:r>
            <a:r>
              <a:rPr sz="3600" spc="-30" dirty="0"/>
              <a:t> </a:t>
            </a:r>
            <a:r>
              <a:rPr sz="3600" dirty="0"/>
              <a:t>of</a:t>
            </a:r>
            <a:r>
              <a:rPr sz="3600" spc="-15" dirty="0"/>
              <a:t> </a:t>
            </a:r>
            <a:r>
              <a:rPr sz="3600" dirty="0"/>
              <a:t>a while s</a:t>
            </a:r>
            <a:r>
              <a:rPr sz="3600" spc="-10" dirty="0"/>
              <a:t>t</a:t>
            </a:r>
            <a:r>
              <a:rPr sz="3600" dirty="0"/>
              <a:t>a</a:t>
            </a:r>
            <a:r>
              <a:rPr sz="3600" spc="-10" dirty="0"/>
              <a:t>t</a:t>
            </a:r>
            <a:r>
              <a:rPr sz="3600" dirty="0"/>
              <a:t>ement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29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814827" y="2510028"/>
            <a:ext cx="2068195" cy="623570"/>
          </a:xfrm>
          <a:custGeom>
            <a:avLst/>
            <a:gdLst/>
            <a:ahLst/>
            <a:cxnLst/>
            <a:rect l="l" t="t" r="r" b="b"/>
            <a:pathLst>
              <a:path w="2068195" h="623569">
                <a:moveTo>
                  <a:pt x="2061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17219"/>
                </a:lnTo>
                <a:lnTo>
                  <a:pt x="1523" y="621791"/>
                </a:lnTo>
                <a:lnTo>
                  <a:pt x="4571" y="623315"/>
                </a:lnTo>
                <a:lnTo>
                  <a:pt x="2061971" y="623315"/>
                </a:lnTo>
                <a:lnTo>
                  <a:pt x="2066543" y="621791"/>
                </a:lnTo>
                <a:lnTo>
                  <a:pt x="2068067" y="617219"/>
                </a:lnTo>
                <a:lnTo>
                  <a:pt x="4572" y="617219"/>
                </a:lnTo>
                <a:lnTo>
                  <a:pt x="4572" y="4571"/>
                </a:lnTo>
                <a:lnTo>
                  <a:pt x="2068067" y="4571"/>
                </a:lnTo>
                <a:lnTo>
                  <a:pt x="2066543" y="1523"/>
                </a:lnTo>
                <a:lnTo>
                  <a:pt x="2061971" y="0"/>
                </a:lnTo>
                <a:close/>
              </a:path>
              <a:path w="2068195" h="623569">
                <a:moveTo>
                  <a:pt x="2061972" y="4571"/>
                </a:moveTo>
                <a:lnTo>
                  <a:pt x="2061972" y="617219"/>
                </a:lnTo>
                <a:lnTo>
                  <a:pt x="2068067" y="617219"/>
                </a:lnTo>
                <a:lnTo>
                  <a:pt x="2068067" y="4571"/>
                </a:lnTo>
                <a:lnTo>
                  <a:pt x="2061972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9400" y="2514600"/>
            <a:ext cx="2057399" cy="612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4827" y="2510028"/>
            <a:ext cx="2068195" cy="623570"/>
          </a:xfrm>
          <a:custGeom>
            <a:avLst/>
            <a:gdLst/>
            <a:ahLst/>
            <a:cxnLst/>
            <a:rect l="l" t="t" r="r" b="b"/>
            <a:pathLst>
              <a:path w="2068195" h="623569">
                <a:moveTo>
                  <a:pt x="2061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17219"/>
                </a:lnTo>
                <a:lnTo>
                  <a:pt x="1523" y="621791"/>
                </a:lnTo>
                <a:lnTo>
                  <a:pt x="4571" y="623315"/>
                </a:lnTo>
                <a:lnTo>
                  <a:pt x="2061971" y="623315"/>
                </a:lnTo>
                <a:lnTo>
                  <a:pt x="2066543" y="621791"/>
                </a:lnTo>
                <a:lnTo>
                  <a:pt x="2068067" y="617219"/>
                </a:lnTo>
                <a:lnTo>
                  <a:pt x="10667" y="617219"/>
                </a:lnTo>
                <a:lnTo>
                  <a:pt x="4571" y="612647"/>
                </a:lnTo>
                <a:lnTo>
                  <a:pt x="10667" y="612647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2068067" y="4571"/>
                </a:lnTo>
                <a:lnTo>
                  <a:pt x="2066543" y="1523"/>
                </a:lnTo>
                <a:lnTo>
                  <a:pt x="2061971" y="0"/>
                </a:lnTo>
                <a:close/>
              </a:path>
              <a:path w="2068195" h="623569">
                <a:moveTo>
                  <a:pt x="10667" y="612647"/>
                </a:moveTo>
                <a:lnTo>
                  <a:pt x="4571" y="612647"/>
                </a:lnTo>
                <a:lnTo>
                  <a:pt x="10667" y="617219"/>
                </a:lnTo>
                <a:lnTo>
                  <a:pt x="10667" y="612647"/>
                </a:lnTo>
                <a:close/>
              </a:path>
              <a:path w="2068195" h="623569">
                <a:moveTo>
                  <a:pt x="2057399" y="612647"/>
                </a:moveTo>
                <a:lnTo>
                  <a:pt x="10667" y="612647"/>
                </a:lnTo>
                <a:lnTo>
                  <a:pt x="10667" y="617219"/>
                </a:lnTo>
                <a:lnTo>
                  <a:pt x="2057399" y="617219"/>
                </a:lnTo>
                <a:lnTo>
                  <a:pt x="2057399" y="612647"/>
                </a:lnTo>
                <a:close/>
              </a:path>
              <a:path w="2068195" h="623569">
                <a:moveTo>
                  <a:pt x="2057399" y="4571"/>
                </a:moveTo>
                <a:lnTo>
                  <a:pt x="2057399" y="617219"/>
                </a:lnTo>
                <a:lnTo>
                  <a:pt x="2061971" y="612647"/>
                </a:lnTo>
                <a:lnTo>
                  <a:pt x="2068067" y="612647"/>
                </a:lnTo>
                <a:lnTo>
                  <a:pt x="2068067" y="10667"/>
                </a:lnTo>
                <a:lnTo>
                  <a:pt x="2061971" y="10667"/>
                </a:lnTo>
                <a:lnTo>
                  <a:pt x="2057399" y="4571"/>
                </a:lnTo>
                <a:close/>
              </a:path>
              <a:path w="2068195" h="623569">
                <a:moveTo>
                  <a:pt x="2068067" y="612647"/>
                </a:moveTo>
                <a:lnTo>
                  <a:pt x="2061971" y="612647"/>
                </a:lnTo>
                <a:lnTo>
                  <a:pt x="2057399" y="617219"/>
                </a:lnTo>
                <a:lnTo>
                  <a:pt x="2068067" y="617219"/>
                </a:lnTo>
                <a:lnTo>
                  <a:pt x="2068067" y="612647"/>
                </a:lnTo>
                <a:close/>
              </a:path>
              <a:path w="2068195" h="623569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2068195" h="623569">
                <a:moveTo>
                  <a:pt x="20573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2057399" y="10667"/>
                </a:lnTo>
                <a:lnTo>
                  <a:pt x="2057399" y="4571"/>
                </a:lnTo>
                <a:close/>
              </a:path>
              <a:path w="2068195" h="623569">
                <a:moveTo>
                  <a:pt x="2068067" y="4571"/>
                </a:moveTo>
                <a:lnTo>
                  <a:pt x="2057399" y="4571"/>
                </a:lnTo>
                <a:lnTo>
                  <a:pt x="2061971" y="10667"/>
                </a:lnTo>
                <a:lnTo>
                  <a:pt x="2068067" y="10667"/>
                </a:lnTo>
                <a:lnTo>
                  <a:pt x="2068067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36826" y="2712893"/>
            <a:ext cx="16243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W</a:t>
            </a:r>
            <a:r>
              <a:rPr sz="1800" b="1" spc="5" dirty="0">
                <a:latin typeface="Calibri"/>
                <a:cs typeface="Calibri"/>
              </a:rPr>
              <a:t>h</a:t>
            </a:r>
            <a:r>
              <a:rPr sz="1800" b="1" dirty="0">
                <a:latin typeface="Calibri"/>
                <a:cs typeface="Calibri"/>
              </a:rPr>
              <a:t>il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(</a:t>
            </a:r>
            <a:r>
              <a:rPr sz="1800" b="1" spc="-10" dirty="0">
                <a:latin typeface="Calibri"/>
                <a:cs typeface="Calibri"/>
              </a:rPr>
              <a:t>co</a:t>
            </a:r>
            <a:r>
              <a:rPr sz="1800" b="1" dirty="0">
                <a:latin typeface="Calibri"/>
                <a:cs typeface="Calibri"/>
              </a:rPr>
              <a:t>nd</a:t>
            </a:r>
            <a:r>
              <a:rPr sz="1800" b="1" spc="-15" dirty="0">
                <a:latin typeface="Calibri"/>
                <a:cs typeface="Calibri"/>
              </a:rPr>
              <a:t>i</a:t>
            </a:r>
            <a:r>
              <a:rPr sz="1800" b="1" dirty="0">
                <a:latin typeface="Calibri"/>
                <a:cs typeface="Calibri"/>
              </a:rPr>
              <a:t>ti</a:t>
            </a:r>
            <a:r>
              <a:rPr sz="1800" b="1" spc="-10" dirty="0">
                <a:latin typeface="Calibri"/>
                <a:cs typeface="Calibri"/>
              </a:rPr>
              <a:t>on</a:t>
            </a:r>
            <a:r>
              <a:rPr sz="1800" b="1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63595" y="3581400"/>
            <a:ext cx="1981199" cy="3047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41893" y="3578352"/>
            <a:ext cx="1226185" cy="306705"/>
          </a:xfrm>
          <a:custGeom>
            <a:avLst/>
            <a:gdLst/>
            <a:ahLst/>
            <a:cxnLst/>
            <a:rect l="l" t="t" r="r" b="b"/>
            <a:pathLst>
              <a:path w="1226185" h="306704">
                <a:moveTo>
                  <a:pt x="615349" y="0"/>
                </a:moveTo>
                <a:lnTo>
                  <a:pt x="610777" y="0"/>
                </a:lnTo>
                <a:lnTo>
                  <a:pt x="0" y="306328"/>
                </a:lnTo>
                <a:lnTo>
                  <a:pt x="8798" y="306323"/>
                </a:lnTo>
                <a:lnTo>
                  <a:pt x="149006" y="236219"/>
                </a:lnTo>
                <a:lnTo>
                  <a:pt x="150530" y="234695"/>
                </a:lnTo>
                <a:lnTo>
                  <a:pt x="610778" y="4571"/>
                </a:lnTo>
                <a:lnTo>
                  <a:pt x="624465" y="4571"/>
                </a:lnTo>
                <a:lnTo>
                  <a:pt x="615349" y="0"/>
                </a:lnTo>
                <a:close/>
              </a:path>
              <a:path w="1226185" h="306704">
                <a:moveTo>
                  <a:pt x="624465" y="4571"/>
                </a:moveTo>
                <a:lnTo>
                  <a:pt x="616874" y="4571"/>
                </a:lnTo>
                <a:lnTo>
                  <a:pt x="644306" y="18287"/>
                </a:lnTo>
                <a:lnTo>
                  <a:pt x="645830" y="19811"/>
                </a:lnTo>
                <a:lnTo>
                  <a:pt x="1139606" y="266699"/>
                </a:lnTo>
                <a:lnTo>
                  <a:pt x="1141130" y="268223"/>
                </a:lnTo>
                <a:lnTo>
                  <a:pt x="1217330" y="306323"/>
                </a:lnTo>
                <a:lnTo>
                  <a:pt x="1226123" y="306326"/>
                </a:lnTo>
                <a:lnTo>
                  <a:pt x="624465" y="4571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63595" y="3581400"/>
            <a:ext cx="1981199" cy="3047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38864" y="3578352"/>
            <a:ext cx="1232535" cy="307975"/>
          </a:xfrm>
          <a:custGeom>
            <a:avLst/>
            <a:gdLst/>
            <a:ahLst/>
            <a:cxnLst/>
            <a:rect l="l" t="t" r="r" b="b"/>
            <a:pathLst>
              <a:path w="1232535" h="307975">
                <a:moveTo>
                  <a:pt x="618378" y="0"/>
                </a:moveTo>
                <a:lnTo>
                  <a:pt x="613806" y="0"/>
                </a:lnTo>
                <a:lnTo>
                  <a:pt x="0" y="307847"/>
                </a:lnTo>
                <a:lnTo>
                  <a:pt x="19765" y="307847"/>
                </a:lnTo>
                <a:lnTo>
                  <a:pt x="616092" y="8766"/>
                </a:lnTo>
                <a:lnTo>
                  <a:pt x="613806" y="7619"/>
                </a:lnTo>
                <a:lnTo>
                  <a:pt x="633572" y="7619"/>
                </a:lnTo>
                <a:lnTo>
                  <a:pt x="618378" y="0"/>
                </a:lnTo>
                <a:close/>
              </a:path>
              <a:path w="1232535" h="307975">
                <a:moveTo>
                  <a:pt x="633572" y="7619"/>
                </a:moveTo>
                <a:lnTo>
                  <a:pt x="618378" y="7619"/>
                </a:lnTo>
                <a:lnTo>
                  <a:pt x="616092" y="8766"/>
                </a:lnTo>
                <a:lnTo>
                  <a:pt x="1212420" y="307847"/>
                </a:lnTo>
                <a:lnTo>
                  <a:pt x="1232185" y="307847"/>
                </a:lnTo>
                <a:lnTo>
                  <a:pt x="633572" y="7619"/>
                </a:lnTo>
                <a:close/>
              </a:path>
              <a:path w="1232535" h="307975">
                <a:moveTo>
                  <a:pt x="618378" y="7619"/>
                </a:moveTo>
                <a:lnTo>
                  <a:pt x="613806" y="7619"/>
                </a:lnTo>
                <a:lnTo>
                  <a:pt x="616092" y="8766"/>
                </a:lnTo>
                <a:lnTo>
                  <a:pt x="618378" y="7619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62827" y="3773423"/>
            <a:ext cx="1763395" cy="113030"/>
          </a:xfrm>
          <a:custGeom>
            <a:avLst/>
            <a:gdLst/>
            <a:ahLst/>
            <a:cxnLst/>
            <a:rect l="l" t="t" r="r" b="b"/>
            <a:pathLst>
              <a:path w="1763395" h="113029">
                <a:moveTo>
                  <a:pt x="1757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12775"/>
                </a:lnTo>
                <a:lnTo>
                  <a:pt x="4572" y="112775"/>
                </a:lnTo>
                <a:lnTo>
                  <a:pt x="4572" y="4571"/>
                </a:lnTo>
                <a:lnTo>
                  <a:pt x="1763267" y="4571"/>
                </a:lnTo>
                <a:lnTo>
                  <a:pt x="1761743" y="1523"/>
                </a:lnTo>
                <a:lnTo>
                  <a:pt x="1757171" y="0"/>
                </a:lnTo>
                <a:close/>
              </a:path>
              <a:path w="1763395" h="113029">
                <a:moveTo>
                  <a:pt x="1757172" y="4571"/>
                </a:moveTo>
                <a:lnTo>
                  <a:pt x="1757172" y="112775"/>
                </a:lnTo>
                <a:lnTo>
                  <a:pt x="1763267" y="112775"/>
                </a:lnTo>
                <a:lnTo>
                  <a:pt x="1763267" y="4571"/>
                </a:lnTo>
                <a:lnTo>
                  <a:pt x="1757172" y="4571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67400" y="3777996"/>
            <a:ext cx="1752599" cy="1082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62827" y="3773423"/>
            <a:ext cx="1763395" cy="113030"/>
          </a:xfrm>
          <a:custGeom>
            <a:avLst/>
            <a:gdLst/>
            <a:ahLst/>
            <a:cxnLst/>
            <a:rect l="l" t="t" r="r" b="b"/>
            <a:pathLst>
              <a:path w="1763395" h="113029">
                <a:moveTo>
                  <a:pt x="1757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12775"/>
                </a:lnTo>
                <a:lnTo>
                  <a:pt x="10667" y="112775"/>
                </a:lnTo>
                <a:lnTo>
                  <a:pt x="10667" y="9143"/>
                </a:lnTo>
                <a:lnTo>
                  <a:pt x="4571" y="9143"/>
                </a:lnTo>
                <a:lnTo>
                  <a:pt x="10667" y="4571"/>
                </a:lnTo>
                <a:lnTo>
                  <a:pt x="1763267" y="4571"/>
                </a:lnTo>
                <a:lnTo>
                  <a:pt x="1761743" y="1523"/>
                </a:lnTo>
                <a:lnTo>
                  <a:pt x="1757171" y="0"/>
                </a:lnTo>
                <a:close/>
              </a:path>
              <a:path w="1763395" h="113029">
                <a:moveTo>
                  <a:pt x="1752599" y="4571"/>
                </a:moveTo>
                <a:lnTo>
                  <a:pt x="1752599" y="112775"/>
                </a:lnTo>
                <a:lnTo>
                  <a:pt x="1763267" y="112775"/>
                </a:lnTo>
                <a:lnTo>
                  <a:pt x="1763267" y="9143"/>
                </a:lnTo>
                <a:lnTo>
                  <a:pt x="1757171" y="9143"/>
                </a:lnTo>
                <a:lnTo>
                  <a:pt x="1752599" y="4571"/>
                </a:lnTo>
                <a:close/>
              </a:path>
              <a:path w="1763395" h="113029">
                <a:moveTo>
                  <a:pt x="10667" y="4571"/>
                </a:moveTo>
                <a:lnTo>
                  <a:pt x="4571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1763395" h="113029">
                <a:moveTo>
                  <a:pt x="1752599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1752599" y="9143"/>
                </a:lnTo>
                <a:lnTo>
                  <a:pt x="1752599" y="4571"/>
                </a:lnTo>
                <a:close/>
              </a:path>
              <a:path w="1763395" h="113029">
                <a:moveTo>
                  <a:pt x="1763267" y="4571"/>
                </a:moveTo>
                <a:lnTo>
                  <a:pt x="1752599" y="4571"/>
                </a:lnTo>
                <a:lnTo>
                  <a:pt x="1757171" y="9143"/>
                </a:lnTo>
                <a:lnTo>
                  <a:pt x="1763267" y="9143"/>
                </a:lnTo>
                <a:lnTo>
                  <a:pt x="1763267" y="4571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05427" y="3127248"/>
            <a:ext cx="97790" cy="455930"/>
          </a:xfrm>
          <a:custGeom>
            <a:avLst/>
            <a:gdLst/>
            <a:ahLst/>
            <a:cxnLst/>
            <a:rect l="l" t="t" r="r" b="b"/>
            <a:pathLst>
              <a:path w="97789" h="455929">
                <a:moveTo>
                  <a:pt x="4571" y="365759"/>
                </a:moveTo>
                <a:lnTo>
                  <a:pt x="1523" y="365759"/>
                </a:lnTo>
                <a:lnTo>
                  <a:pt x="0" y="368807"/>
                </a:lnTo>
                <a:lnTo>
                  <a:pt x="0" y="371855"/>
                </a:lnTo>
                <a:lnTo>
                  <a:pt x="50291" y="455675"/>
                </a:lnTo>
                <a:lnTo>
                  <a:pt x="56197" y="445007"/>
                </a:lnTo>
                <a:lnTo>
                  <a:pt x="44195" y="445007"/>
                </a:lnTo>
                <a:lnTo>
                  <a:pt x="43960" y="427850"/>
                </a:lnTo>
                <a:lnTo>
                  <a:pt x="7619" y="367283"/>
                </a:lnTo>
                <a:lnTo>
                  <a:pt x="4571" y="365759"/>
                </a:lnTo>
                <a:close/>
              </a:path>
              <a:path w="97789" h="455929">
                <a:moveTo>
                  <a:pt x="43960" y="427850"/>
                </a:moveTo>
                <a:lnTo>
                  <a:pt x="44195" y="445007"/>
                </a:lnTo>
                <a:lnTo>
                  <a:pt x="54863" y="445007"/>
                </a:lnTo>
                <a:lnTo>
                  <a:pt x="54843" y="443483"/>
                </a:lnTo>
                <a:lnTo>
                  <a:pt x="45719" y="443483"/>
                </a:lnTo>
                <a:lnTo>
                  <a:pt x="49360" y="436852"/>
                </a:lnTo>
                <a:lnTo>
                  <a:pt x="43960" y="427850"/>
                </a:lnTo>
                <a:close/>
              </a:path>
              <a:path w="97789" h="455929">
                <a:moveTo>
                  <a:pt x="94487" y="364235"/>
                </a:moveTo>
                <a:lnTo>
                  <a:pt x="91439" y="364235"/>
                </a:lnTo>
                <a:lnTo>
                  <a:pt x="88391" y="365759"/>
                </a:lnTo>
                <a:lnTo>
                  <a:pt x="54621" y="427271"/>
                </a:lnTo>
                <a:lnTo>
                  <a:pt x="54863" y="445007"/>
                </a:lnTo>
                <a:lnTo>
                  <a:pt x="56197" y="445007"/>
                </a:lnTo>
                <a:lnTo>
                  <a:pt x="97535" y="370331"/>
                </a:lnTo>
                <a:lnTo>
                  <a:pt x="97535" y="367283"/>
                </a:lnTo>
                <a:lnTo>
                  <a:pt x="94487" y="364235"/>
                </a:lnTo>
                <a:close/>
              </a:path>
              <a:path w="97789" h="455929">
                <a:moveTo>
                  <a:pt x="49360" y="436852"/>
                </a:moveTo>
                <a:lnTo>
                  <a:pt x="45719" y="443483"/>
                </a:lnTo>
                <a:lnTo>
                  <a:pt x="53339" y="443483"/>
                </a:lnTo>
                <a:lnTo>
                  <a:pt x="49360" y="436852"/>
                </a:lnTo>
                <a:close/>
              </a:path>
              <a:path w="97789" h="455929">
                <a:moveTo>
                  <a:pt x="54621" y="427271"/>
                </a:moveTo>
                <a:lnTo>
                  <a:pt x="49360" y="436852"/>
                </a:lnTo>
                <a:lnTo>
                  <a:pt x="53339" y="443483"/>
                </a:lnTo>
                <a:lnTo>
                  <a:pt x="54843" y="443483"/>
                </a:lnTo>
                <a:lnTo>
                  <a:pt x="54621" y="427271"/>
                </a:lnTo>
                <a:close/>
              </a:path>
              <a:path w="97789" h="455929">
                <a:moveTo>
                  <a:pt x="48767" y="0"/>
                </a:moveTo>
                <a:lnTo>
                  <a:pt x="38099" y="1523"/>
                </a:lnTo>
                <a:lnTo>
                  <a:pt x="43960" y="427850"/>
                </a:lnTo>
                <a:lnTo>
                  <a:pt x="49360" y="436852"/>
                </a:lnTo>
                <a:lnTo>
                  <a:pt x="54621" y="427271"/>
                </a:lnTo>
                <a:lnTo>
                  <a:pt x="48767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76855" y="2772156"/>
            <a:ext cx="544195" cy="1114425"/>
          </a:xfrm>
          <a:custGeom>
            <a:avLst/>
            <a:gdLst/>
            <a:ahLst/>
            <a:cxnLst/>
            <a:rect l="l" t="t" r="r" b="b"/>
            <a:pathLst>
              <a:path w="544194" h="1114425">
                <a:moveTo>
                  <a:pt x="516110" y="44195"/>
                </a:moveTo>
                <a:lnTo>
                  <a:pt x="4571" y="44195"/>
                </a:lnTo>
                <a:lnTo>
                  <a:pt x="1523" y="45719"/>
                </a:lnTo>
                <a:lnTo>
                  <a:pt x="0" y="48767"/>
                </a:lnTo>
                <a:lnTo>
                  <a:pt x="0" y="1114043"/>
                </a:lnTo>
                <a:lnTo>
                  <a:pt x="9143" y="1114043"/>
                </a:lnTo>
                <a:lnTo>
                  <a:pt x="9143" y="54863"/>
                </a:lnTo>
                <a:lnTo>
                  <a:pt x="4571" y="54863"/>
                </a:lnTo>
                <a:lnTo>
                  <a:pt x="9143" y="48767"/>
                </a:lnTo>
                <a:lnTo>
                  <a:pt x="523993" y="48767"/>
                </a:lnTo>
                <a:lnTo>
                  <a:pt x="516110" y="44195"/>
                </a:lnTo>
                <a:close/>
              </a:path>
              <a:path w="544194" h="1114425">
                <a:moveTo>
                  <a:pt x="525307" y="49529"/>
                </a:moveTo>
                <a:lnTo>
                  <a:pt x="455675" y="89915"/>
                </a:lnTo>
                <a:lnTo>
                  <a:pt x="452627" y="92963"/>
                </a:lnTo>
                <a:lnTo>
                  <a:pt x="455675" y="99059"/>
                </a:lnTo>
                <a:lnTo>
                  <a:pt x="460247" y="97535"/>
                </a:lnTo>
                <a:lnTo>
                  <a:pt x="533590" y="54863"/>
                </a:lnTo>
                <a:lnTo>
                  <a:pt x="533399" y="54863"/>
                </a:lnTo>
                <a:lnTo>
                  <a:pt x="533399" y="53339"/>
                </a:lnTo>
                <a:lnTo>
                  <a:pt x="531875" y="53339"/>
                </a:lnTo>
                <a:lnTo>
                  <a:pt x="525307" y="49529"/>
                </a:lnTo>
                <a:close/>
              </a:path>
              <a:path w="544194" h="1114425">
                <a:moveTo>
                  <a:pt x="9143" y="48767"/>
                </a:moveTo>
                <a:lnTo>
                  <a:pt x="4571" y="54863"/>
                </a:lnTo>
                <a:lnTo>
                  <a:pt x="9143" y="54863"/>
                </a:lnTo>
                <a:lnTo>
                  <a:pt x="9143" y="48767"/>
                </a:lnTo>
                <a:close/>
              </a:path>
              <a:path w="544194" h="1114425">
                <a:moveTo>
                  <a:pt x="523993" y="48767"/>
                </a:moveTo>
                <a:lnTo>
                  <a:pt x="9143" y="48767"/>
                </a:lnTo>
                <a:lnTo>
                  <a:pt x="9143" y="54863"/>
                </a:lnTo>
                <a:lnTo>
                  <a:pt x="516110" y="54863"/>
                </a:lnTo>
                <a:lnTo>
                  <a:pt x="525307" y="49529"/>
                </a:lnTo>
                <a:lnTo>
                  <a:pt x="523993" y="48767"/>
                </a:lnTo>
                <a:close/>
              </a:path>
              <a:path w="544194" h="1114425">
                <a:moveTo>
                  <a:pt x="535956" y="44195"/>
                </a:moveTo>
                <a:lnTo>
                  <a:pt x="533399" y="44195"/>
                </a:lnTo>
                <a:lnTo>
                  <a:pt x="533399" y="54863"/>
                </a:lnTo>
                <a:lnTo>
                  <a:pt x="533590" y="54863"/>
                </a:lnTo>
                <a:lnTo>
                  <a:pt x="544067" y="48767"/>
                </a:lnTo>
                <a:lnTo>
                  <a:pt x="535956" y="44195"/>
                </a:lnTo>
                <a:close/>
              </a:path>
              <a:path w="544194" h="1114425">
                <a:moveTo>
                  <a:pt x="531875" y="45719"/>
                </a:moveTo>
                <a:lnTo>
                  <a:pt x="525307" y="49529"/>
                </a:lnTo>
                <a:lnTo>
                  <a:pt x="531875" y="53339"/>
                </a:lnTo>
                <a:lnTo>
                  <a:pt x="531875" y="45719"/>
                </a:lnTo>
                <a:close/>
              </a:path>
              <a:path w="544194" h="1114425">
                <a:moveTo>
                  <a:pt x="533399" y="45719"/>
                </a:moveTo>
                <a:lnTo>
                  <a:pt x="531875" y="45719"/>
                </a:lnTo>
                <a:lnTo>
                  <a:pt x="531875" y="53339"/>
                </a:lnTo>
                <a:lnTo>
                  <a:pt x="533399" y="53339"/>
                </a:lnTo>
                <a:lnTo>
                  <a:pt x="533399" y="45719"/>
                </a:lnTo>
                <a:close/>
              </a:path>
              <a:path w="544194" h="1114425">
                <a:moveTo>
                  <a:pt x="455675" y="0"/>
                </a:moveTo>
                <a:lnTo>
                  <a:pt x="452627" y="6095"/>
                </a:lnTo>
                <a:lnTo>
                  <a:pt x="455675" y="9143"/>
                </a:lnTo>
                <a:lnTo>
                  <a:pt x="525307" y="49529"/>
                </a:lnTo>
                <a:lnTo>
                  <a:pt x="531875" y="45719"/>
                </a:lnTo>
                <a:lnTo>
                  <a:pt x="533399" y="45719"/>
                </a:lnTo>
                <a:lnTo>
                  <a:pt x="533399" y="44195"/>
                </a:lnTo>
                <a:lnTo>
                  <a:pt x="535956" y="44195"/>
                </a:lnTo>
                <a:lnTo>
                  <a:pt x="460247" y="1523"/>
                </a:lnTo>
                <a:lnTo>
                  <a:pt x="455675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3595" y="3886200"/>
            <a:ext cx="1981199" cy="6888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59023" y="3886200"/>
            <a:ext cx="1991995" cy="693420"/>
          </a:xfrm>
          <a:custGeom>
            <a:avLst/>
            <a:gdLst/>
            <a:ahLst/>
            <a:cxnLst/>
            <a:rect l="l" t="t" r="r" b="b"/>
            <a:pathLst>
              <a:path w="1991995" h="693420">
                <a:moveTo>
                  <a:pt x="388620" y="0"/>
                </a:moveTo>
                <a:lnTo>
                  <a:pt x="379841" y="0"/>
                </a:lnTo>
                <a:lnTo>
                  <a:pt x="3047" y="188976"/>
                </a:lnTo>
                <a:lnTo>
                  <a:pt x="0" y="192024"/>
                </a:lnTo>
                <a:lnTo>
                  <a:pt x="3047" y="196596"/>
                </a:lnTo>
                <a:lnTo>
                  <a:pt x="993647" y="693420"/>
                </a:lnTo>
                <a:lnTo>
                  <a:pt x="998219" y="693420"/>
                </a:lnTo>
                <a:lnTo>
                  <a:pt x="1007336" y="688848"/>
                </a:lnTo>
                <a:lnTo>
                  <a:pt x="993648" y="688848"/>
                </a:lnTo>
                <a:lnTo>
                  <a:pt x="993648" y="687324"/>
                </a:lnTo>
                <a:lnTo>
                  <a:pt x="533400" y="457200"/>
                </a:lnTo>
                <a:lnTo>
                  <a:pt x="531876" y="455676"/>
                </a:lnTo>
                <a:lnTo>
                  <a:pt x="38100" y="208788"/>
                </a:lnTo>
                <a:lnTo>
                  <a:pt x="36576" y="207264"/>
                </a:lnTo>
                <a:lnTo>
                  <a:pt x="15240" y="196596"/>
                </a:lnTo>
                <a:lnTo>
                  <a:pt x="7619" y="196596"/>
                </a:lnTo>
                <a:lnTo>
                  <a:pt x="7619" y="192785"/>
                </a:lnTo>
                <a:lnTo>
                  <a:pt x="6096" y="192024"/>
                </a:lnTo>
                <a:lnTo>
                  <a:pt x="7619" y="191262"/>
                </a:lnTo>
                <a:lnTo>
                  <a:pt x="7619" y="188976"/>
                </a:lnTo>
                <a:lnTo>
                  <a:pt x="12191" y="188976"/>
                </a:lnTo>
                <a:lnTo>
                  <a:pt x="36576" y="176784"/>
                </a:lnTo>
                <a:lnTo>
                  <a:pt x="38100" y="175260"/>
                </a:lnTo>
                <a:lnTo>
                  <a:pt x="388620" y="0"/>
                </a:lnTo>
                <a:close/>
              </a:path>
              <a:path w="1991995" h="693420">
                <a:moveTo>
                  <a:pt x="1981204" y="195069"/>
                </a:moveTo>
                <a:lnTo>
                  <a:pt x="1524000" y="423672"/>
                </a:lnTo>
                <a:lnTo>
                  <a:pt x="1522476" y="425196"/>
                </a:lnTo>
                <a:lnTo>
                  <a:pt x="1028700" y="672084"/>
                </a:lnTo>
                <a:lnTo>
                  <a:pt x="1027176" y="673608"/>
                </a:lnTo>
                <a:lnTo>
                  <a:pt x="999744" y="687324"/>
                </a:lnTo>
                <a:lnTo>
                  <a:pt x="993648" y="688848"/>
                </a:lnTo>
                <a:lnTo>
                  <a:pt x="1007336" y="688848"/>
                </a:lnTo>
                <a:lnTo>
                  <a:pt x="1988819" y="196596"/>
                </a:lnTo>
                <a:lnTo>
                  <a:pt x="1984247" y="196596"/>
                </a:lnTo>
                <a:lnTo>
                  <a:pt x="1981204" y="195069"/>
                </a:lnTo>
                <a:close/>
              </a:path>
              <a:path w="1991995" h="693420">
                <a:moveTo>
                  <a:pt x="7619" y="192785"/>
                </a:moveTo>
                <a:lnTo>
                  <a:pt x="7619" y="196596"/>
                </a:lnTo>
                <a:lnTo>
                  <a:pt x="11424" y="194688"/>
                </a:lnTo>
                <a:lnTo>
                  <a:pt x="7619" y="192785"/>
                </a:lnTo>
                <a:close/>
              </a:path>
              <a:path w="1991995" h="693420">
                <a:moveTo>
                  <a:pt x="11424" y="194688"/>
                </a:moveTo>
                <a:lnTo>
                  <a:pt x="7619" y="196596"/>
                </a:lnTo>
                <a:lnTo>
                  <a:pt x="15240" y="196596"/>
                </a:lnTo>
                <a:lnTo>
                  <a:pt x="11424" y="194688"/>
                </a:lnTo>
                <a:close/>
              </a:path>
              <a:path w="1991995" h="693420">
                <a:moveTo>
                  <a:pt x="1984247" y="193548"/>
                </a:moveTo>
                <a:lnTo>
                  <a:pt x="1981204" y="195069"/>
                </a:lnTo>
                <a:lnTo>
                  <a:pt x="1984247" y="196596"/>
                </a:lnTo>
                <a:lnTo>
                  <a:pt x="1984247" y="193548"/>
                </a:lnTo>
                <a:close/>
              </a:path>
              <a:path w="1991995" h="693420">
                <a:moveTo>
                  <a:pt x="1988819" y="188976"/>
                </a:moveTo>
                <a:lnTo>
                  <a:pt x="1984247" y="188976"/>
                </a:lnTo>
                <a:lnTo>
                  <a:pt x="1984247" y="190499"/>
                </a:lnTo>
                <a:lnTo>
                  <a:pt x="1987296" y="192024"/>
                </a:lnTo>
                <a:lnTo>
                  <a:pt x="1984247" y="193548"/>
                </a:lnTo>
                <a:lnTo>
                  <a:pt x="1984247" y="196596"/>
                </a:lnTo>
                <a:lnTo>
                  <a:pt x="1988819" y="196596"/>
                </a:lnTo>
                <a:lnTo>
                  <a:pt x="1991867" y="192024"/>
                </a:lnTo>
                <a:lnTo>
                  <a:pt x="1988819" y="188976"/>
                </a:lnTo>
                <a:close/>
              </a:path>
              <a:path w="1991995" h="693420">
                <a:moveTo>
                  <a:pt x="7619" y="188976"/>
                </a:moveTo>
                <a:lnTo>
                  <a:pt x="7619" y="191262"/>
                </a:lnTo>
                <a:lnTo>
                  <a:pt x="9902" y="190120"/>
                </a:lnTo>
                <a:lnTo>
                  <a:pt x="7619" y="188976"/>
                </a:lnTo>
                <a:close/>
              </a:path>
              <a:path w="1991995" h="693420">
                <a:moveTo>
                  <a:pt x="1984247" y="188976"/>
                </a:moveTo>
                <a:lnTo>
                  <a:pt x="1982726" y="189739"/>
                </a:lnTo>
                <a:lnTo>
                  <a:pt x="1984247" y="190499"/>
                </a:lnTo>
                <a:lnTo>
                  <a:pt x="1984247" y="188976"/>
                </a:lnTo>
                <a:close/>
              </a:path>
              <a:path w="1991995" h="693420">
                <a:moveTo>
                  <a:pt x="12191" y="188976"/>
                </a:moveTo>
                <a:lnTo>
                  <a:pt x="7619" y="188976"/>
                </a:lnTo>
                <a:lnTo>
                  <a:pt x="9902" y="190120"/>
                </a:lnTo>
                <a:lnTo>
                  <a:pt x="12191" y="188976"/>
                </a:lnTo>
                <a:close/>
              </a:path>
              <a:path w="1991995" h="693420">
                <a:moveTo>
                  <a:pt x="1612026" y="0"/>
                </a:moveTo>
                <a:lnTo>
                  <a:pt x="1603248" y="0"/>
                </a:lnTo>
                <a:lnTo>
                  <a:pt x="1982726" y="189739"/>
                </a:lnTo>
                <a:lnTo>
                  <a:pt x="1984247" y="188976"/>
                </a:lnTo>
                <a:lnTo>
                  <a:pt x="1988819" y="188976"/>
                </a:lnTo>
                <a:lnTo>
                  <a:pt x="1612026" y="0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63595" y="3886200"/>
            <a:ext cx="1981199" cy="6888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59023" y="3886200"/>
            <a:ext cx="1991995" cy="693420"/>
          </a:xfrm>
          <a:custGeom>
            <a:avLst/>
            <a:gdLst/>
            <a:ahLst/>
            <a:cxnLst/>
            <a:rect l="l" t="t" r="r" b="b"/>
            <a:pathLst>
              <a:path w="1991995" h="693420">
                <a:moveTo>
                  <a:pt x="399606" y="0"/>
                </a:moveTo>
                <a:lnTo>
                  <a:pt x="379841" y="0"/>
                </a:lnTo>
                <a:lnTo>
                  <a:pt x="3047" y="188976"/>
                </a:lnTo>
                <a:lnTo>
                  <a:pt x="0" y="192024"/>
                </a:lnTo>
                <a:lnTo>
                  <a:pt x="3047" y="196596"/>
                </a:lnTo>
                <a:lnTo>
                  <a:pt x="993647" y="693420"/>
                </a:lnTo>
                <a:lnTo>
                  <a:pt x="998219" y="693420"/>
                </a:lnTo>
                <a:lnTo>
                  <a:pt x="1013413" y="685800"/>
                </a:lnTo>
                <a:lnTo>
                  <a:pt x="993647" y="685800"/>
                </a:lnTo>
                <a:lnTo>
                  <a:pt x="995933" y="684653"/>
                </a:lnTo>
                <a:lnTo>
                  <a:pt x="22813" y="196596"/>
                </a:lnTo>
                <a:lnTo>
                  <a:pt x="7619" y="196596"/>
                </a:lnTo>
                <a:lnTo>
                  <a:pt x="7619" y="188976"/>
                </a:lnTo>
                <a:lnTo>
                  <a:pt x="22813" y="188976"/>
                </a:lnTo>
                <a:lnTo>
                  <a:pt x="399606" y="0"/>
                </a:lnTo>
                <a:close/>
              </a:path>
              <a:path w="1991995" h="693420">
                <a:moveTo>
                  <a:pt x="995933" y="684653"/>
                </a:moveTo>
                <a:lnTo>
                  <a:pt x="993647" y="685800"/>
                </a:lnTo>
                <a:lnTo>
                  <a:pt x="998219" y="685800"/>
                </a:lnTo>
                <a:lnTo>
                  <a:pt x="995933" y="684653"/>
                </a:lnTo>
                <a:close/>
              </a:path>
              <a:path w="1991995" h="693420">
                <a:moveTo>
                  <a:pt x="1976651" y="192786"/>
                </a:moveTo>
                <a:lnTo>
                  <a:pt x="995933" y="684653"/>
                </a:lnTo>
                <a:lnTo>
                  <a:pt x="998219" y="685800"/>
                </a:lnTo>
                <a:lnTo>
                  <a:pt x="1013413" y="685800"/>
                </a:lnTo>
                <a:lnTo>
                  <a:pt x="1988819" y="196596"/>
                </a:lnTo>
                <a:lnTo>
                  <a:pt x="1984247" y="196596"/>
                </a:lnTo>
                <a:lnTo>
                  <a:pt x="1976651" y="192786"/>
                </a:lnTo>
                <a:close/>
              </a:path>
              <a:path w="1991995" h="693420">
                <a:moveTo>
                  <a:pt x="7619" y="188976"/>
                </a:moveTo>
                <a:lnTo>
                  <a:pt x="7619" y="196596"/>
                </a:lnTo>
                <a:lnTo>
                  <a:pt x="15216" y="192786"/>
                </a:lnTo>
                <a:lnTo>
                  <a:pt x="7619" y="188976"/>
                </a:lnTo>
                <a:close/>
              </a:path>
              <a:path w="1991995" h="693420">
                <a:moveTo>
                  <a:pt x="15216" y="192786"/>
                </a:moveTo>
                <a:lnTo>
                  <a:pt x="7619" y="196596"/>
                </a:lnTo>
                <a:lnTo>
                  <a:pt x="22813" y="196596"/>
                </a:lnTo>
                <a:lnTo>
                  <a:pt x="15216" y="192786"/>
                </a:lnTo>
                <a:close/>
              </a:path>
              <a:path w="1991995" h="693420">
                <a:moveTo>
                  <a:pt x="1984247" y="188976"/>
                </a:moveTo>
                <a:lnTo>
                  <a:pt x="1976651" y="192786"/>
                </a:lnTo>
                <a:lnTo>
                  <a:pt x="1984247" y="196596"/>
                </a:lnTo>
                <a:lnTo>
                  <a:pt x="1984247" y="188976"/>
                </a:lnTo>
                <a:close/>
              </a:path>
              <a:path w="1991995" h="693420">
                <a:moveTo>
                  <a:pt x="1988819" y="188976"/>
                </a:moveTo>
                <a:lnTo>
                  <a:pt x="1984247" y="188976"/>
                </a:lnTo>
                <a:lnTo>
                  <a:pt x="1984247" y="196596"/>
                </a:lnTo>
                <a:lnTo>
                  <a:pt x="1988819" y="196596"/>
                </a:lnTo>
                <a:lnTo>
                  <a:pt x="1991867" y="192024"/>
                </a:lnTo>
                <a:lnTo>
                  <a:pt x="1988819" y="188976"/>
                </a:lnTo>
                <a:close/>
              </a:path>
              <a:path w="1991995" h="693420">
                <a:moveTo>
                  <a:pt x="22813" y="188976"/>
                </a:moveTo>
                <a:lnTo>
                  <a:pt x="7619" y="188976"/>
                </a:lnTo>
                <a:lnTo>
                  <a:pt x="15216" y="192786"/>
                </a:lnTo>
                <a:lnTo>
                  <a:pt x="22813" y="188976"/>
                </a:lnTo>
                <a:close/>
              </a:path>
              <a:path w="1991995" h="693420">
                <a:moveTo>
                  <a:pt x="1612026" y="0"/>
                </a:moveTo>
                <a:lnTo>
                  <a:pt x="1592261" y="0"/>
                </a:lnTo>
                <a:lnTo>
                  <a:pt x="1976651" y="192786"/>
                </a:lnTo>
                <a:lnTo>
                  <a:pt x="1984247" y="188976"/>
                </a:lnTo>
                <a:lnTo>
                  <a:pt x="1988819" y="188976"/>
                </a:lnTo>
                <a:lnTo>
                  <a:pt x="1612026" y="0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442185" y="3861723"/>
            <a:ext cx="824230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49225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C</a:t>
            </a:r>
            <a:r>
              <a:rPr sz="1600" b="1" spc="-20" dirty="0">
                <a:latin typeface="Calibri"/>
                <a:cs typeface="Calibri"/>
              </a:rPr>
              <a:t>h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-5" dirty="0">
                <a:latin typeface="Calibri"/>
                <a:cs typeface="Calibri"/>
              </a:rPr>
              <a:t>c</a:t>
            </a:r>
            <a:r>
              <a:rPr sz="1600" b="1" spc="-10" dirty="0">
                <a:latin typeface="Calibri"/>
                <a:cs typeface="Calibri"/>
              </a:rPr>
              <a:t>k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c</a:t>
            </a:r>
            <a:r>
              <a:rPr sz="1600" b="1" spc="-10" dirty="0">
                <a:latin typeface="Calibri"/>
                <a:cs typeface="Calibri"/>
              </a:rPr>
              <a:t>ondition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817875" y="4948428"/>
            <a:ext cx="2066925" cy="623570"/>
          </a:xfrm>
          <a:custGeom>
            <a:avLst/>
            <a:gdLst/>
            <a:ahLst/>
            <a:cxnLst/>
            <a:rect l="l" t="t" r="r" b="b"/>
            <a:pathLst>
              <a:path w="2066925" h="623570">
                <a:moveTo>
                  <a:pt x="2061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17219"/>
                </a:lnTo>
                <a:lnTo>
                  <a:pt x="1523" y="621791"/>
                </a:lnTo>
                <a:lnTo>
                  <a:pt x="4571" y="623315"/>
                </a:lnTo>
                <a:lnTo>
                  <a:pt x="2061971" y="623315"/>
                </a:lnTo>
                <a:lnTo>
                  <a:pt x="2065019" y="621791"/>
                </a:lnTo>
                <a:lnTo>
                  <a:pt x="2066543" y="617219"/>
                </a:lnTo>
                <a:lnTo>
                  <a:pt x="4572" y="617219"/>
                </a:lnTo>
                <a:lnTo>
                  <a:pt x="4572" y="4571"/>
                </a:lnTo>
                <a:lnTo>
                  <a:pt x="2066543" y="4571"/>
                </a:lnTo>
                <a:lnTo>
                  <a:pt x="2065019" y="1523"/>
                </a:lnTo>
                <a:lnTo>
                  <a:pt x="2061971" y="0"/>
                </a:lnTo>
                <a:close/>
              </a:path>
              <a:path w="2066925" h="623570">
                <a:moveTo>
                  <a:pt x="2061972" y="4571"/>
                </a:moveTo>
                <a:lnTo>
                  <a:pt x="2061972" y="617219"/>
                </a:lnTo>
                <a:lnTo>
                  <a:pt x="2066543" y="617219"/>
                </a:lnTo>
                <a:lnTo>
                  <a:pt x="2066543" y="4571"/>
                </a:lnTo>
                <a:lnTo>
                  <a:pt x="2061972" y="4571"/>
                </a:lnTo>
                <a:close/>
              </a:path>
            </a:pathLst>
          </a:custGeom>
          <a:solidFill>
            <a:srgbClr val="7D6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22448" y="4953000"/>
            <a:ext cx="2057399" cy="6126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17875" y="4948428"/>
            <a:ext cx="2066925" cy="623570"/>
          </a:xfrm>
          <a:custGeom>
            <a:avLst/>
            <a:gdLst/>
            <a:ahLst/>
            <a:cxnLst/>
            <a:rect l="l" t="t" r="r" b="b"/>
            <a:pathLst>
              <a:path w="2066925" h="623570">
                <a:moveTo>
                  <a:pt x="2061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17219"/>
                </a:lnTo>
                <a:lnTo>
                  <a:pt x="1523" y="621791"/>
                </a:lnTo>
                <a:lnTo>
                  <a:pt x="4571" y="623315"/>
                </a:lnTo>
                <a:lnTo>
                  <a:pt x="2061971" y="623315"/>
                </a:lnTo>
                <a:lnTo>
                  <a:pt x="2065019" y="621791"/>
                </a:lnTo>
                <a:lnTo>
                  <a:pt x="2066543" y="617219"/>
                </a:lnTo>
                <a:lnTo>
                  <a:pt x="9143" y="617219"/>
                </a:lnTo>
                <a:lnTo>
                  <a:pt x="4571" y="612647"/>
                </a:lnTo>
                <a:lnTo>
                  <a:pt x="9143" y="612647"/>
                </a:lnTo>
                <a:lnTo>
                  <a:pt x="9143" y="10667"/>
                </a:lnTo>
                <a:lnTo>
                  <a:pt x="4571" y="10667"/>
                </a:lnTo>
                <a:lnTo>
                  <a:pt x="9143" y="4571"/>
                </a:lnTo>
                <a:lnTo>
                  <a:pt x="2066543" y="4571"/>
                </a:lnTo>
                <a:lnTo>
                  <a:pt x="2065019" y="1523"/>
                </a:lnTo>
                <a:lnTo>
                  <a:pt x="2061971" y="0"/>
                </a:lnTo>
                <a:close/>
              </a:path>
              <a:path w="2066925" h="623570">
                <a:moveTo>
                  <a:pt x="9143" y="612647"/>
                </a:moveTo>
                <a:lnTo>
                  <a:pt x="4571" y="612647"/>
                </a:lnTo>
                <a:lnTo>
                  <a:pt x="9143" y="617219"/>
                </a:lnTo>
                <a:lnTo>
                  <a:pt x="9143" y="612647"/>
                </a:lnTo>
                <a:close/>
              </a:path>
              <a:path w="2066925" h="623570">
                <a:moveTo>
                  <a:pt x="2057399" y="612647"/>
                </a:moveTo>
                <a:lnTo>
                  <a:pt x="9143" y="612647"/>
                </a:lnTo>
                <a:lnTo>
                  <a:pt x="9143" y="617219"/>
                </a:lnTo>
                <a:lnTo>
                  <a:pt x="2057399" y="617219"/>
                </a:lnTo>
                <a:lnTo>
                  <a:pt x="2057399" y="612647"/>
                </a:lnTo>
                <a:close/>
              </a:path>
              <a:path w="2066925" h="623570">
                <a:moveTo>
                  <a:pt x="2057399" y="4571"/>
                </a:moveTo>
                <a:lnTo>
                  <a:pt x="2057399" y="617219"/>
                </a:lnTo>
                <a:lnTo>
                  <a:pt x="2061971" y="612647"/>
                </a:lnTo>
                <a:lnTo>
                  <a:pt x="2066543" y="612647"/>
                </a:lnTo>
                <a:lnTo>
                  <a:pt x="2066543" y="10667"/>
                </a:lnTo>
                <a:lnTo>
                  <a:pt x="2061971" y="10667"/>
                </a:lnTo>
                <a:lnTo>
                  <a:pt x="2057399" y="4571"/>
                </a:lnTo>
                <a:close/>
              </a:path>
              <a:path w="2066925" h="623570">
                <a:moveTo>
                  <a:pt x="2066543" y="612647"/>
                </a:moveTo>
                <a:lnTo>
                  <a:pt x="2061971" y="612647"/>
                </a:lnTo>
                <a:lnTo>
                  <a:pt x="2057399" y="617219"/>
                </a:lnTo>
                <a:lnTo>
                  <a:pt x="2066543" y="617219"/>
                </a:lnTo>
                <a:lnTo>
                  <a:pt x="2066543" y="612647"/>
                </a:lnTo>
                <a:close/>
              </a:path>
              <a:path w="2066925" h="623570">
                <a:moveTo>
                  <a:pt x="9143" y="4571"/>
                </a:moveTo>
                <a:lnTo>
                  <a:pt x="4571" y="10667"/>
                </a:lnTo>
                <a:lnTo>
                  <a:pt x="9143" y="10667"/>
                </a:lnTo>
                <a:lnTo>
                  <a:pt x="9143" y="4571"/>
                </a:lnTo>
                <a:close/>
              </a:path>
              <a:path w="2066925" h="623570">
                <a:moveTo>
                  <a:pt x="2057399" y="4571"/>
                </a:moveTo>
                <a:lnTo>
                  <a:pt x="9143" y="4571"/>
                </a:lnTo>
                <a:lnTo>
                  <a:pt x="9143" y="10667"/>
                </a:lnTo>
                <a:lnTo>
                  <a:pt x="2057399" y="10667"/>
                </a:lnTo>
                <a:lnTo>
                  <a:pt x="2057399" y="4571"/>
                </a:lnTo>
                <a:close/>
              </a:path>
              <a:path w="2066925" h="623570">
                <a:moveTo>
                  <a:pt x="2066543" y="4571"/>
                </a:moveTo>
                <a:lnTo>
                  <a:pt x="2057399" y="4571"/>
                </a:lnTo>
                <a:lnTo>
                  <a:pt x="2061971" y="10667"/>
                </a:lnTo>
                <a:lnTo>
                  <a:pt x="2066543" y="10667"/>
                </a:lnTo>
                <a:lnTo>
                  <a:pt x="2066543" y="4571"/>
                </a:lnTo>
                <a:close/>
              </a:path>
            </a:pathLst>
          </a:custGeom>
          <a:solidFill>
            <a:srgbClr val="7D6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62827" y="3886200"/>
            <a:ext cx="1763395" cy="509270"/>
          </a:xfrm>
          <a:custGeom>
            <a:avLst/>
            <a:gdLst/>
            <a:ahLst/>
            <a:cxnLst/>
            <a:rect l="l" t="t" r="r" b="b"/>
            <a:pathLst>
              <a:path w="1763395" h="509270">
                <a:moveTo>
                  <a:pt x="4572" y="0"/>
                </a:moveTo>
                <a:lnTo>
                  <a:pt x="0" y="0"/>
                </a:lnTo>
                <a:lnTo>
                  <a:pt x="0" y="504444"/>
                </a:lnTo>
                <a:lnTo>
                  <a:pt x="1523" y="507492"/>
                </a:lnTo>
                <a:lnTo>
                  <a:pt x="4571" y="509016"/>
                </a:lnTo>
                <a:lnTo>
                  <a:pt x="1757171" y="509016"/>
                </a:lnTo>
                <a:lnTo>
                  <a:pt x="1761743" y="507492"/>
                </a:lnTo>
                <a:lnTo>
                  <a:pt x="1763267" y="504444"/>
                </a:lnTo>
                <a:lnTo>
                  <a:pt x="4572" y="504444"/>
                </a:lnTo>
                <a:lnTo>
                  <a:pt x="4572" y="0"/>
                </a:lnTo>
                <a:close/>
              </a:path>
              <a:path w="1763395" h="509270">
                <a:moveTo>
                  <a:pt x="1763267" y="0"/>
                </a:moveTo>
                <a:lnTo>
                  <a:pt x="1757172" y="0"/>
                </a:lnTo>
                <a:lnTo>
                  <a:pt x="1757172" y="504444"/>
                </a:lnTo>
                <a:lnTo>
                  <a:pt x="1763267" y="504444"/>
                </a:lnTo>
                <a:lnTo>
                  <a:pt x="1763267" y="0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867400" y="3886200"/>
            <a:ext cx="1752599" cy="5044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62827" y="3886200"/>
            <a:ext cx="1763395" cy="509270"/>
          </a:xfrm>
          <a:custGeom>
            <a:avLst/>
            <a:gdLst/>
            <a:ahLst/>
            <a:cxnLst/>
            <a:rect l="l" t="t" r="r" b="b"/>
            <a:pathLst>
              <a:path w="1763395" h="509270">
                <a:moveTo>
                  <a:pt x="10667" y="0"/>
                </a:moveTo>
                <a:lnTo>
                  <a:pt x="0" y="0"/>
                </a:lnTo>
                <a:lnTo>
                  <a:pt x="0" y="504444"/>
                </a:lnTo>
                <a:lnTo>
                  <a:pt x="1523" y="507492"/>
                </a:lnTo>
                <a:lnTo>
                  <a:pt x="4571" y="509016"/>
                </a:lnTo>
                <a:lnTo>
                  <a:pt x="1757171" y="509016"/>
                </a:lnTo>
                <a:lnTo>
                  <a:pt x="1761743" y="507492"/>
                </a:lnTo>
                <a:lnTo>
                  <a:pt x="1763267" y="504444"/>
                </a:lnTo>
                <a:lnTo>
                  <a:pt x="10667" y="504444"/>
                </a:lnTo>
                <a:lnTo>
                  <a:pt x="4571" y="499872"/>
                </a:lnTo>
                <a:lnTo>
                  <a:pt x="10667" y="499872"/>
                </a:lnTo>
                <a:lnTo>
                  <a:pt x="10667" y="0"/>
                </a:lnTo>
                <a:close/>
              </a:path>
              <a:path w="1763395" h="509270">
                <a:moveTo>
                  <a:pt x="10667" y="499872"/>
                </a:moveTo>
                <a:lnTo>
                  <a:pt x="4571" y="499872"/>
                </a:lnTo>
                <a:lnTo>
                  <a:pt x="10667" y="504444"/>
                </a:lnTo>
                <a:lnTo>
                  <a:pt x="10667" y="499872"/>
                </a:lnTo>
                <a:close/>
              </a:path>
              <a:path w="1763395" h="509270">
                <a:moveTo>
                  <a:pt x="1752599" y="499872"/>
                </a:moveTo>
                <a:lnTo>
                  <a:pt x="10667" y="499872"/>
                </a:lnTo>
                <a:lnTo>
                  <a:pt x="10667" y="504444"/>
                </a:lnTo>
                <a:lnTo>
                  <a:pt x="1752599" y="504444"/>
                </a:lnTo>
                <a:lnTo>
                  <a:pt x="1752599" y="499872"/>
                </a:lnTo>
                <a:close/>
              </a:path>
              <a:path w="1763395" h="509270">
                <a:moveTo>
                  <a:pt x="1763267" y="0"/>
                </a:moveTo>
                <a:lnTo>
                  <a:pt x="1752599" y="0"/>
                </a:lnTo>
                <a:lnTo>
                  <a:pt x="1752599" y="504444"/>
                </a:lnTo>
                <a:lnTo>
                  <a:pt x="1757171" y="499872"/>
                </a:lnTo>
                <a:lnTo>
                  <a:pt x="1763267" y="499872"/>
                </a:lnTo>
                <a:lnTo>
                  <a:pt x="1763267" y="0"/>
                </a:lnTo>
                <a:close/>
              </a:path>
              <a:path w="1763395" h="509270">
                <a:moveTo>
                  <a:pt x="1763267" y="499872"/>
                </a:moveTo>
                <a:lnTo>
                  <a:pt x="1757171" y="499872"/>
                </a:lnTo>
                <a:lnTo>
                  <a:pt x="1752599" y="504444"/>
                </a:lnTo>
                <a:lnTo>
                  <a:pt x="1763267" y="504444"/>
                </a:lnTo>
                <a:lnTo>
                  <a:pt x="1763267" y="499872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02379" y="4575048"/>
            <a:ext cx="99060" cy="379730"/>
          </a:xfrm>
          <a:custGeom>
            <a:avLst/>
            <a:gdLst/>
            <a:ahLst/>
            <a:cxnLst/>
            <a:rect l="l" t="t" r="r" b="b"/>
            <a:pathLst>
              <a:path w="99060" h="379729">
                <a:moveTo>
                  <a:pt x="6095" y="288035"/>
                </a:moveTo>
                <a:lnTo>
                  <a:pt x="3047" y="288035"/>
                </a:lnTo>
                <a:lnTo>
                  <a:pt x="0" y="291083"/>
                </a:lnTo>
                <a:lnTo>
                  <a:pt x="1523" y="295655"/>
                </a:lnTo>
                <a:lnTo>
                  <a:pt x="48767" y="379475"/>
                </a:lnTo>
                <a:lnTo>
                  <a:pt x="55168" y="368807"/>
                </a:lnTo>
                <a:lnTo>
                  <a:pt x="44195" y="368807"/>
                </a:lnTo>
                <a:lnTo>
                  <a:pt x="44195" y="367283"/>
                </a:lnTo>
                <a:lnTo>
                  <a:pt x="44339" y="351455"/>
                </a:lnTo>
                <a:lnTo>
                  <a:pt x="9143" y="289559"/>
                </a:lnTo>
                <a:lnTo>
                  <a:pt x="6095" y="288035"/>
                </a:lnTo>
                <a:close/>
              </a:path>
              <a:path w="99060" h="379729">
                <a:moveTo>
                  <a:pt x="48890" y="359459"/>
                </a:moveTo>
                <a:lnTo>
                  <a:pt x="44208" y="367262"/>
                </a:lnTo>
                <a:lnTo>
                  <a:pt x="44195" y="368807"/>
                </a:lnTo>
                <a:lnTo>
                  <a:pt x="53339" y="368807"/>
                </a:lnTo>
                <a:lnTo>
                  <a:pt x="53339" y="367283"/>
                </a:lnTo>
                <a:lnTo>
                  <a:pt x="48890" y="359459"/>
                </a:lnTo>
                <a:close/>
              </a:path>
              <a:path w="99060" h="379729">
                <a:moveTo>
                  <a:pt x="96011" y="289559"/>
                </a:moveTo>
                <a:lnTo>
                  <a:pt x="92963" y="289559"/>
                </a:lnTo>
                <a:lnTo>
                  <a:pt x="89915" y="291083"/>
                </a:lnTo>
                <a:lnTo>
                  <a:pt x="53553" y="351688"/>
                </a:lnTo>
                <a:lnTo>
                  <a:pt x="53339" y="368807"/>
                </a:lnTo>
                <a:lnTo>
                  <a:pt x="55168" y="368807"/>
                </a:lnTo>
                <a:lnTo>
                  <a:pt x="99059" y="295655"/>
                </a:lnTo>
                <a:lnTo>
                  <a:pt x="99059" y="292607"/>
                </a:lnTo>
                <a:lnTo>
                  <a:pt x="96011" y="289559"/>
                </a:lnTo>
                <a:close/>
              </a:path>
              <a:path w="99060" h="379729">
                <a:moveTo>
                  <a:pt x="44208" y="367262"/>
                </a:moveTo>
                <a:close/>
              </a:path>
              <a:path w="99060" h="379729">
                <a:moveTo>
                  <a:pt x="53553" y="351688"/>
                </a:moveTo>
                <a:lnTo>
                  <a:pt x="48890" y="359459"/>
                </a:lnTo>
                <a:lnTo>
                  <a:pt x="53339" y="367283"/>
                </a:lnTo>
                <a:lnTo>
                  <a:pt x="53553" y="351688"/>
                </a:lnTo>
                <a:close/>
              </a:path>
              <a:path w="99060" h="379729">
                <a:moveTo>
                  <a:pt x="44339" y="351455"/>
                </a:moveTo>
                <a:lnTo>
                  <a:pt x="44208" y="367262"/>
                </a:lnTo>
                <a:lnTo>
                  <a:pt x="48890" y="359459"/>
                </a:lnTo>
                <a:lnTo>
                  <a:pt x="44339" y="351455"/>
                </a:lnTo>
                <a:close/>
              </a:path>
              <a:path w="99060" h="379729">
                <a:moveTo>
                  <a:pt x="47243" y="0"/>
                </a:moveTo>
                <a:lnTo>
                  <a:pt x="44339" y="351455"/>
                </a:lnTo>
                <a:lnTo>
                  <a:pt x="48890" y="359459"/>
                </a:lnTo>
                <a:lnTo>
                  <a:pt x="53553" y="351688"/>
                </a:lnTo>
                <a:lnTo>
                  <a:pt x="57911" y="1523"/>
                </a:lnTo>
                <a:lnTo>
                  <a:pt x="47243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846320" y="4035552"/>
            <a:ext cx="1022985" cy="97790"/>
          </a:xfrm>
          <a:custGeom>
            <a:avLst/>
            <a:gdLst/>
            <a:ahLst/>
            <a:cxnLst/>
            <a:rect l="l" t="t" r="r" b="b"/>
            <a:pathLst>
              <a:path w="1022985" h="97789">
                <a:moveTo>
                  <a:pt x="994780" y="53262"/>
                </a:moveTo>
                <a:lnTo>
                  <a:pt x="934211" y="88391"/>
                </a:lnTo>
                <a:lnTo>
                  <a:pt x="931163" y="91439"/>
                </a:lnTo>
                <a:lnTo>
                  <a:pt x="931163" y="96011"/>
                </a:lnTo>
                <a:lnTo>
                  <a:pt x="934211" y="97535"/>
                </a:lnTo>
                <a:lnTo>
                  <a:pt x="938783" y="97535"/>
                </a:lnTo>
                <a:lnTo>
                  <a:pt x="1014745" y="53339"/>
                </a:lnTo>
                <a:lnTo>
                  <a:pt x="1010411" y="53339"/>
                </a:lnTo>
                <a:lnTo>
                  <a:pt x="994780" y="53262"/>
                </a:lnTo>
                <a:close/>
              </a:path>
              <a:path w="1022985" h="97789">
                <a:moveTo>
                  <a:pt x="1010411" y="53333"/>
                </a:moveTo>
                <a:lnTo>
                  <a:pt x="1011935" y="53339"/>
                </a:lnTo>
                <a:lnTo>
                  <a:pt x="1010411" y="53333"/>
                </a:lnTo>
                <a:close/>
              </a:path>
              <a:path w="1022985" h="97789">
                <a:moveTo>
                  <a:pt x="1011935" y="44195"/>
                </a:moveTo>
                <a:lnTo>
                  <a:pt x="1010411" y="44195"/>
                </a:lnTo>
                <a:lnTo>
                  <a:pt x="1010411" y="53333"/>
                </a:lnTo>
                <a:lnTo>
                  <a:pt x="1011935" y="53339"/>
                </a:lnTo>
                <a:lnTo>
                  <a:pt x="1011935" y="44195"/>
                </a:lnTo>
                <a:close/>
              </a:path>
              <a:path w="1022985" h="97789">
                <a:moveTo>
                  <a:pt x="938783" y="0"/>
                </a:moveTo>
                <a:lnTo>
                  <a:pt x="935735" y="0"/>
                </a:lnTo>
                <a:lnTo>
                  <a:pt x="932687" y="1523"/>
                </a:lnTo>
                <a:lnTo>
                  <a:pt x="931163" y="4571"/>
                </a:lnTo>
                <a:lnTo>
                  <a:pt x="934211" y="7619"/>
                </a:lnTo>
                <a:lnTo>
                  <a:pt x="995001" y="44093"/>
                </a:lnTo>
                <a:lnTo>
                  <a:pt x="1011935" y="44195"/>
                </a:lnTo>
                <a:lnTo>
                  <a:pt x="1011935" y="53339"/>
                </a:lnTo>
                <a:lnTo>
                  <a:pt x="1014745" y="53339"/>
                </a:lnTo>
                <a:lnTo>
                  <a:pt x="1022603" y="48767"/>
                </a:lnTo>
                <a:lnTo>
                  <a:pt x="938783" y="0"/>
                </a:lnTo>
                <a:close/>
              </a:path>
              <a:path w="1022985" h="97789">
                <a:moveTo>
                  <a:pt x="1010411" y="44195"/>
                </a:moveTo>
                <a:lnTo>
                  <a:pt x="1002662" y="48690"/>
                </a:lnTo>
                <a:lnTo>
                  <a:pt x="1010400" y="53333"/>
                </a:lnTo>
                <a:lnTo>
                  <a:pt x="1010411" y="44195"/>
                </a:lnTo>
                <a:close/>
              </a:path>
              <a:path w="1022985" h="97789">
                <a:moveTo>
                  <a:pt x="1002662" y="48690"/>
                </a:moveTo>
                <a:lnTo>
                  <a:pt x="994780" y="53262"/>
                </a:lnTo>
                <a:lnTo>
                  <a:pt x="1010400" y="53333"/>
                </a:lnTo>
                <a:lnTo>
                  <a:pt x="1002662" y="48690"/>
                </a:lnTo>
                <a:close/>
              </a:path>
              <a:path w="1022985" h="97789">
                <a:moveTo>
                  <a:pt x="0" y="38099"/>
                </a:moveTo>
                <a:lnTo>
                  <a:pt x="0" y="48767"/>
                </a:lnTo>
                <a:lnTo>
                  <a:pt x="994780" y="53262"/>
                </a:lnTo>
                <a:lnTo>
                  <a:pt x="1002662" y="48690"/>
                </a:lnTo>
                <a:lnTo>
                  <a:pt x="995001" y="44093"/>
                </a:lnTo>
                <a:lnTo>
                  <a:pt x="0" y="38099"/>
                </a:lnTo>
                <a:close/>
              </a:path>
              <a:path w="1022985" h="97789">
                <a:moveTo>
                  <a:pt x="995001" y="44093"/>
                </a:moveTo>
                <a:lnTo>
                  <a:pt x="1002662" y="48690"/>
                </a:lnTo>
                <a:lnTo>
                  <a:pt x="1010411" y="44195"/>
                </a:lnTo>
                <a:lnTo>
                  <a:pt x="1011935" y="44195"/>
                </a:lnTo>
                <a:lnTo>
                  <a:pt x="995001" y="44093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76855" y="3886200"/>
            <a:ext cx="546100" cy="1379220"/>
          </a:xfrm>
          <a:custGeom>
            <a:avLst/>
            <a:gdLst/>
            <a:ahLst/>
            <a:cxnLst/>
            <a:rect l="l" t="t" r="r" b="b"/>
            <a:pathLst>
              <a:path w="546100" h="1379220">
                <a:moveTo>
                  <a:pt x="9143" y="0"/>
                </a:moveTo>
                <a:lnTo>
                  <a:pt x="0" y="0"/>
                </a:lnTo>
                <a:lnTo>
                  <a:pt x="0" y="1373124"/>
                </a:lnTo>
                <a:lnTo>
                  <a:pt x="1523" y="1377696"/>
                </a:lnTo>
                <a:lnTo>
                  <a:pt x="4571" y="1379220"/>
                </a:lnTo>
                <a:lnTo>
                  <a:pt x="545591" y="1379220"/>
                </a:lnTo>
                <a:lnTo>
                  <a:pt x="545591" y="1373124"/>
                </a:lnTo>
                <a:lnTo>
                  <a:pt x="9143" y="1373124"/>
                </a:lnTo>
                <a:lnTo>
                  <a:pt x="4571" y="1368552"/>
                </a:lnTo>
                <a:lnTo>
                  <a:pt x="9143" y="1368552"/>
                </a:lnTo>
                <a:lnTo>
                  <a:pt x="9143" y="0"/>
                </a:lnTo>
                <a:close/>
              </a:path>
              <a:path w="546100" h="1379220">
                <a:moveTo>
                  <a:pt x="9143" y="1368552"/>
                </a:moveTo>
                <a:lnTo>
                  <a:pt x="4571" y="1368552"/>
                </a:lnTo>
                <a:lnTo>
                  <a:pt x="9143" y="1373124"/>
                </a:lnTo>
                <a:lnTo>
                  <a:pt x="9143" y="1368552"/>
                </a:lnTo>
                <a:close/>
              </a:path>
              <a:path w="546100" h="1379220">
                <a:moveTo>
                  <a:pt x="545591" y="1368552"/>
                </a:moveTo>
                <a:lnTo>
                  <a:pt x="9143" y="1368552"/>
                </a:lnTo>
                <a:lnTo>
                  <a:pt x="9143" y="1373124"/>
                </a:lnTo>
                <a:lnTo>
                  <a:pt x="545591" y="1373124"/>
                </a:lnTo>
                <a:lnTo>
                  <a:pt x="545591" y="1368552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016938" y="4606965"/>
            <a:ext cx="4605020" cy="141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2425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true</a:t>
            </a:r>
            <a:endParaRPr sz="1600">
              <a:latin typeface="Arial"/>
              <a:cs typeface="Arial"/>
            </a:endParaRPr>
          </a:p>
          <a:p>
            <a:pPr marL="605155" marR="2941955" indent="-593090">
              <a:lnSpc>
                <a:spcPct val="100000"/>
              </a:lnSpc>
              <a:spcBef>
                <a:spcPts val="1155"/>
              </a:spcBef>
            </a:pP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50" dirty="0">
                <a:latin typeface="Calibri"/>
                <a:cs typeface="Calibri"/>
              </a:rPr>
              <a:t>x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c</a:t>
            </a:r>
            <a:r>
              <a:rPr sz="1800" b="1" spc="5" dirty="0">
                <a:latin typeface="Calibri"/>
                <a:cs typeface="Calibri"/>
              </a:rPr>
              <a:t>u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p</a:t>
            </a:r>
            <a:r>
              <a:rPr sz="1800" b="1" spc="10" dirty="0">
                <a:latin typeface="Calibri"/>
                <a:cs typeface="Calibri"/>
              </a:rPr>
              <a:t>e</a:t>
            </a:r>
            <a:r>
              <a:rPr sz="1800" b="1" spc="-15" dirty="0">
                <a:latin typeface="Calibri"/>
                <a:cs typeface="Calibri"/>
              </a:rPr>
              <a:t>a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d </a:t>
            </a:r>
            <a:r>
              <a:rPr sz="1800" b="1" spc="-10" dirty="0">
                <a:latin typeface="Calibri"/>
                <a:cs typeface="Calibri"/>
              </a:rPr>
              <a:t>c</a:t>
            </a:r>
            <a:r>
              <a:rPr sz="1800" b="1" dirty="0">
                <a:latin typeface="Calibri"/>
                <a:cs typeface="Calibri"/>
              </a:rPr>
              <a:t>o</a:t>
            </a:r>
            <a:r>
              <a:rPr sz="1800" b="1" spc="5" dirty="0">
                <a:latin typeface="Calibri"/>
                <a:cs typeface="Calibri"/>
              </a:rPr>
              <a:t>d</a:t>
            </a:r>
            <a:r>
              <a:rPr sz="1800" b="1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 marL="2787650" marR="5080">
              <a:lnSpc>
                <a:spcPct val="100000"/>
              </a:lnSpc>
              <a:spcBef>
                <a:spcPts val="65"/>
              </a:spcBef>
            </a:pPr>
            <a:r>
              <a:rPr sz="1600" b="1" spc="-15" dirty="0">
                <a:latin typeface="Arial"/>
                <a:cs typeface="Arial"/>
              </a:rPr>
              <a:t>Co</a:t>
            </a:r>
            <a:r>
              <a:rPr sz="1600" b="1" spc="-20" dirty="0">
                <a:latin typeface="Arial"/>
                <a:cs typeface="Arial"/>
              </a:rPr>
              <a:t>n</a:t>
            </a:r>
            <a:r>
              <a:rPr sz="1600" b="1" spc="-5" dirty="0">
                <a:latin typeface="Arial"/>
                <a:cs typeface="Arial"/>
              </a:rPr>
              <a:t>ti</a:t>
            </a:r>
            <a:r>
              <a:rPr sz="1600" b="1" spc="-20" dirty="0">
                <a:latin typeface="Arial"/>
                <a:cs typeface="Arial"/>
              </a:rPr>
              <a:t>n</a:t>
            </a:r>
            <a:r>
              <a:rPr sz="1600" b="1" spc="-10" dirty="0">
                <a:latin typeface="Arial"/>
                <a:cs typeface="Arial"/>
              </a:rPr>
              <a:t>ue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o</a:t>
            </a:r>
            <a:r>
              <a:rPr sz="1600" b="1" spc="-20" dirty="0">
                <a:latin typeface="Arial"/>
                <a:cs typeface="Arial"/>
              </a:rPr>
              <a:t>n</a:t>
            </a:r>
            <a:r>
              <a:rPr sz="1600" b="1" spc="-10" dirty="0">
                <a:latin typeface="Arial"/>
                <a:cs typeface="Arial"/>
              </a:rPr>
              <a:t>to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rest of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t</a:t>
            </a:r>
            <a:r>
              <a:rPr sz="1600" b="1" spc="-20" dirty="0">
                <a:latin typeface="Arial"/>
                <a:cs typeface="Arial"/>
              </a:rPr>
              <a:t>h</a:t>
            </a:r>
            <a:r>
              <a:rPr sz="1600" b="1" spc="-10" dirty="0">
                <a:latin typeface="Arial"/>
                <a:cs typeface="Arial"/>
              </a:rPr>
              <a:t>e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pro</a:t>
            </a:r>
            <a:r>
              <a:rPr sz="1600" b="1" spc="-20" dirty="0">
                <a:latin typeface="Arial"/>
                <a:cs typeface="Arial"/>
              </a:rPr>
              <a:t>g</a:t>
            </a:r>
            <a:r>
              <a:rPr sz="1600" b="1" spc="-10" dirty="0">
                <a:latin typeface="Arial"/>
                <a:cs typeface="Arial"/>
              </a:rPr>
              <a:t>ram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017772" y="3839206"/>
            <a:ext cx="145224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7975" marR="5080" indent="-29591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B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ak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lo</a:t>
            </a:r>
            <a:r>
              <a:rPr sz="1800" b="1" spc="5" dirty="0">
                <a:latin typeface="Calibri"/>
                <a:cs typeface="Calibri"/>
              </a:rPr>
              <a:t>o</a:t>
            </a:r>
            <a:r>
              <a:rPr sz="1800" b="1" dirty="0">
                <a:latin typeface="Calibri"/>
                <a:cs typeface="Calibri"/>
              </a:rPr>
              <a:t>p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 </a:t>
            </a:r>
            <a:r>
              <a:rPr sz="1800" b="1" spc="-10" dirty="0">
                <a:latin typeface="Calibri"/>
                <a:cs typeface="Calibri"/>
              </a:rPr>
              <a:t>c</a:t>
            </a:r>
            <a:r>
              <a:rPr sz="1800" b="1" dirty="0">
                <a:latin typeface="Calibri"/>
                <a:cs typeface="Calibri"/>
              </a:rPr>
              <a:t>ontinue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185757" y="3878492"/>
            <a:ext cx="45465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fa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se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717791" y="4390644"/>
            <a:ext cx="99060" cy="1097280"/>
          </a:xfrm>
          <a:custGeom>
            <a:avLst/>
            <a:gdLst/>
            <a:ahLst/>
            <a:cxnLst/>
            <a:rect l="l" t="t" r="r" b="b"/>
            <a:pathLst>
              <a:path w="99059" h="1097279">
                <a:moveTo>
                  <a:pt x="6095" y="1007363"/>
                </a:moveTo>
                <a:lnTo>
                  <a:pt x="3047" y="1007363"/>
                </a:lnTo>
                <a:lnTo>
                  <a:pt x="0" y="1010411"/>
                </a:lnTo>
                <a:lnTo>
                  <a:pt x="1523" y="1014983"/>
                </a:lnTo>
                <a:lnTo>
                  <a:pt x="51815" y="1097279"/>
                </a:lnTo>
                <a:lnTo>
                  <a:pt x="57530" y="1086611"/>
                </a:lnTo>
                <a:lnTo>
                  <a:pt x="45719" y="1086611"/>
                </a:lnTo>
                <a:lnTo>
                  <a:pt x="45329" y="1069196"/>
                </a:lnTo>
                <a:lnTo>
                  <a:pt x="9143" y="1008887"/>
                </a:lnTo>
                <a:lnTo>
                  <a:pt x="6095" y="1007363"/>
                </a:lnTo>
                <a:close/>
              </a:path>
              <a:path w="99059" h="1097279">
                <a:moveTo>
                  <a:pt x="45329" y="1069196"/>
                </a:moveTo>
                <a:lnTo>
                  <a:pt x="45719" y="1086611"/>
                </a:lnTo>
                <a:lnTo>
                  <a:pt x="56387" y="1086611"/>
                </a:lnTo>
                <a:lnTo>
                  <a:pt x="56353" y="1085087"/>
                </a:lnTo>
                <a:lnTo>
                  <a:pt x="47243" y="1085087"/>
                </a:lnTo>
                <a:lnTo>
                  <a:pt x="50884" y="1078456"/>
                </a:lnTo>
                <a:lnTo>
                  <a:pt x="45329" y="1069196"/>
                </a:lnTo>
                <a:close/>
              </a:path>
              <a:path w="99059" h="1097279">
                <a:moveTo>
                  <a:pt x="96011" y="1005839"/>
                </a:moveTo>
                <a:lnTo>
                  <a:pt x="92963" y="1005839"/>
                </a:lnTo>
                <a:lnTo>
                  <a:pt x="89915" y="1007363"/>
                </a:lnTo>
                <a:lnTo>
                  <a:pt x="55996" y="1069146"/>
                </a:lnTo>
                <a:lnTo>
                  <a:pt x="56387" y="1086611"/>
                </a:lnTo>
                <a:lnTo>
                  <a:pt x="57530" y="1086611"/>
                </a:lnTo>
                <a:lnTo>
                  <a:pt x="97535" y="1011935"/>
                </a:lnTo>
                <a:lnTo>
                  <a:pt x="99059" y="1008887"/>
                </a:lnTo>
                <a:lnTo>
                  <a:pt x="96011" y="1005839"/>
                </a:lnTo>
                <a:close/>
              </a:path>
              <a:path w="99059" h="1097279">
                <a:moveTo>
                  <a:pt x="50884" y="1078456"/>
                </a:moveTo>
                <a:lnTo>
                  <a:pt x="47243" y="1085087"/>
                </a:lnTo>
                <a:lnTo>
                  <a:pt x="54863" y="1085087"/>
                </a:lnTo>
                <a:lnTo>
                  <a:pt x="50884" y="1078456"/>
                </a:lnTo>
                <a:close/>
              </a:path>
              <a:path w="99059" h="1097279">
                <a:moveTo>
                  <a:pt x="55996" y="1069146"/>
                </a:moveTo>
                <a:lnTo>
                  <a:pt x="50884" y="1078456"/>
                </a:lnTo>
                <a:lnTo>
                  <a:pt x="54863" y="1085087"/>
                </a:lnTo>
                <a:lnTo>
                  <a:pt x="56353" y="1085087"/>
                </a:lnTo>
                <a:lnTo>
                  <a:pt x="55996" y="1069146"/>
                </a:lnTo>
                <a:close/>
              </a:path>
              <a:path w="99059" h="1097279">
                <a:moveTo>
                  <a:pt x="32003" y="0"/>
                </a:moveTo>
                <a:lnTo>
                  <a:pt x="21335" y="0"/>
                </a:lnTo>
                <a:lnTo>
                  <a:pt x="45329" y="1069196"/>
                </a:lnTo>
                <a:lnTo>
                  <a:pt x="50884" y="1078456"/>
                </a:lnTo>
                <a:lnTo>
                  <a:pt x="55996" y="1069146"/>
                </a:lnTo>
                <a:lnTo>
                  <a:pt x="32003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2"/>
          <p:cNvSpPr txBox="1"/>
          <p:nvPr/>
        </p:nvSpPr>
        <p:spPr>
          <a:xfrm>
            <a:off x="927100" y="822297"/>
            <a:ext cx="5822107" cy="10515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 dirty="0" smtClean="0">
                <a:latin typeface="Arial"/>
                <a:cs typeface="Arial"/>
              </a:rPr>
              <a:t>Java Statements and Blocks</a:t>
            </a:r>
          </a:p>
          <a:p>
            <a:pPr>
              <a:lnSpc>
                <a:spcPts val="4140"/>
              </a:lnSpc>
            </a:pPr>
            <a:endParaRPr lang="en-CA" sz="3600" dirty="0"/>
          </a:p>
        </p:txBody>
      </p:sp>
      <p:sp>
        <p:nvSpPr>
          <p:cNvPr id="3" name="TextBox 3"/>
          <p:cNvSpPr txBox="1"/>
          <p:nvPr/>
        </p:nvSpPr>
        <p:spPr>
          <a:xfrm>
            <a:off x="774700" y="2070100"/>
            <a:ext cx="9283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00"/>
                </a:solidFill>
                <a:latin typeface="Arial Bold"/>
                <a:cs typeface="Arial Bold"/>
              </a:rPr>
              <a:t>What is a Statement?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2374900"/>
            <a:ext cx="9283700" cy="82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  <a:tabLst>
                <a:tab pos="914400" algn="l"/>
              </a:tabLst>
            </a:pPr>
            <a:r>
              <a:rPr lang="en-CA" sz="2004" smtClean="0">
                <a:solidFill>
                  <a:srgbClr val="000000"/>
                </a:solidFill>
                <a:latin typeface="Arial"/>
                <a:cs typeface="Arial"/>
              </a:rPr>
              <a:t>A  statement is a complete instruction terminated by a semi-colon.</a:t>
            </a:r>
            <a:r>
              <a:rPr lang="en-CA" sz="1863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63" smtClean="0">
                <a:solidFill>
                  <a:srgbClr val="000000"/>
                </a:solidFill>
                <a:latin typeface="Times New Roman"/>
              </a:rPr>
            </a:br>
            <a:r>
              <a:rPr lang="en-CA" sz="2014" b="1" smtClean="0">
                <a:solidFill>
                  <a:srgbClr val="000000"/>
                </a:solidFill>
                <a:latin typeface="Arial Bold"/>
                <a:cs typeface="Arial Bold"/>
              </a:rPr>
              <a:t>	Example: 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Assignment Statement</a:t>
            </a:r>
          </a:p>
          <a:p>
            <a:pPr>
              <a:lnSpc>
                <a:spcPts val="3000"/>
              </a:lnSpc>
            </a:pPr>
            <a:endParaRPr lang="en-CA" sz="1863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806700" y="3213100"/>
            <a:ext cx="7251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C00000"/>
                </a:solidFill>
                <a:latin typeface="Arial"/>
                <a:cs typeface="Arial"/>
              </a:rPr>
              <a:t>String name=“Ram”;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74700" y="3632200"/>
            <a:ext cx="9283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00"/>
                </a:solidFill>
                <a:latin typeface="Arial Bold"/>
                <a:cs typeface="Arial Bold"/>
              </a:rPr>
              <a:t>What is a Block?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89000" y="3937000"/>
            <a:ext cx="9169400" cy="82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  <a:tabLst>
                <a:tab pos="863600" algn="l"/>
              </a:tabLst>
            </a:pPr>
            <a:r>
              <a:rPr lang="en-CA" sz="2004" dirty="0" smtClean="0">
                <a:solidFill>
                  <a:srgbClr val="000000"/>
                </a:solidFill>
                <a:latin typeface="Arial"/>
                <a:cs typeface="Arial"/>
              </a:rPr>
              <a:t>A block is group of statements enclosed in curly brackets.</a:t>
            </a:r>
            <a:r>
              <a:rPr lang="en-CA" sz="2004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014" b="1" dirty="0" smtClean="0">
                <a:solidFill>
                  <a:srgbClr val="000000"/>
                </a:solidFill>
                <a:latin typeface="Arial Bold"/>
                <a:cs typeface="Arial Bold"/>
              </a:rPr>
              <a:t>	Example</a:t>
            </a:r>
            <a:r>
              <a:rPr lang="en-CA" sz="2004" dirty="0" smtClean="0">
                <a:solidFill>
                  <a:srgbClr val="000000"/>
                </a:solidFill>
                <a:latin typeface="Arial"/>
                <a:cs typeface="Arial"/>
              </a:rPr>
              <a:t>:</a:t>
            </a:r>
          </a:p>
          <a:p>
            <a:pPr>
              <a:lnSpc>
                <a:spcPts val="3000"/>
              </a:lnSpc>
            </a:pPr>
            <a:endParaRPr lang="en-CA" sz="2004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743200" y="4775200"/>
            <a:ext cx="73152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1F5F"/>
                </a:solidFill>
                <a:latin typeface="Arial"/>
                <a:cs typeface="Arial"/>
              </a:rPr>
              <a:t>{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225800" y="5143500"/>
            <a:ext cx="2146300" cy="368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15"/>
              </a:lnSpc>
            </a:pPr>
            <a:r>
              <a:rPr lang="en-CA" sz="2004" smtClean="0">
                <a:solidFill>
                  <a:srgbClr val="C00000"/>
                </a:solidFill>
                <a:latin typeface="Arial"/>
                <a:cs typeface="Arial"/>
              </a:rPr>
              <a:t>name=“Ramesh”;</a:t>
            </a:r>
          </a:p>
          <a:p>
            <a:pPr>
              <a:lnSpc>
                <a:spcPts val="2415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6121400" y="5118100"/>
            <a:ext cx="1651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FEFF"/>
                </a:solidFill>
                <a:latin typeface="Calibri Bold"/>
                <a:cs typeface="Calibri Bold"/>
              </a:rPr>
              <a:t>Executed First</a:t>
            </a:r>
          </a:p>
          <a:p>
            <a:pPr>
              <a:lnSpc>
                <a:spcPts val="2070"/>
              </a:lnSpc>
            </a:pPr>
            <a:endParaRPr/>
          </a:p>
        </p:txBody>
      </p:sp>
      <p:sp>
        <p:nvSpPr>
          <p:cNvPr id="11" name="TextBox 11"/>
          <p:cNvSpPr txBox="1"/>
          <p:nvPr/>
        </p:nvSpPr>
        <p:spPr>
          <a:xfrm>
            <a:off x="3225800" y="5524500"/>
            <a:ext cx="11176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15"/>
              </a:lnSpc>
            </a:pPr>
            <a:r>
              <a:rPr lang="en-CA" sz="2004" smtClean="0">
                <a:solidFill>
                  <a:srgbClr val="C00000"/>
                </a:solidFill>
                <a:latin typeface="Arial"/>
                <a:cs typeface="Arial"/>
              </a:rPr>
              <a:t>age=12;</a:t>
            </a:r>
          </a:p>
          <a:p>
            <a:pPr>
              <a:lnSpc>
                <a:spcPts val="2415"/>
              </a:lnSpc>
            </a:pPr>
            <a:endParaRPr/>
          </a:p>
        </p:txBody>
      </p:sp>
      <p:sp>
        <p:nvSpPr>
          <p:cNvPr id="12" name="TextBox 12"/>
          <p:cNvSpPr txBox="1"/>
          <p:nvPr/>
        </p:nvSpPr>
        <p:spPr>
          <a:xfrm>
            <a:off x="5981700" y="5499100"/>
            <a:ext cx="1930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FEFF"/>
                </a:solidFill>
                <a:latin typeface="Calibri Bold"/>
                <a:cs typeface="Calibri Bold"/>
              </a:rPr>
              <a:t>Executed Second</a:t>
            </a:r>
          </a:p>
          <a:p>
            <a:pPr>
              <a:lnSpc>
                <a:spcPts val="2070"/>
              </a:lnSpc>
            </a:pPr>
            <a:endParaRPr/>
          </a:p>
        </p:txBody>
      </p:sp>
      <p:sp>
        <p:nvSpPr>
          <p:cNvPr id="13" name="TextBox 13"/>
          <p:cNvSpPr txBox="1"/>
          <p:nvPr/>
        </p:nvSpPr>
        <p:spPr>
          <a:xfrm>
            <a:off x="2768600" y="5918200"/>
            <a:ext cx="7289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1F5F"/>
                </a:solidFill>
                <a:latin typeface="Arial"/>
                <a:cs typeface="Arial"/>
              </a:rPr>
              <a:t>}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927100" y="6337300"/>
            <a:ext cx="9131300" cy="62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Java executes one statement after the other in the order they are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written</a:t>
            </a:r>
          </a:p>
          <a:p>
            <a:pPr>
              <a:lnSpc>
                <a:spcPts val="21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5" name="TextBox 15" hidden="1"/>
          <p:cNvSpPr txBox="1"/>
          <p:nvPr/>
        </p:nvSpPr>
        <p:spPr>
          <a:xfrm>
            <a:off x="9194800" y="6959600"/>
            <a:ext cx="863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dirty="0" smtClean="0">
                <a:solidFill>
                  <a:srgbClr val="000000"/>
                </a:solidFill>
                <a:latin typeface="Arial Bold"/>
                <a:cs typeface="Arial Bold"/>
              </a:rPr>
              <a:t>5</a:t>
            </a:r>
          </a:p>
          <a:p>
            <a:pPr>
              <a:lnSpc>
                <a:spcPts val="2070"/>
              </a:lnSpc>
            </a:pPr>
            <a:endParaRPr lang="en-CA"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762000"/>
            <a:ext cx="478663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06880" algn="l"/>
              </a:tabLst>
            </a:pPr>
            <a:r>
              <a:rPr sz="3600" dirty="0">
                <a:latin typeface="Verdana"/>
                <a:cs typeface="Verdana"/>
              </a:rPr>
              <a:t>Lend</a:t>
            </a:r>
            <a:r>
              <a:rPr sz="3600" spc="-30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a	Hand</a:t>
            </a:r>
            <a:r>
              <a:rPr sz="3600" spc="-25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–</a:t>
            </a:r>
            <a:r>
              <a:rPr sz="3600" spc="-5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While</a:t>
            </a:r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93747" y="5177028"/>
            <a:ext cx="6137275" cy="533400"/>
          </a:xfrm>
          <a:custGeom>
            <a:avLst/>
            <a:gdLst/>
            <a:ahLst/>
            <a:cxnLst/>
            <a:rect l="l" t="t" r="r" b="b"/>
            <a:pathLst>
              <a:path w="6137275" h="533400">
                <a:moveTo>
                  <a:pt x="613105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528827"/>
                </a:lnTo>
                <a:lnTo>
                  <a:pt x="1523" y="531875"/>
                </a:lnTo>
                <a:lnTo>
                  <a:pt x="4571" y="533399"/>
                </a:lnTo>
                <a:lnTo>
                  <a:pt x="6131051" y="533399"/>
                </a:lnTo>
                <a:lnTo>
                  <a:pt x="6135623" y="531875"/>
                </a:lnTo>
                <a:lnTo>
                  <a:pt x="6137147" y="528827"/>
                </a:lnTo>
                <a:lnTo>
                  <a:pt x="4572" y="528827"/>
                </a:lnTo>
                <a:lnTo>
                  <a:pt x="4572" y="4571"/>
                </a:lnTo>
                <a:lnTo>
                  <a:pt x="6137147" y="4571"/>
                </a:lnTo>
                <a:lnTo>
                  <a:pt x="6135623" y="1523"/>
                </a:lnTo>
                <a:lnTo>
                  <a:pt x="6131051" y="0"/>
                </a:lnTo>
                <a:close/>
              </a:path>
              <a:path w="6137275" h="533400">
                <a:moveTo>
                  <a:pt x="6131052" y="4571"/>
                </a:moveTo>
                <a:lnTo>
                  <a:pt x="6131052" y="528827"/>
                </a:lnTo>
                <a:lnTo>
                  <a:pt x="6137147" y="528827"/>
                </a:lnTo>
                <a:lnTo>
                  <a:pt x="6137147" y="4571"/>
                </a:lnTo>
                <a:lnTo>
                  <a:pt x="613105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98320" y="5181600"/>
            <a:ext cx="6126479" cy="524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93747" y="5177028"/>
            <a:ext cx="6137275" cy="533400"/>
          </a:xfrm>
          <a:custGeom>
            <a:avLst/>
            <a:gdLst/>
            <a:ahLst/>
            <a:cxnLst/>
            <a:rect l="l" t="t" r="r" b="b"/>
            <a:pathLst>
              <a:path w="6137275" h="533400">
                <a:moveTo>
                  <a:pt x="613105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528827"/>
                </a:lnTo>
                <a:lnTo>
                  <a:pt x="1523" y="531875"/>
                </a:lnTo>
                <a:lnTo>
                  <a:pt x="4571" y="533399"/>
                </a:lnTo>
                <a:lnTo>
                  <a:pt x="6131051" y="533399"/>
                </a:lnTo>
                <a:lnTo>
                  <a:pt x="6135623" y="531875"/>
                </a:lnTo>
                <a:lnTo>
                  <a:pt x="6137147" y="528827"/>
                </a:lnTo>
                <a:lnTo>
                  <a:pt x="10667" y="528827"/>
                </a:lnTo>
                <a:lnTo>
                  <a:pt x="4571" y="524255"/>
                </a:lnTo>
                <a:lnTo>
                  <a:pt x="10667" y="524255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6137147" y="4571"/>
                </a:lnTo>
                <a:lnTo>
                  <a:pt x="6135623" y="1523"/>
                </a:lnTo>
                <a:lnTo>
                  <a:pt x="6131051" y="0"/>
                </a:lnTo>
                <a:close/>
              </a:path>
              <a:path w="6137275" h="533400">
                <a:moveTo>
                  <a:pt x="10667" y="524255"/>
                </a:moveTo>
                <a:lnTo>
                  <a:pt x="4571" y="524255"/>
                </a:lnTo>
                <a:lnTo>
                  <a:pt x="10667" y="528827"/>
                </a:lnTo>
                <a:lnTo>
                  <a:pt x="10667" y="524255"/>
                </a:lnTo>
                <a:close/>
              </a:path>
              <a:path w="6137275" h="533400">
                <a:moveTo>
                  <a:pt x="6126479" y="524255"/>
                </a:moveTo>
                <a:lnTo>
                  <a:pt x="10667" y="524255"/>
                </a:lnTo>
                <a:lnTo>
                  <a:pt x="10667" y="528827"/>
                </a:lnTo>
                <a:lnTo>
                  <a:pt x="6126479" y="528827"/>
                </a:lnTo>
                <a:lnTo>
                  <a:pt x="6126479" y="524255"/>
                </a:lnTo>
                <a:close/>
              </a:path>
              <a:path w="6137275" h="533400">
                <a:moveTo>
                  <a:pt x="6126479" y="4571"/>
                </a:moveTo>
                <a:lnTo>
                  <a:pt x="6126479" y="528827"/>
                </a:lnTo>
                <a:lnTo>
                  <a:pt x="6131051" y="524255"/>
                </a:lnTo>
                <a:lnTo>
                  <a:pt x="6137147" y="524255"/>
                </a:lnTo>
                <a:lnTo>
                  <a:pt x="6137147" y="10667"/>
                </a:lnTo>
                <a:lnTo>
                  <a:pt x="6131051" y="10667"/>
                </a:lnTo>
                <a:lnTo>
                  <a:pt x="6126479" y="4571"/>
                </a:lnTo>
                <a:close/>
              </a:path>
              <a:path w="6137275" h="533400">
                <a:moveTo>
                  <a:pt x="6137147" y="524255"/>
                </a:moveTo>
                <a:lnTo>
                  <a:pt x="6131051" y="524255"/>
                </a:lnTo>
                <a:lnTo>
                  <a:pt x="6126479" y="528827"/>
                </a:lnTo>
                <a:lnTo>
                  <a:pt x="6137147" y="528827"/>
                </a:lnTo>
                <a:lnTo>
                  <a:pt x="6137147" y="524255"/>
                </a:lnTo>
                <a:close/>
              </a:path>
              <a:path w="6137275" h="533400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6137275" h="533400">
                <a:moveTo>
                  <a:pt x="612647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6126479" y="10667"/>
                </a:lnTo>
                <a:lnTo>
                  <a:pt x="6126479" y="4571"/>
                </a:lnTo>
                <a:close/>
              </a:path>
              <a:path w="6137275" h="533400">
                <a:moveTo>
                  <a:pt x="6137147" y="4571"/>
                </a:moveTo>
                <a:lnTo>
                  <a:pt x="6126479" y="4571"/>
                </a:lnTo>
                <a:lnTo>
                  <a:pt x="6131051" y="10667"/>
                </a:lnTo>
                <a:lnTo>
                  <a:pt x="6137147" y="10667"/>
                </a:lnTo>
                <a:lnTo>
                  <a:pt x="613714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8548" y="2134221"/>
            <a:ext cx="7960359" cy="3521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4005" indent="-281305">
              <a:lnSpc>
                <a:spcPts val="2400"/>
              </a:lnSpc>
              <a:buFont typeface="Arial"/>
              <a:buAutoNum type="arabicPeriod"/>
              <a:tabLst>
                <a:tab pos="294640" algn="l"/>
                <a:tab pos="2592705" algn="l"/>
                <a:tab pos="4984115" algn="l"/>
                <a:tab pos="5547995" algn="l"/>
              </a:tabLst>
            </a:pP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eate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java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ss	“</a:t>
            </a:r>
            <a:r>
              <a:rPr sz="2000" spc="-35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el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omeMes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ag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”	and	add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me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hod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named</a:t>
            </a:r>
            <a:endParaRPr sz="2000">
              <a:latin typeface="Arial"/>
              <a:cs typeface="Arial"/>
            </a:endParaRPr>
          </a:p>
          <a:p>
            <a:pPr marL="294005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printMessage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ich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uld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play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“</a:t>
            </a:r>
            <a:r>
              <a:rPr sz="2000" spc="-30" dirty="0">
                <a:solidFill>
                  <a:srgbClr val="00B050"/>
                </a:solidFill>
                <a:latin typeface="Arial"/>
                <a:cs typeface="Arial"/>
              </a:rPr>
              <a:t>W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el</a:t>
            </a:r>
            <a:r>
              <a:rPr sz="2000" spc="5" dirty="0">
                <a:solidFill>
                  <a:srgbClr val="00B050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ome</a:t>
            </a:r>
            <a:r>
              <a:rPr sz="2000" spc="-16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Al</a:t>
            </a:r>
            <a:r>
              <a:rPr sz="2000" spc="-10" dirty="0">
                <a:solidFill>
                  <a:srgbClr val="00B050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”.</a:t>
            </a:r>
            <a:endParaRPr sz="200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spcBef>
                <a:spcPts val="1200"/>
              </a:spcBef>
              <a:buFont typeface="Arial"/>
              <a:buAutoNum type="arabicPeriod" startAt="2"/>
              <a:tabLst>
                <a:tab pos="469900" algn="l"/>
              </a:tabLst>
            </a:pP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eate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java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</a:t>
            </a:r>
            <a:r>
              <a:rPr sz="2000" spc="-21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0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m”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main me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hod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ich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will</a:t>
            </a:r>
            <a:endParaRPr sz="2000">
              <a:latin typeface="Arial"/>
              <a:cs typeface="Arial"/>
            </a:endParaRPr>
          </a:p>
          <a:p>
            <a:pPr marL="926465" marR="233679" lvl="1" indent="-45720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927100" algn="l"/>
              </a:tabLst>
            </a:pP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eate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tance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b="1" spc="-35" dirty="0">
                <a:latin typeface="Arial"/>
                <a:cs typeface="Arial"/>
              </a:rPr>
              <a:t>W</a:t>
            </a:r>
            <a:r>
              <a:rPr sz="2000" b="1" dirty="0">
                <a:latin typeface="Arial"/>
                <a:cs typeface="Arial"/>
              </a:rPr>
              <a:t>elco</a:t>
            </a:r>
            <a:r>
              <a:rPr sz="2000" b="1" spc="-10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eMess</a:t>
            </a:r>
            <a:r>
              <a:rPr sz="2000" b="1" spc="5" dirty="0">
                <a:latin typeface="Arial"/>
                <a:cs typeface="Arial"/>
              </a:rPr>
              <a:t>a</a:t>
            </a:r>
            <a:r>
              <a:rPr sz="2000" b="1" dirty="0">
                <a:latin typeface="Arial"/>
                <a:cs typeface="Arial"/>
              </a:rPr>
              <a:t>ge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trigger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 method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printMessage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ve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ti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926465" lvl="1" indent="-457200">
              <a:lnSpc>
                <a:spcPct val="100000"/>
              </a:lnSpc>
              <a:spcBef>
                <a:spcPts val="1210"/>
              </a:spcBef>
              <a:buFont typeface="Wingdings"/>
              <a:buChar char=""/>
              <a:tabLst>
                <a:tab pos="927100" algn="l"/>
                <a:tab pos="2602865" algn="l"/>
                <a:tab pos="4305300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ge	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“</a:t>
            </a:r>
            <a:r>
              <a:rPr sz="2000" spc="-30" dirty="0">
                <a:solidFill>
                  <a:srgbClr val="00B050"/>
                </a:solidFill>
                <a:latin typeface="Arial"/>
                <a:cs typeface="Arial"/>
              </a:rPr>
              <a:t>W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el</a:t>
            </a:r>
            <a:r>
              <a:rPr sz="2000" spc="5" dirty="0">
                <a:solidFill>
                  <a:srgbClr val="00B050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ome</a:t>
            </a:r>
            <a:r>
              <a:rPr sz="2000" spc="-15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Al</a:t>
            </a:r>
            <a:r>
              <a:rPr sz="2000" spc="-10" dirty="0">
                <a:solidFill>
                  <a:srgbClr val="00B050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”	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hould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played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5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me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spcBef>
                <a:spcPts val="1200"/>
              </a:spcBef>
              <a:buFont typeface="Arial"/>
              <a:buAutoNum type="arabicPeriod" startAt="2"/>
              <a:tabLst>
                <a:tab pos="469900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ge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nee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played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ole.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2550">
              <a:latin typeface="Times New Roman"/>
              <a:cs typeface="Times New Roman"/>
            </a:endParaRPr>
          </a:p>
          <a:p>
            <a:pPr marR="64769" algn="ctr">
              <a:lnSpc>
                <a:spcPct val="100000"/>
              </a:lnSpc>
            </a:pPr>
            <a:r>
              <a:rPr sz="2800" b="1" spc="-20" dirty="0">
                <a:latin typeface="Arial"/>
                <a:cs typeface="Arial"/>
              </a:rPr>
              <a:t>Use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15" dirty="0">
                <a:latin typeface="Arial"/>
                <a:cs typeface="Arial"/>
              </a:rPr>
              <a:t>while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15" dirty="0">
                <a:latin typeface="Arial"/>
                <a:cs typeface="Arial"/>
              </a:rPr>
              <a:t>Sta</a:t>
            </a:r>
            <a:r>
              <a:rPr sz="2800" b="1" dirty="0">
                <a:latin typeface="Arial"/>
                <a:cs typeface="Arial"/>
              </a:rPr>
              <a:t>t</a:t>
            </a:r>
            <a:r>
              <a:rPr sz="2800" b="1" spc="-25" dirty="0">
                <a:latin typeface="Arial"/>
                <a:cs typeface="Arial"/>
              </a:rPr>
              <a:t>em</a:t>
            </a:r>
            <a:r>
              <a:rPr sz="2800" b="1" spc="-15" dirty="0">
                <a:latin typeface="Arial"/>
                <a:cs typeface="Arial"/>
              </a:rPr>
              <a:t>ent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143000" y="638170"/>
            <a:ext cx="905256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1450">
              <a:lnSpc>
                <a:spcPct val="100000"/>
              </a:lnSpc>
            </a:pPr>
            <a:r>
              <a:rPr sz="3600" spc="5" dirty="0">
                <a:latin typeface="Verdana"/>
                <a:cs typeface="Verdana"/>
              </a:rPr>
              <a:t>W</a:t>
            </a:r>
            <a:r>
              <a:rPr sz="3600" dirty="0">
                <a:latin typeface="Verdana"/>
                <a:cs typeface="Verdana"/>
              </a:rPr>
              <a:t>h</a:t>
            </a:r>
            <a:r>
              <a:rPr sz="3600" spc="5" dirty="0">
                <a:latin typeface="Verdana"/>
                <a:cs typeface="Verdana"/>
              </a:rPr>
              <a:t>i</a:t>
            </a:r>
            <a:r>
              <a:rPr sz="3600" dirty="0">
                <a:latin typeface="Verdana"/>
                <a:cs typeface="Verdana"/>
              </a:rPr>
              <a:t>le</a:t>
            </a:r>
            <a:r>
              <a:rPr sz="3600" spc="-55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State</a:t>
            </a:r>
            <a:r>
              <a:rPr sz="3600" spc="-10" dirty="0">
                <a:latin typeface="Verdana"/>
                <a:cs typeface="Verdana"/>
              </a:rPr>
              <a:t>m</a:t>
            </a:r>
            <a:r>
              <a:rPr sz="3600" dirty="0">
                <a:latin typeface="Verdana"/>
                <a:cs typeface="Verdana"/>
              </a:rPr>
              <a:t>ent</a:t>
            </a:r>
            <a:r>
              <a:rPr sz="3600" spc="-15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Example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31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752600" y="3092195"/>
            <a:ext cx="6019800" cy="7940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14627" y="2281428"/>
            <a:ext cx="7402195" cy="379730"/>
          </a:xfrm>
          <a:custGeom>
            <a:avLst/>
            <a:gdLst/>
            <a:ahLst/>
            <a:cxnLst/>
            <a:rect l="l" t="t" r="r" b="b"/>
            <a:pathLst>
              <a:path w="7402195" h="379730">
                <a:moveTo>
                  <a:pt x="7395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74903"/>
                </a:lnTo>
                <a:lnTo>
                  <a:pt x="1523" y="377951"/>
                </a:lnTo>
                <a:lnTo>
                  <a:pt x="4571" y="379475"/>
                </a:lnTo>
                <a:lnTo>
                  <a:pt x="7395971" y="379475"/>
                </a:lnTo>
                <a:lnTo>
                  <a:pt x="7400543" y="377951"/>
                </a:lnTo>
                <a:lnTo>
                  <a:pt x="7402067" y="374903"/>
                </a:lnTo>
                <a:lnTo>
                  <a:pt x="4572" y="374903"/>
                </a:lnTo>
                <a:lnTo>
                  <a:pt x="4572" y="4571"/>
                </a:lnTo>
                <a:lnTo>
                  <a:pt x="7402067" y="4571"/>
                </a:lnTo>
                <a:lnTo>
                  <a:pt x="7400543" y="1523"/>
                </a:lnTo>
                <a:lnTo>
                  <a:pt x="7395971" y="0"/>
                </a:lnTo>
                <a:close/>
              </a:path>
              <a:path w="7402195" h="379730">
                <a:moveTo>
                  <a:pt x="7395972" y="4571"/>
                </a:moveTo>
                <a:lnTo>
                  <a:pt x="7395972" y="374903"/>
                </a:lnTo>
                <a:lnTo>
                  <a:pt x="7402067" y="374903"/>
                </a:lnTo>
                <a:lnTo>
                  <a:pt x="7402067" y="4571"/>
                </a:lnTo>
                <a:lnTo>
                  <a:pt x="7395972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19200" y="2286000"/>
            <a:ext cx="7391399" cy="3703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4627" y="2281428"/>
            <a:ext cx="7402195" cy="379730"/>
          </a:xfrm>
          <a:custGeom>
            <a:avLst/>
            <a:gdLst/>
            <a:ahLst/>
            <a:cxnLst/>
            <a:rect l="l" t="t" r="r" b="b"/>
            <a:pathLst>
              <a:path w="7402195" h="379730">
                <a:moveTo>
                  <a:pt x="7395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74903"/>
                </a:lnTo>
                <a:lnTo>
                  <a:pt x="1523" y="377951"/>
                </a:lnTo>
                <a:lnTo>
                  <a:pt x="4571" y="379475"/>
                </a:lnTo>
                <a:lnTo>
                  <a:pt x="7395971" y="379475"/>
                </a:lnTo>
                <a:lnTo>
                  <a:pt x="7400543" y="377951"/>
                </a:lnTo>
                <a:lnTo>
                  <a:pt x="7402067" y="374903"/>
                </a:lnTo>
                <a:lnTo>
                  <a:pt x="10667" y="374903"/>
                </a:lnTo>
                <a:lnTo>
                  <a:pt x="4571" y="370331"/>
                </a:lnTo>
                <a:lnTo>
                  <a:pt x="10667" y="37033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7402067" y="4571"/>
                </a:lnTo>
                <a:lnTo>
                  <a:pt x="7400543" y="1523"/>
                </a:lnTo>
                <a:lnTo>
                  <a:pt x="7395971" y="0"/>
                </a:lnTo>
                <a:close/>
              </a:path>
              <a:path w="7402195" h="379730">
                <a:moveTo>
                  <a:pt x="10667" y="370331"/>
                </a:moveTo>
                <a:lnTo>
                  <a:pt x="4571" y="370331"/>
                </a:lnTo>
                <a:lnTo>
                  <a:pt x="10667" y="374903"/>
                </a:lnTo>
                <a:lnTo>
                  <a:pt x="10667" y="370331"/>
                </a:lnTo>
                <a:close/>
              </a:path>
              <a:path w="7402195" h="379730">
                <a:moveTo>
                  <a:pt x="7391399" y="370331"/>
                </a:moveTo>
                <a:lnTo>
                  <a:pt x="10667" y="370331"/>
                </a:lnTo>
                <a:lnTo>
                  <a:pt x="10667" y="374903"/>
                </a:lnTo>
                <a:lnTo>
                  <a:pt x="7391399" y="374903"/>
                </a:lnTo>
                <a:lnTo>
                  <a:pt x="7391399" y="370331"/>
                </a:lnTo>
                <a:close/>
              </a:path>
              <a:path w="7402195" h="379730">
                <a:moveTo>
                  <a:pt x="7391399" y="4571"/>
                </a:moveTo>
                <a:lnTo>
                  <a:pt x="7391399" y="374903"/>
                </a:lnTo>
                <a:lnTo>
                  <a:pt x="7395971" y="370331"/>
                </a:lnTo>
                <a:lnTo>
                  <a:pt x="7402067" y="370331"/>
                </a:lnTo>
                <a:lnTo>
                  <a:pt x="7402067" y="10667"/>
                </a:lnTo>
                <a:lnTo>
                  <a:pt x="7395971" y="10667"/>
                </a:lnTo>
                <a:lnTo>
                  <a:pt x="7391399" y="4571"/>
                </a:lnTo>
                <a:close/>
              </a:path>
              <a:path w="7402195" h="379730">
                <a:moveTo>
                  <a:pt x="7402067" y="370331"/>
                </a:moveTo>
                <a:lnTo>
                  <a:pt x="7395971" y="370331"/>
                </a:lnTo>
                <a:lnTo>
                  <a:pt x="7391399" y="374903"/>
                </a:lnTo>
                <a:lnTo>
                  <a:pt x="7402067" y="374903"/>
                </a:lnTo>
                <a:lnTo>
                  <a:pt x="7402067" y="370331"/>
                </a:lnTo>
                <a:close/>
              </a:path>
              <a:path w="7402195" h="379730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7402195" h="379730">
                <a:moveTo>
                  <a:pt x="73913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7391399" y="10667"/>
                </a:lnTo>
                <a:lnTo>
                  <a:pt x="7391399" y="4571"/>
                </a:lnTo>
                <a:close/>
              </a:path>
              <a:path w="7402195" h="379730">
                <a:moveTo>
                  <a:pt x="7402067" y="4571"/>
                </a:moveTo>
                <a:lnTo>
                  <a:pt x="7391399" y="4571"/>
                </a:lnTo>
                <a:lnTo>
                  <a:pt x="7395971" y="10667"/>
                </a:lnTo>
                <a:lnTo>
                  <a:pt x="7402067" y="10667"/>
                </a:lnTo>
                <a:lnTo>
                  <a:pt x="7402067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34058" y="2356205"/>
            <a:ext cx="416115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spc="-45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elop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 co</a:t>
            </a:r>
            <a:r>
              <a:rPr sz="1800" b="1" spc="5" dirty="0">
                <a:latin typeface="Arial"/>
                <a:cs typeface="Arial"/>
              </a:rPr>
              <a:t>d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as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5" dirty="0">
                <a:latin typeface="Arial"/>
                <a:cs typeface="Arial"/>
              </a:rPr>
              <a:t>u</a:t>
            </a:r>
            <a:r>
              <a:rPr sz="1800" b="1" dirty="0">
                <a:latin typeface="Arial"/>
                <a:cs typeface="Arial"/>
              </a:rPr>
              <a:t>st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at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d belo</a:t>
            </a:r>
            <a:r>
              <a:rPr sz="1800" b="1" spc="-30" dirty="0">
                <a:latin typeface="Arial"/>
                <a:cs typeface="Arial"/>
              </a:rPr>
              <a:t>w</a:t>
            </a:r>
            <a:r>
              <a:rPr sz="1800" b="1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52600" y="3886200"/>
            <a:ext cx="6019800" cy="23621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670560" y="686027"/>
            <a:ext cx="905256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1450" algn="l">
              <a:lnSpc>
                <a:spcPct val="100000"/>
              </a:lnSpc>
            </a:pPr>
            <a:r>
              <a:rPr sz="3600" dirty="0">
                <a:latin typeface="Verdana"/>
                <a:cs typeface="Verdana"/>
              </a:rPr>
              <a:t>do-w</a:t>
            </a:r>
            <a:r>
              <a:rPr sz="3600" spc="5" dirty="0">
                <a:latin typeface="Verdana"/>
                <a:cs typeface="Verdana"/>
              </a:rPr>
              <a:t>h</a:t>
            </a:r>
            <a:r>
              <a:rPr sz="3600" dirty="0">
                <a:latin typeface="Verdana"/>
                <a:cs typeface="Verdana"/>
              </a:rPr>
              <a:t>i</a:t>
            </a:r>
            <a:r>
              <a:rPr sz="3600" spc="5" dirty="0">
                <a:latin typeface="Verdana"/>
                <a:cs typeface="Verdana"/>
              </a:rPr>
              <a:t>l</a:t>
            </a:r>
            <a:r>
              <a:rPr sz="3600" dirty="0">
                <a:latin typeface="Verdana"/>
                <a:cs typeface="Verdana"/>
              </a:rPr>
              <a:t>e</a:t>
            </a:r>
            <a:r>
              <a:rPr sz="3600" spc="-60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State</a:t>
            </a:r>
            <a:r>
              <a:rPr sz="3600" spc="-10" dirty="0">
                <a:latin typeface="Verdana"/>
                <a:cs typeface="Verdana"/>
              </a:rPr>
              <a:t>m</a:t>
            </a:r>
            <a:r>
              <a:rPr sz="3600" dirty="0">
                <a:latin typeface="Verdana"/>
                <a:cs typeface="Verdana"/>
              </a:rPr>
              <a:t>ent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32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3227" y="4262628"/>
            <a:ext cx="4394200" cy="1949450"/>
          </a:xfrm>
          <a:custGeom>
            <a:avLst/>
            <a:gdLst/>
            <a:ahLst/>
            <a:cxnLst/>
            <a:rect l="l" t="t" r="r" b="b"/>
            <a:pathLst>
              <a:path w="4394200" h="1949450">
                <a:moveTo>
                  <a:pt x="4389119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944623"/>
                </a:lnTo>
                <a:lnTo>
                  <a:pt x="1523" y="1947671"/>
                </a:lnTo>
                <a:lnTo>
                  <a:pt x="4571" y="1949195"/>
                </a:lnTo>
                <a:lnTo>
                  <a:pt x="4389119" y="1949195"/>
                </a:lnTo>
                <a:lnTo>
                  <a:pt x="4392167" y="1947671"/>
                </a:lnTo>
                <a:lnTo>
                  <a:pt x="4393691" y="1944623"/>
                </a:lnTo>
                <a:lnTo>
                  <a:pt x="4572" y="1944623"/>
                </a:lnTo>
                <a:lnTo>
                  <a:pt x="4572" y="4571"/>
                </a:lnTo>
                <a:lnTo>
                  <a:pt x="4393691" y="4571"/>
                </a:lnTo>
                <a:lnTo>
                  <a:pt x="4392167" y="1523"/>
                </a:lnTo>
                <a:lnTo>
                  <a:pt x="4389119" y="0"/>
                </a:lnTo>
                <a:close/>
              </a:path>
              <a:path w="4394200" h="1949450">
                <a:moveTo>
                  <a:pt x="4389120" y="4571"/>
                </a:moveTo>
                <a:lnTo>
                  <a:pt x="4389120" y="1944623"/>
                </a:lnTo>
                <a:lnTo>
                  <a:pt x="4393691" y="1944623"/>
                </a:lnTo>
                <a:lnTo>
                  <a:pt x="4393691" y="4571"/>
                </a:lnTo>
                <a:lnTo>
                  <a:pt x="4389120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47800" y="4267200"/>
            <a:ext cx="4384547" cy="19400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43227" y="4262628"/>
            <a:ext cx="4394200" cy="1949450"/>
          </a:xfrm>
          <a:custGeom>
            <a:avLst/>
            <a:gdLst/>
            <a:ahLst/>
            <a:cxnLst/>
            <a:rect l="l" t="t" r="r" b="b"/>
            <a:pathLst>
              <a:path w="4394200" h="1949450">
                <a:moveTo>
                  <a:pt x="4389119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944623"/>
                </a:lnTo>
                <a:lnTo>
                  <a:pt x="1523" y="1947671"/>
                </a:lnTo>
                <a:lnTo>
                  <a:pt x="4571" y="1949195"/>
                </a:lnTo>
                <a:lnTo>
                  <a:pt x="4389119" y="1949195"/>
                </a:lnTo>
                <a:lnTo>
                  <a:pt x="4392167" y="1947671"/>
                </a:lnTo>
                <a:lnTo>
                  <a:pt x="4393691" y="1944623"/>
                </a:lnTo>
                <a:lnTo>
                  <a:pt x="10667" y="1944623"/>
                </a:lnTo>
                <a:lnTo>
                  <a:pt x="4571" y="1940051"/>
                </a:lnTo>
                <a:lnTo>
                  <a:pt x="10667" y="194005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4393691" y="4571"/>
                </a:lnTo>
                <a:lnTo>
                  <a:pt x="4392167" y="1523"/>
                </a:lnTo>
                <a:lnTo>
                  <a:pt x="4389119" y="0"/>
                </a:lnTo>
                <a:close/>
              </a:path>
              <a:path w="4394200" h="1949450">
                <a:moveTo>
                  <a:pt x="10667" y="1940051"/>
                </a:moveTo>
                <a:lnTo>
                  <a:pt x="4571" y="1940051"/>
                </a:lnTo>
                <a:lnTo>
                  <a:pt x="10667" y="1944623"/>
                </a:lnTo>
                <a:lnTo>
                  <a:pt x="10667" y="1940051"/>
                </a:lnTo>
                <a:close/>
              </a:path>
              <a:path w="4394200" h="1949450">
                <a:moveTo>
                  <a:pt x="4384547" y="1940051"/>
                </a:moveTo>
                <a:lnTo>
                  <a:pt x="10667" y="1940051"/>
                </a:lnTo>
                <a:lnTo>
                  <a:pt x="10667" y="1944623"/>
                </a:lnTo>
                <a:lnTo>
                  <a:pt x="4384547" y="1944623"/>
                </a:lnTo>
                <a:lnTo>
                  <a:pt x="4384547" y="1940051"/>
                </a:lnTo>
                <a:close/>
              </a:path>
              <a:path w="4394200" h="1949450">
                <a:moveTo>
                  <a:pt x="4384547" y="4571"/>
                </a:moveTo>
                <a:lnTo>
                  <a:pt x="4384547" y="1944623"/>
                </a:lnTo>
                <a:lnTo>
                  <a:pt x="4389119" y="1940051"/>
                </a:lnTo>
                <a:lnTo>
                  <a:pt x="4393691" y="1940051"/>
                </a:lnTo>
                <a:lnTo>
                  <a:pt x="4393691" y="10667"/>
                </a:lnTo>
                <a:lnTo>
                  <a:pt x="4389119" y="10667"/>
                </a:lnTo>
                <a:lnTo>
                  <a:pt x="4384547" y="4571"/>
                </a:lnTo>
                <a:close/>
              </a:path>
              <a:path w="4394200" h="1949450">
                <a:moveTo>
                  <a:pt x="4393691" y="1940051"/>
                </a:moveTo>
                <a:lnTo>
                  <a:pt x="4389119" y="1940051"/>
                </a:lnTo>
                <a:lnTo>
                  <a:pt x="4384547" y="1944623"/>
                </a:lnTo>
                <a:lnTo>
                  <a:pt x="4393691" y="1944623"/>
                </a:lnTo>
                <a:lnTo>
                  <a:pt x="4393691" y="1940051"/>
                </a:lnTo>
                <a:close/>
              </a:path>
              <a:path w="4394200" h="1949450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4394200" h="1949450">
                <a:moveTo>
                  <a:pt x="4384547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4384547" y="10667"/>
                </a:lnTo>
                <a:lnTo>
                  <a:pt x="4384547" y="4571"/>
                </a:lnTo>
                <a:close/>
              </a:path>
              <a:path w="4394200" h="1949450">
                <a:moveTo>
                  <a:pt x="4393691" y="4571"/>
                </a:moveTo>
                <a:lnTo>
                  <a:pt x="4384547" y="4571"/>
                </a:lnTo>
                <a:lnTo>
                  <a:pt x="4389119" y="10667"/>
                </a:lnTo>
                <a:lnTo>
                  <a:pt x="4393691" y="10667"/>
                </a:lnTo>
                <a:lnTo>
                  <a:pt x="4393691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3640" y="2131173"/>
            <a:ext cx="8425180" cy="2497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What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is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 Do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45" dirty="0">
                <a:latin typeface="Arial"/>
                <a:cs typeface="Arial"/>
              </a:rPr>
              <a:t>w</a:t>
            </a:r>
            <a:r>
              <a:rPr sz="2000" b="1" dirty="0">
                <a:latin typeface="Arial"/>
                <a:cs typeface="Arial"/>
              </a:rPr>
              <a:t>hi</a:t>
            </a:r>
            <a:r>
              <a:rPr sz="2000" b="1" spc="-15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Loop: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It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</a:t>
            </a:r>
            <a:r>
              <a:rPr sz="2000" b="1" dirty="0">
                <a:latin typeface="Arial"/>
                <a:cs typeface="Arial"/>
              </a:rPr>
              <a:t>si</a:t>
            </a:r>
            <a:r>
              <a:rPr sz="2000" b="1" spc="-10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i</a:t>
            </a:r>
            <a:r>
              <a:rPr sz="2000" b="1" spc="-15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ar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b="1" spc="45" dirty="0">
                <a:latin typeface="Arial"/>
                <a:cs typeface="Arial"/>
              </a:rPr>
              <a:t>w</a:t>
            </a:r>
            <a:r>
              <a:rPr sz="2000" b="1" dirty="0">
                <a:latin typeface="Arial"/>
                <a:cs typeface="Arial"/>
              </a:rPr>
              <a:t>hi</a:t>
            </a:r>
            <a:r>
              <a:rPr sz="2000" b="1" spc="-15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loop except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do-w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ile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exe</a:t>
            </a:r>
            <a:r>
              <a:rPr sz="2000" b="1" spc="5" dirty="0">
                <a:latin typeface="Arial"/>
                <a:cs typeface="Arial"/>
              </a:rPr>
              <a:t>c</a:t>
            </a:r>
            <a:r>
              <a:rPr sz="2000" b="1" dirty="0">
                <a:latin typeface="Arial"/>
                <a:cs typeface="Arial"/>
              </a:rPr>
              <a:t>ute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blo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k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once</a:t>
            </a:r>
            <a:r>
              <a:rPr sz="2000" dirty="0">
                <a:latin typeface="Arial"/>
                <a:cs typeface="Arial"/>
              </a:rPr>
              <a:t>, and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chec</a:t>
            </a:r>
            <a:r>
              <a:rPr sz="2000" b="1" spc="5" dirty="0">
                <a:latin typeface="Arial"/>
                <a:cs typeface="Arial"/>
              </a:rPr>
              <a:t>k</a:t>
            </a:r>
            <a:r>
              <a:rPr sz="2000" b="1" dirty="0">
                <a:latin typeface="Arial"/>
                <a:cs typeface="Arial"/>
              </a:rPr>
              <a:t>s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b="1" spc="35" dirty="0">
                <a:latin typeface="Arial"/>
                <a:cs typeface="Arial"/>
              </a:rPr>
              <a:t>w</a:t>
            </a:r>
            <a:r>
              <a:rPr sz="2000" b="1" dirty="0">
                <a:latin typeface="Arial"/>
                <a:cs typeface="Arial"/>
              </a:rPr>
              <a:t>hi</a:t>
            </a:r>
            <a:r>
              <a:rPr sz="2000" b="1" spc="-15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ndition.</a:t>
            </a:r>
            <a:endParaRPr sz="2000">
              <a:latin typeface="Arial"/>
              <a:cs typeface="Arial"/>
            </a:endParaRPr>
          </a:p>
          <a:p>
            <a:pPr marL="12700" marR="58864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do-w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ile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loop alw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ys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executes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s bo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lea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onditional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expre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si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at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loop.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255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000" b="1" spc="-2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y</a:t>
            </a:r>
            <a:r>
              <a:rPr sz="2000" b="1" spc="-25" dirty="0">
                <a:latin typeface="Calibri"/>
                <a:cs typeface="Calibri"/>
              </a:rPr>
              <a:t>nt</a:t>
            </a:r>
            <a:r>
              <a:rPr sz="2000" b="1" spc="-3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x: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41018" y="4729515"/>
            <a:ext cx="3273425" cy="142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EA3800"/>
                </a:solidFill>
                <a:latin typeface="Calibri"/>
                <a:cs typeface="Calibri"/>
              </a:rPr>
              <a:t>do</a:t>
            </a:r>
            <a:r>
              <a:rPr sz="2000" b="1" spc="-5" dirty="0">
                <a:solidFill>
                  <a:srgbClr val="EA38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356870" marR="1659255">
              <a:lnSpc>
                <a:spcPct val="125000"/>
              </a:lnSpc>
            </a:pPr>
            <a:r>
              <a:rPr sz="2000" spc="-30" dirty="0">
                <a:solidFill>
                  <a:srgbClr val="002060"/>
                </a:solidFill>
                <a:latin typeface="Calibri"/>
                <a:cs typeface="Calibri"/>
              </a:rPr>
              <a:t>s</a:t>
            </a:r>
            <a:r>
              <a:rPr sz="2000" spc="-25" dirty="0">
                <a:solidFill>
                  <a:srgbClr val="002060"/>
                </a:solidFill>
                <a:latin typeface="Calibri"/>
                <a:cs typeface="Calibri"/>
              </a:rPr>
              <a:t>tat</a:t>
            </a:r>
            <a:r>
              <a:rPr sz="2000" dirty="0">
                <a:solidFill>
                  <a:srgbClr val="002060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002060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002060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002060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002060"/>
                </a:solidFill>
                <a:latin typeface="Calibri"/>
                <a:cs typeface="Calibri"/>
              </a:rPr>
              <a:t>t1; </a:t>
            </a:r>
            <a:r>
              <a:rPr sz="2000" spc="-30" dirty="0">
                <a:solidFill>
                  <a:srgbClr val="002060"/>
                </a:solidFill>
                <a:latin typeface="Calibri"/>
                <a:cs typeface="Calibri"/>
              </a:rPr>
              <a:t>s</a:t>
            </a:r>
            <a:r>
              <a:rPr sz="2000" spc="-25" dirty="0">
                <a:solidFill>
                  <a:srgbClr val="002060"/>
                </a:solidFill>
                <a:latin typeface="Calibri"/>
                <a:cs typeface="Calibri"/>
              </a:rPr>
              <a:t>tat</a:t>
            </a:r>
            <a:r>
              <a:rPr sz="2000" dirty="0">
                <a:solidFill>
                  <a:srgbClr val="002060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002060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002060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002060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002060"/>
                </a:solidFill>
                <a:latin typeface="Calibri"/>
                <a:cs typeface="Calibri"/>
              </a:rPr>
              <a:t>t2;</a:t>
            </a:r>
            <a:endParaRPr sz="2000">
              <a:latin typeface="Calibri"/>
              <a:cs typeface="Calibri"/>
            </a:endParaRPr>
          </a:p>
          <a:p>
            <a:pPr marL="182880">
              <a:lnSpc>
                <a:spcPct val="100000"/>
              </a:lnSpc>
              <a:spcBef>
                <a:spcPts val="600"/>
              </a:spcBef>
            </a:pPr>
            <a:r>
              <a:rPr sz="2000" b="1" dirty="0">
                <a:latin typeface="Calibri"/>
                <a:cs typeface="Calibri"/>
              </a:rPr>
              <a:t>}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EA3800"/>
                </a:solidFill>
                <a:latin typeface="Calibri"/>
                <a:cs typeface="Calibri"/>
              </a:rPr>
              <a:t>whil</a:t>
            </a:r>
            <a:r>
              <a:rPr sz="2000" b="1" spc="-5" dirty="0">
                <a:solidFill>
                  <a:srgbClr val="EA3800"/>
                </a:solidFill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(</a:t>
            </a:r>
            <a:r>
              <a:rPr sz="2000" b="1" dirty="0">
                <a:solidFill>
                  <a:srgbClr val="00B050"/>
                </a:solidFill>
                <a:latin typeface="Calibri"/>
                <a:cs typeface="Calibri"/>
              </a:rPr>
              <a:t>bo</a:t>
            </a:r>
            <a:r>
              <a:rPr sz="2000" b="1" spc="5" dirty="0">
                <a:solidFill>
                  <a:srgbClr val="00B050"/>
                </a:solidFill>
                <a:latin typeface="Calibri"/>
                <a:cs typeface="Calibri"/>
              </a:rPr>
              <a:t>o</a:t>
            </a:r>
            <a:r>
              <a:rPr sz="2000" b="1" dirty="0">
                <a:solidFill>
                  <a:srgbClr val="00B050"/>
                </a:solidFill>
                <a:latin typeface="Calibri"/>
                <a:cs typeface="Calibri"/>
              </a:rPr>
              <a:t>le</a:t>
            </a:r>
            <a:r>
              <a:rPr sz="2000" b="1" spc="-10" dirty="0">
                <a:solidFill>
                  <a:srgbClr val="00B050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00B050"/>
                </a:solidFill>
                <a:latin typeface="Calibri"/>
                <a:cs typeface="Calibri"/>
              </a:rPr>
              <a:t>n_</a:t>
            </a:r>
            <a:r>
              <a:rPr sz="2000" b="1" spc="-35" dirty="0">
                <a:solidFill>
                  <a:srgbClr val="00B050"/>
                </a:solidFill>
                <a:latin typeface="Calibri"/>
                <a:cs typeface="Calibri"/>
              </a:rPr>
              <a:t>e</a:t>
            </a:r>
            <a:r>
              <a:rPr sz="2000" b="1" dirty="0">
                <a:solidFill>
                  <a:srgbClr val="00B050"/>
                </a:solidFill>
                <a:latin typeface="Calibri"/>
                <a:cs typeface="Calibri"/>
              </a:rPr>
              <a:t>x</a:t>
            </a:r>
            <a:r>
              <a:rPr sz="2000" b="1" spc="5" dirty="0">
                <a:solidFill>
                  <a:srgbClr val="00B050"/>
                </a:solidFill>
                <a:latin typeface="Calibri"/>
                <a:cs typeface="Calibri"/>
              </a:rPr>
              <a:t>p</a:t>
            </a:r>
            <a:r>
              <a:rPr sz="2000" b="1" spc="-30" dirty="0">
                <a:solidFill>
                  <a:srgbClr val="00B050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00B050"/>
                </a:solidFill>
                <a:latin typeface="Calibri"/>
                <a:cs typeface="Calibri"/>
              </a:rPr>
              <a:t>es</a:t>
            </a:r>
            <a:r>
              <a:rPr sz="2000" b="1" spc="5" dirty="0">
                <a:solidFill>
                  <a:srgbClr val="00B050"/>
                </a:solidFill>
                <a:latin typeface="Calibri"/>
                <a:cs typeface="Calibri"/>
              </a:rPr>
              <a:t>s</a:t>
            </a:r>
            <a:r>
              <a:rPr sz="2000" b="1" dirty="0">
                <a:solidFill>
                  <a:srgbClr val="00B050"/>
                </a:solidFill>
                <a:latin typeface="Calibri"/>
                <a:cs typeface="Calibri"/>
              </a:rPr>
              <a:t>ion</a:t>
            </a:r>
            <a:r>
              <a:rPr sz="2000" b="1" dirty="0">
                <a:latin typeface="Calibri"/>
                <a:cs typeface="Calibri"/>
              </a:rPr>
              <a:t>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939027" y="4188337"/>
            <a:ext cx="3363467" cy="21423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39027" y="4187952"/>
            <a:ext cx="3363595" cy="2143125"/>
          </a:xfrm>
          <a:custGeom>
            <a:avLst/>
            <a:gdLst/>
            <a:ahLst/>
            <a:cxnLst/>
            <a:rect l="l" t="t" r="r" b="b"/>
            <a:pathLst>
              <a:path w="3363595" h="2143125">
                <a:moveTo>
                  <a:pt x="1207319" y="1548383"/>
                </a:moveTo>
                <a:lnTo>
                  <a:pt x="1197863" y="1548383"/>
                </a:lnTo>
                <a:lnTo>
                  <a:pt x="1205483" y="1551431"/>
                </a:lnTo>
                <a:lnTo>
                  <a:pt x="1199049" y="1554189"/>
                </a:lnTo>
                <a:lnTo>
                  <a:pt x="1318259" y="2138171"/>
                </a:lnTo>
                <a:lnTo>
                  <a:pt x="1321307" y="2142743"/>
                </a:lnTo>
                <a:lnTo>
                  <a:pt x="1327403" y="2139695"/>
                </a:lnTo>
                <a:lnTo>
                  <a:pt x="1328871" y="2136647"/>
                </a:lnTo>
                <a:lnTo>
                  <a:pt x="1327403" y="2136647"/>
                </a:lnTo>
                <a:lnTo>
                  <a:pt x="1318259" y="2135123"/>
                </a:lnTo>
                <a:lnTo>
                  <a:pt x="1324462" y="2122240"/>
                </a:lnTo>
                <a:lnTo>
                  <a:pt x="1207319" y="1548383"/>
                </a:lnTo>
                <a:close/>
              </a:path>
              <a:path w="3363595" h="2143125">
                <a:moveTo>
                  <a:pt x="1324462" y="2122240"/>
                </a:moveTo>
                <a:lnTo>
                  <a:pt x="1318259" y="2135123"/>
                </a:lnTo>
                <a:lnTo>
                  <a:pt x="1327403" y="2136647"/>
                </a:lnTo>
                <a:lnTo>
                  <a:pt x="1324462" y="2122240"/>
                </a:lnTo>
                <a:close/>
              </a:path>
              <a:path w="3363595" h="2143125">
                <a:moveTo>
                  <a:pt x="1639823" y="1473707"/>
                </a:moveTo>
                <a:lnTo>
                  <a:pt x="1635251" y="1476755"/>
                </a:lnTo>
                <a:lnTo>
                  <a:pt x="1324462" y="2122240"/>
                </a:lnTo>
                <a:lnTo>
                  <a:pt x="1327403" y="2136647"/>
                </a:lnTo>
                <a:lnTo>
                  <a:pt x="1328871" y="2136647"/>
                </a:lnTo>
                <a:lnTo>
                  <a:pt x="1641240" y="1487882"/>
                </a:lnTo>
                <a:lnTo>
                  <a:pt x="1636775" y="1482851"/>
                </a:lnTo>
                <a:lnTo>
                  <a:pt x="1644395" y="1481327"/>
                </a:lnTo>
                <a:lnTo>
                  <a:pt x="1649788" y="1481327"/>
                </a:lnTo>
                <a:lnTo>
                  <a:pt x="1644395" y="1475231"/>
                </a:lnTo>
                <a:lnTo>
                  <a:pt x="1639823" y="1473707"/>
                </a:lnTo>
                <a:close/>
              </a:path>
              <a:path w="3363595" h="2143125">
                <a:moveTo>
                  <a:pt x="1649788" y="1481327"/>
                </a:moveTo>
                <a:lnTo>
                  <a:pt x="1644395" y="1481327"/>
                </a:lnTo>
                <a:lnTo>
                  <a:pt x="1641240" y="1487882"/>
                </a:lnTo>
                <a:lnTo>
                  <a:pt x="2057399" y="1956815"/>
                </a:lnTo>
                <a:lnTo>
                  <a:pt x="2061971" y="1958339"/>
                </a:lnTo>
                <a:lnTo>
                  <a:pt x="2066543" y="1953767"/>
                </a:lnTo>
                <a:lnTo>
                  <a:pt x="2066891" y="1952243"/>
                </a:lnTo>
                <a:lnTo>
                  <a:pt x="2057399" y="1952243"/>
                </a:lnTo>
                <a:lnTo>
                  <a:pt x="2059238" y="1944184"/>
                </a:lnTo>
                <a:lnTo>
                  <a:pt x="1649788" y="1481327"/>
                </a:lnTo>
                <a:close/>
              </a:path>
              <a:path w="3363595" h="2143125">
                <a:moveTo>
                  <a:pt x="2059238" y="1944184"/>
                </a:moveTo>
                <a:lnTo>
                  <a:pt x="2057399" y="1952243"/>
                </a:lnTo>
                <a:lnTo>
                  <a:pt x="2065019" y="1950719"/>
                </a:lnTo>
                <a:lnTo>
                  <a:pt x="2059238" y="1944184"/>
                </a:lnTo>
                <a:close/>
              </a:path>
              <a:path w="3363595" h="2143125">
                <a:moveTo>
                  <a:pt x="2183891" y="1427987"/>
                </a:moveTo>
                <a:lnTo>
                  <a:pt x="2179319" y="1427987"/>
                </a:lnTo>
                <a:lnTo>
                  <a:pt x="2176271" y="1431035"/>
                </a:lnTo>
                <a:lnTo>
                  <a:pt x="2059238" y="1944184"/>
                </a:lnTo>
                <a:lnTo>
                  <a:pt x="2065019" y="1950719"/>
                </a:lnTo>
                <a:lnTo>
                  <a:pt x="2057399" y="1952243"/>
                </a:lnTo>
                <a:lnTo>
                  <a:pt x="2066891" y="1952243"/>
                </a:lnTo>
                <a:lnTo>
                  <a:pt x="2184107" y="1438297"/>
                </a:lnTo>
                <a:lnTo>
                  <a:pt x="2179319" y="1435607"/>
                </a:lnTo>
                <a:lnTo>
                  <a:pt x="2185415" y="1432559"/>
                </a:lnTo>
                <a:lnTo>
                  <a:pt x="2192028" y="1432559"/>
                </a:lnTo>
                <a:lnTo>
                  <a:pt x="2183891" y="1427987"/>
                </a:lnTo>
                <a:close/>
              </a:path>
              <a:path w="3363595" h="2143125">
                <a:moveTo>
                  <a:pt x="2192028" y="1432559"/>
                </a:moveTo>
                <a:lnTo>
                  <a:pt x="2185415" y="1432559"/>
                </a:lnTo>
                <a:lnTo>
                  <a:pt x="2184107" y="1438297"/>
                </a:lnTo>
                <a:lnTo>
                  <a:pt x="2819399" y="1795271"/>
                </a:lnTo>
                <a:lnTo>
                  <a:pt x="2825495" y="1795271"/>
                </a:lnTo>
                <a:lnTo>
                  <a:pt x="2825495" y="1792223"/>
                </a:lnTo>
                <a:lnTo>
                  <a:pt x="2817875" y="1792223"/>
                </a:lnTo>
                <a:lnTo>
                  <a:pt x="2813733" y="1781898"/>
                </a:lnTo>
                <a:lnTo>
                  <a:pt x="2192028" y="1432559"/>
                </a:lnTo>
                <a:close/>
              </a:path>
              <a:path w="3363595" h="2143125">
                <a:moveTo>
                  <a:pt x="2813733" y="1781898"/>
                </a:moveTo>
                <a:lnTo>
                  <a:pt x="2817875" y="1792223"/>
                </a:lnTo>
                <a:lnTo>
                  <a:pt x="2823971" y="1787651"/>
                </a:lnTo>
                <a:lnTo>
                  <a:pt x="2813733" y="1781898"/>
                </a:lnTo>
                <a:close/>
              </a:path>
              <a:path w="3363595" h="2143125">
                <a:moveTo>
                  <a:pt x="2619755" y="1277111"/>
                </a:moveTo>
                <a:lnTo>
                  <a:pt x="2615183" y="1280159"/>
                </a:lnTo>
                <a:lnTo>
                  <a:pt x="2613659" y="1283207"/>
                </a:lnTo>
                <a:lnTo>
                  <a:pt x="2813733" y="1781898"/>
                </a:lnTo>
                <a:lnTo>
                  <a:pt x="2823971" y="1787651"/>
                </a:lnTo>
                <a:lnTo>
                  <a:pt x="2817875" y="1792223"/>
                </a:lnTo>
                <a:lnTo>
                  <a:pt x="2825495" y="1792223"/>
                </a:lnTo>
                <a:lnTo>
                  <a:pt x="2825495" y="1789175"/>
                </a:lnTo>
                <a:lnTo>
                  <a:pt x="2625366" y="1286594"/>
                </a:lnTo>
                <a:lnTo>
                  <a:pt x="2618231" y="1286255"/>
                </a:lnTo>
                <a:lnTo>
                  <a:pt x="2622803" y="1280159"/>
                </a:lnTo>
                <a:lnTo>
                  <a:pt x="2684028" y="1280159"/>
                </a:lnTo>
                <a:lnTo>
                  <a:pt x="2619755" y="1277111"/>
                </a:lnTo>
                <a:close/>
              </a:path>
              <a:path w="3363595" h="2143125">
                <a:moveTo>
                  <a:pt x="888999" y="1379219"/>
                </a:moveTo>
                <a:lnTo>
                  <a:pt x="880871" y="1379219"/>
                </a:lnTo>
                <a:lnTo>
                  <a:pt x="885443" y="1385315"/>
                </a:lnTo>
                <a:lnTo>
                  <a:pt x="878310" y="1385847"/>
                </a:lnTo>
                <a:lnTo>
                  <a:pt x="740663" y="1741931"/>
                </a:lnTo>
                <a:lnTo>
                  <a:pt x="740663" y="1748027"/>
                </a:lnTo>
                <a:lnTo>
                  <a:pt x="746759" y="1748027"/>
                </a:lnTo>
                <a:lnTo>
                  <a:pt x="753871" y="1744979"/>
                </a:lnTo>
                <a:lnTo>
                  <a:pt x="748283" y="1744979"/>
                </a:lnTo>
                <a:lnTo>
                  <a:pt x="742187" y="1738883"/>
                </a:lnTo>
                <a:lnTo>
                  <a:pt x="752371" y="1734519"/>
                </a:lnTo>
                <a:lnTo>
                  <a:pt x="890015" y="1382267"/>
                </a:lnTo>
                <a:lnTo>
                  <a:pt x="888999" y="1379219"/>
                </a:lnTo>
                <a:close/>
              </a:path>
              <a:path w="3363595" h="2143125">
                <a:moveTo>
                  <a:pt x="752371" y="1734519"/>
                </a:moveTo>
                <a:lnTo>
                  <a:pt x="742187" y="1738883"/>
                </a:lnTo>
                <a:lnTo>
                  <a:pt x="748283" y="1744979"/>
                </a:lnTo>
                <a:lnTo>
                  <a:pt x="752371" y="1734519"/>
                </a:lnTo>
                <a:close/>
              </a:path>
              <a:path w="3363595" h="2143125">
                <a:moveTo>
                  <a:pt x="1200911" y="1542287"/>
                </a:moveTo>
                <a:lnTo>
                  <a:pt x="752371" y="1734519"/>
                </a:lnTo>
                <a:lnTo>
                  <a:pt x="748283" y="1744979"/>
                </a:lnTo>
                <a:lnTo>
                  <a:pt x="753871" y="1744979"/>
                </a:lnTo>
                <a:lnTo>
                  <a:pt x="1199049" y="1554189"/>
                </a:lnTo>
                <a:lnTo>
                  <a:pt x="1197863" y="1548383"/>
                </a:lnTo>
                <a:lnTo>
                  <a:pt x="1207319" y="1548383"/>
                </a:lnTo>
                <a:lnTo>
                  <a:pt x="1207007" y="1546859"/>
                </a:lnTo>
                <a:lnTo>
                  <a:pt x="1205483" y="1543811"/>
                </a:lnTo>
                <a:lnTo>
                  <a:pt x="1200911" y="1542287"/>
                </a:lnTo>
                <a:close/>
              </a:path>
              <a:path w="3363595" h="2143125">
                <a:moveTo>
                  <a:pt x="1197863" y="1548383"/>
                </a:moveTo>
                <a:lnTo>
                  <a:pt x="1199049" y="1554189"/>
                </a:lnTo>
                <a:lnTo>
                  <a:pt x="1205483" y="1551431"/>
                </a:lnTo>
                <a:lnTo>
                  <a:pt x="1197863" y="1548383"/>
                </a:lnTo>
                <a:close/>
              </a:path>
              <a:path w="3363595" h="2143125">
                <a:moveTo>
                  <a:pt x="1644395" y="1481327"/>
                </a:moveTo>
                <a:lnTo>
                  <a:pt x="1636775" y="1482851"/>
                </a:lnTo>
                <a:lnTo>
                  <a:pt x="1641240" y="1487882"/>
                </a:lnTo>
                <a:lnTo>
                  <a:pt x="1644395" y="1481327"/>
                </a:lnTo>
                <a:close/>
              </a:path>
              <a:path w="3363595" h="2143125">
                <a:moveTo>
                  <a:pt x="573295" y="1166476"/>
                </a:moveTo>
                <a:lnTo>
                  <a:pt x="24383" y="1440179"/>
                </a:lnTo>
                <a:lnTo>
                  <a:pt x="21335" y="1446275"/>
                </a:lnTo>
                <a:lnTo>
                  <a:pt x="25907" y="1449323"/>
                </a:lnTo>
                <a:lnTo>
                  <a:pt x="28882" y="1449102"/>
                </a:lnTo>
                <a:lnTo>
                  <a:pt x="25907" y="1440179"/>
                </a:lnTo>
                <a:lnTo>
                  <a:pt x="50914" y="1438314"/>
                </a:lnTo>
                <a:lnTo>
                  <a:pt x="585215" y="1170431"/>
                </a:lnTo>
                <a:lnTo>
                  <a:pt x="580643" y="1170431"/>
                </a:lnTo>
                <a:lnTo>
                  <a:pt x="573295" y="1166476"/>
                </a:lnTo>
                <a:close/>
              </a:path>
              <a:path w="3363595" h="2143125">
                <a:moveTo>
                  <a:pt x="29487" y="1449057"/>
                </a:moveTo>
                <a:lnTo>
                  <a:pt x="28882" y="1449102"/>
                </a:lnTo>
                <a:lnTo>
                  <a:pt x="28955" y="1449323"/>
                </a:lnTo>
                <a:lnTo>
                  <a:pt x="29487" y="1449057"/>
                </a:lnTo>
                <a:close/>
              </a:path>
              <a:path w="3363595" h="2143125">
                <a:moveTo>
                  <a:pt x="50914" y="1438314"/>
                </a:moveTo>
                <a:lnTo>
                  <a:pt x="25907" y="1440179"/>
                </a:lnTo>
                <a:lnTo>
                  <a:pt x="28882" y="1449102"/>
                </a:lnTo>
                <a:lnTo>
                  <a:pt x="29487" y="1449057"/>
                </a:lnTo>
                <a:lnTo>
                  <a:pt x="50914" y="1438314"/>
                </a:lnTo>
                <a:close/>
              </a:path>
              <a:path w="3363595" h="2143125">
                <a:moveTo>
                  <a:pt x="883919" y="1376171"/>
                </a:moveTo>
                <a:lnTo>
                  <a:pt x="50914" y="1438314"/>
                </a:lnTo>
                <a:lnTo>
                  <a:pt x="29487" y="1449057"/>
                </a:lnTo>
                <a:lnTo>
                  <a:pt x="878310" y="1385847"/>
                </a:lnTo>
                <a:lnTo>
                  <a:pt x="880871" y="1379219"/>
                </a:lnTo>
                <a:lnTo>
                  <a:pt x="888999" y="1379219"/>
                </a:lnTo>
                <a:lnTo>
                  <a:pt x="888491" y="1377695"/>
                </a:lnTo>
                <a:lnTo>
                  <a:pt x="883919" y="1376171"/>
                </a:lnTo>
                <a:close/>
              </a:path>
              <a:path w="3363595" h="2143125">
                <a:moveTo>
                  <a:pt x="2185415" y="1432559"/>
                </a:moveTo>
                <a:lnTo>
                  <a:pt x="2179319" y="1435607"/>
                </a:lnTo>
                <a:lnTo>
                  <a:pt x="2184107" y="1438297"/>
                </a:lnTo>
                <a:lnTo>
                  <a:pt x="2185415" y="1432559"/>
                </a:lnTo>
                <a:close/>
              </a:path>
              <a:path w="3363595" h="2143125">
                <a:moveTo>
                  <a:pt x="880871" y="1379219"/>
                </a:moveTo>
                <a:lnTo>
                  <a:pt x="878310" y="1385847"/>
                </a:lnTo>
                <a:lnTo>
                  <a:pt x="885443" y="1385315"/>
                </a:lnTo>
                <a:lnTo>
                  <a:pt x="880871" y="1379219"/>
                </a:lnTo>
                <a:close/>
              </a:path>
              <a:path w="3363595" h="2143125">
                <a:moveTo>
                  <a:pt x="3355668" y="1321227"/>
                </a:moveTo>
                <a:lnTo>
                  <a:pt x="3355847" y="1321307"/>
                </a:lnTo>
                <a:lnTo>
                  <a:pt x="3355668" y="1321227"/>
                </a:lnTo>
                <a:close/>
              </a:path>
              <a:path w="3363595" h="2143125">
                <a:moveTo>
                  <a:pt x="3261721" y="810171"/>
                </a:moveTo>
                <a:lnTo>
                  <a:pt x="2737103" y="1034795"/>
                </a:lnTo>
                <a:lnTo>
                  <a:pt x="2734055" y="1037843"/>
                </a:lnTo>
                <a:lnTo>
                  <a:pt x="2737103" y="1042415"/>
                </a:lnTo>
                <a:lnTo>
                  <a:pt x="3332817" y="1310927"/>
                </a:lnTo>
                <a:lnTo>
                  <a:pt x="3358895" y="1312163"/>
                </a:lnTo>
                <a:lnTo>
                  <a:pt x="3355871" y="1321236"/>
                </a:lnTo>
                <a:lnTo>
                  <a:pt x="3357371" y="1321307"/>
                </a:lnTo>
                <a:lnTo>
                  <a:pt x="3363467" y="1318259"/>
                </a:lnTo>
                <a:lnTo>
                  <a:pt x="3360419" y="1312163"/>
                </a:lnTo>
                <a:lnTo>
                  <a:pt x="2757192" y="1042415"/>
                </a:lnTo>
                <a:lnTo>
                  <a:pt x="2740151" y="1042415"/>
                </a:lnTo>
                <a:lnTo>
                  <a:pt x="2740151" y="1034795"/>
                </a:lnTo>
                <a:lnTo>
                  <a:pt x="2758066" y="1034795"/>
                </a:lnTo>
                <a:lnTo>
                  <a:pt x="3281171" y="812291"/>
                </a:lnTo>
                <a:lnTo>
                  <a:pt x="3279647" y="812291"/>
                </a:lnTo>
                <a:lnTo>
                  <a:pt x="3261721" y="810171"/>
                </a:lnTo>
                <a:close/>
              </a:path>
              <a:path w="3363595" h="2143125">
                <a:moveTo>
                  <a:pt x="3332817" y="1310927"/>
                </a:moveTo>
                <a:lnTo>
                  <a:pt x="3355668" y="1321227"/>
                </a:lnTo>
                <a:lnTo>
                  <a:pt x="3355871" y="1321236"/>
                </a:lnTo>
                <a:lnTo>
                  <a:pt x="3358895" y="1312163"/>
                </a:lnTo>
                <a:lnTo>
                  <a:pt x="3332817" y="1310927"/>
                </a:lnTo>
                <a:close/>
              </a:path>
              <a:path w="3363595" h="2143125">
                <a:moveTo>
                  <a:pt x="2684028" y="1280159"/>
                </a:moveTo>
                <a:lnTo>
                  <a:pt x="2622803" y="1280159"/>
                </a:lnTo>
                <a:lnTo>
                  <a:pt x="2625366" y="1286594"/>
                </a:lnTo>
                <a:lnTo>
                  <a:pt x="3355668" y="1321227"/>
                </a:lnTo>
                <a:lnTo>
                  <a:pt x="3332817" y="1310927"/>
                </a:lnTo>
                <a:lnTo>
                  <a:pt x="2684028" y="1280159"/>
                </a:lnTo>
                <a:close/>
              </a:path>
              <a:path w="3363595" h="2143125">
                <a:moveTo>
                  <a:pt x="2622803" y="1280159"/>
                </a:moveTo>
                <a:lnTo>
                  <a:pt x="2618231" y="1286255"/>
                </a:lnTo>
                <a:lnTo>
                  <a:pt x="2625366" y="1286594"/>
                </a:lnTo>
                <a:lnTo>
                  <a:pt x="2622803" y="1280159"/>
                </a:lnTo>
                <a:close/>
              </a:path>
              <a:path w="3363595" h="2143125">
                <a:moveTo>
                  <a:pt x="580643" y="1162811"/>
                </a:moveTo>
                <a:lnTo>
                  <a:pt x="573295" y="1166476"/>
                </a:lnTo>
                <a:lnTo>
                  <a:pt x="580643" y="1170431"/>
                </a:lnTo>
                <a:lnTo>
                  <a:pt x="580643" y="1162811"/>
                </a:lnTo>
                <a:close/>
              </a:path>
              <a:path w="3363595" h="2143125">
                <a:moveTo>
                  <a:pt x="585215" y="1162811"/>
                </a:moveTo>
                <a:lnTo>
                  <a:pt x="580643" y="1162811"/>
                </a:lnTo>
                <a:lnTo>
                  <a:pt x="580643" y="1170431"/>
                </a:lnTo>
                <a:lnTo>
                  <a:pt x="585215" y="1170431"/>
                </a:lnTo>
                <a:lnTo>
                  <a:pt x="588263" y="1167383"/>
                </a:lnTo>
                <a:lnTo>
                  <a:pt x="585215" y="1162811"/>
                </a:lnTo>
                <a:close/>
              </a:path>
              <a:path w="3363595" h="2143125">
                <a:moveTo>
                  <a:pt x="711276" y="752863"/>
                </a:moveTo>
                <a:lnTo>
                  <a:pt x="4571" y="850391"/>
                </a:lnTo>
                <a:lnTo>
                  <a:pt x="0" y="853439"/>
                </a:lnTo>
                <a:lnTo>
                  <a:pt x="3047" y="859535"/>
                </a:lnTo>
                <a:lnTo>
                  <a:pt x="573295" y="1166476"/>
                </a:lnTo>
                <a:lnTo>
                  <a:pt x="580643" y="1162811"/>
                </a:lnTo>
                <a:lnTo>
                  <a:pt x="585215" y="1162811"/>
                </a:lnTo>
                <a:lnTo>
                  <a:pt x="24525" y="859535"/>
                </a:lnTo>
                <a:lnTo>
                  <a:pt x="6095" y="859535"/>
                </a:lnTo>
                <a:lnTo>
                  <a:pt x="7619" y="850391"/>
                </a:lnTo>
                <a:lnTo>
                  <a:pt x="72354" y="850391"/>
                </a:lnTo>
                <a:lnTo>
                  <a:pt x="723899" y="760475"/>
                </a:lnTo>
                <a:lnTo>
                  <a:pt x="720851" y="760475"/>
                </a:lnTo>
                <a:lnTo>
                  <a:pt x="711276" y="752863"/>
                </a:lnTo>
                <a:close/>
              </a:path>
              <a:path w="3363595" h="2143125">
                <a:moveTo>
                  <a:pt x="2740151" y="1034795"/>
                </a:moveTo>
                <a:lnTo>
                  <a:pt x="2740151" y="1042415"/>
                </a:lnTo>
                <a:lnTo>
                  <a:pt x="2748885" y="1038701"/>
                </a:lnTo>
                <a:lnTo>
                  <a:pt x="2740151" y="1034795"/>
                </a:lnTo>
                <a:close/>
              </a:path>
              <a:path w="3363595" h="2143125">
                <a:moveTo>
                  <a:pt x="2748885" y="1038701"/>
                </a:moveTo>
                <a:lnTo>
                  <a:pt x="2740151" y="1042415"/>
                </a:lnTo>
                <a:lnTo>
                  <a:pt x="2757192" y="1042415"/>
                </a:lnTo>
                <a:lnTo>
                  <a:pt x="2748885" y="1038701"/>
                </a:lnTo>
                <a:close/>
              </a:path>
              <a:path w="3363595" h="2143125">
                <a:moveTo>
                  <a:pt x="2758066" y="1034795"/>
                </a:moveTo>
                <a:lnTo>
                  <a:pt x="2740151" y="1034795"/>
                </a:lnTo>
                <a:lnTo>
                  <a:pt x="2748885" y="1038701"/>
                </a:lnTo>
                <a:lnTo>
                  <a:pt x="2758066" y="1034795"/>
                </a:lnTo>
                <a:close/>
              </a:path>
              <a:path w="3363595" h="2143125">
                <a:moveTo>
                  <a:pt x="7619" y="850391"/>
                </a:moveTo>
                <a:lnTo>
                  <a:pt x="6095" y="859535"/>
                </a:lnTo>
                <a:lnTo>
                  <a:pt x="20779" y="857509"/>
                </a:lnTo>
                <a:lnTo>
                  <a:pt x="7619" y="850391"/>
                </a:lnTo>
                <a:close/>
              </a:path>
              <a:path w="3363595" h="2143125">
                <a:moveTo>
                  <a:pt x="20779" y="857509"/>
                </a:moveTo>
                <a:lnTo>
                  <a:pt x="6095" y="859535"/>
                </a:lnTo>
                <a:lnTo>
                  <a:pt x="24525" y="859535"/>
                </a:lnTo>
                <a:lnTo>
                  <a:pt x="20779" y="857509"/>
                </a:lnTo>
                <a:close/>
              </a:path>
              <a:path w="3363595" h="2143125">
                <a:moveTo>
                  <a:pt x="72354" y="850391"/>
                </a:moveTo>
                <a:lnTo>
                  <a:pt x="7619" y="850391"/>
                </a:lnTo>
                <a:lnTo>
                  <a:pt x="20779" y="857509"/>
                </a:lnTo>
                <a:lnTo>
                  <a:pt x="72354" y="850391"/>
                </a:lnTo>
                <a:close/>
              </a:path>
              <a:path w="3363595" h="2143125">
                <a:moveTo>
                  <a:pt x="3278123" y="803147"/>
                </a:moveTo>
                <a:lnTo>
                  <a:pt x="3261721" y="810171"/>
                </a:lnTo>
                <a:lnTo>
                  <a:pt x="3279647" y="812291"/>
                </a:lnTo>
                <a:lnTo>
                  <a:pt x="3278123" y="803147"/>
                </a:lnTo>
                <a:close/>
              </a:path>
              <a:path w="3363595" h="2143125">
                <a:moveTo>
                  <a:pt x="3281171" y="803147"/>
                </a:moveTo>
                <a:lnTo>
                  <a:pt x="3278123" y="803147"/>
                </a:lnTo>
                <a:lnTo>
                  <a:pt x="3279647" y="812291"/>
                </a:lnTo>
                <a:lnTo>
                  <a:pt x="3281171" y="812291"/>
                </a:lnTo>
                <a:lnTo>
                  <a:pt x="3284219" y="806195"/>
                </a:lnTo>
                <a:lnTo>
                  <a:pt x="3281171" y="803147"/>
                </a:lnTo>
                <a:close/>
              </a:path>
              <a:path w="3363595" h="2143125">
                <a:moveTo>
                  <a:pt x="2859785" y="440435"/>
                </a:moveTo>
                <a:lnTo>
                  <a:pt x="2854451" y="440435"/>
                </a:lnTo>
                <a:lnTo>
                  <a:pt x="2859023" y="448055"/>
                </a:lnTo>
                <a:lnTo>
                  <a:pt x="2845786" y="449810"/>
                </a:lnTo>
                <a:lnTo>
                  <a:pt x="2593847" y="722375"/>
                </a:lnTo>
                <a:lnTo>
                  <a:pt x="2593847" y="728471"/>
                </a:lnTo>
                <a:lnTo>
                  <a:pt x="2596895" y="731519"/>
                </a:lnTo>
                <a:lnTo>
                  <a:pt x="3261721" y="810171"/>
                </a:lnTo>
                <a:lnTo>
                  <a:pt x="3278123" y="803147"/>
                </a:lnTo>
                <a:lnTo>
                  <a:pt x="3281171" y="803147"/>
                </a:lnTo>
                <a:lnTo>
                  <a:pt x="2662830" y="729995"/>
                </a:lnTo>
                <a:lnTo>
                  <a:pt x="2601467" y="729995"/>
                </a:lnTo>
                <a:lnTo>
                  <a:pt x="2598419" y="722375"/>
                </a:lnTo>
                <a:lnTo>
                  <a:pt x="2608473" y="722375"/>
                </a:lnTo>
                <a:lnTo>
                  <a:pt x="2862071" y="446531"/>
                </a:lnTo>
                <a:lnTo>
                  <a:pt x="2862071" y="441959"/>
                </a:lnTo>
                <a:lnTo>
                  <a:pt x="2859785" y="440435"/>
                </a:lnTo>
                <a:close/>
              </a:path>
              <a:path w="3363595" h="2143125">
                <a:moveTo>
                  <a:pt x="722375" y="751331"/>
                </a:moveTo>
                <a:lnTo>
                  <a:pt x="711276" y="752863"/>
                </a:lnTo>
                <a:lnTo>
                  <a:pt x="720851" y="760475"/>
                </a:lnTo>
                <a:lnTo>
                  <a:pt x="722375" y="751331"/>
                </a:lnTo>
                <a:close/>
              </a:path>
              <a:path w="3363595" h="2143125">
                <a:moveTo>
                  <a:pt x="725030" y="751331"/>
                </a:moveTo>
                <a:lnTo>
                  <a:pt x="722375" y="751331"/>
                </a:lnTo>
                <a:lnTo>
                  <a:pt x="720851" y="760475"/>
                </a:lnTo>
                <a:lnTo>
                  <a:pt x="723899" y="760475"/>
                </a:lnTo>
                <a:lnTo>
                  <a:pt x="728471" y="757427"/>
                </a:lnTo>
                <a:lnTo>
                  <a:pt x="726947" y="752855"/>
                </a:lnTo>
                <a:lnTo>
                  <a:pt x="725030" y="751331"/>
                </a:lnTo>
                <a:close/>
              </a:path>
              <a:path w="3363595" h="2143125">
                <a:moveTo>
                  <a:pt x="64007" y="225551"/>
                </a:moveTo>
                <a:lnTo>
                  <a:pt x="57911" y="228599"/>
                </a:lnTo>
                <a:lnTo>
                  <a:pt x="57911" y="231647"/>
                </a:lnTo>
                <a:lnTo>
                  <a:pt x="59435" y="234695"/>
                </a:lnTo>
                <a:lnTo>
                  <a:pt x="711276" y="752863"/>
                </a:lnTo>
                <a:lnTo>
                  <a:pt x="722375" y="751331"/>
                </a:lnTo>
                <a:lnTo>
                  <a:pt x="725030" y="751331"/>
                </a:lnTo>
                <a:lnTo>
                  <a:pt x="87393" y="244454"/>
                </a:lnTo>
                <a:lnTo>
                  <a:pt x="60959" y="234695"/>
                </a:lnTo>
                <a:lnTo>
                  <a:pt x="65531" y="227075"/>
                </a:lnTo>
                <a:lnTo>
                  <a:pt x="68136" y="227075"/>
                </a:lnTo>
                <a:lnTo>
                  <a:pt x="64007" y="225551"/>
                </a:lnTo>
                <a:close/>
              </a:path>
              <a:path w="3363595" h="2143125">
                <a:moveTo>
                  <a:pt x="2598419" y="722375"/>
                </a:moveTo>
                <a:lnTo>
                  <a:pt x="2601467" y="729995"/>
                </a:lnTo>
                <a:lnTo>
                  <a:pt x="2607487" y="723448"/>
                </a:lnTo>
                <a:lnTo>
                  <a:pt x="2598419" y="722375"/>
                </a:lnTo>
                <a:close/>
              </a:path>
              <a:path w="3363595" h="2143125">
                <a:moveTo>
                  <a:pt x="2607487" y="723448"/>
                </a:moveTo>
                <a:lnTo>
                  <a:pt x="2601467" y="729995"/>
                </a:lnTo>
                <a:lnTo>
                  <a:pt x="2662830" y="729995"/>
                </a:lnTo>
                <a:lnTo>
                  <a:pt x="2607487" y="723448"/>
                </a:lnTo>
                <a:close/>
              </a:path>
              <a:path w="3363595" h="2143125">
                <a:moveTo>
                  <a:pt x="2608473" y="722375"/>
                </a:moveTo>
                <a:lnTo>
                  <a:pt x="2598419" y="722375"/>
                </a:lnTo>
                <a:lnTo>
                  <a:pt x="2607487" y="723448"/>
                </a:lnTo>
                <a:lnTo>
                  <a:pt x="2608473" y="722375"/>
                </a:lnTo>
                <a:close/>
              </a:path>
              <a:path w="3363595" h="2143125">
                <a:moveTo>
                  <a:pt x="68136" y="227075"/>
                </a:moveTo>
                <a:lnTo>
                  <a:pt x="65531" y="227075"/>
                </a:lnTo>
                <a:lnTo>
                  <a:pt x="87393" y="244454"/>
                </a:lnTo>
                <a:lnTo>
                  <a:pt x="1138427" y="632459"/>
                </a:lnTo>
                <a:lnTo>
                  <a:pt x="1141475" y="632459"/>
                </a:lnTo>
                <a:lnTo>
                  <a:pt x="1144523" y="629411"/>
                </a:lnTo>
                <a:lnTo>
                  <a:pt x="1145761" y="626363"/>
                </a:lnTo>
                <a:lnTo>
                  <a:pt x="1135379" y="626363"/>
                </a:lnTo>
                <a:lnTo>
                  <a:pt x="1137251" y="621756"/>
                </a:lnTo>
                <a:lnTo>
                  <a:pt x="68136" y="227075"/>
                </a:lnTo>
                <a:close/>
              </a:path>
              <a:path w="3363595" h="2143125">
                <a:moveTo>
                  <a:pt x="1137251" y="621756"/>
                </a:moveTo>
                <a:lnTo>
                  <a:pt x="1135379" y="626363"/>
                </a:lnTo>
                <a:lnTo>
                  <a:pt x="1141475" y="623315"/>
                </a:lnTo>
                <a:lnTo>
                  <a:pt x="1137251" y="621756"/>
                </a:lnTo>
                <a:close/>
              </a:path>
              <a:path w="3363595" h="2143125">
                <a:moveTo>
                  <a:pt x="1299971" y="225551"/>
                </a:moveTo>
                <a:lnTo>
                  <a:pt x="1296923" y="228599"/>
                </a:lnTo>
                <a:lnTo>
                  <a:pt x="1137251" y="621756"/>
                </a:lnTo>
                <a:lnTo>
                  <a:pt x="1141475" y="623315"/>
                </a:lnTo>
                <a:lnTo>
                  <a:pt x="1135379" y="626363"/>
                </a:lnTo>
                <a:lnTo>
                  <a:pt x="1145761" y="626363"/>
                </a:lnTo>
                <a:lnTo>
                  <a:pt x="1303105" y="238942"/>
                </a:lnTo>
                <a:lnTo>
                  <a:pt x="1298447" y="234695"/>
                </a:lnTo>
                <a:lnTo>
                  <a:pt x="1306067" y="231647"/>
                </a:lnTo>
                <a:lnTo>
                  <a:pt x="1309579" y="231647"/>
                </a:lnTo>
                <a:lnTo>
                  <a:pt x="1304543" y="227075"/>
                </a:lnTo>
                <a:lnTo>
                  <a:pt x="1299971" y="225551"/>
                </a:lnTo>
                <a:close/>
              </a:path>
              <a:path w="3363595" h="2143125">
                <a:moveTo>
                  <a:pt x="1309579" y="231647"/>
                </a:moveTo>
                <a:lnTo>
                  <a:pt x="1306067" y="231647"/>
                </a:lnTo>
                <a:lnTo>
                  <a:pt x="1303105" y="238942"/>
                </a:lnTo>
                <a:lnTo>
                  <a:pt x="1677923" y="580643"/>
                </a:lnTo>
                <a:lnTo>
                  <a:pt x="1682495" y="582167"/>
                </a:lnTo>
                <a:lnTo>
                  <a:pt x="1685543" y="580643"/>
                </a:lnTo>
                <a:lnTo>
                  <a:pt x="1693224" y="573023"/>
                </a:lnTo>
                <a:lnTo>
                  <a:pt x="1677923" y="573023"/>
                </a:lnTo>
                <a:lnTo>
                  <a:pt x="1681565" y="569411"/>
                </a:lnTo>
                <a:lnTo>
                  <a:pt x="1309579" y="231647"/>
                </a:lnTo>
                <a:close/>
              </a:path>
              <a:path w="3363595" h="2143125">
                <a:moveTo>
                  <a:pt x="1681565" y="569411"/>
                </a:moveTo>
                <a:lnTo>
                  <a:pt x="1677923" y="573023"/>
                </a:lnTo>
                <a:lnTo>
                  <a:pt x="1685543" y="573023"/>
                </a:lnTo>
                <a:lnTo>
                  <a:pt x="1681565" y="569411"/>
                </a:lnTo>
                <a:close/>
              </a:path>
              <a:path w="3363595" h="2143125">
                <a:moveTo>
                  <a:pt x="2261615" y="0"/>
                </a:moveTo>
                <a:lnTo>
                  <a:pt x="2255519" y="0"/>
                </a:lnTo>
                <a:lnTo>
                  <a:pt x="1681565" y="569411"/>
                </a:lnTo>
                <a:lnTo>
                  <a:pt x="1685543" y="573023"/>
                </a:lnTo>
                <a:lnTo>
                  <a:pt x="1693224" y="573023"/>
                </a:lnTo>
                <a:lnTo>
                  <a:pt x="2252358" y="18316"/>
                </a:lnTo>
                <a:lnTo>
                  <a:pt x="2253995" y="3047"/>
                </a:lnTo>
                <a:lnTo>
                  <a:pt x="2263647" y="3047"/>
                </a:lnTo>
                <a:lnTo>
                  <a:pt x="2261615" y="0"/>
                </a:lnTo>
                <a:close/>
              </a:path>
              <a:path w="3363595" h="2143125">
                <a:moveTo>
                  <a:pt x="2263647" y="3047"/>
                </a:moveTo>
                <a:lnTo>
                  <a:pt x="2253995" y="3047"/>
                </a:lnTo>
                <a:lnTo>
                  <a:pt x="2263139" y="7619"/>
                </a:lnTo>
                <a:lnTo>
                  <a:pt x="2252358" y="18316"/>
                </a:lnTo>
                <a:lnTo>
                  <a:pt x="2197607" y="528827"/>
                </a:lnTo>
                <a:lnTo>
                  <a:pt x="2199131" y="533399"/>
                </a:lnTo>
                <a:lnTo>
                  <a:pt x="2203703" y="534923"/>
                </a:lnTo>
                <a:lnTo>
                  <a:pt x="2238194" y="530351"/>
                </a:lnTo>
                <a:lnTo>
                  <a:pt x="2206751" y="530351"/>
                </a:lnTo>
                <a:lnTo>
                  <a:pt x="2202179" y="525779"/>
                </a:lnTo>
                <a:lnTo>
                  <a:pt x="2207330" y="525097"/>
                </a:lnTo>
                <a:lnTo>
                  <a:pt x="2264663" y="4571"/>
                </a:lnTo>
                <a:lnTo>
                  <a:pt x="2263647" y="3047"/>
                </a:lnTo>
                <a:close/>
              </a:path>
              <a:path w="3363595" h="2143125">
                <a:moveTo>
                  <a:pt x="2207330" y="525097"/>
                </a:moveTo>
                <a:lnTo>
                  <a:pt x="2202179" y="525779"/>
                </a:lnTo>
                <a:lnTo>
                  <a:pt x="2206751" y="530351"/>
                </a:lnTo>
                <a:lnTo>
                  <a:pt x="2207330" y="525097"/>
                </a:lnTo>
                <a:close/>
              </a:path>
              <a:path w="3363595" h="2143125">
                <a:moveTo>
                  <a:pt x="2857499" y="438911"/>
                </a:moveTo>
                <a:lnTo>
                  <a:pt x="2207330" y="525097"/>
                </a:lnTo>
                <a:lnTo>
                  <a:pt x="2206751" y="530351"/>
                </a:lnTo>
                <a:lnTo>
                  <a:pt x="2238194" y="530351"/>
                </a:lnTo>
                <a:lnTo>
                  <a:pt x="2845786" y="449810"/>
                </a:lnTo>
                <a:lnTo>
                  <a:pt x="2854451" y="440435"/>
                </a:lnTo>
                <a:lnTo>
                  <a:pt x="2859785" y="440435"/>
                </a:lnTo>
                <a:lnTo>
                  <a:pt x="2857499" y="438911"/>
                </a:lnTo>
                <a:close/>
              </a:path>
              <a:path w="3363595" h="2143125">
                <a:moveTo>
                  <a:pt x="2854451" y="440435"/>
                </a:moveTo>
                <a:lnTo>
                  <a:pt x="2845786" y="449810"/>
                </a:lnTo>
                <a:lnTo>
                  <a:pt x="2859023" y="448055"/>
                </a:lnTo>
                <a:lnTo>
                  <a:pt x="2854451" y="440435"/>
                </a:lnTo>
                <a:close/>
              </a:path>
              <a:path w="3363595" h="2143125">
                <a:moveTo>
                  <a:pt x="65531" y="227075"/>
                </a:moveTo>
                <a:lnTo>
                  <a:pt x="60959" y="234695"/>
                </a:lnTo>
                <a:lnTo>
                  <a:pt x="87393" y="244454"/>
                </a:lnTo>
                <a:lnTo>
                  <a:pt x="65531" y="227075"/>
                </a:lnTo>
                <a:close/>
              </a:path>
              <a:path w="3363595" h="2143125">
                <a:moveTo>
                  <a:pt x="1306067" y="231647"/>
                </a:moveTo>
                <a:lnTo>
                  <a:pt x="1298447" y="234695"/>
                </a:lnTo>
                <a:lnTo>
                  <a:pt x="1303105" y="238942"/>
                </a:lnTo>
                <a:lnTo>
                  <a:pt x="1306067" y="231647"/>
                </a:lnTo>
                <a:close/>
              </a:path>
              <a:path w="3363595" h="2143125">
                <a:moveTo>
                  <a:pt x="2253995" y="3047"/>
                </a:moveTo>
                <a:lnTo>
                  <a:pt x="2252358" y="18316"/>
                </a:lnTo>
                <a:lnTo>
                  <a:pt x="2263139" y="7619"/>
                </a:lnTo>
                <a:lnTo>
                  <a:pt x="2253995" y="3047"/>
                </a:lnTo>
                <a:close/>
              </a:path>
            </a:pathLst>
          </a:custGeom>
          <a:solidFill>
            <a:srgbClr val="46A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744644" y="4852286"/>
            <a:ext cx="1711325" cy="71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Do not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30" dirty="0">
                <a:latin typeface="Calibri"/>
                <a:cs typeface="Calibri"/>
              </a:rPr>
              <a:t>f</a:t>
            </a:r>
            <a:r>
              <a:rPr sz="1600" b="1" spc="-10" dirty="0">
                <a:latin typeface="Calibri"/>
                <a:cs typeface="Calibri"/>
              </a:rPr>
              <a:t>o</a:t>
            </a:r>
            <a:r>
              <a:rPr sz="1600" b="1" spc="-35" dirty="0">
                <a:latin typeface="Calibri"/>
                <a:cs typeface="Calibri"/>
              </a:rPr>
              <a:t>r</a:t>
            </a:r>
            <a:r>
              <a:rPr sz="1600" b="1" spc="-25" dirty="0">
                <a:latin typeface="Calibri"/>
                <a:cs typeface="Calibri"/>
              </a:rPr>
              <a:t>ge</a:t>
            </a:r>
            <a:r>
              <a:rPr sz="1600" b="1" spc="-10" dirty="0">
                <a:latin typeface="Calibri"/>
                <a:cs typeface="Calibri"/>
              </a:rPr>
              <a:t>t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b="1" spc="-25" dirty="0">
                <a:latin typeface="Calibri"/>
                <a:cs typeface="Calibri"/>
              </a:rPr>
              <a:t>t</a:t>
            </a:r>
            <a:r>
              <a:rPr sz="1600" b="1" spc="-10" dirty="0">
                <a:latin typeface="Calibri"/>
                <a:cs typeface="Calibri"/>
              </a:rPr>
              <a:t>o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use semicol</a:t>
            </a:r>
            <a:r>
              <a:rPr sz="1600" b="1" spc="-5" dirty="0">
                <a:latin typeface="Calibri"/>
                <a:cs typeface="Calibri"/>
              </a:rPr>
              <a:t>o</a:t>
            </a:r>
            <a:r>
              <a:rPr sz="1600" b="1" spc="-10" dirty="0">
                <a:latin typeface="Calibri"/>
                <a:cs typeface="Calibri"/>
              </a:rPr>
              <a:t>n</a:t>
            </a:r>
            <a:r>
              <a:rPr sz="1600" b="1" spc="-20" dirty="0">
                <a:latin typeface="Calibri"/>
                <a:cs typeface="Calibri"/>
              </a:rPr>
              <a:t> a</a:t>
            </a:r>
            <a:r>
              <a:rPr sz="1600" b="1" spc="-5" dirty="0">
                <a:latin typeface="Calibri"/>
                <a:cs typeface="Calibri"/>
              </a:rPr>
              <a:t>f</a:t>
            </a:r>
            <a:r>
              <a:rPr sz="1600" b="1" spc="-40" dirty="0">
                <a:latin typeface="Calibri"/>
                <a:cs typeface="Calibri"/>
              </a:rPr>
              <a:t>t</a:t>
            </a:r>
            <a:r>
              <a:rPr sz="1600" b="1" spc="-10" dirty="0">
                <a:latin typeface="Calibri"/>
                <a:cs typeface="Calibri"/>
              </a:rPr>
              <a:t>er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</a:t>
            </a:r>
            <a:r>
              <a:rPr sz="1600" b="1" spc="-20" dirty="0">
                <a:latin typeface="Calibri"/>
                <a:cs typeface="Calibri"/>
              </a:rPr>
              <a:t>h</a:t>
            </a:r>
            <a:r>
              <a:rPr sz="1600" b="1" spc="-10" dirty="0">
                <a:latin typeface="Calibri"/>
                <a:cs typeface="Calibri"/>
              </a:rPr>
              <a:t>e w</a:t>
            </a:r>
            <a:r>
              <a:rPr sz="1600" b="1" spc="-20" dirty="0">
                <a:latin typeface="Calibri"/>
                <a:cs typeface="Calibri"/>
              </a:rPr>
              <a:t>h</a:t>
            </a:r>
            <a:r>
              <a:rPr sz="1600" b="1" spc="-5" dirty="0">
                <a:latin typeface="Calibri"/>
                <a:cs typeface="Calibri"/>
              </a:rPr>
              <a:t>i</a:t>
            </a:r>
            <a:r>
              <a:rPr sz="1600" b="1" dirty="0">
                <a:latin typeface="Calibri"/>
                <a:cs typeface="Calibri"/>
              </a:rPr>
              <a:t>l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-25" dirty="0">
                <a:latin typeface="Calibri"/>
                <a:cs typeface="Calibri"/>
              </a:rPr>
              <a:t> st</a:t>
            </a:r>
            <a:r>
              <a:rPr sz="1600" b="1" spc="-20" dirty="0">
                <a:latin typeface="Calibri"/>
                <a:cs typeface="Calibri"/>
              </a:rPr>
              <a:t>a</a:t>
            </a:r>
            <a:r>
              <a:rPr sz="1600" b="1" spc="-40" dirty="0">
                <a:latin typeface="Calibri"/>
                <a:cs typeface="Calibri"/>
              </a:rPr>
              <a:t>t</a:t>
            </a:r>
            <a:r>
              <a:rPr sz="1600" b="1" spc="-10" dirty="0">
                <a:latin typeface="Calibri"/>
                <a:cs typeface="Calibri"/>
              </a:rPr>
              <a:t>eme</a:t>
            </a:r>
            <a:r>
              <a:rPr sz="1600" b="1" spc="-30" dirty="0">
                <a:latin typeface="Calibri"/>
                <a:cs typeface="Calibri"/>
              </a:rPr>
              <a:t>n</a:t>
            </a:r>
            <a:r>
              <a:rPr sz="1600" b="1" spc="-10" dirty="0">
                <a:latin typeface="Calibri"/>
                <a:cs typeface="Calibri"/>
              </a:rPr>
              <a:t>t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831" y="644458"/>
            <a:ext cx="905256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2085" algn="l">
              <a:lnSpc>
                <a:spcPct val="100000"/>
              </a:lnSpc>
            </a:pPr>
            <a:r>
              <a:rPr sz="3600" dirty="0"/>
              <a:t>I</a:t>
            </a:r>
            <a:r>
              <a:rPr sz="3600" spc="-10" dirty="0"/>
              <a:t>l</a:t>
            </a:r>
            <a:r>
              <a:rPr sz="3600" dirty="0"/>
              <a:t>lust</a:t>
            </a:r>
            <a:r>
              <a:rPr sz="3600" spc="-70" dirty="0"/>
              <a:t>r</a:t>
            </a:r>
            <a:r>
              <a:rPr sz="3600" dirty="0"/>
              <a:t>a</a:t>
            </a:r>
            <a:r>
              <a:rPr sz="3600" spc="-10" dirty="0"/>
              <a:t>t</a:t>
            </a:r>
            <a:r>
              <a:rPr sz="3600" dirty="0"/>
              <a:t>ion</a:t>
            </a:r>
            <a:r>
              <a:rPr sz="3600" spc="-30" dirty="0"/>
              <a:t> </a:t>
            </a:r>
            <a:r>
              <a:rPr sz="3600" dirty="0"/>
              <a:t>of</a:t>
            </a:r>
            <a:r>
              <a:rPr sz="3600" spc="-15" dirty="0"/>
              <a:t> </a:t>
            </a:r>
            <a:r>
              <a:rPr sz="3600" dirty="0"/>
              <a:t>a </a:t>
            </a:r>
            <a:r>
              <a:rPr sz="3600" spc="-10" dirty="0"/>
              <a:t>d</a:t>
            </a:r>
            <a:r>
              <a:rPr sz="3600" dirty="0"/>
              <a:t>o </a:t>
            </a:r>
            <a:r>
              <a:rPr sz="3600" spc="5" dirty="0"/>
              <a:t>w</a:t>
            </a:r>
            <a:r>
              <a:rPr sz="3600" dirty="0"/>
              <a:t>hile </a:t>
            </a:r>
            <a:r>
              <a:rPr sz="3600" spc="-10" dirty="0"/>
              <a:t>s</a:t>
            </a:r>
            <a:r>
              <a:rPr sz="3600" dirty="0"/>
              <a:t>t</a:t>
            </a:r>
            <a:r>
              <a:rPr sz="3600" spc="-10" dirty="0"/>
              <a:t>a</a:t>
            </a:r>
            <a:r>
              <a:rPr sz="3600" dirty="0"/>
              <a:t>tement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33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814827" y="2433828"/>
            <a:ext cx="2068195" cy="623570"/>
          </a:xfrm>
          <a:custGeom>
            <a:avLst/>
            <a:gdLst/>
            <a:ahLst/>
            <a:cxnLst/>
            <a:rect l="l" t="t" r="r" b="b"/>
            <a:pathLst>
              <a:path w="2068195" h="623569">
                <a:moveTo>
                  <a:pt x="2061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17219"/>
                </a:lnTo>
                <a:lnTo>
                  <a:pt x="1523" y="621791"/>
                </a:lnTo>
                <a:lnTo>
                  <a:pt x="4571" y="623315"/>
                </a:lnTo>
                <a:lnTo>
                  <a:pt x="2061971" y="623315"/>
                </a:lnTo>
                <a:lnTo>
                  <a:pt x="2066543" y="621791"/>
                </a:lnTo>
                <a:lnTo>
                  <a:pt x="2068067" y="617219"/>
                </a:lnTo>
                <a:lnTo>
                  <a:pt x="4572" y="617219"/>
                </a:lnTo>
                <a:lnTo>
                  <a:pt x="4572" y="4571"/>
                </a:lnTo>
                <a:lnTo>
                  <a:pt x="2068067" y="4571"/>
                </a:lnTo>
                <a:lnTo>
                  <a:pt x="2066543" y="1523"/>
                </a:lnTo>
                <a:lnTo>
                  <a:pt x="2061971" y="0"/>
                </a:lnTo>
                <a:close/>
              </a:path>
              <a:path w="2068195" h="623569">
                <a:moveTo>
                  <a:pt x="2061972" y="4571"/>
                </a:moveTo>
                <a:lnTo>
                  <a:pt x="2061972" y="617219"/>
                </a:lnTo>
                <a:lnTo>
                  <a:pt x="2068067" y="617219"/>
                </a:lnTo>
                <a:lnTo>
                  <a:pt x="2068067" y="4571"/>
                </a:lnTo>
                <a:lnTo>
                  <a:pt x="2061972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9400" y="2438400"/>
            <a:ext cx="2057399" cy="612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4827" y="2433828"/>
            <a:ext cx="2068195" cy="623570"/>
          </a:xfrm>
          <a:custGeom>
            <a:avLst/>
            <a:gdLst/>
            <a:ahLst/>
            <a:cxnLst/>
            <a:rect l="l" t="t" r="r" b="b"/>
            <a:pathLst>
              <a:path w="2068195" h="623569">
                <a:moveTo>
                  <a:pt x="2061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17219"/>
                </a:lnTo>
                <a:lnTo>
                  <a:pt x="1523" y="621791"/>
                </a:lnTo>
                <a:lnTo>
                  <a:pt x="4571" y="623315"/>
                </a:lnTo>
                <a:lnTo>
                  <a:pt x="2061971" y="623315"/>
                </a:lnTo>
                <a:lnTo>
                  <a:pt x="2066543" y="621791"/>
                </a:lnTo>
                <a:lnTo>
                  <a:pt x="2068067" y="617219"/>
                </a:lnTo>
                <a:lnTo>
                  <a:pt x="10667" y="617219"/>
                </a:lnTo>
                <a:lnTo>
                  <a:pt x="4571" y="612647"/>
                </a:lnTo>
                <a:lnTo>
                  <a:pt x="10667" y="612647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2068067" y="4571"/>
                </a:lnTo>
                <a:lnTo>
                  <a:pt x="2066543" y="1523"/>
                </a:lnTo>
                <a:lnTo>
                  <a:pt x="2061971" y="0"/>
                </a:lnTo>
                <a:close/>
              </a:path>
              <a:path w="2068195" h="623569">
                <a:moveTo>
                  <a:pt x="10667" y="612647"/>
                </a:moveTo>
                <a:lnTo>
                  <a:pt x="4571" y="612647"/>
                </a:lnTo>
                <a:lnTo>
                  <a:pt x="10667" y="617219"/>
                </a:lnTo>
                <a:lnTo>
                  <a:pt x="10667" y="612647"/>
                </a:lnTo>
                <a:close/>
              </a:path>
              <a:path w="2068195" h="623569">
                <a:moveTo>
                  <a:pt x="2057399" y="612647"/>
                </a:moveTo>
                <a:lnTo>
                  <a:pt x="10667" y="612647"/>
                </a:lnTo>
                <a:lnTo>
                  <a:pt x="10667" y="617219"/>
                </a:lnTo>
                <a:lnTo>
                  <a:pt x="2057399" y="617219"/>
                </a:lnTo>
                <a:lnTo>
                  <a:pt x="2057399" y="612647"/>
                </a:lnTo>
                <a:close/>
              </a:path>
              <a:path w="2068195" h="623569">
                <a:moveTo>
                  <a:pt x="2057399" y="4571"/>
                </a:moveTo>
                <a:lnTo>
                  <a:pt x="2057399" y="617219"/>
                </a:lnTo>
                <a:lnTo>
                  <a:pt x="2061971" y="612647"/>
                </a:lnTo>
                <a:lnTo>
                  <a:pt x="2068067" y="612647"/>
                </a:lnTo>
                <a:lnTo>
                  <a:pt x="2068067" y="10667"/>
                </a:lnTo>
                <a:lnTo>
                  <a:pt x="2061971" y="10667"/>
                </a:lnTo>
                <a:lnTo>
                  <a:pt x="2057399" y="4571"/>
                </a:lnTo>
                <a:close/>
              </a:path>
              <a:path w="2068195" h="623569">
                <a:moveTo>
                  <a:pt x="2068067" y="612647"/>
                </a:moveTo>
                <a:lnTo>
                  <a:pt x="2061971" y="612647"/>
                </a:lnTo>
                <a:lnTo>
                  <a:pt x="2057399" y="617219"/>
                </a:lnTo>
                <a:lnTo>
                  <a:pt x="2068067" y="617219"/>
                </a:lnTo>
                <a:lnTo>
                  <a:pt x="2068067" y="612647"/>
                </a:lnTo>
                <a:close/>
              </a:path>
              <a:path w="2068195" h="623569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2068195" h="623569">
                <a:moveTo>
                  <a:pt x="20573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2057399" y="10667"/>
                </a:lnTo>
                <a:lnTo>
                  <a:pt x="2057399" y="4571"/>
                </a:lnTo>
                <a:close/>
              </a:path>
              <a:path w="2068195" h="623569">
                <a:moveTo>
                  <a:pt x="2068067" y="4571"/>
                </a:moveTo>
                <a:lnTo>
                  <a:pt x="2057399" y="4571"/>
                </a:lnTo>
                <a:lnTo>
                  <a:pt x="2061971" y="10667"/>
                </a:lnTo>
                <a:lnTo>
                  <a:pt x="2068067" y="10667"/>
                </a:lnTo>
                <a:lnTo>
                  <a:pt x="2068067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11882" y="2636769"/>
            <a:ext cx="27114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do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14827" y="3573779"/>
            <a:ext cx="2068195" cy="312420"/>
          </a:xfrm>
          <a:custGeom>
            <a:avLst/>
            <a:gdLst/>
            <a:ahLst/>
            <a:cxnLst/>
            <a:rect l="l" t="t" r="r" b="b"/>
            <a:pathLst>
              <a:path w="2068195" h="312420">
                <a:moveTo>
                  <a:pt x="2061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12419"/>
                </a:lnTo>
                <a:lnTo>
                  <a:pt x="4572" y="312419"/>
                </a:lnTo>
                <a:lnTo>
                  <a:pt x="4572" y="4571"/>
                </a:lnTo>
                <a:lnTo>
                  <a:pt x="2068067" y="4571"/>
                </a:lnTo>
                <a:lnTo>
                  <a:pt x="2066543" y="1523"/>
                </a:lnTo>
                <a:lnTo>
                  <a:pt x="2061971" y="0"/>
                </a:lnTo>
                <a:close/>
              </a:path>
              <a:path w="2068195" h="312420">
                <a:moveTo>
                  <a:pt x="2061972" y="4571"/>
                </a:moveTo>
                <a:lnTo>
                  <a:pt x="2061972" y="312419"/>
                </a:lnTo>
                <a:lnTo>
                  <a:pt x="2068067" y="312419"/>
                </a:lnTo>
                <a:lnTo>
                  <a:pt x="2068067" y="4571"/>
                </a:lnTo>
                <a:lnTo>
                  <a:pt x="2061972" y="4571"/>
                </a:lnTo>
                <a:close/>
              </a:path>
            </a:pathLst>
          </a:custGeom>
          <a:solidFill>
            <a:srgbClr val="7D6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9400" y="3578352"/>
            <a:ext cx="2057399" cy="3078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14827" y="3573779"/>
            <a:ext cx="2068195" cy="312420"/>
          </a:xfrm>
          <a:custGeom>
            <a:avLst/>
            <a:gdLst/>
            <a:ahLst/>
            <a:cxnLst/>
            <a:rect l="l" t="t" r="r" b="b"/>
            <a:pathLst>
              <a:path w="2068195" h="312420">
                <a:moveTo>
                  <a:pt x="2061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12419"/>
                </a:lnTo>
                <a:lnTo>
                  <a:pt x="10667" y="312419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2068067" y="4571"/>
                </a:lnTo>
                <a:lnTo>
                  <a:pt x="2066543" y="1523"/>
                </a:lnTo>
                <a:lnTo>
                  <a:pt x="2061971" y="0"/>
                </a:lnTo>
                <a:close/>
              </a:path>
              <a:path w="2068195" h="312420">
                <a:moveTo>
                  <a:pt x="2057399" y="4571"/>
                </a:moveTo>
                <a:lnTo>
                  <a:pt x="2057399" y="312419"/>
                </a:lnTo>
                <a:lnTo>
                  <a:pt x="2068067" y="312419"/>
                </a:lnTo>
                <a:lnTo>
                  <a:pt x="2068067" y="10667"/>
                </a:lnTo>
                <a:lnTo>
                  <a:pt x="2061971" y="10667"/>
                </a:lnTo>
                <a:lnTo>
                  <a:pt x="2057399" y="4571"/>
                </a:lnTo>
                <a:close/>
              </a:path>
              <a:path w="2068195" h="312420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2068195" h="312420">
                <a:moveTo>
                  <a:pt x="20573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2057399" y="10667"/>
                </a:lnTo>
                <a:lnTo>
                  <a:pt x="2057399" y="4571"/>
                </a:lnTo>
                <a:close/>
              </a:path>
              <a:path w="2068195" h="312420">
                <a:moveTo>
                  <a:pt x="2068067" y="4571"/>
                </a:moveTo>
                <a:lnTo>
                  <a:pt x="2057399" y="4571"/>
                </a:lnTo>
                <a:lnTo>
                  <a:pt x="2061971" y="10667"/>
                </a:lnTo>
                <a:lnTo>
                  <a:pt x="2068067" y="10667"/>
                </a:lnTo>
                <a:lnTo>
                  <a:pt x="2068067" y="4571"/>
                </a:lnTo>
                <a:close/>
              </a:path>
            </a:pathLst>
          </a:custGeom>
          <a:solidFill>
            <a:srgbClr val="7D6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76855" y="2695956"/>
            <a:ext cx="544195" cy="1190625"/>
          </a:xfrm>
          <a:custGeom>
            <a:avLst/>
            <a:gdLst/>
            <a:ahLst/>
            <a:cxnLst/>
            <a:rect l="l" t="t" r="r" b="b"/>
            <a:pathLst>
              <a:path w="544194" h="1190625">
                <a:moveTo>
                  <a:pt x="516110" y="44195"/>
                </a:moveTo>
                <a:lnTo>
                  <a:pt x="4571" y="44195"/>
                </a:lnTo>
                <a:lnTo>
                  <a:pt x="1523" y="45719"/>
                </a:lnTo>
                <a:lnTo>
                  <a:pt x="0" y="48767"/>
                </a:lnTo>
                <a:lnTo>
                  <a:pt x="0" y="1190243"/>
                </a:lnTo>
                <a:lnTo>
                  <a:pt x="9143" y="1190243"/>
                </a:lnTo>
                <a:lnTo>
                  <a:pt x="9143" y="54863"/>
                </a:lnTo>
                <a:lnTo>
                  <a:pt x="4571" y="54863"/>
                </a:lnTo>
                <a:lnTo>
                  <a:pt x="9143" y="48767"/>
                </a:lnTo>
                <a:lnTo>
                  <a:pt x="523993" y="48767"/>
                </a:lnTo>
                <a:lnTo>
                  <a:pt x="516110" y="44195"/>
                </a:lnTo>
                <a:close/>
              </a:path>
              <a:path w="544194" h="1190625">
                <a:moveTo>
                  <a:pt x="525307" y="49529"/>
                </a:moveTo>
                <a:lnTo>
                  <a:pt x="455675" y="89915"/>
                </a:lnTo>
                <a:lnTo>
                  <a:pt x="452627" y="92963"/>
                </a:lnTo>
                <a:lnTo>
                  <a:pt x="455675" y="99059"/>
                </a:lnTo>
                <a:lnTo>
                  <a:pt x="460247" y="97535"/>
                </a:lnTo>
                <a:lnTo>
                  <a:pt x="533590" y="54863"/>
                </a:lnTo>
                <a:lnTo>
                  <a:pt x="533399" y="54863"/>
                </a:lnTo>
                <a:lnTo>
                  <a:pt x="533399" y="53339"/>
                </a:lnTo>
                <a:lnTo>
                  <a:pt x="531875" y="53339"/>
                </a:lnTo>
                <a:lnTo>
                  <a:pt x="525307" y="49529"/>
                </a:lnTo>
                <a:close/>
              </a:path>
              <a:path w="544194" h="1190625">
                <a:moveTo>
                  <a:pt x="9143" y="48767"/>
                </a:moveTo>
                <a:lnTo>
                  <a:pt x="4571" y="54863"/>
                </a:lnTo>
                <a:lnTo>
                  <a:pt x="9143" y="54863"/>
                </a:lnTo>
                <a:lnTo>
                  <a:pt x="9143" y="48767"/>
                </a:lnTo>
                <a:close/>
              </a:path>
              <a:path w="544194" h="1190625">
                <a:moveTo>
                  <a:pt x="523993" y="48767"/>
                </a:moveTo>
                <a:lnTo>
                  <a:pt x="9143" y="48767"/>
                </a:lnTo>
                <a:lnTo>
                  <a:pt x="9143" y="54863"/>
                </a:lnTo>
                <a:lnTo>
                  <a:pt x="516110" y="54863"/>
                </a:lnTo>
                <a:lnTo>
                  <a:pt x="525307" y="49529"/>
                </a:lnTo>
                <a:lnTo>
                  <a:pt x="523993" y="48767"/>
                </a:lnTo>
                <a:close/>
              </a:path>
              <a:path w="544194" h="1190625">
                <a:moveTo>
                  <a:pt x="535956" y="44195"/>
                </a:moveTo>
                <a:lnTo>
                  <a:pt x="533399" y="44195"/>
                </a:lnTo>
                <a:lnTo>
                  <a:pt x="533399" y="54863"/>
                </a:lnTo>
                <a:lnTo>
                  <a:pt x="533590" y="54863"/>
                </a:lnTo>
                <a:lnTo>
                  <a:pt x="544067" y="48767"/>
                </a:lnTo>
                <a:lnTo>
                  <a:pt x="535956" y="44195"/>
                </a:lnTo>
                <a:close/>
              </a:path>
              <a:path w="544194" h="1190625">
                <a:moveTo>
                  <a:pt x="531875" y="45719"/>
                </a:moveTo>
                <a:lnTo>
                  <a:pt x="525307" y="49529"/>
                </a:lnTo>
                <a:lnTo>
                  <a:pt x="531875" y="53339"/>
                </a:lnTo>
                <a:lnTo>
                  <a:pt x="531875" y="45719"/>
                </a:lnTo>
                <a:close/>
              </a:path>
              <a:path w="544194" h="1190625">
                <a:moveTo>
                  <a:pt x="533399" y="45719"/>
                </a:moveTo>
                <a:lnTo>
                  <a:pt x="531875" y="45719"/>
                </a:lnTo>
                <a:lnTo>
                  <a:pt x="531875" y="53339"/>
                </a:lnTo>
                <a:lnTo>
                  <a:pt x="533399" y="53339"/>
                </a:lnTo>
                <a:lnTo>
                  <a:pt x="533399" y="45719"/>
                </a:lnTo>
                <a:close/>
              </a:path>
              <a:path w="544194" h="1190625">
                <a:moveTo>
                  <a:pt x="455675" y="0"/>
                </a:moveTo>
                <a:lnTo>
                  <a:pt x="452627" y="6095"/>
                </a:lnTo>
                <a:lnTo>
                  <a:pt x="455675" y="9143"/>
                </a:lnTo>
                <a:lnTo>
                  <a:pt x="525307" y="49529"/>
                </a:lnTo>
                <a:lnTo>
                  <a:pt x="531875" y="45719"/>
                </a:lnTo>
                <a:lnTo>
                  <a:pt x="533399" y="45719"/>
                </a:lnTo>
                <a:lnTo>
                  <a:pt x="533399" y="44195"/>
                </a:lnTo>
                <a:lnTo>
                  <a:pt x="535956" y="44195"/>
                </a:lnTo>
                <a:lnTo>
                  <a:pt x="460247" y="1523"/>
                </a:lnTo>
                <a:lnTo>
                  <a:pt x="455675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99332" y="3051048"/>
            <a:ext cx="99060" cy="528955"/>
          </a:xfrm>
          <a:custGeom>
            <a:avLst/>
            <a:gdLst/>
            <a:ahLst/>
            <a:cxnLst/>
            <a:rect l="l" t="t" r="r" b="b"/>
            <a:pathLst>
              <a:path w="99060" h="528954">
                <a:moveTo>
                  <a:pt x="6095" y="437387"/>
                </a:moveTo>
                <a:lnTo>
                  <a:pt x="0" y="440435"/>
                </a:lnTo>
                <a:lnTo>
                  <a:pt x="1523" y="445007"/>
                </a:lnTo>
                <a:lnTo>
                  <a:pt x="48767" y="528827"/>
                </a:lnTo>
                <a:lnTo>
                  <a:pt x="54974" y="518159"/>
                </a:lnTo>
                <a:lnTo>
                  <a:pt x="44195" y="518159"/>
                </a:lnTo>
                <a:lnTo>
                  <a:pt x="44195" y="500870"/>
                </a:lnTo>
                <a:lnTo>
                  <a:pt x="9143" y="440435"/>
                </a:lnTo>
                <a:lnTo>
                  <a:pt x="6095" y="437387"/>
                </a:lnTo>
                <a:close/>
              </a:path>
              <a:path w="99060" h="528954">
                <a:moveTo>
                  <a:pt x="44195" y="500870"/>
                </a:moveTo>
                <a:lnTo>
                  <a:pt x="44195" y="518159"/>
                </a:lnTo>
                <a:lnTo>
                  <a:pt x="54863" y="518159"/>
                </a:lnTo>
                <a:lnTo>
                  <a:pt x="54863" y="516635"/>
                </a:lnTo>
                <a:lnTo>
                  <a:pt x="45719" y="516635"/>
                </a:lnTo>
                <a:lnTo>
                  <a:pt x="49529" y="510067"/>
                </a:lnTo>
                <a:lnTo>
                  <a:pt x="44195" y="500870"/>
                </a:lnTo>
                <a:close/>
              </a:path>
              <a:path w="99060" h="528954">
                <a:moveTo>
                  <a:pt x="92963" y="437387"/>
                </a:moveTo>
                <a:lnTo>
                  <a:pt x="89915" y="440435"/>
                </a:lnTo>
                <a:lnTo>
                  <a:pt x="54863" y="500870"/>
                </a:lnTo>
                <a:lnTo>
                  <a:pt x="54863" y="518159"/>
                </a:lnTo>
                <a:lnTo>
                  <a:pt x="97535" y="445007"/>
                </a:lnTo>
                <a:lnTo>
                  <a:pt x="99059" y="440435"/>
                </a:lnTo>
                <a:lnTo>
                  <a:pt x="92963" y="437387"/>
                </a:lnTo>
                <a:close/>
              </a:path>
              <a:path w="99060" h="528954">
                <a:moveTo>
                  <a:pt x="49529" y="510067"/>
                </a:moveTo>
                <a:lnTo>
                  <a:pt x="45719" y="516635"/>
                </a:lnTo>
                <a:lnTo>
                  <a:pt x="53339" y="516635"/>
                </a:lnTo>
                <a:lnTo>
                  <a:pt x="49529" y="510067"/>
                </a:lnTo>
                <a:close/>
              </a:path>
              <a:path w="99060" h="528954">
                <a:moveTo>
                  <a:pt x="54863" y="500870"/>
                </a:moveTo>
                <a:lnTo>
                  <a:pt x="49529" y="510067"/>
                </a:lnTo>
                <a:lnTo>
                  <a:pt x="53339" y="516635"/>
                </a:lnTo>
                <a:lnTo>
                  <a:pt x="54863" y="516635"/>
                </a:lnTo>
                <a:lnTo>
                  <a:pt x="54863" y="500870"/>
                </a:lnTo>
                <a:close/>
              </a:path>
              <a:path w="99060" h="528954">
                <a:moveTo>
                  <a:pt x="54863" y="0"/>
                </a:moveTo>
                <a:lnTo>
                  <a:pt x="44195" y="0"/>
                </a:lnTo>
                <a:lnTo>
                  <a:pt x="44195" y="500870"/>
                </a:lnTo>
                <a:lnTo>
                  <a:pt x="49529" y="510067"/>
                </a:lnTo>
                <a:lnTo>
                  <a:pt x="54863" y="500870"/>
                </a:lnTo>
                <a:lnTo>
                  <a:pt x="54863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66644" y="4876800"/>
            <a:ext cx="1981199" cy="9936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62072" y="4873752"/>
            <a:ext cx="1990725" cy="1001394"/>
          </a:xfrm>
          <a:custGeom>
            <a:avLst/>
            <a:gdLst/>
            <a:ahLst/>
            <a:cxnLst/>
            <a:rect l="l" t="t" r="r" b="b"/>
            <a:pathLst>
              <a:path w="1990725" h="1001395">
                <a:moveTo>
                  <a:pt x="998219" y="0"/>
                </a:moveTo>
                <a:lnTo>
                  <a:pt x="993647" y="0"/>
                </a:lnTo>
                <a:lnTo>
                  <a:pt x="3047" y="496823"/>
                </a:lnTo>
                <a:lnTo>
                  <a:pt x="0" y="499871"/>
                </a:lnTo>
                <a:lnTo>
                  <a:pt x="3047" y="504443"/>
                </a:lnTo>
                <a:lnTo>
                  <a:pt x="993647" y="1001267"/>
                </a:lnTo>
                <a:lnTo>
                  <a:pt x="998219" y="1001267"/>
                </a:lnTo>
                <a:lnTo>
                  <a:pt x="1007336" y="996695"/>
                </a:lnTo>
                <a:lnTo>
                  <a:pt x="998220" y="996695"/>
                </a:lnTo>
                <a:lnTo>
                  <a:pt x="992124" y="995171"/>
                </a:lnTo>
                <a:lnTo>
                  <a:pt x="809244" y="903731"/>
                </a:lnTo>
                <a:lnTo>
                  <a:pt x="807720" y="902207"/>
                </a:lnTo>
                <a:lnTo>
                  <a:pt x="313944" y="655319"/>
                </a:lnTo>
                <a:lnTo>
                  <a:pt x="312420" y="653795"/>
                </a:lnTo>
                <a:lnTo>
                  <a:pt x="13716" y="504443"/>
                </a:lnTo>
                <a:lnTo>
                  <a:pt x="7619" y="504443"/>
                </a:lnTo>
                <a:lnTo>
                  <a:pt x="7619" y="501395"/>
                </a:lnTo>
                <a:lnTo>
                  <a:pt x="4572" y="499871"/>
                </a:lnTo>
                <a:lnTo>
                  <a:pt x="7619" y="498347"/>
                </a:lnTo>
                <a:lnTo>
                  <a:pt x="7619" y="496823"/>
                </a:lnTo>
                <a:lnTo>
                  <a:pt x="10667" y="496823"/>
                </a:lnTo>
                <a:lnTo>
                  <a:pt x="312420" y="345947"/>
                </a:lnTo>
                <a:lnTo>
                  <a:pt x="313944" y="344423"/>
                </a:lnTo>
                <a:lnTo>
                  <a:pt x="807720" y="97535"/>
                </a:lnTo>
                <a:lnTo>
                  <a:pt x="809244" y="96011"/>
                </a:lnTo>
                <a:lnTo>
                  <a:pt x="992124" y="4571"/>
                </a:lnTo>
                <a:lnTo>
                  <a:pt x="1007335" y="4571"/>
                </a:lnTo>
                <a:lnTo>
                  <a:pt x="998219" y="0"/>
                </a:lnTo>
                <a:close/>
              </a:path>
              <a:path w="1990725" h="1001395">
                <a:moveTo>
                  <a:pt x="1980443" y="502536"/>
                </a:moveTo>
                <a:lnTo>
                  <a:pt x="1799844" y="592835"/>
                </a:lnTo>
                <a:lnTo>
                  <a:pt x="1798320" y="594359"/>
                </a:lnTo>
                <a:lnTo>
                  <a:pt x="1304544" y="841247"/>
                </a:lnTo>
                <a:lnTo>
                  <a:pt x="1303020" y="842771"/>
                </a:lnTo>
                <a:lnTo>
                  <a:pt x="998220" y="995171"/>
                </a:lnTo>
                <a:lnTo>
                  <a:pt x="998220" y="996695"/>
                </a:lnTo>
                <a:lnTo>
                  <a:pt x="1007336" y="996695"/>
                </a:lnTo>
                <a:lnTo>
                  <a:pt x="1988819" y="504443"/>
                </a:lnTo>
                <a:lnTo>
                  <a:pt x="1984247" y="504443"/>
                </a:lnTo>
                <a:lnTo>
                  <a:pt x="1980443" y="502536"/>
                </a:lnTo>
                <a:close/>
              </a:path>
              <a:path w="1990725" h="1001395">
                <a:moveTo>
                  <a:pt x="7619" y="501395"/>
                </a:moveTo>
                <a:lnTo>
                  <a:pt x="7619" y="504443"/>
                </a:lnTo>
                <a:lnTo>
                  <a:pt x="10663" y="502917"/>
                </a:lnTo>
                <a:lnTo>
                  <a:pt x="7619" y="501395"/>
                </a:lnTo>
                <a:close/>
              </a:path>
              <a:path w="1990725" h="1001395">
                <a:moveTo>
                  <a:pt x="10663" y="502917"/>
                </a:moveTo>
                <a:lnTo>
                  <a:pt x="7619" y="504443"/>
                </a:lnTo>
                <a:lnTo>
                  <a:pt x="13716" y="504443"/>
                </a:lnTo>
                <a:lnTo>
                  <a:pt x="10663" y="502917"/>
                </a:lnTo>
                <a:close/>
              </a:path>
              <a:path w="1990725" h="1001395">
                <a:moveTo>
                  <a:pt x="1984247" y="500633"/>
                </a:moveTo>
                <a:lnTo>
                  <a:pt x="1980443" y="502536"/>
                </a:lnTo>
                <a:lnTo>
                  <a:pt x="1984247" y="504443"/>
                </a:lnTo>
                <a:lnTo>
                  <a:pt x="1984247" y="500633"/>
                </a:lnTo>
                <a:close/>
              </a:path>
              <a:path w="1990725" h="1001395">
                <a:moveTo>
                  <a:pt x="1988819" y="496823"/>
                </a:moveTo>
                <a:lnTo>
                  <a:pt x="1984247" y="496823"/>
                </a:lnTo>
                <a:lnTo>
                  <a:pt x="1984247" y="499109"/>
                </a:lnTo>
                <a:lnTo>
                  <a:pt x="1985772" y="499871"/>
                </a:lnTo>
                <a:lnTo>
                  <a:pt x="1984247" y="500633"/>
                </a:lnTo>
                <a:lnTo>
                  <a:pt x="1984247" y="504443"/>
                </a:lnTo>
                <a:lnTo>
                  <a:pt x="1988819" y="504443"/>
                </a:lnTo>
                <a:lnTo>
                  <a:pt x="1990343" y="499871"/>
                </a:lnTo>
                <a:lnTo>
                  <a:pt x="1988819" y="496823"/>
                </a:lnTo>
                <a:close/>
              </a:path>
              <a:path w="1990725" h="1001395">
                <a:moveTo>
                  <a:pt x="1984247" y="496823"/>
                </a:moveTo>
                <a:lnTo>
                  <a:pt x="1981965" y="497968"/>
                </a:lnTo>
                <a:lnTo>
                  <a:pt x="1984247" y="499109"/>
                </a:lnTo>
                <a:lnTo>
                  <a:pt x="1984247" y="496823"/>
                </a:lnTo>
                <a:close/>
              </a:path>
              <a:path w="1990725" h="1001395">
                <a:moveTo>
                  <a:pt x="7619" y="496823"/>
                </a:moveTo>
                <a:lnTo>
                  <a:pt x="7619" y="498347"/>
                </a:lnTo>
                <a:lnTo>
                  <a:pt x="9141" y="497587"/>
                </a:lnTo>
                <a:lnTo>
                  <a:pt x="7619" y="496823"/>
                </a:lnTo>
                <a:close/>
              </a:path>
              <a:path w="1990725" h="1001395">
                <a:moveTo>
                  <a:pt x="1007335" y="4571"/>
                </a:moveTo>
                <a:lnTo>
                  <a:pt x="998220" y="4571"/>
                </a:lnTo>
                <a:lnTo>
                  <a:pt x="1303020" y="156971"/>
                </a:lnTo>
                <a:lnTo>
                  <a:pt x="1304544" y="158495"/>
                </a:lnTo>
                <a:lnTo>
                  <a:pt x="1798320" y="405383"/>
                </a:lnTo>
                <a:lnTo>
                  <a:pt x="1799844" y="406907"/>
                </a:lnTo>
                <a:lnTo>
                  <a:pt x="1981965" y="497968"/>
                </a:lnTo>
                <a:lnTo>
                  <a:pt x="1984247" y="496823"/>
                </a:lnTo>
                <a:lnTo>
                  <a:pt x="1988819" y="496823"/>
                </a:lnTo>
                <a:lnTo>
                  <a:pt x="1007335" y="4571"/>
                </a:lnTo>
                <a:close/>
              </a:path>
              <a:path w="1990725" h="1001395">
                <a:moveTo>
                  <a:pt x="10667" y="496823"/>
                </a:moveTo>
                <a:lnTo>
                  <a:pt x="7619" y="496823"/>
                </a:lnTo>
                <a:lnTo>
                  <a:pt x="9141" y="497587"/>
                </a:lnTo>
                <a:lnTo>
                  <a:pt x="10667" y="496823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66644" y="4876800"/>
            <a:ext cx="1981199" cy="9936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62072" y="4873752"/>
            <a:ext cx="1990725" cy="1001394"/>
          </a:xfrm>
          <a:custGeom>
            <a:avLst/>
            <a:gdLst/>
            <a:ahLst/>
            <a:cxnLst/>
            <a:rect l="l" t="t" r="r" b="b"/>
            <a:pathLst>
              <a:path w="1990725" h="1001395">
                <a:moveTo>
                  <a:pt x="998219" y="0"/>
                </a:moveTo>
                <a:lnTo>
                  <a:pt x="993647" y="0"/>
                </a:lnTo>
                <a:lnTo>
                  <a:pt x="3047" y="496823"/>
                </a:lnTo>
                <a:lnTo>
                  <a:pt x="0" y="499871"/>
                </a:lnTo>
                <a:lnTo>
                  <a:pt x="3047" y="504443"/>
                </a:lnTo>
                <a:lnTo>
                  <a:pt x="993647" y="1001267"/>
                </a:lnTo>
                <a:lnTo>
                  <a:pt x="998219" y="1001267"/>
                </a:lnTo>
                <a:lnTo>
                  <a:pt x="1013413" y="993647"/>
                </a:lnTo>
                <a:lnTo>
                  <a:pt x="993647" y="993647"/>
                </a:lnTo>
                <a:lnTo>
                  <a:pt x="995933" y="992501"/>
                </a:lnTo>
                <a:lnTo>
                  <a:pt x="22813" y="504443"/>
                </a:lnTo>
                <a:lnTo>
                  <a:pt x="7619" y="504443"/>
                </a:lnTo>
                <a:lnTo>
                  <a:pt x="7619" y="496823"/>
                </a:lnTo>
                <a:lnTo>
                  <a:pt x="22813" y="496823"/>
                </a:lnTo>
                <a:lnTo>
                  <a:pt x="995933" y="8766"/>
                </a:lnTo>
                <a:lnTo>
                  <a:pt x="993647" y="7619"/>
                </a:lnTo>
                <a:lnTo>
                  <a:pt x="1013413" y="7619"/>
                </a:lnTo>
                <a:lnTo>
                  <a:pt x="998219" y="0"/>
                </a:lnTo>
                <a:close/>
              </a:path>
              <a:path w="1990725" h="1001395">
                <a:moveTo>
                  <a:pt x="995933" y="992501"/>
                </a:moveTo>
                <a:lnTo>
                  <a:pt x="993647" y="993647"/>
                </a:lnTo>
                <a:lnTo>
                  <a:pt x="998219" y="993647"/>
                </a:lnTo>
                <a:lnTo>
                  <a:pt x="995933" y="992501"/>
                </a:lnTo>
                <a:close/>
              </a:path>
              <a:path w="1990725" h="1001395">
                <a:moveTo>
                  <a:pt x="1976651" y="500633"/>
                </a:moveTo>
                <a:lnTo>
                  <a:pt x="995933" y="992501"/>
                </a:lnTo>
                <a:lnTo>
                  <a:pt x="998219" y="993647"/>
                </a:lnTo>
                <a:lnTo>
                  <a:pt x="1013413" y="993647"/>
                </a:lnTo>
                <a:lnTo>
                  <a:pt x="1988819" y="504443"/>
                </a:lnTo>
                <a:lnTo>
                  <a:pt x="1984247" y="504443"/>
                </a:lnTo>
                <a:lnTo>
                  <a:pt x="1976651" y="500633"/>
                </a:lnTo>
                <a:close/>
              </a:path>
              <a:path w="1990725" h="1001395">
                <a:moveTo>
                  <a:pt x="7619" y="496823"/>
                </a:moveTo>
                <a:lnTo>
                  <a:pt x="7619" y="504443"/>
                </a:lnTo>
                <a:lnTo>
                  <a:pt x="15216" y="500633"/>
                </a:lnTo>
                <a:lnTo>
                  <a:pt x="7619" y="496823"/>
                </a:lnTo>
                <a:close/>
              </a:path>
              <a:path w="1990725" h="1001395">
                <a:moveTo>
                  <a:pt x="15216" y="500633"/>
                </a:moveTo>
                <a:lnTo>
                  <a:pt x="7619" y="504443"/>
                </a:lnTo>
                <a:lnTo>
                  <a:pt x="22813" y="504443"/>
                </a:lnTo>
                <a:lnTo>
                  <a:pt x="15216" y="500633"/>
                </a:lnTo>
                <a:close/>
              </a:path>
              <a:path w="1990725" h="1001395">
                <a:moveTo>
                  <a:pt x="1984247" y="496823"/>
                </a:moveTo>
                <a:lnTo>
                  <a:pt x="1976651" y="500633"/>
                </a:lnTo>
                <a:lnTo>
                  <a:pt x="1984247" y="504443"/>
                </a:lnTo>
                <a:lnTo>
                  <a:pt x="1984247" y="496823"/>
                </a:lnTo>
                <a:close/>
              </a:path>
              <a:path w="1990725" h="1001395">
                <a:moveTo>
                  <a:pt x="1988819" y="496823"/>
                </a:moveTo>
                <a:lnTo>
                  <a:pt x="1984247" y="496823"/>
                </a:lnTo>
                <a:lnTo>
                  <a:pt x="1984247" y="504443"/>
                </a:lnTo>
                <a:lnTo>
                  <a:pt x="1988819" y="504443"/>
                </a:lnTo>
                <a:lnTo>
                  <a:pt x="1990343" y="499871"/>
                </a:lnTo>
                <a:lnTo>
                  <a:pt x="1988819" y="496823"/>
                </a:lnTo>
                <a:close/>
              </a:path>
              <a:path w="1990725" h="1001395">
                <a:moveTo>
                  <a:pt x="22813" y="496823"/>
                </a:moveTo>
                <a:lnTo>
                  <a:pt x="7619" y="496823"/>
                </a:lnTo>
                <a:lnTo>
                  <a:pt x="15216" y="500633"/>
                </a:lnTo>
                <a:lnTo>
                  <a:pt x="22813" y="496823"/>
                </a:lnTo>
                <a:close/>
              </a:path>
              <a:path w="1990725" h="1001395">
                <a:moveTo>
                  <a:pt x="1013413" y="7619"/>
                </a:moveTo>
                <a:lnTo>
                  <a:pt x="998219" y="7619"/>
                </a:lnTo>
                <a:lnTo>
                  <a:pt x="995933" y="8766"/>
                </a:lnTo>
                <a:lnTo>
                  <a:pt x="1976651" y="500633"/>
                </a:lnTo>
                <a:lnTo>
                  <a:pt x="1984247" y="496823"/>
                </a:lnTo>
                <a:lnTo>
                  <a:pt x="1988819" y="496823"/>
                </a:lnTo>
                <a:lnTo>
                  <a:pt x="1013413" y="7619"/>
                </a:lnTo>
                <a:close/>
              </a:path>
              <a:path w="1990725" h="1001395">
                <a:moveTo>
                  <a:pt x="998219" y="7619"/>
                </a:moveTo>
                <a:lnTo>
                  <a:pt x="993647" y="7619"/>
                </a:lnTo>
                <a:lnTo>
                  <a:pt x="995933" y="8766"/>
                </a:lnTo>
                <a:lnTo>
                  <a:pt x="998219" y="7619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14827" y="3886200"/>
            <a:ext cx="2068195" cy="311150"/>
          </a:xfrm>
          <a:custGeom>
            <a:avLst/>
            <a:gdLst/>
            <a:ahLst/>
            <a:cxnLst/>
            <a:rect l="l" t="t" r="r" b="b"/>
            <a:pathLst>
              <a:path w="2068195" h="311150">
                <a:moveTo>
                  <a:pt x="4572" y="0"/>
                </a:moveTo>
                <a:lnTo>
                  <a:pt x="0" y="0"/>
                </a:lnTo>
                <a:lnTo>
                  <a:pt x="0" y="304800"/>
                </a:lnTo>
                <a:lnTo>
                  <a:pt x="1523" y="309372"/>
                </a:lnTo>
                <a:lnTo>
                  <a:pt x="4571" y="310896"/>
                </a:lnTo>
                <a:lnTo>
                  <a:pt x="2061971" y="310896"/>
                </a:lnTo>
                <a:lnTo>
                  <a:pt x="2066543" y="309372"/>
                </a:lnTo>
                <a:lnTo>
                  <a:pt x="2068067" y="304800"/>
                </a:lnTo>
                <a:lnTo>
                  <a:pt x="4572" y="304800"/>
                </a:lnTo>
                <a:lnTo>
                  <a:pt x="4572" y="0"/>
                </a:lnTo>
                <a:close/>
              </a:path>
              <a:path w="2068195" h="311150">
                <a:moveTo>
                  <a:pt x="2068067" y="0"/>
                </a:moveTo>
                <a:lnTo>
                  <a:pt x="2061972" y="0"/>
                </a:lnTo>
                <a:lnTo>
                  <a:pt x="2061972" y="304800"/>
                </a:lnTo>
                <a:lnTo>
                  <a:pt x="2068067" y="304800"/>
                </a:lnTo>
                <a:lnTo>
                  <a:pt x="2068067" y="0"/>
                </a:lnTo>
                <a:close/>
              </a:path>
            </a:pathLst>
          </a:custGeom>
          <a:solidFill>
            <a:srgbClr val="7D6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19400" y="3886200"/>
            <a:ext cx="2057399" cy="3047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14827" y="3886200"/>
            <a:ext cx="2068195" cy="311150"/>
          </a:xfrm>
          <a:custGeom>
            <a:avLst/>
            <a:gdLst/>
            <a:ahLst/>
            <a:cxnLst/>
            <a:rect l="l" t="t" r="r" b="b"/>
            <a:pathLst>
              <a:path w="2068195" h="311150">
                <a:moveTo>
                  <a:pt x="10667" y="0"/>
                </a:moveTo>
                <a:lnTo>
                  <a:pt x="0" y="0"/>
                </a:lnTo>
                <a:lnTo>
                  <a:pt x="0" y="304800"/>
                </a:lnTo>
                <a:lnTo>
                  <a:pt x="1523" y="309372"/>
                </a:lnTo>
                <a:lnTo>
                  <a:pt x="4571" y="310896"/>
                </a:lnTo>
                <a:lnTo>
                  <a:pt x="2061971" y="310896"/>
                </a:lnTo>
                <a:lnTo>
                  <a:pt x="2066543" y="309372"/>
                </a:lnTo>
                <a:lnTo>
                  <a:pt x="2068067" y="304800"/>
                </a:lnTo>
                <a:lnTo>
                  <a:pt x="10667" y="304800"/>
                </a:lnTo>
                <a:lnTo>
                  <a:pt x="4571" y="300228"/>
                </a:lnTo>
                <a:lnTo>
                  <a:pt x="10667" y="300228"/>
                </a:lnTo>
                <a:lnTo>
                  <a:pt x="10667" y="0"/>
                </a:lnTo>
                <a:close/>
              </a:path>
              <a:path w="2068195" h="311150">
                <a:moveTo>
                  <a:pt x="10667" y="300228"/>
                </a:moveTo>
                <a:lnTo>
                  <a:pt x="4571" y="300228"/>
                </a:lnTo>
                <a:lnTo>
                  <a:pt x="10667" y="304800"/>
                </a:lnTo>
                <a:lnTo>
                  <a:pt x="10667" y="300228"/>
                </a:lnTo>
                <a:close/>
              </a:path>
              <a:path w="2068195" h="311150">
                <a:moveTo>
                  <a:pt x="2057399" y="300228"/>
                </a:moveTo>
                <a:lnTo>
                  <a:pt x="10667" y="300228"/>
                </a:lnTo>
                <a:lnTo>
                  <a:pt x="10667" y="304800"/>
                </a:lnTo>
                <a:lnTo>
                  <a:pt x="2057399" y="304800"/>
                </a:lnTo>
                <a:lnTo>
                  <a:pt x="2057399" y="300228"/>
                </a:lnTo>
                <a:close/>
              </a:path>
              <a:path w="2068195" h="311150">
                <a:moveTo>
                  <a:pt x="2068067" y="0"/>
                </a:moveTo>
                <a:lnTo>
                  <a:pt x="2057399" y="0"/>
                </a:lnTo>
                <a:lnTo>
                  <a:pt x="2057399" y="304800"/>
                </a:lnTo>
                <a:lnTo>
                  <a:pt x="2061971" y="300228"/>
                </a:lnTo>
                <a:lnTo>
                  <a:pt x="2068067" y="300228"/>
                </a:lnTo>
                <a:lnTo>
                  <a:pt x="2068067" y="0"/>
                </a:lnTo>
                <a:close/>
              </a:path>
              <a:path w="2068195" h="311150">
                <a:moveTo>
                  <a:pt x="2068067" y="300228"/>
                </a:moveTo>
                <a:lnTo>
                  <a:pt x="2061971" y="300228"/>
                </a:lnTo>
                <a:lnTo>
                  <a:pt x="2057399" y="304800"/>
                </a:lnTo>
                <a:lnTo>
                  <a:pt x="2068067" y="304800"/>
                </a:lnTo>
                <a:lnTo>
                  <a:pt x="2068067" y="300228"/>
                </a:lnTo>
                <a:close/>
              </a:path>
            </a:pathLst>
          </a:custGeom>
          <a:solidFill>
            <a:srgbClr val="7D6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013966" y="3639639"/>
            <a:ext cx="1668145" cy="530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5155" marR="5080" indent="-593090">
              <a:lnSpc>
                <a:spcPct val="100499"/>
              </a:lnSpc>
            </a:pP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50" dirty="0">
                <a:latin typeface="Calibri"/>
                <a:cs typeface="Calibri"/>
              </a:rPr>
              <a:t>x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c</a:t>
            </a:r>
            <a:r>
              <a:rPr sz="1800" b="1" spc="5" dirty="0">
                <a:latin typeface="Calibri"/>
                <a:cs typeface="Calibri"/>
              </a:rPr>
              <a:t>u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p</a:t>
            </a:r>
            <a:r>
              <a:rPr sz="1800" b="1" spc="10" dirty="0">
                <a:latin typeface="Calibri"/>
                <a:cs typeface="Calibri"/>
              </a:rPr>
              <a:t>e</a:t>
            </a:r>
            <a:r>
              <a:rPr sz="1800" b="1" spc="-15" dirty="0">
                <a:latin typeface="Calibri"/>
                <a:cs typeface="Calibri"/>
              </a:rPr>
              <a:t>a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d </a:t>
            </a:r>
            <a:r>
              <a:rPr sz="1800" b="1" spc="-10" dirty="0">
                <a:latin typeface="Calibri"/>
                <a:cs typeface="Calibri"/>
              </a:rPr>
              <a:t>c</a:t>
            </a:r>
            <a:r>
              <a:rPr sz="1800" b="1" dirty="0">
                <a:latin typeface="Calibri"/>
                <a:cs typeface="Calibri"/>
              </a:rPr>
              <a:t>o</a:t>
            </a:r>
            <a:r>
              <a:rPr sz="1800" b="1" spc="5" dirty="0">
                <a:latin typeface="Calibri"/>
                <a:cs typeface="Calibri"/>
              </a:rPr>
              <a:t>d</a:t>
            </a:r>
            <a:r>
              <a:rPr sz="1800" b="1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45221" y="5157137"/>
            <a:ext cx="824230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52400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While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c</a:t>
            </a:r>
            <a:r>
              <a:rPr sz="1600" b="1" spc="-10" dirty="0">
                <a:latin typeface="Calibri"/>
                <a:cs typeface="Calibri"/>
              </a:rPr>
              <a:t>ondition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862827" y="5084064"/>
            <a:ext cx="1763395" cy="622300"/>
          </a:xfrm>
          <a:custGeom>
            <a:avLst/>
            <a:gdLst/>
            <a:ahLst/>
            <a:cxnLst/>
            <a:rect l="l" t="t" r="r" b="b"/>
            <a:pathLst>
              <a:path w="1763395" h="622300">
                <a:moveTo>
                  <a:pt x="1757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17219"/>
                </a:lnTo>
                <a:lnTo>
                  <a:pt x="1523" y="620267"/>
                </a:lnTo>
                <a:lnTo>
                  <a:pt x="4571" y="621791"/>
                </a:lnTo>
                <a:lnTo>
                  <a:pt x="1757171" y="621791"/>
                </a:lnTo>
                <a:lnTo>
                  <a:pt x="1761743" y="620267"/>
                </a:lnTo>
                <a:lnTo>
                  <a:pt x="1763267" y="617219"/>
                </a:lnTo>
                <a:lnTo>
                  <a:pt x="4572" y="617219"/>
                </a:lnTo>
                <a:lnTo>
                  <a:pt x="4572" y="4571"/>
                </a:lnTo>
                <a:lnTo>
                  <a:pt x="1763267" y="4571"/>
                </a:lnTo>
                <a:lnTo>
                  <a:pt x="1761743" y="1523"/>
                </a:lnTo>
                <a:lnTo>
                  <a:pt x="1757171" y="0"/>
                </a:lnTo>
                <a:close/>
              </a:path>
              <a:path w="1763395" h="622300">
                <a:moveTo>
                  <a:pt x="1757172" y="4571"/>
                </a:moveTo>
                <a:lnTo>
                  <a:pt x="1757172" y="617219"/>
                </a:lnTo>
                <a:lnTo>
                  <a:pt x="1763267" y="617219"/>
                </a:lnTo>
                <a:lnTo>
                  <a:pt x="1763267" y="4571"/>
                </a:lnTo>
                <a:lnTo>
                  <a:pt x="1757172" y="4571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67400" y="5088635"/>
            <a:ext cx="1752599" cy="6126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62827" y="5084064"/>
            <a:ext cx="1763395" cy="622300"/>
          </a:xfrm>
          <a:custGeom>
            <a:avLst/>
            <a:gdLst/>
            <a:ahLst/>
            <a:cxnLst/>
            <a:rect l="l" t="t" r="r" b="b"/>
            <a:pathLst>
              <a:path w="1763395" h="622300">
                <a:moveTo>
                  <a:pt x="1757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17219"/>
                </a:lnTo>
                <a:lnTo>
                  <a:pt x="1523" y="620267"/>
                </a:lnTo>
                <a:lnTo>
                  <a:pt x="4571" y="621791"/>
                </a:lnTo>
                <a:lnTo>
                  <a:pt x="1757171" y="621791"/>
                </a:lnTo>
                <a:lnTo>
                  <a:pt x="1761743" y="620267"/>
                </a:lnTo>
                <a:lnTo>
                  <a:pt x="1763267" y="617219"/>
                </a:lnTo>
                <a:lnTo>
                  <a:pt x="10667" y="617219"/>
                </a:lnTo>
                <a:lnTo>
                  <a:pt x="4571" y="612647"/>
                </a:lnTo>
                <a:lnTo>
                  <a:pt x="10667" y="612647"/>
                </a:lnTo>
                <a:lnTo>
                  <a:pt x="10667" y="9143"/>
                </a:lnTo>
                <a:lnTo>
                  <a:pt x="4571" y="9143"/>
                </a:lnTo>
                <a:lnTo>
                  <a:pt x="10667" y="4571"/>
                </a:lnTo>
                <a:lnTo>
                  <a:pt x="1763267" y="4571"/>
                </a:lnTo>
                <a:lnTo>
                  <a:pt x="1761743" y="1523"/>
                </a:lnTo>
                <a:lnTo>
                  <a:pt x="1757171" y="0"/>
                </a:lnTo>
                <a:close/>
              </a:path>
              <a:path w="1763395" h="622300">
                <a:moveTo>
                  <a:pt x="10667" y="612647"/>
                </a:moveTo>
                <a:lnTo>
                  <a:pt x="4571" y="612647"/>
                </a:lnTo>
                <a:lnTo>
                  <a:pt x="10667" y="617219"/>
                </a:lnTo>
                <a:lnTo>
                  <a:pt x="10667" y="612647"/>
                </a:lnTo>
                <a:close/>
              </a:path>
              <a:path w="1763395" h="622300">
                <a:moveTo>
                  <a:pt x="1752599" y="612647"/>
                </a:moveTo>
                <a:lnTo>
                  <a:pt x="10667" y="612647"/>
                </a:lnTo>
                <a:lnTo>
                  <a:pt x="10667" y="617219"/>
                </a:lnTo>
                <a:lnTo>
                  <a:pt x="1752599" y="617219"/>
                </a:lnTo>
                <a:lnTo>
                  <a:pt x="1752599" y="612647"/>
                </a:lnTo>
                <a:close/>
              </a:path>
              <a:path w="1763395" h="622300">
                <a:moveTo>
                  <a:pt x="1752599" y="4571"/>
                </a:moveTo>
                <a:lnTo>
                  <a:pt x="1752599" y="617219"/>
                </a:lnTo>
                <a:lnTo>
                  <a:pt x="1757171" y="612647"/>
                </a:lnTo>
                <a:lnTo>
                  <a:pt x="1763267" y="612647"/>
                </a:lnTo>
                <a:lnTo>
                  <a:pt x="1763267" y="9143"/>
                </a:lnTo>
                <a:lnTo>
                  <a:pt x="1757171" y="9143"/>
                </a:lnTo>
                <a:lnTo>
                  <a:pt x="1752599" y="4571"/>
                </a:lnTo>
                <a:close/>
              </a:path>
              <a:path w="1763395" h="622300">
                <a:moveTo>
                  <a:pt x="1763267" y="612647"/>
                </a:moveTo>
                <a:lnTo>
                  <a:pt x="1757171" y="612647"/>
                </a:lnTo>
                <a:lnTo>
                  <a:pt x="1752599" y="617219"/>
                </a:lnTo>
                <a:lnTo>
                  <a:pt x="1763267" y="617219"/>
                </a:lnTo>
                <a:lnTo>
                  <a:pt x="1763267" y="612647"/>
                </a:lnTo>
                <a:close/>
              </a:path>
              <a:path w="1763395" h="622300">
                <a:moveTo>
                  <a:pt x="10667" y="4571"/>
                </a:moveTo>
                <a:lnTo>
                  <a:pt x="4571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1763395" h="622300">
                <a:moveTo>
                  <a:pt x="1752599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1752599" y="9143"/>
                </a:lnTo>
                <a:lnTo>
                  <a:pt x="1752599" y="4571"/>
                </a:lnTo>
                <a:close/>
              </a:path>
              <a:path w="1763395" h="622300">
                <a:moveTo>
                  <a:pt x="1763267" y="4571"/>
                </a:moveTo>
                <a:lnTo>
                  <a:pt x="1752599" y="4571"/>
                </a:lnTo>
                <a:lnTo>
                  <a:pt x="1757171" y="9143"/>
                </a:lnTo>
                <a:lnTo>
                  <a:pt x="1763267" y="9143"/>
                </a:lnTo>
                <a:lnTo>
                  <a:pt x="1763267" y="4571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969081" y="5149771"/>
            <a:ext cx="155130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8285" marR="5080" indent="-23622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Co</a:t>
            </a:r>
            <a:r>
              <a:rPr sz="1800" b="1" spc="-10" dirty="0">
                <a:latin typeface="Calibri"/>
                <a:cs typeface="Calibri"/>
              </a:rPr>
              <a:t>n</a:t>
            </a:r>
            <a:r>
              <a:rPr sz="1800" b="1" dirty="0">
                <a:latin typeface="Calibri"/>
                <a:cs typeface="Calibri"/>
              </a:rPr>
              <a:t>ti</a:t>
            </a:r>
            <a:r>
              <a:rPr sz="1800" b="1" spc="5" dirty="0">
                <a:latin typeface="Calibri"/>
                <a:cs typeface="Calibri"/>
              </a:rPr>
              <a:t>n</a:t>
            </a:r>
            <a:r>
              <a:rPr sz="1800" b="1" spc="-10" dirty="0">
                <a:latin typeface="Calibri"/>
                <a:cs typeface="Calibri"/>
              </a:rPr>
              <a:t>u</a:t>
            </a:r>
            <a:r>
              <a:rPr sz="1800" b="1" dirty="0">
                <a:latin typeface="Calibri"/>
                <a:cs typeface="Calibri"/>
              </a:rPr>
              <a:t>e </a:t>
            </a:r>
            <a:r>
              <a:rPr sz="1800" b="1" spc="-20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o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spc="-25" dirty="0">
                <a:latin typeface="Calibri"/>
                <a:cs typeface="Calibri"/>
              </a:rPr>
              <a:t>s</a:t>
            </a:r>
            <a:r>
              <a:rPr sz="1800" b="1" dirty="0">
                <a:latin typeface="Calibri"/>
                <a:cs typeface="Calibri"/>
              </a:rPr>
              <a:t>t of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</a:t>
            </a:r>
            <a:r>
              <a:rPr sz="1800" b="1" spc="-25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og</a:t>
            </a:r>
            <a:r>
              <a:rPr sz="1800" b="1" spc="-40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am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847844" y="5343144"/>
            <a:ext cx="1021080" cy="99060"/>
          </a:xfrm>
          <a:custGeom>
            <a:avLst/>
            <a:gdLst/>
            <a:ahLst/>
            <a:cxnLst/>
            <a:rect l="l" t="t" r="r" b="b"/>
            <a:pathLst>
              <a:path w="1021079" h="99060">
                <a:moveTo>
                  <a:pt x="992859" y="56043"/>
                </a:moveTo>
                <a:lnTo>
                  <a:pt x="931163" y="89915"/>
                </a:lnTo>
                <a:lnTo>
                  <a:pt x="929639" y="92963"/>
                </a:lnTo>
                <a:lnTo>
                  <a:pt x="929639" y="96011"/>
                </a:lnTo>
                <a:lnTo>
                  <a:pt x="932687" y="99059"/>
                </a:lnTo>
                <a:lnTo>
                  <a:pt x="935735" y="99059"/>
                </a:lnTo>
                <a:lnTo>
                  <a:pt x="1012820" y="56387"/>
                </a:lnTo>
                <a:lnTo>
                  <a:pt x="1010411" y="56387"/>
                </a:lnTo>
                <a:lnTo>
                  <a:pt x="992859" y="56043"/>
                </a:lnTo>
                <a:close/>
              </a:path>
              <a:path w="1021079" h="99060">
                <a:moveTo>
                  <a:pt x="1002256" y="50884"/>
                </a:moveTo>
                <a:lnTo>
                  <a:pt x="992859" y="56043"/>
                </a:lnTo>
                <a:lnTo>
                  <a:pt x="1010411" y="56387"/>
                </a:lnTo>
                <a:lnTo>
                  <a:pt x="1010411" y="54863"/>
                </a:lnTo>
                <a:lnTo>
                  <a:pt x="1008887" y="54863"/>
                </a:lnTo>
                <a:lnTo>
                  <a:pt x="1002256" y="50884"/>
                </a:lnTo>
                <a:close/>
              </a:path>
              <a:path w="1021079" h="99060">
                <a:moveTo>
                  <a:pt x="934211" y="0"/>
                </a:moveTo>
                <a:lnTo>
                  <a:pt x="931163" y="3047"/>
                </a:lnTo>
                <a:lnTo>
                  <a:pt x="931163" y="6095"/>
                </a:lnTo>
                <a:lnTo>
                  <a:pt x="932687" y="9143"/>
                </a:lnTo>
                <a:lnTo>
                  <a:pt x="995669" y="46932"/>
                </a:lnTo>
                <a:lnTo>
                  <a:pt x="1010411" y="47243"/>
                </a:lnTo>
                <a:lnTo>
                  <a:pt x="1010411" y="56387"/>
                </a:lnTo>
                <a:lnTo>
                  <a:pt x="1012820" y="56387"/>
                </a:lnTo>
                <a:lnTo>
                  <a:pt x="1021079" y="51815"/>
                </a:lnTo>
                <a:lnTo>
                  <a:pt x="938783" y="1523"/>
                </a:lnTo>
                <a:lnTo>
                  <a:pt x="934211" y="0"/>
                </a:lnTo>
                <a:close/>
              </a:path>
              <a:path w="1021079" h="99060">
                <a:moveTo>
                  <a:pt x="0" y="25907"/>
                </a:moveTo>
                <a:lnTo>
                  <a:pt x="0" y="36575"/>
                </a:lnTo>
                <a:lnTo>
                  <a:pt x="992859" y="56043"/>
                </a:lnTo>
                <a:lnTo>
                  <a:pt x="1002256" y="50884"/>
                </a:lnTo>
                <a:lnTo>
                  <a:pt x="995669" y="46932"/>
                </a:lnTo>
                <a:lnTo>
                  <a:pt x="0" y="25907"/>
                </a:lnTo>
                <a:close/>
              </a:path>
              <a:path w="1021079" h="99060">
                <a:moveTo>
                  <a:pt x="1008887" y="47243"/>
                </a:moveTo>
                <a:lnTo>
                  <a:pt x="1002256" y="50884"/>
                </a:lnTo>
                <a:lnTo>
                  <a:pt x="1008887" y="54863"/>
                </a:lnTo>
                <a:lnTo>
                  <a:pt x="1008887" y="47243"/>
                </a:lnTo>
                <a:close/>
              </a:path>
              <a:path w="1021079" h="99060">
                <a:moveTo>
                  <a:pt x="1010411" y="47243"/>
                </a:moveTo>
                <a:lnTo>
                  <a:pt x="1008887" y="47243"/>
                </a:lnTo>
                <a:lnTo>
                  <a:pt x="1008887" y="54863"/>
                </a:lnTo>
                <a:lnTo>
                  <a:pt x="1010411" y="54863"/>
                </a:lnTo>
                <a:lnTo>
                  <a:pt x="1010411" y="47243"/>
                </a:lnTo>
                <a:close/>
              </a:path>
              <a:path w="1021079" h="99060">
                <a:moveTo>
                  <a:pt x="995669" y="46932"/>
                </a:moveTo>
                <a:lnTo>
                  <a:pt x="1002256" y="50884"/>
                </a:lnTo>
                <a:lnTo>
                  <a:pt x="1008887" y="47243"/>
                </a:lnTo>
                <a:lnTo>
                  <a:pt x="1010411" y="47243"/>
                </a:lnTo>
                <a:lnTo>
                  <a:pt x="995669" y="46932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109544" y="5021468"/>
            <a:ext cx="45465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fa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se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873962" y="4945256"/>
            <a:ext cx="37465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true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276855" y="3886200"/>
            <a:ext cx="589915" cy="1493520"/>
          </a:xfrm>
          <a:custGeom>
            <a:avLst/>
            <a:gdLst/>
            <a:ahLst/>
            <a:cxnLst/>
            <a:rect l="l" t="t" r="r" b="b"/>
            <a:pathLst>
              <a:path w="589914" h="1493520">
                <a:moveTo>
                  <a:pt x="9143" y="0"/>
                </a:moveTo>
                <a:lnTo>
                  <a:pt x="0" y="0"/>
                </a:lnTo>
                <a:lnTo>
                  <a:pt x="0" y="1487424"/>
                </a:lnTo>
                <a:lnTo>
                  <a:pt x="1523" y="1491996"/>
                </a:lnTo>
                <a:lnTo>
                  <a:pt x="4571" y="1493520"/>
                </a:lnTo>
                <a:lnTo>
                  <a:pt x="589787" y="1493520"/>
                </a:lnTo>
                <a:lnTo>
                  <a:pt x="589787" y="1487424"/>
                </a:lnTo>
                <a:lnTo>
                  <a:pt x="9143" y="1487424"/>
                </a:lnTo>
                <a:lnTo>
                  <a:pt x="4571" y="1482852"/>
                </a:lnTo>
                <a:lnTo>
                  <a:pt x="9143" y="1482852"/>
                </a:lnTo>
                <a:lnTo>
                  <a:pt x="9143" y="0"/>
                </a:lnTo>
                <a:close/>
              </a:path>
              <a:path w="589914" h="1493520">
                <a:moveTo>
                  <a:pt x="9143" y="1482852"/>
                </a:moveTo>
                <a:lnTo>
                  <a:pt x="4571" y="1482852"/>
                </a:lnTo>
                <a:lnTo>
                  <a:pt x="9143" y="1487424"/>
                </a:lnTo>
                <a:lnTo>
                  <a:pt x="9143" y="1482852"/>
                </a:lnTo>
                <a:close/>
              </a:path>
              <a:path w="589914" h="1493520">
                <a:moveTo>
                  <a:pt x="589787" y="1482852"/>
                </a:moveTo>
                <a:lnTo>
                  <a:pt x="9143" y="1482852"/>
                </a:lnTo>
                <a:lnTo>
                  <a:pt x="9143" y="1487424"/>
                </a:lnTo>
                <a:lnTo>
                  <a:pt x="589787" y="1487424"/>
                </a:lnTo>
                <a:lnTo>
                  <a:pt x="589787" y="1482852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06951" y="4191000"/>
            <a:ext cx="99060" cy="687705"/>
          </a:xfrm>
          <a:custGeom>
            <a:avLst/>
            <a:gdLst/>
            <a:ahLst/>
            <a:cxnLst/>
            <a:rect l="l" t="t" r="r" b="b"/>
            <a:pathLst>
              <a:path w="99060" h="687704">
                <a:moveTo>
                  <a:pt x="6095" y="597407"/>
                </a:moveTo>
                <a:lnTo>
                  <a:pt x="3047" y="597407"/>
                </a:lnTo>
                <a:lnTo>
                  <a:pt x="0" y="600455"/>
                </a:lnTo>
                <a:lnTo>
                  <a:pt x="1523" y="603503"/>
                </a:lnTo>
                <a:lnTo>
                  <a:pt x="50291" y="687323"/>
                </a:lnTo>
                <a:lnTo>
                  <a:pt x="56197" y="676655"/>
                </a:lnTo>
                <a:lnTo>
                  <a:pt x="45719" y="676655"/>
                </a:lnTo>
                <a:lnTo>
                  <a:pt x="45487" y="659504"/>
                </a:lnTo>
                <a:lnTo>
                  <a:pt x="9143" y="598931"/>
                </a:lnTo>
                <a:lnTo>
                  <a:pt x="6095" y="597407"/>
                </a:lnTo>
                <a:close/>
              </a:path>
              <a:path w="99060" h="687704">
                <a:moveTo>
                  <a:pt x="50169" y="667307"/>
                </a:moveTo>
                <a:lnTo>
                  <a:pt x="45719" y="675131"/>
                </a:lnTo>
                <a:lnTo>
                  <a:pt x="45719" y="676655"/>
                </a:lnTo>
                <a:lnTo>
                  <a:pt x="54863" y="676655"/>
                </a:lnTo>
                <a:lnTo>
                  <a:pt x="54846" y="675102"/>
                </a:lnTo>
                <a:lnTo>
                  <a:pt x="50169" y="667307"/>
                </a:lnTo>
                <a:close/>
              </a:path>
              <a:path w="99060" h="687704">
                <a:moveTo>
                  <a:pt x="96011" y="595883"/>
                </a:moveTo>
                <a:lnTo>
                  <a:pt x="92963" y="595883"/>
                </a:lnTo>
                <a:lnTo>
                  <a:pt x="89915" y="597407"/>
                </a:lnTo>
                <a:lnTo>
                  <a:pt x="54669" y="659393"/>
                </a:lnTo>
                <a:lnTo>
                  <a:pt x="54846" y="675102"/>
                </a:lnTo>
                <a:lnTo>
                  <a:pt x="54863" y="676655"/>
                </a:lnTo>
                <a:lnTo>
                  <a:pt x="56197" y="676655"/>
                </a:lnTo>
                <a:lnTo>
                  <a:pt x="97535" y="601979"/>
                </a:lnTo>
                <a:lnTo>
                  <a:pt x="99059" y="598931"/>
                </a:lnTo>
                <a:lnTo>
                  <a:pt x="96011" y="595883"/>
                </a:lnTo>
                <a:close/>
              </a:path>
              <a:path w="99060" h="687704">
                <a:moveTo>
                  <a:pt x="45487" y="659504"/>
                </a:moveTo>
                <a:lnTo>
                  <a:pt x="45699" y="675131"/>
                </a:lnTo>
                <a:lnTo>
                  <a:pt x="50169" y="667307"/>
                </a:lnTo>
                <a:lnTo>
                  <a:pt x="45487" y="659504"/>
                </a:lnTo>
                <a:close/>
              </a:path>
              <a:path w="99060" h="687704">
                <a:moveTo>
                  <a:pt x="54846" y="675102"/>
                </a:moveTo>
                <a:close/>
              </a:path>
              <a:path w="99060" h="687704">
                <a:moveTo>
                  <a:pt x="54669" y="659393"/>
                </a:moveTo>
                <a:lnTo>
                  <a:pt x="50169" y="667307"/>
                </a:lnTo>
                <a:lnTo>
                  <a:pt x="54846" y="675102"/>
                </a:lnTo>
                <a:lnTo>
                  <a:pt x="54669" y="659393"/>
                </a:lnTo>
                <a:close/>
              </a:path>
              <a:path w="99060" h="687704">
                <a:moveTo>
                  <a:pt x="47243" y="0"/>
                </a:moveTo>
                <a:lnTo>
                  <a:pt x="36575" y="1523"/>
                </a:lnTo>
                <a:lnTo>
                  <a:pt x="45487" y="659504"/>
                </a:lnTo>
                <a:lnTo>
                  <a:pt x="50169" y="667307"/>
                </a:lnTo>
                <a:lnTo>
                  <a:pt x="54669" y="659393"/>
                </a:lnTo>
                <a:lnTo>
                  <a:pt x="47243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6723" y="715364"/>
            <a:ext cx="905256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2085" algn="l">
              <a:lnSpc>
                <a:spcPct val="100000"/>
              </a:lnSpc>
            </a:pPr>
            <a:r>
              <a:rPr sz="3600" dirty="0">
                <a:latin typeface="Verdana"/>
                <a:cs typeface="Verdana"/>
              </a:rPr>
              <a:t>Exam</a:t>
            </a:r>
            <a:r>
              <a:rPr sz="3600" spc="5" dirty="0">
                <a:latin typeface="Verdana"/>
                <a:cs typeface="Verdana"/>
              </a:rPr>
              <a:t>p</a:t>
            </a:r>
            <a:r>
              <a:rPr sz="3600" dirty="0">
                <a:latin typeface="Verdana"/>
                <a:cs typeface="Verdana"/>
              </a:rPr>
              <a:t>le</a:t>
            </a:r>
            <a:r>
              <a:rPr sz="3600" spc="-25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of d</a:t>
            </a:r>
            <a:r>
              <a:rPr sz="3600" spc="-10" dirty="0">
                <a:latin typeface="Verdana"/>
                <a:cs typeface="Verdana"/>
              </a:rPr>
              <a:t>o</a:t>
            </a:r>
            <a:r>
              <a:rPr sz="3600" spc="-5" dirty="0">
                <a:latin typeface="Verdana"/>
                <a:cs typeface="Verdana"/>
              </a:rPr>
              <a:t>-</a:t>
            </a:r>
            <a:r>
              <a:rPr sz="3600" spc="5" dirty="0">
                <a:latin typeface="Verdana"/>
                <a:cs typeface="Verdana"/>
              </a:rPr>
              <a:t>w</a:t>
            </a:r>
            <a:r>
              <a:rPr sz="3600" dirty="0">
                <a:latin typeface="Verdana"/>
                <a:cs typeface="Verdana"/>
              </a:rPr>
              <a:t>hi</a:t>
            </a:r>
            <a:r>
              <a:rPr sz="3600" spc="-10" dirty="0">
                <a:latin typeface="Verdana"/>
                <a:cs typeface="Verdana"/>
              </a:rPr>
              <a:t>l</a:t>
            </a:r>
            <a:r>
              <a:rPr sz="3600" dirty="0">
                <a:latin typeface="Verdana"/>
                <a:cs typeface="Verdana"/>
              </a:rPr>
              <a:t>e </a:t>
            </a:r>
            <a:r>
              <a:rPr sz="3600" spc="10" dirty="0">
                <a:latin typeface="Verdana"/>
                <a:cs typeface="Verdana"/>
              </a:rPr>
              <a:t>S</a:t>
            </a:r>
            <a:r>
              <a:rPr sz="3600" dirty="0">
                <a:latin typeface="Verdana"/>
                <a:cs typeface="Verdana"/>
              </a:rPr>
              <a:t>tatement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6100" y="2131173"/>
            <a:ext cx="403161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Exa</a:t>
            </a:r>
            <a:r>
              <a:rPr sz="2000" b="1" spc="-10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ple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 do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45" dirty="0">
                <a:latin typeface="Arial"/>
                <a:cs typeface="Arial"/>
              </a:rPr>
              <a:t>w</a:t>
            </a:r>
            <a:r>
              <a:rPr sz="2000" b="1" dirty="0">
                <a:latin typeface="Arial"/>
                <a:cs typeface="Arial"/>
              </a:rPr>
              <a:t>hi</a:t>
            </a:r>
            <a:r>
              <a:rPr sz="2000" b="1" spc="-15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ement: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47800" y="2667000"/>
            <a:ext cx="5178552" cy="1219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05600" y="3643884"/>
            <a:ext cx="129539" cy="242570"/>
          </a:xfrm>
          <a:custGeom>
            <a:avLst/>
            <a:gdLst/>
            <a:ahLst/>
            <a:cxnLst/>
            <a:rect l="l" t="t" r="r" b="b"/>
            <a:pathLst>
              <a:path w="129540" h="242570">
                <a:moveTo>
                  <a:pt x="100583" y="39115"/>
                </a:moveTo>
                <a:lnTo>
                  <a:pt x="100583" y="242315"/>
                </a:lnTo>
                <a:lnTo>
                  <a:pt x="129539" y="242315"/>
                </a:lnTo>
                <a:lnTo>
                  <a:pt x="129539" y="41147"/>
                </a:lnTo>
                <a:lnTo>
                  <a:pt x="103631" y="41147"/>
                </a:lnTo>
                <a:lnTo>
                  <a:pt x="102107" y="39623"/>
                </a:lnTo>
                <a:lnTo>
                  <a:pt x="100583" y="39115"/>
                </a:lnTo>
                <a:close/>
              </a:path>
              <a:path w="129540" h="242570">
                <a:moveTo>
                  <a:pt x="102107" y="39623"/>
                </a:moveTo>
                <a:lnTo>
                  <a:pt x="103631" y="41147"/>
                </a:lnTo>
                <a:lnTo>
                  <a:pt x="103123" y="40131"/>
                </a:lnTo>
                <a:lnTo>
                  <a:pt x="102107" y="39623"/>
                </a:lnTo>
                <a:close/>
              </a:path>
              <a:path w="129540" h="242570">
                <a:moveTo>
                  <a:pt x="103123" y="40131"/>
                </a:moveTo>
                <a:lnTo>
                  <a:pt x="103631" y="41147"/>
                </a:lnTo>
                <a:lnTo>
                  <a:pt x="105155" y="41147"/>
                </a:lnTo>
                <a:lnTo>
                  <a:pt x="103123" y="40131"/>
                </a:lnTo>
                <a:close/>
              </a:path>
              <a:path w="129540" h="242570">
                <a:moveTo>
                  <a:pt x="24383" y="0"/>
                </a:moveTo>
                <a:lnTo>
                  <a:pt x="1523" y="0"/>
                </a:lnTo>
                <a:lnTo>
                  <a:pt x="0" y="28955"/>
                </a:lnTo>
                <a:lnTo>
                  <a:pt x="22859" y="28955"/>
                </a:lnTo>
                <a:lnTo>
                  <a:pt x="44195" y="30479"/>
                </a:lnTo>
                <a:lnTo>
                  <a:pt x="54863" y="30479"/>
                </a:lnTo>
                <a:lnTo>
                  <a:pt x="62483" y="32003"/>
                </a:lnTo>
                <a:lnTo>
                  <a:pt x="71627" y="33527"/>
                </a:lnTo>
                <a:lnTo>
                  <a:pt x="100583" y="33527"/>
                </a:lnTo>
                <a:lnTo>
                  <a:pt x="100583" y="35051"/>
                </a:lnTo>
                <a:lnTo>
                  <a:pt x="103123" y="40131"/>
                </a:lnTo>
                <a:lnTo>
                  <a:pt x="105155" y="41147"/>
                </a:lnTo>
                <a:lnTo>
                  <a:pt x="129539" y="41147"/>
                </a:lnTo>
                <a:lnTo>
                  <a:pt x="129539" y="30479"/>
                </a:lnTo>
                <a:lnTo>
                  <a:pt x="128015" y="28955"/>
                </a:lnTo>
                <a:lnTo>
                  <a:pt x="128015" y="25907"/>
                </a:lnTo>
                <a:lnTo>
                  <a:pt x="126491" y="22859"/>
                </a:lnTo>
                <a:lnTo>
                  <a:pt x="123443" y="19811"/>
                </a:lnTo>
                <a:lnTo>
                  <a:pt x="121919" y="19811"/>
                </a:lnTo>
                <a:lnTo>
                  <a:pt x="121919" y="18287"/>
                </a:lnTo>
                <a:lnTo>
                  <a:pt x="120395" y="18287"/>
                </a:lnTo>
                <a:lnTo>
                  <a:pt x="111251" y="12191"/>
                </a:lnTo>
                <a:lnTo>
                  <a:pt x="99059" y="9143"/>
                </a:lnTo>
                <a:lnTo>
                  <a:pt x="83819" y="6095"/>
                </a:lnTo>
                <a:lnTo>
                  <a:pt x="65531" y="3047"/>
                </a:lnTo>
                <a:lnTo>
                  <a:pt x="56387" y="3047"/>
                </a:lnTo>
                <a:lnTo>
                  <a:pt x="45719" y="1523"/>
                </a:lnTo>
                <a:lnTo>
                  <a:pt x="24383" y="0"/>
                </a:lnTo>
                <a:close/>
              </a:path>
              <a:path w="129540" h="242570">
                <a:moveTo>
                  <a:pt x="100583" y="35051"/>
                </a:moveTo>
                <a:lnTo>
                  <a:pt x="100583" y="39115"/>
                </a:lnTo>
                <a:lnTo>
                  <a:pt x="102107" y="39623"/>
                </a:lnTo>
                <a:lnTo>
                  <a:pt x="103123" y="40131"/>
                </a:lnTo>
                <a:lnTo>
                  <a:pt x="100583" y="35051"/>
                </a:lnTo>
                <a:close/>
              </a:path>
              <a:path w="129540" h="242570">
                <a:moveTo>
                  <a:pt x="100583" y="33527"/>
                </a:moveTo>
                <a:lnTo>
                  <a:pt x="79247" y="33527"/>
                </a:lnTo>
                <a:lnTo>
                  <a:pt x="86867" y="35051"/>
                </a:lnTo>
                <a:lnTo>
                  <a:pt x="92963" y="36575"/>
                </a:lnTo>
                <a:lnTo>
                  <a:pt x="100583" y="39115"/>
                </a:lnTo>
                <a:lnTo>
                  <a:pt x="100583" y="33527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10400" y="3429000"/>
            <a:ext cx="1904999" cy="4571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05828" y="3424428"/>
            <a:ext cx="1915795" cy="462280"/>
          </a:xfrm>
          <a:custGeom>
            <a:avLst/>
            <a:gdLst/>
            <a:ahLst/>
            <a:cxnLst/>
            <a:rect l="l" t="t" r="r" b="b"/>
            <a:pathLst>
              <a:path w="1915795" h="462279">
                <a:moveTo>
                  <a:pt x="1719071" y="0"/>
                </a:moveTo>
                <a:lnTo>
                  <a:pt x="195071" y="0"/>
                </a:lnTo>
                <a:lnTo>
                  <a:pt x="175259" y="1523"/>
                </a:lnTo>
                <a:lnTo>
                  <a:pt x="137159" y="9143"/>
                </a:lnTo>
                <a:lnTo>
                  <a:pt x="102107" y="24383"/>
                </a:lnTo>
                <a:lnTo>
                  <a:pt x="57911" y="57911"/>
                </a:lnTo>
                <a:lnTo>
                  <a:pt x="15239" y="120395"/>
                </a:lnTo>
                <a:lnTo>
                  <a:pt x="1523" y="176783"/>
                </a:lnTo>
                <a:lnTo>
                  <a:pt x="0" y="461771"/>
                </a:lnTo>
                <a:lnTo>
                  <a:pt x="4572" y="461771"/>
                </a:lnTo>
                <a:lnTo>
                  <a:pt x="4572" y="196595"/>
                </a:lnTo>
                <a:lnTo>
                  <a:pt x="6096" y="172211"/>
                </a:lnTo>
                <a:lnTo>
                  <a:pt x="7620" y="163067"/>
                </a:lnTo>
                <a:lnTo>
                  <a:pt x="9144" y="155447"/>
                </a:lnTo>
                <a:lnTo>
                  <a:pt x="13716" y="137159"/>
                </a:lnTo>
                <a:lnTo>
                  <a:pt x="15240" y="134111"/>
                </a:lnTo>
                <a:lnTo>
                  <a:pt x="19812" y="120395"/>
                </a:lnTo>
                <a:lnTo>
                  <a:pt x="28956" y="102107"/>
                </a:lnTo>
                <a:lnTo>
                  <a:pt x="30480" y="100583"/>
                </a:lnTo>
                <a:lnTo>
                  <a:pt x="32004" y="97535"/>
                </a:lnTo>
                <a:lnTo>
                  <a:pt x="33528" y="96011"/>
                </a:lnTo>
                <a:lnTo>
                  <a:pt x="36576" y="89915"/>
                </a:lnTo>
                <a:lnTo>
                  <a:pt x="38100" y="88391"/>
                </a:lnTo>
                <a:lnTo>
                  <a:pt x="39624" y="85343"/>
                </a:lnTo>
                <a:lnTo>
                  <a:pt x="42672" y="82295"/>
                </a:lnTo>
                <a:lnTo>
                  <a:pt x="44196" y="79247"/>
                </a:lnTo>
                <a:lnTo>
                  <a:pt x="48768" y="74675"/>
                </a:lnTo>
                <a:lnTo>
                  <a:pt x="50292" y="71627"/>
                </a:lnTo>
                <a:lnTo>
                  <a:pt x="71628" y="50291"/>
                </a:lnTo>
                <a:lnTo>
                  <a:pt x="74676" y="48767"/>
                </a:lnTo>
                <a:lnTo>
                  <a:pt x="79248" y="44195"/>
                </a:lnTo>
                <a:lnTo>
                  <a:pt x="82296" y="42671"/>
                </a:lnTo>
                <a:lnTo>
                  <a:pt x="85344" y="39623"/>
                </a:lnTo>
                <a:lnTo>
                  <a:pt x="88392" y="38099"/>
                </a:lnTo>
                <a:lnTo>
                  <a:pt x="89916" y="36575"/>
                </a:lnTo>
                <a:lnTo>
                  <a:pt x="96012" y="33527"/>
                </a:lnTo>
                <a:lnTo>
                  <a:pt x="97536" y="32003"/>
                </a:lnTo>
                <a:lnTo>
                  <a:pt x="100584" y="30479"/>
                </a:lnTo>
                <a:lnTo>
                  <a:pt x="102108" y="28955"/>
                </a:lnTo>
                <a:lnTo>
                  <a:pt x="120396" y="19811"/>
                </a:lnTo>
                <a:lnTo>
                  <a:pt x="134112" y="15239"/>
                </a:lnTo>
                <a:lnTo>
                  <a:pt x="137160" y="13715"/>
                </a:lnTo>
                <a:lnTo>
                  <a:pt x="155448" y="9143"/>
                </a:lnTo>
                <a:lnTo>
                  <a:pt x="163068" y="7619"/>
                </a:lnTo>
                <a:lnTo>
                  <a:pt x="172212" y="6095"/>
                </a:lnTo>
                <a:lnTo>
                  <a:pt x="196596" y="4571"/>
                </a:lnTo>
                <a:lnTo>
                  <a:pt x="1758694" y="4571"/>
                </a:lnTo>
                <a:lnTo>
                  <a:pt x="1738883" y="1523"/>
                </a:lnTo>
                <a:lnTo>
                  <a:pt x="1719071" y="0"/>
                </a:lnTo>
                <a:close/>
              </a:path>
              <a:path w="1915795" h="462279">
                <a:moveTo>
                  <a:pt x="1719072" y="4571"/>
                </a:moveTo>
                <a:lnTo>
                  <a:pt x="1760221" y="9143"/>
                </a:lnTo>
                <a:lnTo>
                  <a:pt x="1781557" y="15239"/>
                </a:lnTo>
                <a:lnTo>
                  <a:pt x="1795272" y="19811"/>
                </a:lnTo>
                <a:lnTo>
                  <a:pt x="1813560" y="28955"/>
                </a:lnTo>
                <a:lnTo>
                  <a:pt x="1815084" y="30479"/>
                </a:lnTo>
                <a:lnTo>
                  <a:pt x="1818132" y="32003"/>
                </a:lnTo>
                <a:lnTo>
                  <a:pt x="1819656" y="33527"/>
                </a:lnTo>
                <a:lnTo>
                  <a:pt x="1825752" y="36575"/>
                </a:lnTo>
                <a:lnTo>
                  <a:pt x="1827276" y="38099"/>
                </a:lnTo>
                <a:lnTo>
                  <a:pt x="1830324" y="39623"/>
                </a:lnTo>
                <a:lnTo>
                  <a:pt x="1833372" y="42671"/>
                </a:lnTo>
                <a:lnTo>
                  <a:pt x="1836420" y="44195"/>
                </a:lnTo>
                <a:lnTo>
                  <a:pt x="1840992" y="48767"/>
                </a:lnTo>
                <a:lnTo>
                  <a:pt x="1844040" y="50291"/>
                </a:lnTo>
                <a:lnTo>
                  <a:pt x="1865376" y="71627"/>
                </a:lnTo>
                <a:lnTo>
                  <a:pt x="1865376" y="74675"/>
                </a:lnTo>
                <a:lnTo>
                  <a:pt x="1866900" y="74675"/>
                </a:lnTo>
                <a:lnTo>
                  <a:pt x="1871472" y="79247"/>
                </a:lnTo>
                <a:lnTo>
                  <a:pt x="1871472" y="82295"/>
                </a:lnTo>
                <a:lnTo>
                  <a:pt x="1872996" y="82295"/>
                </a:lnTo>
                <a:lnTo>
                  <a:pt x="1876044" y="85343"/>
                </a:lnTo>
                <a:lnTo>
                  <a:pt x="1876044" y="88391"/>
                </a:lnTo>
                <a:lnTo>
                  <a:pt x="1877568" y="88391"/>
                </a:lnTo>
                <a:lnTo>
                  <a:pt x="1879092" y="89915"/>
                </a:lnTo>
                <a:lnTo>
                  <a:pt x="1879092" y="92963"/>
                </a:lnTo>
                <a:lnTo>
                  <a:pt x="1880616" y="92963"/>
                </a:lnTo>
                <a:lnTo>
                  <a:pt x="1882140" y="94487"/>
                </a:lnTo>
                <a:lnTo>
                  <a:pt x="1882140" y="97535"/>
                </a:lnTo>
                <a:lnTo>
                  <a:pt x="1883664" y="97535"/>
                </a:lnTo>
                <a:lnTo>
                  <a:pt x="1883664" y="100583"/>
                </a:lnTo>
                <a:lnTo>
                  <a:pt x="1885188" y="100583"/>
                </a:lnTo>
                <a:lnTo>
                  <a:pt x="1886712" y="102107"/>
                </a:lnTo>
                <a:lnTo>
                  <a:pt x="1886712" y="105155"/>
                </a:lnTo>
                <a:lnTo>
                  <a:pt x="1888236" y="105155"/>
                </a:lnTo>
                <a:lnTo>
                  <a:pt x="1888236" y="108203"/>
                </a:lnTo>
                <a:lnTo>
                  <a:pt x="1889760" y="108203"/>
                </a:lnTo>
                <a:lnTo>
                  <a:pt x="1889760" y="111251"/>
                </a:lnTo>
                <a:lnTo>
                  <a:pt x="1891284" y="111251"/>
                </a:lnTo>
                <a:lnTo>
                  <a:pt x="1891284" y="114299"/>
                </a:lnTo>
                <a:lnTo>
                  <a:pt x="1892808" y="114299"/>
                </a:lnTo>
                <a:lnTo>
                  <a:pt x="1892808" y="117347"/>
                </a:lnTo>
                <a:lnTo>
                  <a:pt x="1894332" y="117347"/>
                </a:lnTo>
                <a:lnTo>
                  <a:pt x="1894332" y="120395"/>
                </a:lnTo>
                <a:lnTo>
                  <a:pt x="1895856" y="120395"/>
                </a:lnTo>
                <a:lnTo>
                  <a:pt x="1895856" y="124967"/>
                </a:lnTo>
                <a:lnTo>
                  <a:pt x="1897380" y="124967"/>
                </a:lnTo>
                <a:lnTo>
                  <a:pt x="1897380" y="129539"/>
                </a:lnTo>
                <a:lnTo>
                  <a:pt x="1898904" y="129539"/>
                </a:lnTo>
                <a:lnTo>
                  <a:pt x="1898904" y="134111"/>
                </a:lnTo>
                <a:lnTo>
                  <a:pt x="1900428" y="134111"/>
                </a:lnTo>
                <a:lnTo>
                  <a:pt x="1900428" y="137159"/>
                </a:lnTo>
                <a:lnTo>
                  <a:pt x="1901952" y="137159"/>
                </a:lnTo>
                <a:lnTo>
                  <a:pt x="1901952" y="143255"/>
                </a:lnTo>
                <a:lnTo>
                  <a:pt x="1903476" y="143255"/>
                </a:lnTo>
                <a:lnTo>
                  <a:pt x="1903476" y="149351"/>
                </a:lnTo>
                <a:lnTo>
                  <a:pt x="1905000" y="149351"/>
                </a:lnTo>
                <a:lnTo>
                  <a:pt x="1905000" y="155447"/>
                </a:lnTo>
                <a:lnTo>
                  <a:pt x="1906524" y="155447"/>
                </a:lnTo>
                <a:lnTo>
                  <a:pt x="1906524" y="163067"/>
                </a:lnTo>
                <a:lnTo>
                  <a:pt x="1908048" y="163067"/>
                </a:lnTo>
                <a:lnTo>
                  <a:pt x="1908048" y="172211"/>
                </a:lnTo>
                <a:lnTo>
                  <a:pt x="1909572" y="172211"/>
                </a:lnTo>
                <a:lnTo>
                  <a:pt x="1909572" y="461771"/>
                </a:lnTo>
                <a:lnTo>
                  <a:pt x="1915667" y="461771"/>
                </a:lnTo>
                <a:lnTo>
                  <a:pt x="1915667" y="195071"/>
                </a:lnTo>
                <a:lnTo>
                  <a:pt x="1914143" y="175259"/>
                </a:lnTo>
                <a:lnTo>
                  <a:pt x="1906523" y="137159"/>
                </a:lnTo>
                <a:lnTo>
                  <a:pt x="1891283" y="102107"/>
                </a:lnTo>
                <a:lnTo>
                  <a:pt x="1857755" y="57911"/>
                </a:lnTo>
                <a:lnTo>
                  <a:pt x="1795271" y="15239"/>
                </a:lnTo>
                <a:lnTo>
                  <a:pt x="1758695" y="4571"/>
                </a:lnTo>
                <a:lnTo>
                  <a:pt x="1719072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10400" y="3429000"/>
            <a:ext cx="1904999" cy="4571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05828" y="3424428"/>
            <a:ext cx="1915795" cy="462280"/>
          </a:xfrm>
          <a:custGeom>
            <a:avLst/>
            <a:gdLst/>
            <a:ahLst/>
            <a:cxnLst/>
            <a:rect l="l" t="t" r="r" b="b"/>
            <a:pathLst>
              <a:path w="1915795" h="462279">
                <a:moveTo>
                  <a:pt x="1719071" y="0"/>
                </a:moveTo>
                <a:lnTo>
                  <a:pt x="195071" y="0"/>
                </a:lnTo>
                <a:lnTo>
                  <a:pt x="175259" y="1523"/>
                </a:lnTo>
                <a:lnTo>
                  <a:pt x="137159" y="9143"/>
                </a:lnTo>
                <a:lnTo>
                  <a:pt x="102107" y="24383"/>
                </a:lnTo>
                <a:lnTo>
                  <a:pt x="57911" y="57911"/>
                </a:lnTo>
                <a:lnTo>
                  <a:pt x="15239" y="120395"/>
                </a:lnTo>
                <a:lnTo>
                  <a:pt x="1523" y="176783"/>
                </a:lnTo>
                <a:lnTo>
                  <a:pt x="0" y="196595"/>
                </a:lnTo>
                <a:lnTo>
                  <a:pt x="0" y="461771"/>
                </a:lnTo>
                <a:lnTo>
                  <a:pt x="10667" y="461771"/>
                </a:lnTo>
                <a:lnTo>
                  <a:pt x="10667" y="176783"/>
                </a:lnTo>
                <a:lnTo>
                  <a:pt x="13715" y="158495"/>
                </a:lnTo>
                <a:lnTo>
                  <a:pt x="32003" y="106679"/>
                </a:lnTo>
                <a:lnTo>
                  <a:pt x="64007" y="64007"/>
                </a:lnTo>
                <a:lnTo>
                  <a:pt x="108203" y="32003"/>
                </a:lnTo>
                <a:lnTo>
                  <a:pt x="158495" y="13715"/>
                </a:lnTo>
                <a:lnTo>
                  <a:pt x="176783" y="10667"/>
                </a:lnTo>
                <a:lnTo>
                  <a:pt x="1781555" y="10667"/>
                </a:lnTo>
                <a:lnTo>
                  <a:pt x="1776983" y="9143"/>
                </a:lnTo>
                <a:lnTo>
                  <a:pt x="1758695" y="4571"/>
                </a:lnTo>
                <a:lnTo>
                  <a:pt x="1738883" y="1523"/>
                </a:lnTo>
                <a:lnTo>
                  <a:pt x="1719071" y="0"/>
                </a:lnTo>
                <a:close/>
              </a:path>
              <a:path w="1915795" h="462279">
                <a:moveTo>
                  <a:pt x="1781555" y="10667"/>
                </a:moveTo>
                <a:lnTo>
                  <a:pt x="1738883" y="10667"/>
                </a:lnTo>
                <a:lnTo>
                  <a:pt x="1757171" y="13715"/>
                </a:lnTo>
                <a:lnTo>
                  <a:pt x="1775459" y="18287"/>
                </a:lnTo>
                <a:lnTo>
                  <a:pt x="1824227" y="42671"/>
                </a:lnTo>
                <a:lnTo>
                  <a:pt x="1863851" y="77723"/>
                </a:lnTo>
                <a:lnTo>
                  <a:pt x="1891283" y="123443"/>
                </a:lnTo>
                <a:lnTo>
                  <a:pt x="1904999" y="176783"/>
                </a:lnTo>
                <a:lnTo>
                  <a:pt x="1904999" y="461771"/>
                </a:lnTo>
                <a:lnTo>
                  <a:pt x="1915667" y="461771"/>
                </a:lnTo>
                <a:lnTo>
                  <a:pt x="1915667" y="195071"/>
                </a:lnTo>
                <a:lnTo>
                  <a:pt x="1914143" y="175259"/>
                </a:lnTo>
                <a:lnTo>
                  <a:pt x="1906523" y="137159"/>
                </a:lnTo>
                <a:lnTo>
                  <a:pt x="1891283" y="102107"/>
                </a:lnTo>
                <a:lnTo>
                  <a:pt x="1857755" y="57911"/>
                </a:lnTo>
                <a:lnTo>
                  <a:pt x="1795271" y="15239"/>
                </a:lnTo>
                <a:lnTo>
                  <a:pt x="1781555" y="10667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47800" y="3886200"/>
            <a:ext cx="5178552" cy="10667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05600" y="3886200"/>
            <a:ext cx="243840" cy="320040"/>
          </a:xfrm>
          <a:custGeom>
            <a:avLst/>
            <a:gdLst/>
            <a:ahLst/>
            <a:cxnLst/>
            <a:rect l="l" t="t" r="r" b="b"/>
            <a:pathLst>
              <a:path w="243840" h="320039">
                <a:moveTo>
                  <a:pt x="100583" y="280416"/>
                </a:moveTo>
                <a:lnTo>
                  <a:pt x="91439" y="283464"/>
                </a:lnTo>
                <a:lnTo>
                  <a:pt x="79247" y="286512"/>
                </a:lnTo>
                <a:lnTo>
                  <a:pt x="71627" y="286512"/>
                </a:lnTo>
                <a:lnTo>
                  <a:pt x="53339" y="289560"/>
                </a:lnTo>
                <a:lnTo>
                  <a:pt x="44195" y="289560"/>
                </a:lnTo>
                <a:lnTo>
                  <a:pt x="22859" y="291084"/>
                </a:lnTo>
                <a:lnTo>
                  <a:pt x="0" y="291084"/>
                </a:lnTo>
                <a:lnTo>
                  <a:pt x="1523" y="320040"/>
                </a:lnTo>
                <a:lnTo>
                  <a:pt x="24383" y="320040"/>
                </a:lnTo>
                <a:lnTo>
                  <a:pt x="45719" y="318516"/>
                </a:lnTo>
                <a:lnTo>
                  <a:pt x="56387" y="316992"/>
                </a:lnTo>
                <a:lnTo>
                  <a:pt x="67055" y="316992"/>
                </a:lnTo>
                <a:lnTo>
                  <a:pt x="76199" y="315468"/>
                </a:lnTo>
                <a:lnTo>
                  <a:pt x="106679" y="309372"/>
                </a:lnTo>
                <a:lnTo>
                  <a:pt x="111251" y="306324"/>
                </a:lnTo>
                <a:lnTo>
                  <a:pt x="115823" y="304800"/>
                </a:lnTo>
                <a:lnTo>
                  <a:pt x="117347" y="304800"/>
                </a:lnTo>
                <a:lnTo>
                  <a:pt x="120395" y="301752"/>
                </a:lnTo>
                <a:lnTo>
                  <a:pt x="121919" y="301752"/>
                </a:lnTo>
                <a:lnTo>
                  <a:pt x="121919" y="300228"/>
                </a:lnTo>
                <a:lnTo>
                  <a:pt x="123443" y="300228"/>
                </a:lnTo>
                <a:lnTo>
                  <a:pt x="126491" y="297180"/>
                </a:lnTo>
                <a:lnTo>
                  <a:pt x="128015" y="294132"/>
                </a:lnTo>
                <a:lnTo>
                  <a:pt x="128015" y="291084"/>
                </a:lnTo>
                <a:lnTo>
                  <a:pt x="129539" y="289560"/>
                </a:lnTo>
                <a:lnTo>
                  <a:pt x="129539" y="284988"/>
                </a:lnTo>
                <a:lnTo>
                  <a:pt x="100583" y="284988"/>
                </a:lnTo>
                <a:lnTo>
                  <a:pt x="100583" y="280416"/>
                </a:lnTo>
                <a:close/>
              </a:path>
              <a:path w="243840" h="320039">
                <a:moveTo>
                  <a:pt x="103631" y="278892"/>
                </a:moveTo>
                <a:lnTo>
                  <a:pt x="102107" y="280416"/>
                </a:lnTo>
                <a:lnTo>
                  <a:pt x="100583" y="280416"/>
                </a:lnTo>
                <a:lnTo>
                  <a:pt x="100583" y="284988"/>
                </a:lnTo>
                <a:lnTo>
                  <a:pt x="102869" y="280416"/>
                </a:lnTo>
                <a:lnTo>
                  <a:pt x="102107" y="280416"/>
                </a:lnTo>
                <a:lnTo>
                  <a:pt x="103631" y="278892"/>
                </a:lnTo>
                <a:close/>
              </a:path>
              <a:path w="243840" h="320039">
                <a:moveTo>
                  <a:pt x="129539" y="278892"/>
                </a:moveTo>
                <a:lnTo>
                  <a:pt x="103631" y="278892"/>
                </a:lnTo>
                <a:lnTo>
                  <a:pt x="100583" y="284988"/>
                </a:lnTo>
                <a:lnTo>
                  <a:pt x="129539" y="284988"/>
                </a:lnTo>
                <a:lnTo>
                  <a:pt x="129539" y="278892"/>
                </a:lnTo>
                <a:close/>
              </a:path>
              <a:path w="243840" h="320039">
                <a:moveTo>
                  <a:pt x="115606" y="38753"/>
                </a:moveTo>
                <a:lnTo>
                  <a:pt x="109727" y="42672"/>
                </a:lnTo>
                <a:lnTo>
                  <a:pt x="108203" y="42672"/>
                </a:lnTo>
                <a:lnTo>
                  <a:pt x="108203" y="44196"/>
                </a:lnTo>
                <a:lnTo>
                  <a:pt x="106679" y="44196"/>
                </a:lnTo>
                <a:lnTo>
                  <a:pt x="103631" y="47244"/>
                </a:lnTo>
                <a:lnTo>
                  <a:pt x="102107" y="50292"/>
                </a:lnTo>
                <a:lnTo>
                  <a:pt x="102107" y="51816"/>
                </a:lnTo>
                <a:lnTo>
                  <a:pt x="100583" y="53340"/>
                </a:lnTo>
                <a:lnTo>
                  <a:pt x="100583" y="280416"/>
                </a:lnTo>
                <a:lnTo>
                  <a:pt x="103631" y="278892"/>
                </a:lnTo>
                <a:lnTo>
                  <a:pt x="129539" y="278892"/>
                </a:lnTo>
                <a:lnTo>
                  <a:pt x="129539" y="65532"/>
                </a:lnTo>
                <a:lnTo>
                  <a:pt x="124967" y="65532"/>
                </a:lnTo>
                <a:lnTo>
                  <a:pt x="126999" y="64516"/>
                </a:lnTo>
                <a:lnTo>
                  <a:pt x="128015" y="62484"/>
                </a:lnTo>
                <a:lnTo>
                  <a:pt x="129539" y="57912"/>
                </a:lnTo>
                <a:lnTo>
                  <a:pt x="158495" y="57912"/>
                </a:lnTo>
                <a:lnTo>
                  <a:pt x="166115" y="56388"/>
                </a:lnTo>
                <a:lnTo>
                  <a:pt x="175259" y="54864"/>
                </a:lnTo>
                <a:lnTo>
                  <a:pt x="185927" y="54864"/>
                </a:lnTo>
                <a:lnTo>
                  <a:pt x="205739" y="53340"/>
                </a:lnTo>
                <a:lnTo>
                  <a:pt x="184403" y="51816"/>
                </a:lnTo>
                <a:lnTo>
                  <a:pt x="173735" y="50292"/>
                </a:lnTo>
                <a:lnTo>
                  <a:pt x="163067" y="50292"/>
                </a:lnTo>
                <a:lnTo>
                  <a:pt x="153923" y="48768"/>
                </a:lnTo>
                <a:lnTo>
                  <a:pt x="123443" y="42672"/>
                </a:lnTo>
                <a:lnTo>
                  <a:pt x="115606" y="38753"/>
                </a:lnTo>
                <a:close/>
              </a:path>
              <a:path w="243840" h="320039">
                <a:moveTo>
                  <a:pt x="126999" y="64516"/>
                </a:moveTo>
                <a:lnTo>
                  <a:pt x="124967" y="65532"/>
                </a:lnTo>
                <a:lnTo>
                  <a:pt x="126491" y="65532"/>
                </a:lnTo>
                <a:lnTo>
                  <a:pt x="126999" y="64516"/>
                </a:lnTo>
                <a:close/>
              </a:path>
              <a:path w="243840" h="320039">
                <a:moveTo>
                  <a:pt x="128015" y="64008"/>
                </a:moveTo>
                <a:lnTo>
                  <a:pt x="126999" y="64516"/>
                </a:lnTo>
                <a:lnTo>
                  <a:pt x="126491" y="65532"/>
                </a:lnTo>
                <a:lnTo>
                  <a:pt x="128015" y="64008"/>
                </a:lnTo>
                <a:close/>
              </a:path>
              <a:path w="243840" h="320039">
                <a:moveTo>
                  <a:pt x="129539" y="63500"/>
                </a:moveTo>
                <a:lnTo>
                  <a:pt x="128015" y="64008"/>
                </a:lnTo>
                <a:lnTo>
                  <a:pt x="126491" y="65532"/>
                </a:lnTo>
                <a:lnTo>
                  <a:pt x="129539" y="65532"/>
                </a:lnTo>
                <a:lnTo>
                  <a:pt x="129539" y="63500"/>
                </a:lnTo>
                <a:close/>
              </a:path>
              <a:path w="243840" h="320039">
                <a:moveTo>
                  <a:pt x="129539" y="57912"/>
                </a:moveTo>
                <a:lnTo>
                  <a:pt x="128015" y="62484"/>
                </a:lnTo>
                <a:lnTo>
                  <a:pt x="126999" y="64516"/>
                </a:lnTo>
                <a:lnTo>
                  <a:pt x="128015" y="64008"/>
                </a:lnTo>
                <a:lnTo>
                  <a:pt x="129539" y="63500"/>
                </a:lnTo>
                <a:lnTo>
                  <a:pt x="129539" y="57912"/>
                </a:lnTo>
                <a:close/>
              </a:path>
              <a:path w="243840" h="320039">
                <a:moveTo>
                  <a:pt x="150875" y="57912"/>
                </a:moveTo>
                <a:lnTo>
                  <a:pt x="129539" y="57912"/>
                </a:lnTo>
                <a:lnTo>
                  <a:pt x="129539" y="63500"/>
                </a:lnTo>
                <a:lnTo>
                  <a:pt x="137159" y="60960"/>
                </a:lnTo>
                <a:lnTo>
                  <a:pt x="143255" y="59436"/>
                </a:lnTo>
                <a:lnTo>
                  <a:pt x="150875" y="57912"/>
                </a:lnTo>
                <a:close/>
              </a:path>
              <a:path w="243840" h="320039">
                <a:moveTo>
                  <a:pt x="228599" y="24384"/>
                </a:moveTo>
                <a:lnTo>
                  <a:pt x="205739" y="24384"/>
                </a:lnTo>
                <a:lnTo>
                  <a:pt x="184403" y="25908"/>
                </a:lnTo>
                <a:lnTo>
                  <a:pt x="173735" y="27432"/>
                </a:lnTo>
                <a:lnTo>
                  <a:pt x="164591" y="27432"/>
                </a:lnTo>
                <a:lnTo>
                  <a:pt x="146303" y="30480"/>
                </a:lnTo>
                <a:lnTo>
                  <a:pt x="131063" y="33528"/>
                </a:lnTo>
                <a:lnTo>
                  <a:pt x="118871" y="36576"/>
                </a:lnTo>
                <a:lnTo>
                  <a:pt x="115606" y="38753"/>
                </a:lnTo>
                <a:lnTo>
                  <a:pt x="123443" y="42672"/>
                </a:lnTo>
                <a:lnTo>
                  <a:pt x="153923" y="48768"/>
                </a:lnTo>
                <a:lnTo>
                  <a:pt x="163067" y="50292"/>
                </a:lnTo>
                <a:lnTo>
                  <a:pt x="173735" y="50292"/>
                </a:lnTo>
                <a:lnTo>
                  <a:pt x="184403" y="51816"/>
                </a:lnTo>
                <a:lnTo>
                  <a:pt x="205739" y="53340"/>
                </a:lnTo>
                <a:lnTo>
                  <a:pt x="228599" y="53340"/>
                </a:lnTo>
                <a:lnTo>
                  <a:pt x="228599" y="24384"/>
                </a:lnTo>
                <a:close/>
              </a:path>
              <a:path w="243840" h="320039">
                <a:moveTo>
                  <a:pt x="237743" y="24384"/>
                </a:moveTo>
                <a:lnTo>
                  <a:pt x="228599" y="24384"/>
                </a:lnTo>
                <a:lnTo>
                  <a:pt x="228599" y="53340"/>
                </a:lnTo>
                <a:lnTo>
                  <a:pt x="237743" y="53340"/>
                </a:lnTo>
                <a:lnTo>
                  <a:pt x="243839" y="47244"/>
                </a:lnTo>
                <a:lnTo>
                  <a:pt x="243839" y="30480"/>
                </a:lnTo>
                <a:lnTo>
                  <a:pt x="237743" y="24384"/>
                </a:lnTo>
                <a:close/>
              </a:path>
              <a:path w="243840" h="320039">
                <a:moveTo>
                  <a:pt x="129539" y="0"/>
                </a:moveTo>
                <a:lnTo>
                  <a:pt x="100583" y="0"/>
                </a:lnTo>
                <a:lnTo>
                  <a:pt x="100583" y="24384"/>
                </a:lnTo>
                <a:lnTo>
                  <a:pt x="102107" y="25908"/>
                </a:lnTo>
                <a:lnTo>
                  <a:pt x="102107" y="27432"/>
                </a:lnTo>
                <a:lnTo>
                  <a:pt x="103631" y="30480"/>
                </a:lnTo>
                <a:lnTo>
                  <a:pt x="106679" y="33528"/>
                </a:lnTo>
                <a:lnTo>
                  <a:pt x="108203" y="33528"/>
                </a:lnTo>
                <a:lnTo>
                  <a:pt x="108203" y="35052"/>
                </a:lnTo>
                <a:lnTo>
                  <a:pt x="109727" y="35052"/>
                </a:lnTo>
                <a:lnTo>
                  <a:pt x="112775" y="38100"/>
                </a:lnTo>
                <a:lnTo>
                  <a:pt x="114299" y="38100"/>
                </a:lnTo>
                <a:lnTo>
                  <a:pt x="115606" y="38753"/>
                </a:lnTo>
                <a:lnTo>
                  <a:pt x="118871" y="36576"/>
                </a:lnTo>
                <a:lnTo>
                  <a:pt x="131063" y="33528"/>
                </a:lnTo>
                <a:lnTo>
                  <a:pt x="146303" y="30480"/>
                </a:lnTo>
                <a:lnTo>
                  <a:pt x="164591" y="27432"/>
                </a:lnTo>
                <a:lnTo>
                  <a:pt x="173735" y="27432"/>
                </a:lnTo>
                <a:lnTo>
                  <a:pt x="184403" y="25908"/>
                </a:lnTo>
                <a:lnTo>
                  <a:pt x="205739" y="24384"/>
                </a:lnTo>
                <a:lnTo>
                  <a:pt x="207263" y="24384"/>
                </a:lnTo>
                <a:lnTo>
                  <a:pt x="185927" y="22860"/>
                </a:lnTo>
                <a:lnTo>
                  <a:pt x="176783" y="22860"/>
                </a:lnTo>
                <a:lnTo>
                  <a:pt x="158495" y="19812"/>
                </a:lnTo>
                <a:lnTo>
                  <a:pt x="129539" y="19812"/>
                </a:lnTo>
                <a:lnTo>
                  <a:pt x="128015" y="15240"/>
                </a:lnTo>
                <a:lnTo>
                  <a:pt x="126491" y="12192"/>
                </a:lnTo>
                <a:lnTo>
                  <a:pt x="129539" y="12192"/>
                </a:lnTo>
                <a:lnTo>
                  <a:pt x="129539" y="0"/>
                </a:lnTo>
                <a:close/>
              </a:path>
              <a:path w="243840" h="320039">
                <a:moveTo>
                  <a:pt x="126491" y="12192"/>
                </a:moveTo>
                <a:lnTo>
                  <a:pt x="128015" y="15240"/>
                </a:lnTo>
                <a:lnTo>
                  <a:pt x="129539" y="19812"/>
                </a:lnTo>
                <a:lnTo>
                  <a:pt x="129539" y="13716"/>
                </a:lnTo>
                <a:lnTo>
                  <a:pt x="128015" y="13716"/>
                </a:lnTo>
                <a:lnTo>
                  <a:pt x="126491" y="12192"/>
                </a:lnTo>
                <a:close/>
              </a:path>
              <a:path w="243840" h="320039">
                <a:moveTo>
                  <a:pt x="129539" y="13716"/>
                </a:moveTo>
                <a:lnTo>
                  <a:pt x="129539" y="19812"/>
                </a:lnTo>
                <a:lnTo>
                  <a:pt x="150875" y="19812"/>
                </a:lnTo>
                <a:lnTo>
                  <a:pt x="138683" y="16764"/>
                </a:lnTo>
                <a:lnTo>
                  <a:pt x="129539" y="13716"/>
                </a:lnTo>
                <a:close/>
              </a:path>
              <a:path w="243840" h="320039">
                <a:moveTo>
                  <a:pt x="126491" y="12192"/>
                </a:moveTo>
                <a:lnTo>
                  <a:pt x="128015" y="13716"/>
                </a:lnTo>
                <a:lnTo>
                  <a:pt x="129539" y="13716"/>
                </a:lnTo>
                <a:lnTo>
                  <a:pt x="126491" y="12192"/>
                </a:lnTo>
                <a:close/>
              </a:path>
              <a:path w="243840" h="320039">
                <a:moveTo>
                  <a:pt x="129539" y="12192"/>
                </a:moveTo>
                <a:lnTo>
                  <a:pt x="126491" y="12192"/>
                </a:lnTo>
                <a:lnTo>
                  <a:pt x="129539" y="13716"/>
                </a:lnTo>
                <a:lnTo>
                  <a:pt x="129539" y="12192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10400" y="3886200"/>
            <a:ext cx="1904999" cy="685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05828" y="3886200"/>
            <a:ext cx="1915795" cy="692150"/>
          </a:xfrm>
          <a:custGeom>
            <a:avLst/>
            <a:gdLst/>
            <a:ahLst/>
            <a:cxnLst/>
            <a:rect l="l" t="t" r="r" b="b"/>
            <a:pathLst>
              <a:path w="1915795" h="692150">
                <a:moveTo>
                  <a:pt x="4572" y="0"/>
                </a:moveTo>
                <a:lnTo>
                  <a:pt x="0" y="0"/>
                </a:lnTo>
                <a:lnTo>
                  <a:pt x="0" y="496824"/>
                </a:lnTo>
                <a:lnTo>
                  <a:pt x="4571" y="534924"/>
                </a:lnTo>
                <a:lnTo>
                  <a:pt x="15239" y="573024"/>
                </a:lnTo>
                <a:lnTo>
                  <a:pt x="45719" y="620268"/>
                </a:lnTo>
                <a:lnTo>
                  <a:pt x="86867" y="658368"/>
                </a:lnTo>
                <a:lnTo>
                  <a:pt x="120395" y="676656"/>
                </a:lnTo>
                <a:lnTo>
                  <a:pt x="176783" y="690372"/>
                </a:lnTo>
                <a:lnTo>
                  <a:pt x="195071" y="691896"/>
                </a:lnTo>
                <a:lnTo>
                  <a:pt x="1720595" y="691896"/>
                </a:lnTo>
                <a:lnTo>
                  <a:pt x="1740407" y="690372"/>
                </a:lnTo>
                <a:lnTo>
                  <a:pt x="1758695" y="687324"/>
                </a:lnTo>
                <a:lnTo>
                  <a:pt x="1765300" y="685800"/>
                </a:lnTo>
                <a:lnTo>
                  <a:pt x="172212" y="685800"/>
                </a:lnTo>
                <a:lnTo>
                  <a:pt x="172212" y="684276"/>
                </a:lnTo>
                <a:lnTo>
                  <a:pt x="163068" y="682752"/>
                </a:lnTo>
                <a:lnTo>
                  <a:pt x="155448" y="681228"/>
                </a:lnTo>
                <a:lnTo>
                  <a:pt x="137160" y="676656"/>
                </a:lnTo>
                <a:lnTo>
                  <a:pt x="134112" y="675132"/>
                </a:lnTo>
                <a:lnTo>
                  <a:pt x="120396" y="670560"/>
                </a:lnTo>
                <a:lnTo>
                  <a:pt x="102108" y="661416"/>
                </a:lnTo>
                <a:lnTo>
                  <a:pt x="100584" y="659892"/>
                </a:lnTo>
                <a:lnTo>
                  <a:pt x="94488" y="656844"/>
                </a:lnTo>
                <a:lnTo>
                  <a:pt x="92964" y="655320"/>
                </a:lnTo>
                <a:lnTo>
                  <a:pt x="89916" y="653796"/>
                </a:lnTo>
                <a:lnTo>
                  <a:pt x="88392" y="652272"/>
                </a:lnTo>
                <a:lnTo>
                  <a:pt x="85344" y="650748"/>
                </a:lnTo>
                <a:lnTo>
                  <a:pt x="82296" y="647700"/>
                </a:lnTo>
                <a:lnTo>
                  <a:pt x="79248" y="646176"/>
                </a:lnTo>
                <a:lnTo>
                  <a:pt x="74676" y="641604"/>
                </a:lnTo>
                <a:lnTo>
                  <a:pt x="71628" y="640080"/>
                </a:lnTo>
                <a:lnTo>
                  <a:pt x="51816" y="620268"/>
                </a:lnTo>
                <a:lnTo>
                  <a:pt x="50292" y="620268"/>
                </a:lnTo>
                <a:lnTo>
                  <a:pt x="50292" y="617220"/>
                </a:lnTo>
                <a:lnTo>
                  <a:pt x="45720" y="612648"/>
                </a:lnTo>
                <a:lnTo>
                  <a:pt x="44196" y="612648"/>
                </a:lnTo>
                <a:lnTo>
                  <a:pt x="44196" y="609600"/>
                </a:lnTo>
                <a:lnTo>
                  <a:pt x="41148" y="606552"/>
                </a:lnTo>
                <a:lnTo>
                  <a:pt x="39624" y="606552"/>
                </a:lnTo>
                <a:lnTo>
                  <a:pt x="39624" y="603504"/>
                </a:lnTo>
                <a:lnTo>
                  <a:pt x="38100" y="601980"/>
                </a:lnTo>
                <a:lnTo>
                  <a:pt x="36576" y="601980"/>
                </a:lnTo>
                <a:lnTo>
                  <a:pt x="36576" y="598932"/>
                </a:lnTo>
                <a:lnTo>
                  <a:pt x="35052" y="598932"/>
                </a:lnTo>
                <a:lnTo>
                  <a:pt x="35052" y="595884"/>
                </a:lnTo>
                <a:lnTo>
                  <a:pt x="33528" y="594360"/>
                </a:lnTo>
                <a:lnTo>
                  <a:pt x="32004" y="594360"/>
                </a:lnTo>
                <a:lnTo>
                  <a:pt x="32004" y="591312"/>
                </a:lnTo>
                <a:lnTo>
                  <a:pt x="30480" y="589788"/>
                </a:lnTo>
                <a:lnTo>
                  <a:pt x="28956" y="589788"/>
                </a:lnTo>
                <a:lnTo>
                  <a:pt x="28956" y="586740"/>
                </a:lnTo>
                <a:lnTo>
                  <a:pt x="27432" y="586740"/>
                </a:lnTo>
                <a:lnTo>
                  <a:pt x="27432" y="583692"/>
                </a:lnTo>
                <a:lnTo>
                  <a:pt x="25908" y="583692"/>
                </a:lnTo>
                <a:lnTo>
                  <a:pt x="25908" y="580644"/>
                </a:lnTo>
                <a:lnTo>
                  <a:pt x="24384" y="580644"/>
                </a:lnTo>
                <a:lnTo>
                  <a:pt x="24384" y="577596"/>
                </a:lnTo>
                <a:lnTo>
                  <a:pt x="22860" y="577596"/>
                </a:lnTo>
                <a:lnTo>
                  <a:pt x="22860" y="574548"/>
                </a:lnTo>
                <a:lnTo>
                  <a:pt x="21336" y="574548"/>
                </a:lnTo>
                <a:lnTo>
                  <a:pt x="21336" y="571500"/>
                </a:lnTo>
                <a:lnTo>
                  <a:pt x="19812" y="571500"/>
                </a:lnTo>
                <a:lnTo>
                  <a:pt x="19812" y="566928"/>
                </a:lnTo>
                <a:lnTo>
                  <a:pt x="18288" y="566928"/>
                </a:lnTo>
                <a:lnTo>
                  <a:pt x="18288" y="562356"/>
                </a:lnTo>
                <a:lnTo>
                  <a:pt x="16764" y="562356"/>
                </a:lnTo>
                <a:lnTo>
                  <a:pt x="16764" y="557784"/>
                </a:lnTo>
                <a:lnTo>
                  <a:pt x="15240" y="557784"/>
                </a:lnTo>
                <a:lnTo>
                  <a:pt x="15240" y="554736"/>
                </a:lnTo>
                <a:lnTo>
                  <a:pt x="13716" y="554736"/>
                </a:lnTo>
                <a:lnTo>
                  <a:pt x="13716" y="548640"/>
                </a:lnTo>
                <a:lnTo>
                  <a:pt x="12192" y="548640"/>
                </a:lnTo>
                <a:lnTo>
                  <a:pt x="12192" y="542544"/>
                </a:lnTo>
                <a:lnTo>
                  <a:pt x="10668" y="542544"/>
                </a:lnTo>
                <a:lnTo>
                  <a:pt x="10668" y="536448"/>
                </a:lnTo>
                <a:lnTo>
                  <a:pt x="9144" y="536448"/>
                </a:lnTo>
                <a:lnTo>
                  <a:pt x="9144" y="528828"/>
                </a:lnTo>
                <a:lnTo>
                  <a:pt x="7620" y="528828"/>
                </a:lnTo>
                <a:lnTo>
                  <a:pt x="7620" y="519684"/>
                </a:lnTo>
                <a:lnTo>
                  <a:pt x="6096" y="519684"/>
                </a:lnTo>
                <a:lnTo>
                  <a:pt x="6096" y="496824"/>
                </a:lnTo>
                <a:lnTo>
                  <a:pt x="4572" y="496824"/>
                </a:lnTo>
                <a:lnTo>
                  <a:pt x="4572" y="0"/>
                </a:lnTo>
                <a:close/>
              </a:path>
              <a:path w="1915795" h="692150">
                <a:moveTo>
                  <a:pt x="1915667" y="0"/>
                </a:moveTo>
                <a:lnTo>
                  <a:pt x="1909572" y="0"/>
                </a:lnTo>
                <a:lnTo>
                  <a:pt x="1908048" y="519684"/>
                </a:lnTo>
                <a:lnTo>
                  <a:pt x="1906524" y="528828"/>
                </a:lnTo>
                <a:lnTo>
                  <a:pt x="1905000" y="536448"/>
                </a:lnTo>
                <a:lnTo>
                  <a:pt x="1900428" y="554736"/>
                </a:lnTo>
                <a:lnTo>
                  <a:pt x="1898904" y="557784"/>
                </a:lnTo>
                <a:lnTo>
                  <a:pt x="1894332" y="571500"/>
                </a:lnTo>
                <a:lnTo>
                  <a:pt x="1885188" y="589788"/>
                </a:lnTo>
                <a:lnTo>
                  <a:pt x="1883664" y="591312"/>
                </a:lnTo>
                <a:lnTo>
                  <a:pt x="1880616" y="597408"/>
                </a:lnTo>
                <a:lnTo>
                  <a:pt x="1879092" y="598932"/>
                </a:lnTo>
                <a:lnTo>
                  <a:pt x="1877568" y="601980"/>
                </a:lnTo>
                <a:lnTo>
                  <a:pt x="1876044" y="603504"/>
                </a:lnTo>
                <a:lnTo>
                  <a:pt x="1874520" y="606552"/>
                </a:lnTo>
                <a:lnTo>
                  <a:pt x="1871472" y="609600"/>
                </a:lnTo>
                <a:lnTo>
                  <a:pt x="1869948" y="612648"/>
                </a:lnTo>
                <a:lnTo>
                  <a:pt x="1865376" y="617220"/>
                </a:lnTo>
                <a:lnTo>
                  <a:pt x="1863852" y="620268"/>
                </a:lnTo>
                <a:lnTo>
                  <a:pt x="1844040" y="640080"/>
                </a:lnTo>
                <a:lnTo>
                  <a:pt x="1840992" y="641604"/>
                </a:lnTo>
                <a:lnTo>
                  <a:pt x="1836420" y="646176"/>
                </a:lnTo>
                <a:lnTo>
                  <a:pt x="1833372" y="647700"/>
                </a:lnTo>
                <a:lnTo>
                  <a:pt x="1830324" y="650748"/>
                </a:lnTo>
                <a:lnTo>
                  <a:pt x="1827276" y="652272"/>
                </a:lnTo>
                <a:lnTo>
                  <a:pt x="1825752" y="653796"/>
                </a:lnTo>
                <a:lnTo>
                  <a:pt x="1822704" y="655320"/>
                </a:lnTo>
                <a:lnTo>
                  <a:pt x="1821180" y="656844"/>
                </a:lnTo>
                <a:lnTo>
                  <a:pt x="1815084" y="659892"/>
                </a:lnTo>
                <a:lnTo>
                  <a:pt x="1813560" y="661416"/>
                </a:lnTo>
                <a:lnTo>
                  <a:pt x="1795272" y="670560"/>
                </a:lnTo>
                <a:lnTo>
                  <a:pt x="1781556" y="675132"/>
                </a:lnTo>
                <a:lnTo>
                  <a:pt x="1778507" y="676656"/>
                </a:lnTo>
                <a:lnTo>
                  <a:pt x="1760220" y="681228"/>
                </a:lnTo>
                <a:lnTo>
                  <a:pt x="1752599" y="682752"/>
                </a:lnTo>
                <a:lnTo>
                  <a:pt x="1743456" y="684276"/>
                </a:lnTo>
                <a:lnTo>
                  <a:pt x="172212" y="685800"/>
                </a:lnTo>
                <a:lnTo>
                  <a:pt x="1765300" y="685800"/>
                </a:lnTo>
                <a:lnTo>
                  <a:pt x="1813559" y="667512"/>
                </a:lnTo>
                <a:lnTo>
                  <a:pt x="1857755" y="633984"/>
                </a:lnTo>
                <a:lnTo>
                  <a:pt x="1900428" y="571500"/>
                </a:lnTo>
                <a:lnTo>
                  <a:pt x="1914143" y="515112"/>
                </a:lnTo>
                <a:lnTo>
                  <a:pt x="1915667" y="495300"/>
                </a:lnTo>
                <a:lnTo>
                  <a:pt x="1915667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10400" y="3886200"/>
            <a:ext cx="1904999" cy="685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05828" y="3886200"/>
            <a:ext cx="1915795" cy="692150"/>
          </a:xfrm>
          <a:custGeom>
            <a:avLst/>
            <a:gdLst/>
            <a:ahLst/>
            <a:cxnLst/>
            <a:rect l="l" t="t" r="r" b="b"/>
            <a:pathLst>
              <a:path w="1915795" h="692150">
                <a:moveTo>
                  <a:pt x="10667" y="0"/>
                </a:moveTo>
                <a:lnTo>
                  <a:pt x="0" y="0"/>
                </a:lnTo>
                <a:lnTo>
                  <a:pt x="0" y="496824"/>
                </a:lnTo>
                <a:lnTo>
                  <a:pt x="4571" y="534924"/>
                </a:lnTo>
                <a:lnTo>
                  <a:pt x="15239" y="573024"/>
                </a:lnTo>
                <a:lnTo>
                  <a:pt x="45719" y="620268"/>
                </a:lnTo>
                <a:lnTo>
                  <a:pt x="86867" y="658368"/>
                </a:lnTo>
                <a:lnTo>
                  <a:pt x="120395" y="676656"/>
                </a:lnTo>
                <a:lnTo>
                  <a:pt x="176783" y="690372"/>
                </a:lnTo>
                <a:lnTo>
                  <a:pt x="195071" y="691896"/>
                </a:lnTo>
                <a:lnTo>
                  <a:pt x="1720595" y="691896"/>
                </a:lnTo>
                <a:lnTo>
                  <a:pt x="1740407" y="690372"/>
                </a:lnTo>
                <a:lnTo>
                  <a:pt x="1758695" y="687324"/>
                </a:lnTo>
                <a:lnTo>
                  <a:pt x="1778507" y="682752"/>
                </a:lnTo>
                <a:lnTo>
                  <a:pt x="1782165" y="681228"/>
                </a:lnTo>
                <a:lnTo>
                  <a:pt x="176783" y="681228"/>
                </a:lnTo>
                <a:lnTo>
                  <a:pt x="158495" y="678180"/>
                </a:lnTo>
                <a:lnTo>
                  <a:pt x="106679" y="659892"/>
                </a:lnTo>
                <a:lnTo>
                  <a:pt x="64007" y="627888"/>
                </a:lnTo>
                <a:lnTo>
                  <a:pt x="32003" y="583692"/>
                </a:lnTo>
                <a:lnTo>
                  <a:pt x="13715" y="533400"/>
                </a:lnTo>
                <a:lnTo>
                  <a:pt x="10667" y="515112"/>
                </a:lnTo>
                <a:lnTo>
                  <a:pt x="10667" y="0"/>
                </a:lnTo>
                <a:close/>
              </a:path>
              <a:path w="1915795" h="692150">
                <a:moveTo>
                  <a:pt x="1915667" y="0"/>
                </a:moveTo>
                <a:lnTo>
                  <a:pt x="1904999" y="0"/>
                </a:lnTo>
                <a:lnTo>
                  <a:pt x="1904999" y="515112"/>
                </a:lnTo>
                <a:lnTo>
                  <a:pt x="1901951" y="533400"/>
                </a:lnTo>
                <a:lnTo>
                  <a:pt x="1883663" y="585216"/>
                </a:lnTo>
                <a:lnTo>
                  <a:pt x="1851659" y="627888"/>
                </a:lnTo>
                <a:lnTo>
                  <a:pt x="1807463" y="659892"/>
                </a:lnTo>
                <a:lnTo>
                  <a:pt x="1757171" y="678180"/>
                </a:lnTo>
                <a:lnTo>
                  <a:pt x="1738883" y="681228"/>
                </a:lnTo>
                <a:lnTo>
                  <a:pt x="1782165" y="681228"/>
                </a:lnTo>
                <a:lnTo>
                  <a:pt x="1828799" y="658368"/>
                </a:lnTo>
                <a:lnTo>
                  <a:pt x="1869947" y="620268"/>
                </a:lnTo>
                <a:lnTo>
                  <a:pt x="1900427" y="571500"/>
                </a:lnTo>
                <a:lnTo>
                  <a:pt x="1914143" y="515112"/>
                </a:lnTo>
                <a:lnTo>
                  <a:pt x="1915667" y="495300"/>
                </a:lnTo>
                <a:lnTo>
                  <a:pt x="1915667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178998" y="3482211"/>
            <a:ext cx="1570355" cy="1058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 algn="ctr">
              <a:lnSpc>
                <a:spcPct val="100200"/>
              </a:lnSpc>
            </a:pPr>
            <a:r>
              <a:rPr sz="1400" dirty="0">
                <a:latin typeface="Arial"/>
                <a:cs typeface="Arial"/>
              </a:rPr>
              <a:t>T</a:t>
            </a:r>
            <a:r>
              <a:rPr sz="1400" spc="-10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alue of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1400" b="1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 printed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</a:t>
            </a:r>
            <a:r>
              <a:rPr sz="1400" spc="5" dirty="0">
                <a:latin typeface="Arial"/>
                <a:cs typeface="Arial"/>
              </a:rPr>
              <a:t>rs</a:t>
            </a:r>
            <a:r>
              <a:rPr sz="1400" dirty="0">
                <a:latin typeface="Arial"/>
                <a:cs typeface="Arial"/>
              </a:rPr>
              <a:t>t t</a:t>
            </a:r>
            <a:r>
              <a:rPr sz="1400" spc="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-10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en </a:t>
            </a:r>
            <a:r>
              <a:rPr sz="1400" spc="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hough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it does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not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-10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h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 condi</a:t>
            </a:r>
            <a:r>
              <a:rPr sz="1400" spc="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ion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1400" b="1" dirty="0">
                <a:solidFill>
                  <a:srgbClr val="C00000"/>
                </a:solidFill>
                <a:latin typeface="Arial"/>
                <a:cs typeface="Arial"/>
              </a:rPr>
              <a:t>&lt;</a:t>
            </a:r>
            <a:r>
              <a:rPr sz="1400" b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C00000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70864" y="5177131"/>
            <a:ext cx="8528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5" dirty="0">
                <a:latin typeface="Arial"/>
                <a:cs typeface="Arial"/>
              </a:rPr>
              <a:t>u</a:t>
            </a:r>
            <a:r>
              <a:rPr sz="1800" b="1" dirty="0">
                <a:latin typeface="Arial"/>
                <a:cs typeface="Arial"/>
              </a:rPr>
              <a:t>tp</a:t>
            </a:r>
            <a:r>
              <a:rPr sz="1800" b="1" spc="5" dirty="0">
                <a:latin typeface="Arial"/>
                <a:cs typeface="Arial"/>
              </a:rPr>
              <a:t>u</a:t>
            </a:r>
            <a:r>
              <a:rPr sz="1800" b="1" dirty="0">
                <a:latin typeface="Arial"/>
                <a:cs typeface="Arial"/>
              </a:rPr>
              <a:t>t: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447800" y="5486400"/>
            <a:ext cx="1371600" cy="533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513" y="817459"/>
            <a:ext cx="336169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06880" algn="l"/>
              </a:tabLst>
            </a:pPr>
            <a:r>
              <a:rPr sz="3600" dirty="0">
                <a:latin typeface="Verdana"/>
                <a:cs typeface="Verdana"/>
              </a:rPr>
              <a:t>Lend</a:t>
            </a:r>
            <a:r>
              <a:rPr sz="3600" spc="-30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a	Hand</a:t>
            </a:r>
            <a:r>
              <a:rPr sz="3600" spc="-25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–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93770" y="817459"/>
            <a:ext cx="193548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Verdana"/>
                <a:cs typeface="Verdana"/>
              </a:rPr>
              <a:t>do</a:t>
            </a:r>
            <a:r>
              <a:rPr sz="3600" spc="-10" dirty="0">
                <a:latin typeface="Verdana"/>
                <a:cs typeface="Verdana"/>
              </a:rPr>
              <a:t> </a:t>
            </a:r>
            <a:r>
              <a:rPr sz="3600" spc="5" dirty="0">
                <a:latin typeface="Verdana"/>
                <a:cs typeface="Verdana"/>
              </a:rPr>
              <a:t>w</a:t>
            </a:r>
            <a:r>
              <a:rPr sz="3600" dirty="0">
                <a:latin typeface="Verdana"/>
                <a:cs typeface="Verdana"/>
              </a:rPr>
              <a:t>hile</a:t>
            </a:r>
          </a:p>
        </p:txBody>
      </p:sp>
      <p:sp>
        <p:nvSpPr>
          <p:cNvPr id="4" name="object 4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93747" y="5177028"/>
            <a:ext cx="6137275" cy="533400"/>
          </a:xfrm>
          <a:custGeom>
            <a:avLst/>
            <a:gdLst/>
            <a:ahLst/>
            <a:cxnLst/>
            <a:rect l="l" t="t" r="r" b="b"/>
            <a:pathLst>
              <a:path w="6137275" h="533400">
                <a:moveTo>
                  <a:pt x="613105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528827"/>
                </a:lnTo>
                <a:lnTo>
                  <a:pt x="1523" y="531875"/>
                </a:lnTo>
                <a:lnTo>
                  <a:pt x="4571" y="533399"/>
                </a:lnTo>
                <a:lnTo>
                  <a:pt x="6131051" y="533399"/>
                </a:lnTo>
                <a:lnTo>
                  <a:pt x="6135623" y="531875"/>
                </a:lnTo>
                <a:lnTo>
                  <a:pt x="6137147" y="528827"/>
                </a:lnTo>
                <a:lnTo>
                  <a:pt x="4572" y="528827"/>
                </a:lnTo>
                <a:lnTo>
                  <a:pt x="4572" y="4571"/>
                </a:lnTo>
                <a:lnTo>
                  <a:pt x="6137147" y="4571"/>
                </a:lnTo>
                <a:lnTo>
                  <a:pt x="6135623" y="1523"/>
                </a:lnTo>
                <a:lnTo>
                  <a:pt x="6131051" y="0"/>
                </a:lnTo>
                <a:close/>
              </a:path>
              <a:path w="6137275" h="533400">
                <a:moveTo>
                  <a:pt x="6131052" y="4571"/>
                </a:moveTo>
                <a:lnTo>
                  <a:pt x="6131052" y="528827"/>
                </a:lnTo>
                <a:lnTo>
                  <a:pt x="6137147" y="528827"/>
                </a:lnTo>
                <a:lnTo>
                  <a:pt x="6137147" y="4571"/>
                </a:lnTo>
                <a:lnTo>
                  <a:pt x="613105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98320" y="5181600"/>
            <a:ext cx="6126479" cy="524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93747" y="5177028"/>
            <a:ext cx="6137275" cy="533400"/>
          </a:xfrm>
          <a:custGeom>
            <a:avLst/>
            <a:gdLst/>
            <a:ahLst/>
            <a:cxnLst/>
            <a:rect l="l" t="t" r="r" b="b"/>
            <a:pathLst>
              <a:path w="6137275" h="533400">
                <a:moveTo>
                  <a:pt x="613105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528827"/>
                </a:lnTo>
                <a:lnTo>
                  <a:pt x="1523" y="531875"/>
                </a:lnTo>
                <a:lnTo>
                  <a:pt x="4571" y="533399"/>
                </a:lnTo>
                <a:lnTo>
                  <a:pt x="6131051" y="533399"/>
                </a:lnTo>
                <a:lnTo>
                  <a:pt x="6135623" y="531875"/>
                </a:lnTo>
                <a:lnTo>
                  <a:pt x="6137147" y="528827"/>
                </a:lnTo>
                <a:lnTo>
                  <a:pt x="10667" y="528827"/>
                </a:lnTo>
                <a:lnTo>
                  <a:pt x="4571" y="524255"/>
                </a:lnTo>
                <a:lnTo>
                  <a:pt x="10667" y="524255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6137147" y="4571"/>
                </a:lnTo>
                <a:lnTo>
                  <a:pt x="6135623" y="1523"/>
                </a:lnTo>
                <a:lnTo>
                  <a:pt x="6131051" y="0"/>
                </a:lnTo>
                <a:close/>
              </a:path>
              <a:path w="6137275" h="533400">
                <a:moveTo>
                  <a:pt x="10667" y="524255"/>
                </a:moveTo>
                <a:lnTo>
                  <a:pt x="4571" y="524255"/>
                </a:lnTo>
                <a:lnTo>
                  <a:pt x="10667" y="528827"/>
                </a:lnTo>
                <a:lnTo>
                  <a:pt x="10667" y="524255"/>
                </a:lnTo>
                <a:close/>
              </a:path>
              <a:path w="6137275" h="533400">
                <a:moveTo>
                  <a:pt x="6126479" y="524255"/>
                </a:moveTo>
                <a:lnTo>
                  <a:pt x="10667" y="524255"/>
                </a:lnTo>
                <a:lnTo>
                  <a:pt x="10667" y="528827"/>
                </a:lnTo>
                <a:lnTo>
                  <a:pt x="6126479" y="528827"/>
                </a:lnTo>
                <a:lnTo>
                  <a:pt x="6126479" y="524255"/>
                </a:lnTo>
                <a:close/>
              </a:path>
              <a:path w="6137275" h="533400">
                <a:moveTo>
                  <a:pt x="6126479" y="4571"/>
                </a:moveTo>
                <a:lnTo>
                  <a:pt x="6126479" y="528827"/>
                </a:lnTo>
                <a:lnTo>
                  <a:pt x="6131051" y="524255"/>
                </a:lnTo>
                <a:lnTo>
                  <a:pt x="6137147" y="524255"/>
                </a:lnTo>
                <a:lnTo>
                  <a:pt x="6137147" y="10667"/>
                </a:lnTo>
                <a:lnTo>
                  <a:pt x="6131051" y="10667"/>
                </a:lnTo>
                <a:lnTo>
                  <a:pt x="6126479" y="4571"/>
                </a:lnTo>
                <a:close/>
              </a:path>
              <a:path w="6137275" h="533400">
                <a:moveTo>
                  <a:pt x="6137147" y="524255"/>
                </a:moveTo>
                <a:lnTo>
                  <a:pt x="6131051" y="524255"/>
                </a:lnTo>
                <a:lnTo>
                  <a:pt x="6126479" y="528827"/>
                </a:lnTo>
                <a:lnTo>
                  <a:pt x="6137147" y="528827"/>
                </a:lnTo>
                <a:lnTo>
                  <a:pt x="6137147" y="524255"/>
                </a:lnTo>
                <a:close/>
              </a:path>
              <a:path w="6137275" h="533400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6137275" h="533400">
                <a:moveTo>
                  <a:pt x="612647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6126479" y="10667"/>
                </a:lnTo>
                <a:lnTo>
                  <a:pt x="6126479" y="4571"/>
                </a:lnTo>
                <a:close/>
              </a:path>
              <a:path w="6137275" h="533400">
                <a:moveTo>
                  <a:pt x="6137147" y="4571"/>
                </a:moveTo>
                <a:lnTo>
                  <a:pt x="6126479" y="4571"/>
                </a:lnTo>
                <a:lnTo>
                  <a:pt x="6131051" y="10667"/>
                </a:lnTo>
                <a:lnTo>
                  <a:pt x="6137147" y="10667"/>
                </a:lnTo>
                <a:lnTo>
                  <a:pt x="613714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2193" y="2207272"/>
            <a:ext cx="7960359" cy="3448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4640" indent="-281940">
              <a:lnSpc>
                <a:spcPct val="100000"/>
              </a:lnSpc>
              <a:buFont typeface="Arial"/>
              <a:buAutoNum type="arabicPeriod"/>
              <a:tabLst>
                <a:tab pos="295275" algn="l"/>
                <a:tab pos="2593340" algn="l"/>
                <a:tab pos="4984115" algn="l"/>
                <a:tab pos="5547995" algn="l"/>
              </a:tabLst>
            </a:pP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eate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java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ss	“</a:t>
            </a:r>
            <a:r>
              <a:rPr sz="2000" spc="-35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el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omeMes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ag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”	and	add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me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hod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named</a:t>
            </a:r>
            <a:endParaRPr sz="2000">
              <a:latin typeface="Arial"/>
              <a:cs typeface="Arial"/>
            </a:endParaRPr>
          </a:p>
          <a:p>
            <a:pPr marL="29464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printMessage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ich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uld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play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“</a:t>
            </a:r>
            <a:r>
              <a:rPr sz="2000" spc="-30" dirty="0">
                <a:solidFill>
                  <a:srgbClr val="00B050"/>
                </a:solidFill>
                <a:latin typeface="Arial"/>
                <a:cs typeface="Arial"/>
              </a:rPr>
              <a:t>W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el</a:t>
            </a:r>
            <a:r>
              <a:rPr sz="2000" spc="5" dirty="0">
                <a:solidFill>
                  <a:srgbClr val="00B050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ome</a:t>
            </a:r>
            <a:r>
              <a:rPr sz="2000" spc="-16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Al</a:t>
            </a:r>
            <a:r>
              <a:rPr sz="2000" spc="-10" dirty="0">
                <a:solidFill>
                  <a:srgbClr val="00B050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”.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Font typeface="Arial"/>
              <a:buAutoNum type="arabicPeriod" startAt="2"/>
              <a:tabLst>
                <a:tab pos="470534" algn="l"/>
              </a:tabLst>
            </a:pP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eate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java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la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</a:t>
            </a:r>
            <a:r>
              <a:rPr sz="2000" spc="-21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0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m”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main me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hod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ich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will</a:t>
            </a:r>
            <a:endParaRPr sz="2000">
              <a:latin typeface="Arial"/>
              <a:cs typeface="Arial"/>
            </a:endParaRPr>
          </a:p>
          <a:p>
            <a:pPr marL="927100" marR="233679" lvl="1" indent="-45720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927735" algn="l"/>
              </a:tabLst>
            </a:pP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eate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tance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b="1" spc="-35" dirty="0">
                <a:latin typeface="Arial"/>
                <a:cs typeface="Arial"/>
              </a:rPr>
              <a:t>W</a:t>
            </a:r>
            <a:r>
              <a:rPr sz="2000" b="1" dirty="0">
                <a:latin typeface="Arial"/>
                <a:cs typeface="Arial"/>
              </a:rPr>
              <a:t>elco</a:t>
            </a:r>
            <a:r>
              <a:rPr sz="2000" b="1" spc="-10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eMess</a:t>
            </a:r>
            <a:r>
              <a:rPr sz="2000" b="1" spc="5" dirty="0">
                <a:latin typeface="Arial"/>
                <a:cs typeface="Arial"/>
              </a:rPr>
              <a:t>a</a:t>
            </a:r>
            <a:r>
              <a:rPr sz="2000" b="1" dirty="0">
                <a:latin typeface="Arial"/>
                <a:cs typeface="Arial"/>
              </a:rPr>
              <a:t>ge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trigger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 method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printMessage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fi</a:t>
            </a:r>
            <a:r>
              <a:rPr sz="2000" spc="-15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e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imes.</a:t>
            </a:r>
            <a:endParaRPr sz="2000">
              <a:latin typeface="Arial"/>
              <a:cs typeface="Arial"/>
            </a:endParaRPr>
          </a:p>
          <a:p>
            <a:pPr marL="927100" lvl="1" indent="-457200">
              <a:lnSpc>
                <a:spcPct val="100000"/>
              </a:lnSpc>
              <a:spcBef>
                <a:spcPts val="1210"/>
              </a:spcBef>
              <a:buFont typeface="Wingdings"/>
              <a:buChar char=""/>
              <a:tabLst>
                <a:tab pos="927735" algn="l"/>
                <a:tab pos="2603500" algn="l"/>
                <a:tab pos="4305935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dirty="0">
                <a:latin typeface="Arial"/>
                <a:cs typeface="Arial"/>
              </a:rPr>
              <a:t>age	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“</a:t>
            </a:r>
            <a:r>
              <a:rPr sz="2000" spc="-30" dirty="0">
                <a:solidFill>
                  <a:srgbClr val="00B050"/>
                </a:solidFill>
                <a:latin typeface="Arial"/>
                <a:cs typeface="Arial"/>
              </a:rPr>
              <a:t>W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el</a:t>
            </a:r>
            <a:r>
              <a:rPr sz="2000" spc="5" dirty="0">
                <a:solidFill>
                  <a:srgbClr val="00B050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ome</a:t>
            </a:r>
            <a:r>
              <a:rPr sz="2000" spc="-15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Al</a:t>
            </a:r>
            <a:r>
              <a:rPr sz="2000" spc="-10" dirty="0">
                <a:solidFill>
                  <a:srgbClr val="00B050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”	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ould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played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5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me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Font typeface="Arial"/>
              <a:buAutoNum type="arabicPeriod" startAt="2"/>
              <a:tabLst>
                <a:tab pos="470534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ge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nee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played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ole.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050">
              <a:latin typeface="Times New Roman"/>
              <a:cs typeface="Times New Roman"/>
            </a:endParaRPr>
          </a:p>
          <a:p>
            <a:pPr marL="79375" algn="ctr">
              <a:lnSpc>
                <a:spcPct val="100000"/>
              </a:lnSpc>
              <a:tabLst>
                <a:tab pos="928369" algn="l"/>
              </a:tabLst>
            </a:pPr>
            <a:r>
              <a:rPr sz="2800" b="1" spc="-20" dirty="0">
                <a:latin typeface="Arial"/>
                <a:cs typeface="Arial"/>
              </a:rPr>
              <a:t>Use	do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25" dirty="0">
                <a:latin typeface="Arial"/>
                <a:cs typeface="Arial"/>
              </a:rPr>
              <a:t>w</a:t>
            </a:r>
            <a:r>
              <a:rPr sz="2800" b="1" spc="-30" dirty="0">
                <a:latin typeface="Arial"/>
                <a:cs typeface="Arial"/>
              </a:rPr>
              <a:t>h</a:t>
            </a:r>
            <a:r>
              <a:rPr sz="2800" b="1" spc="-15" dirty="0">
                <a:latin typeface="Arial"/>
                <a:cs typeface="Arial"/>
              </a:rPr>
              <a:t>ile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15" dirty="0">
                <a:latin typeface="Arial"/>
                <a:cs typeface="Arial"/>
              </a:rPr>
              <a:t>Sta</a:t>
            </a:r>
            <a:r>
              <a:rPr sz="2800" b="1" spc="-10" dirty="0">
                <a:latin typeface="Arial"/>
                <a:cs typeface="Arial"/>
              </a:rPr>
              <a:t>te</a:t>
            </a:r>
            <a:r>
              <a:rPr sz="2800" b="1" spc="-20" dirty="0">
                <a:latin typeface="Arial"/>
                <a:cs typeface="Arial"/>
              </a:rPr>
              <a:t>ment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441961" y="705237"/>
            <a:ext cx="905256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2085" algn="l">
              <a:lnSpc>
                <a:spcPct val="100000"/>
              </a:lnSpc>
            </a:pPr>
            <a:r>
              <a:rPr sz="3600" spc="-25" dirty="0">
                <a:latin typeface="Verdana"/>
                <a:cs typeface="Verdana"/>
              </a:rPr>
              <a:t>d</a:t>
            </a:r>
            <a:r>
              <a:rPr sz="3600" spc="-30" dirty="0">
                <a:latin typeface="Verdana"/>
                <a:cs typeface="Verdana"/>
              </a:rPr>
              <a:t>o</a:t>
            </a:r>
            <a:r>
              <a:rPr sz="3600" spc="-25" dirty="0">
                <a:latin typeface="Verdana"/>
                <a:cs typeface="Verdana"/>
              </a:rPr>
              <a:t>-wh</a:t>
            </a:r>
            <a:r>
              <a:rPr sz="3600" spc="-10" dirty="0">
                <a:latin typeface="Verdana"/>
                <a:cs typeface="Verdana"/>
              </a:rPr>
              <a:t>i</a:t>
            </a:r>
            <a:r>
              <a:rPr sz="3600" spc="-20" dirty="0">
                <a:latin typeface="Verdana"/>
                <a:cs typeface="Verdana"/>
              </a:rPr>
              <a:t>le</a:t>
            </a:r>
            <a:r>
              <a:rPr sz="3600" spc="15" dirty="0">
                <a:latin typeface="Verdana"/>
                <a:cs typeface="Verdana"/>
              </a:rPr>
              <a:t> </a:t>
            </a:r>
            <a:r>
              <a:rPr sz="3600" spc="-25" dirty="0">
                <a:latin typeface="Verdana"/>
                <a:cs typeface="Verdana"/>
              </a:rPr>
              <a:t>Statement</a:t>
            </a:r>
            <a:r>
              <a:rPr sz="3600" spc="35" dirty="0">
                <a:latin typeface="Verdana"/>
                <a:cs typeface="Verdana"/>
              </a:rPr>
              <a:t> </a:t>
            </a:r>
            <a:r>
              <a:rPr sz="3600" spc="-25" dirty="0">
                <a:latin typeface="Verdana"/>
                <a:cs typeface="Verdana"/>
              </a:rPr>
              <a:t>E</a:t>
            </a:r>
            <a:r>
              <a:rPr sz="3600" spc="-35" dirty="0">
                <a:latin typeface="Verdana"/>
                <a:cs typeface="Verdana"/>
              </a:rPr>
              <a:t>x</a:t>
            </a:r>
            <a:r>
              <a:rPr sz="3600" spc="-25" dirty="0">
                <a:latin typeface="Verdana"/>
                <a:cs typeface="Verdana"/>
              </a:rPr>
              <a:t>ample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36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494788" y="2819400"/>
            <a:ext cx="5277612" cy="1066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14627" y="2129028"/>
            <a:ext cx="7402195" cy="379730"/>
          </a:xfrm>
          <a:custGeom>
            <a:avLst/>
            <a:gdLst/>
            <a:ahLst/>
            <a:cxnLst/>
            <a:rect l="l" t="t" r="r" b="b"/>
            <a:pathLst>
              <a:path w="7402195" h="379730">
                <a:moveTo>
                  <a:pt x="7395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74903"/>
                </a:lnTo>
                <a:lnTo>
                  <a:pt x="1523" y="377951"/>
                </a:lnTo>
                <a:lnTo>
                  <a:pt x="4571" y="379475"/>
                </a:lnTo>
                <a:lnTo>
                  <a:pt x="7395971" y="379475"/>
                </a:lnTo>
                <a:lnTo>
                  <a:pt x="7400543" y="377951"/>
                </a:lnTo>
                <a:lnTo>
                  <a:pt x="7402067" y="374903"/>
                </a:lnTo>
                <a:lnTo>
                  <a:pt x="4572" y="374903"/>
                </a:lnTo>
                <a:lnTo>
                  <a:pt x="4572" y="4571"/>
                </a:lnTo>
                <a:lnTo>
                  <a:pt x="7402067" y="4571"/>
                </a:lnTo>
                <a:lnTo>
                  <a:pt x="7400543" y="1523"/>
                </a:lnTo>
                <a:lnTo>
                  <a:pt x="7395971" y="0"/>
                </a:lnTo>
                <a:close/>
              </a:path>
              <a:path w="7402195" h="379730">
                <a:moveTo>
                  <a:pt x="7395972" y="4571"/>
                </a:moveTo>
                <a:lnTo>
                  <a:pt x="7395972" y="374903"/>
                </a:lnTo>
                <a:lnTo>
                  <a:pt x="7402067" y="374903"/>
                </a:lnTo>
                <a:lnTo>
                  <a:pt x="7402067" y="4571"/>
                </a:lnTo>
                <a:lnTo>
                  <a:pt x="7395972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19200" y="2133600"/>
            <a:ext cx="7391399" cy="3703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4627" y="2129028"/>
            <a:ext cx="7402195" cy="379730"/>
          </a:xfrm>
          <a:custGeom>
            <a:avLst/>
            <a:gdLst/>
            <a:ahLst/>
            <a:cxnLst/>
            <a:rect l="l" t="t" r="r" b="b"/>
            <a:pathLst>
              <a:path w="7402195" h="379730">
                <a:moveTo>
                  <a:pt x="7395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74903"/>
                </a:lnTo>
                <a:lnTo>
                  <a:pt x="1523" y="377951"/>
                </a:lnTo>
                <a:lnTo>
                  <a:pt x="4571" y="379475"/>
                </a:lnTo>
                <a:lnTo>
                  <a:pt x="7395971" y="379475"/>
                </a:lnTo>
                <a:lnTo>
                  <a:pt x="7400543" y="377951"/>
                </a:lnTo>
                <a:lnTo>
                  <a:pt x="7402067" y="374903"/>
                </a:lnTo>
                <a:lnTo>
                  <a:pt x="10667" y="374903"/>
                </a:lnTo>
                <a:lnTo>
                  <a:pt x="4571" y="370331"/>
                </a:lnTo>
                <a:lnTo>
                  <a:pt x="10667" y="37033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7402067" y="4571"/>
                </a:lnTo>
                <a:lnTo>
                  <a:pt x="7400543" y="1523"/>
                </a:lnTo>
                <a:lnTo>
                  <a:pt x="7395971" y="0"/>
                </a:lnTo>
                <a:close/>
              </a:path>
              <a:path w="7402195" h="379730">
                <a:moveTo>
                  <a:pt x="10667" y="370331"/>
                </a:moveTo>
                <a:lnTo>
                  <a:pt x="4571" y="370331"/>
                </a:lnTo>
                <a:lnTo>
                  <a:pt x="10667" y="374903"/>
                </a:lnTo>
                <a:lnTo>
                  <a:pt x="10667" y="370331"/>
                </a:lnTo>
                <a:close/>
              </a:path>
              <a:path w="7402195" h="379730">
                <a:moveTo>
                  <a:pt x="7391399" y="370331"/>
                </a:moveTo>
                <a:lnTo>
                  <a:pt x="10667" y="370331"/>
                </a:lnTo>
                <a:lnTo>
                  <a:pt x="10667" y="374903"/>
                </a:lnTo>
                <a:lnTo>
                  <a:pt x="7391399" y="374903"/>
                </a:lnTo>
                <a:lnTo>
                  <a:pt x="7391399" y="370331"/>
                </a:lnTo>
                <a:close/>
              </a:path>
              <a:path w="7402195" h="379730">
                <a:moveTo>
                  <a:pt x="7391399" y="4571"/>
                </a:moveTo>
                <a:lnTo>
                  <a:pt x="7391399" y="374903"/>
                </a:lnTo>
                <a:lnTo>
                  <a:pt x="7395971" y="370331"/>
                </a:lnTo>
                <a:lnTo>
                  <a:pt x="7402067" y="370331"/>
                </a:lnTo>
                <a:lnTo>
                  <a:pt x="7402067" y="10667"/>
                </a:lnTo>
                <a:lnTo>
                  <a:pt x="7395971" y="10667"/>
                </a:lnTo>
                <a:lnTo>
                  <a:pt x="7391399" y="4571"/>
                </a:lnTo>
                <a:close/>
              </a:path>
              <a:path w="7402195" h="379730">
                <a:moveTo>
                  <a:pt x="7402067" y="370331"/>
                </a:moveTo>
                <a:lnTo>
                  <a:pt x="7395971" y="370331"/>
                </a:lnTo>
                <a:lnTo>
                  <a:pt x="7391399" y="374903"/>
                </a:lnTo>
                <a:lnTo>
                  <a:pt x="7402067" y="374903"/>
                </a:lnTo>
                <a:lnTo>
                  <a:pt x="7402067" y="370331"/>
                </a:lnTo>
                <a:close/>
              </a:path>
              <a:path w="7402195" h="379730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7402195" h="379730">
                <a:moveTo>
                  <a:pt x="73913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7391399" y="10667"/>
                </a:lnTo>
                <a:lnTo>
                  <a:pt x="7391399" y="4571"/>
                </a:lnTo>
                <a:close/>
              </a:path>
              <a:path w="7402195" h="379730">
                <a:moveTo>
                  <a:pt x="7402067" y="4571"/>
                </a:moveTo>
                <a:lnTo>
                  <a:pt x="7391399" y="4571"/>
                </a:lnTo>
                <a:lnTo>
                  <a:pt x="7395971" y="10667"/>
                </a:lnTo>
                <a:lnTo>
                  <a:pt x="7402067" y="10667"/>
                </a:lnTo>
                <a:lnTo>
                  <a:pt x="7402067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34058" y="2203957"/>
            <a:ext cx="416115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spc="-45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elop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 co</a:t>
            </a:r>
            <a:r>
              <a:rPr sz="1800" b="1" spc="5" dirty="0">
                <a:latin typeface="Arial"/>
                <a:cs typeface="Arial"/>
              </a:rPr>
              <a:t>d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as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5" dirty="0">
                <a:latin typeface="Arial"/>
                <a:cs typeface="Arial"/>
              </a:rPr>
              <a:t>u</a:t>
            </a:r>
            <a:r>
              <a:rPr sz="1800" b="1" dirty="0">
                <a:latin typeface="Arial"/>
                <a:cs typeface="Arial"/>
              </a:rPr>
              <a:t>st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at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d belo</a:t>
            </a:r>
            <a:r>
              <a:rPr sz="1800" b="1" spc="-30" dirty="0">
                <a:latin typeface="Arial"/>
                <a:cs typeface="Arial"/>
              </a:rPr>
              <a:t>w</a:t>
            </a:r>
            <a:r>
              <a:rPr sz="1800" b="1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94788" y="3886200"/>
            <a:ext cx="5277612" cy="22859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895600" y="706338"/>
            <a:ext cx="905256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1450">
              <a:lnSpc>
                <a:spcPct val="100000"/>
              </a:lnSpc>
            </a:pPr>
            <a:r>
              <a:rPr sz="3600" dirty="0">
                <a:latin typeface="Verdana"/>
                <a:cs typeface="Verdana"/>
              </a:rPr>
              <a:t>For</a:t>
            </a:r>
            <a:r>
              <a:rPr sz="3600" spc="-25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State</a:t>
            </a:r>
            <a:r>
              <a:rPr sz="3600" spc="-10" dirty="0">
                <a:latin typeface="Verdana"/>
                <a:cs typeface="Verdana"/>
              </a:rPr>
              <a:t>m</a:t>
            </a:r>
            <a:r>
              <a:rPr sz="3600" dirty="0">
                <a:latin typeface="Verdana"/>
                <a:cs typeface="Verdana"/>
              </a:rPr>
              <a:t>ent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idx="1"/>
          </p:nvPr>
        </p:nvSpPr>
        <p:spPr>
          <a:xfrm>
            <a:off x="502920" y="1813562"/>
            <a:ext cx="9052560" cy="4740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ct val="100000"/>
              </a:lnSpc>
            </a:pPr>
            <a:r>
              <a:rPr sz="1800" dirty="0"/>
              <a:t>What</a:t>
            </a:r>
            <a:r>
              <a:rPr sz="1800" spc="-30" dirty="0"/>
              <a:t> </a:t>
            </a:r>
            <a:r>
              <a:rPr sz="1800" dirty="0"/>
              <a:t>is</a:t>
            </a:r>
            <a:r>
              <a:rPr sz="1800" spc="-20" dirty="0"/>
              <a:t> </a:t>
            </a:r>
            <a:r>
              <a:rPr sz="1800" dirty="0"/>
              <a:t>a for</a:t>
            </a:r>
            <a:r>
              <a:rPr sz="1800" spc="-15" dirty="0"/>
              <a:t> </a:t>
            </a:r>
            <a:r>
              <a:rPr sz="1800" dirty="0"/>
              <a:t>lo</a:t>
            </a:r>
            <a:r>
              <a:rPr sz="1800" spc="-10" dirty="0"/>
              <a:t>o</a:t>
            </a:r>
            <a:r>
              <a:rPr sz="1800" dirty="0"/>
              <a:t>p?</a:t>
            </a:r>
          </a:p>
          <a:p>
            <a:pPr marL="110489" marR="5080">
              <a:lnSpc>
                <a:spcPct val="100000"/>
              </a:lnSpc>
              <a:spcBef>
                <a:spcPts val="1200"/>
              </a:spcBef>
            </a:pPr>
            <a:r>
              <a:rPr sz="1800" i="1" dirty="0">
                <a:latin typeface="Arial"/>
                <a:cs typeface="Arial"/>
              </a:rPr>
              <a:t>For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</a:t>
            </a:r>
            <a:r>
              <a:rPr sz="1800" i="1" spc="5" dirty="0">
                <a:latin typeface="Arial"/>
                <a:cs typeface="Arial"/>
              </a:rPr>
              <a:t>t</a:t>
            </a:r>
            <a:r>
              <a:rPr sz="1800" i="1" dirty="0">
                <a:latin typeface="Arial"/>
                <a:cs typeface="Arial"/>
              </a:rPr>
              <a:t>a</a:t>
            </a:r>
            <a:r>
              <a:rPr sz="1800" i="1" spc="5" dirty="0">
                <a:latin typeface="Arial"/>
                <a:cs typeface="Arial"/>
              </a:rPr>
              <a:t>t</a:t>
            </a:r>
            <a:r>
              <a:rPr sz="1800" i="1" dirty="0">
                <a:latin typeface="Arial"/>
                <a:cs typeface="Arial"/>
              </a:rPr>
              <a:t>ement</a:t>
            </a:r>
            <a:r>
              <a:rPr sz="1800" i="1" spc="-50" dirty="0">
                <a:latin typeface="Arial"/>
                <a:cs typeface="Arial"/>
              </a:rPr>
              <a:t> </a:t>
            </a:r>
            <a:r>
              <a:rPr sz="1800" b="0" dirty="0">
                <a:latin typeface="Arial"/>
                <a:cs typeface="Arial"/>
              </a:rPr>
              <a:t>is similar</a:t>
            </a:r>
            <a:r>
              <a:rPr sz="1800" b="0" spc="-10" dirty="0">
                <a:latin typeface="Arial"/>
                <a:cs typeface="Arial"/>
              </a:rPr>
              <a:t> </a:t>
            </a:r>
            <a:r>
              <a:rPr sz="1800" b="0" dirty="0">
                <a:latin typeface="Arial"/>
                <a:cs typeface="Arial"/>
              </a:rPr>
              <a:t>to</a:t>
            </a:r>
            <a:r>
              <a:rPr sz="1800" b="0" spc="-20" dirty="0">
                <a:latin typeface="Arial"/>
                <a:cs typeface="Arial"/>
              </a:rPr>
              <a:t> </a:t>
            </a:r>
            <a:r>
              <a:rPr sz="1800" b="0" dirty="0">
                <a:latin typeface="Arial"/>
                <a:cs typeface="Arial"/>
              </a:rPr>
              <a:t>w</a:t>
            </a:r>
            <a:r>
              <a:rPr sz="1800" b="0" spc="5" dirty="0">
                <a:latin typeface="Arial"/>
                <a:cs typeface="Arial"/>
              </a:rPr>
              <a:t>h</a:t>
            </a:r>
            <a:r>
              <a:rPr sz="1800" b="0" dirty="0">
                <a:latin typeface="Arial"/>
                <a:cs typeface="Arial"/>
              </a:rPr>
              <a:t>ile </a:t>
            </a:r>
            <a:r>
              <a:rPr sz="1800" b="0" spc="-10" dirty="0">
                <a:latin typeface="Arial"/>
                <a:cs typeface="Arial"/>
              </a:rPr>
              <a:t>l</a:t>
            </a:r>
            <a:r>
              <a:rPr sz="1800" b="0" dirty="0">
                <a:latin typeface="Arial"/>
                <a:cs typeface="Arial"/>
              </a:rPr>
              <a:t>oop is</a:t>
            </a:r>
            <a:r>
              <a:rPr sz="1800" b="0" spc="-15" dirty="0">
                <a:latin typeface="Arial"/>
                <a:cs typeface="Arial"/>
              </a:rPr>
              <a:t> </a:t>
            </a:r>
            <a:r>
              <a:rPr sz="1800" b="0" dirty="0">
                <a:latin typeface="Arial"/>
                <a:cs typeface="Arial"/>
              </a:rPr>
              <a:t>u</a:t>
            </a:r>
            <a:r>
              <a:rPr sz="1800" b="0" spc="5" dirty="0">
                <a:latin typeface="Arial"/>
                <a:cs typeface="Arial"/>
              </a:rPr>
              <a:t>s</a:t>
            </a:r>
            <a:r>
              <a:rPr sz="1800" b="0" dirty="0">
                <a:latin typeface="Arial"/>
                <a:cs typeface="Arial"/>
              </a:rPr>
              <a:t>ed</a:t>
            </a:r>
            <a:r>
              <a:rPr sz="1800" b="0" spc="-15" dirty="0">
                <a:latin typeface="Arial"/>
                <a:cs typeface="Arial"/>
              </a:rPr>
              <a:t> </a:t>
            </a:r>
            <a:r>
              <a:rPr sz="1800" b="0" dirty="0">
                <a:latin typeface="Arial"/>
                <a:cs typeface="Arial"/>
              </a:rPr>
              <a:t>to</a:t>
            </a:r>
            <a:r>
              <a:rPr sz="1800" b="0" spc="-20" dirty="0">
                <a:latin typeface="Arial"/>
                <a:cs typeface="Arial"/>
              </a:rPr>
              <a:t> </a:t>
            </a:r>
            <a:r>
              <a:rPr sz="1800" b="0" dirty="0">
                <a:latin typeface="Arial"/>
                <a:cs typeface="Arial"/>
              </a:rPr>
              <a:t>r</a:t>
            </a:r>
            <a:r>
              <a:rPr sz="1800" b="0" spc="5" dirty="0">
                <a:latin typeface="Arial"/>
                <a:cs typeface="Arial"/>
              </a:rPr>
              <a:t>e</a:t>
            </a:r>
            <a:r>
              <a:rPr sz="1800" b="0" dirty="0">
                <a:latin typeface="Arial"/>
                <a:cs typeface="Arial"/>
              </a:rPr>
              <a:t>peat</a:t>
            </a:r>
            <a:r>
              <a:rPr sz="1800" b="0" spc="-30" dirty="0">
                <a:latin typeface="Arial"/>
                <a:cs typeface="Arial"/>
              </a:rPr>
              <a:t> </a:t>
            </a:r>
            <a:r>
              <a:rPr sz="1800" b="0" dirty="0">
                <a:latin typeface="Arial"/>
                <a:cs typeface="Arial"/>
              </a:rPr>
              <a:t>the</a:t>
            </a:r>
            <a:r>
              <a:rPr sz="1800" b="0" spc="-20" dirty="0">
                <a:latin typeface="Arial"/>
                <a:cs typeface="Arial"/>
              </a:rPr>
              <a:t> </a:t>
            </a:r>
            <a:r>
              <a:rPr sz="1800" b="0" dirty="0">
                <a:latin typeface="Arial"/>
                <a:cs typeface="Arial"/>
              </a:rPr>
              <a:t>execution</a:t>
            </a:r>
            <a:r>
              <a:rPr sz="1800" b="0" spc="-25" dirty="0">
                <a:latin typeface="Arial"/>
                <a:cs typeface="Arial"/>
              </a:rPr>
              <a:t> </a:t>
            </a:r>
            <a:r>
              <a:rPr sz="1800" b="0" dirty="0">
                <a:latin typeface="Arial"/>
                <a:cs typeface="Arial"/>
              </a:rPr>
              <a:t>of</a:t>
            </a:r>
            <a:r>
              <a:rPr sz="1800" b="0" spc="-20" dirty="0">
                <a:latin typeface="Arial"/>
                <a:cs typeface="Arial"/>
              </a:rPr>
              <a:t> </a:t>
            </a:r>
            <a:r>
              <a:rPr sz="1800" b="0" dirty="0">
                <a:latin typeface="Arial"/>
                <a:cs typeface="Arial"/>
              </a:rPr>
              <a:t>the </a:t>
            </a:r>
            <a:r>
              <a:rPr sz="1800" b="0" spc="5" dirty="0">
                <a:latin typeface="Arial"/>
                <a:cs typeface="Arial"/>
              </a:rPr>
              <a:t>c</a:t>
            </a:r>
            <a:r>
              <a:rPr sz="1800" b="0" dirty="0">
                <a:latin typeface="Arial"/>
                <a:cs typeface="Arial"/>
              </a:rPr>
              <a:t>ode</a:t>
            </a:r>
            <a:r>
              <a:rPr sz="1800" b="0" spc="-35" dirty="0">
                <a:latin typeface="Arial"/>
                <a:cs typeface="Arial"/>
              </a:rPr>
              <a:t> </a:t>
            </a:r>
            <a:r>
              <a:rPr sz="1800" b="0" dirty="0">
                <a:latin typeface="Arial"/>
                <a:cs typeface="Arial"/>
              </a:rPr>
              <a:t>t</a:t>
            </a:r>
            <a:r>
              <a:rPr sz="1800" b="0" spc="-10" dirty="0">
                <a:latin typeface="Arial"/>
                <a:cs typeface="Arial"/>
              </a:rPr>
              <a:t>i</a:t>
            </a:r>
            <a:r>
              <a:rPr sz="1800" b="0" dirty="0">
                <a:latin typeface="Arial"/>
                <a:cs typeface="Arial"/>
              </a:rPr>
              <a:t>ll a</a:t>
            </a:r>
            <a:r>
              <a:rPr sz="1800" b="0" spc="5" dirty="0">
                <a:latin typeface="Arial"/>
                <a:cs typeface="Arial"/>
              </a:rPr>
              <a:t> </a:t>
            </a:r>
            <a:r>
              <a:rPr sz="1800" b="0" dirty="0">
                <a:latin typeface="Arial"/>
                <a:cs typeface="Arial"/>
              </a:rPr>
              <a:t>con</a:t>
            </a:r>
            <a:r>
              <a:rPr sz="1800" b="0" spc="5" dirty="0">
                <a:latin typeface="Arial"/>
                <a:cs typeface="Arial"/>
              </a:rPr>
              <a:t>d</a:t>
            </a:r>
            <a:r>
              <a:rPr sz="1800" b="0" dirty="0">
                <a:latin typeface="Arial"/>
                <a:cs typeface="Arial"/>
              </a:rPr>
              <a:t>it</a:t>
            </a:r>
            <a:r>
              <a:rPr sz="1800" b="0" spc="-10" dirty="0">
                <a:latin typeface="Arial"/>
                <a:cs typeface="Arial"/>
              </a:rPr>
              <a:t>i</a:t>
            </a:r>
            <a:r>
              <a:rPr sz="1800" b="0" dirty="0">
                <a:latin typeface="Arial"/>
                <a:cs typeface="Arial"/>
              </a:rPr>
              <a:t>on</a:t>
            </a:r>
            <a:r>
              <a:rPr sz="1800" b="0" spc="-15" dirty="0">
                <a:latin typeface="Arial"/>
                <a:cs typeface="Arial"/>
              </a:rPr>
              <a:t> </a:t>
            </a:r>
            <a:r>
              <a:rPr sz="1800" b="0" dirty="0">
                <a:latin typeface="Arial"/>
                <a:cs typeface="Arial"/>
              </a:rPr>
              <a:t>is</a:t>
            </a:r>
            <a:r>
              <a:rPr sz="1800" b="0" spc="-15" dirty="0">
                <a:latin typeface="Arial"/>
                <a:cs typeface="Arial"/>
              </a:rPr>
              <a:t> </a:t>
            </a:r>
            <a:r>
              <a:rPr sz="1800" b="0" dirty="0">
                <a:latin typeface="Arial"/>
                <a:cs typeface="Arial"/>
              </a:rPr>
              <a:t>met.</a:t>
            </a:r>
          </a:p>
          <a:p>
            <a:pPr marL="1558290">
              <a:lnSpc>
                <a:spcPct val="100000"/>
              </a:lnSpc>
              <a:spcBef>
                <a:spcPts val="1355"/>
              </a:spcBef>
            </a:pPr>
            <a:r>
              <a:rPr sz="1800" dirty="0"/>
              <a:t>S</a:t>
            </a:r>
            <a:r>
              <a:rPr sz="1800" spc="-40" dirty="0"/>
              <a:t>y</a:t>
            </a:r>
            <a:r>
              <a:rPr sz="1800" dirty="0"/>
              <a:t>nta</a:t>
            </a:r>
            <a:r>
              <a:rPr sz="1800" spc="5" dirty="0"/>
              <a:t>x</a:t>
            </a:r>
            <a:r>
              <a:rPr sz="1800" dirty="0"/>
              <a:t>:</a:t>
            </a:r>
          </a:p>
          <a:p>
            <a:pPr marL="2014855" marR="2262505" indent="-388620">
              <a:lnSpc>
                <a:spcPct val="100000"/>
              </a:lnSpc>
            </a:pPr>
            <a:r>
              <a:rPr sz="1800" b="0" dirty="0">
                <a:solidFill>
                  <a:srgbClr val="0070C0"/>
                </a:solidFill>
                <a:latin typeface="Arial"/>
                <a:cs typeface="Arial"/>
              </a:rPr>
              <a:t>for</a:t>
            </a:r>
            <a:r>
              <a:rPr sz="1800" b="0" spc="5" dirty="0">
                <a:solidFill>
                  <a:srgbClr val="0070C0"/>
                </a:solidFill>
                <a:latin typeface="Arial"/>
                <a:cs typeface="Arial"/>
              </a:rPr>
              <a:t>(</a:t>
            </a:r>
            <a:r>
              <a:rPr sz="1800" b="0" dirty="0">
                <a:solidFill>
                  <a:srgbClr val="E46C0A"/>
                </a:solidFill>
                <a:latin typeface="Arial"/>
                <a:cs typeface="Arial"/>
              </a:rPr>
              <a:t>initialization</a:t>
            </a:r>
            <a:r>
              <a:rPr sz="1800" b="0" dirty="0">
                <a:latin typeface="Arial"/>
                <a:cs typeface="Arial"/>
              </a:rPr>
              <a:t>;</a:t>
            </a:r>
            <a:r>
              <a:rPr sz="1800" b="0" spc="-35" dirty="0"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FF0000"/>
                </a:solidFill>
                <a:latin typeface="Arial"/>
                <a:cs typeface="Arial"/>
              </a:rPr>
              <a:t>loop</a:t>
            </a:r>
            <a:r>
              <a:rPr sz="1800" b="0" spc="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800" b="0" dirty="0">
                <a:solidFill>
                  <a:srgbClr val="FF0000"/>
                </a:solidFill>
                <a:latin typeface="Arial"/>
                <a:cs typeface="Arial"/>
              </a:rPr>
              <a:t>ondition</a:t>
            </a:r>
            <a:r>
              <a:rPr sz="1800" b="0" dirty="0">
                <a:latin typeface="Arial"/>
                <a:cs typeface="Arial"/>
              </a:rPr>
              <a:t>;</a:t>
            </a:r>
            <a:r>
              <a:rPr sz="1800" b="0" spc="-25" dirty="0"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7030A0"/>
                </a:solidFill>
                <a:latin typeface="Arial"/>
                <a:cs typeface="Arial"/>
              </a:rPr>
              <a:t>iteration</a:t>
            </a:r>
            <a:r>
              <a:rPr sz="1800" b="0" dirty="0">
                <a:latin typeface="Arial"/>
                <a:cs typeface="Arial"/>
              </a:rPr>
              <a:t>)</a:t>
            </a:r>
            <a:r>
              <a:rPr sz="1800" b="0" spc="-40" dirty="0"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0070C0"/>
                </a:solidFill>
                <a:latin typeface="Arial"/>
                <a:cs typeface="Arial"/>
              </a:rPr>
              <a:t>{ </a:t>
            </a:r>
            <a:r>
              <a:rPr sz="1800" b="0" dirty="0">
                <a:solidFill>
                  <a:srgbClr val="00B050"/>
                </a:solidFill>
                <a:latin typeface="Arial"/>
                <a:cs typeface="Arial"/>
              </a:rPr>
              <a:t>statements;</a:t>
            </a:r>
          </a:p>
          <a:p>
            <a:pPr marL="1558290">
              <a:lnSpc>
                <a:spcPct val="100000"/>
              </a:lnSpc>
            </a:pPr>
            <a:r>
              <a:rPr sz="1800" b="0" dirty="0">
                <a:solidFill>
                  <a:srgbClr val="0070C0"/>
                </a:solidFill>
                <a:latin typeface="Arial"/>
                <a:cs typeface="Arial"/>
              </a:rPr>
              <a:t>}</a:t>
            </a:r>
          </a:p>
          <a:p>
            <a:pPr marL="97790">
              <a:lnSpc>
                <a:spcPct val="100000"/>
              </a:lnSpc>
            </a:pPr>
            <a:endParaRPr sz="1800" b="0" dirty="0">
              <a:solidFill>
                <a:srgbClr val="0070C0"/>
              </a:solidFill>
              <a:latin typeface="Arial"/>
              <a:cs typeface="Arial"/>
            </a:endParaRPr>
          </a:p>
          <a:p>
            <a:pPr marL="97790">
              <a:lnSpc>
                <a:spcPct val="100000"/>
              </a:lnSpc>
              <a:spcBef>
                <a:spcPts val="1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10489" marR="263525">
              <a:lnSpc>
                <a:spcPct val="100000"/>
              </a:lnSpc>
            </a:pPr>
            <a:r>
              <a:rPr sz="1800" b="0" spc="15" dirty="0">
                <a:latin typeface="Arial"/>
                <a:cs typeface="Arial"/>
              </a:rPr>
              <a:t>T</a:t>
            </a:r>
            <a:r>
              <a:rPr sz="1800" b="0" dirty="0">
                <a:latin typeface="Arial"/>
                <a:cs typeface="Arial"/>
              </a:rPr>
              <a:t>he</a:t>
            </a:r>
            <a:r>
              <a:rPr sz="1800" b="0" spc="-35" dirty="0"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E46C0A"/>
                </a:solidFill>
                <a:latin typeface="Arial"/>
                <a:cs typeface="Arial"/>
              </a:rPr>
              <a:t>i</a:t>
            </a:r>
            <a:r>
              <a:rPr sz="1800" b="0" spc="-10" dirty="0">
                <a:solidFill>
                  <a:srgbClr val="E46C0A"/>
                </a:solidFill>
                <a:latin typeface="Arial"/>
                <a:cs typeface="Arial"/>
              </a:rPr>
              <a:t>n</a:t>
            </a:r>
            <a:r>
              <a:rPr sz="1800" b="0" dirty="0">
                <a:solidFill>
                  <a:srgbClr val="E46C0A"/>
                </a:solidFill>
                <a:latin typeface="Arial"/>
                <a:cs typeface="Arial"/>
              </a:rPr>
              <a:t>iti</a:t>
            </a:r>
            <a:r>
              <a:rPr sz="1800" b="0" spc="-10" dirty="0">
                <a:solidFill>
                  <a:srgbClr val="E46C0A"/>
                </a:solidFill>
                <a:latin typeface="Arial"/>
                <a:cs typeface="Arial"/>
              </a:rPr>
              <a:t>a</a:t>
            </a:r>
            <a:r>
              <a:rPr sz="1800" b="0" dirty="0">
                <a:solidFill>
                  <a:srgbClr val="E46C0A"/>
                </a:solidFill>
                <a:latin typeface="Arial"/>
                <a:cs typeface="Arial"/>
              </a:rPr>
              <a:t>l</a:t>
            </a:r>
            <a:r>
              <a:rPr sz="1800" b="0" spc="-10" dirty="0">
                <a:solidFill>
                  <a:srgbClr val="E46C0A"/>
                </a:solidFill>
                <a:latin typeface="Arial"/>
                <a:cs typeface="Arial"/>
              </a:rPr>
              <a:t>i</a:t>
            </a:r>
            <a:r>
              <a:rPr sz="1800" b="0" dirty="0">
                <a:solidFill>
                  <a:srgbClr val="E46C0A"/>
                </a:solidFill>
                <a:latin typeface="Arial"/>
                <a:cs typeface="Arial"/>
              </a:rPr>
              <a:t>zati</a:t>
            </a:r>
            <a:r>
              <a:rPr sz="1800" b="0" spc="-10" dirty="0">
                <a:solidFill>
                  <a:srgbClr val="E46C0A"/>
                </a:solidFill>
                <a:latin typeface="Arial"/>
                <a:cs typeface="Arial"/>
              </a:rPr>
              <a:t>o</a:t>
            </a:r>
            <a:r>
              <a:rPr sz="1800" b="0" dirty="0">
                <a:solidFill>
                  <a:srgbClr val="E46C0A"/>
                </a:solidFill>
                <a:latin typeface="Arial"/>
                <a:cs typeface="Arial"/>
              </a:rPr>
              <a:t>n</a:t>
            </a:r>
            <a:r>
              <a:rPr sz="1800" b="0" spc="35" dirty="0">
                <a:solidFill>
                  <a:srgbClr val="E46C0A"/>
                </a:solidFill>
                <a:latin typeface="Arial"/>
                <a:cs typeface="Arial"/>
              </a:rPr>
              <a:t> </a:t>
            </a:r>
            <a:r>
              <a:rPr sz="1800" b="0" dirty="0">
                <a:latin typeface="Arial"/>
                <a:cs typeface="Arial"/>
              </a:rPr>
              <a:t>a</a:t>
            </a:r>
            <a:r>
              <a:rPr sz="1800" b="0" spc="-10" dirty="0">
                <a:latin typeface="Arial"/>
                <a:cs typeface="Arial"/>
              </a:rPr>
              <a:t>l</a:t>
            </a:r>
            <a:r>
              <a:rPr sz="1800" b="0" dirty="0">
                <a:latin typeface="Arial"/>
                <a:cs typeface="Arial"/>
              </a:rPr>
              <a:t>l</a:t>
            </a:r>
            <a:r>
              <a:rPr sz="1800" b="0" spc="-10" dirty="0">
                <a:latin typeface="Arial"/>
                <a:cs typeface="Arial"/>
              </a:rPr>
              <a:t>o</a:t>
            </a:r>
            <a:r>
              <a:rPr sz="1800" b="0" spc="-40" dirty="0">
                <a:latin typeface="Arial"/>
                <a:cs typeface="Arial"/>
              </a:rPr>
              <a:t>w</a:t>
            </a:r>
            <a:r>
              <a:rPr sz="1800" b="0" dirty="0">
                <a:latin typeface="Arial"/>
                <a:cs typeface="Arial"/>
              </a:rPr>
              <a:t>s</a:t>
            </a:r>
            <a:r>
              <a:rPr sz="1800" b="0" spc="50" dirty="0">
                <a:latin typeface="Arial"/>
                <a:cs typeface="Arial"/>
              </a:rPr>
              <a:t> </a:t>
            </a:r>
            <a:r>
              <a:rPr sz="1800" b="0" dirty="0">
                <a:latin typeface="Arial"/>
                <a:cs typeface="Arial"/>
              </a:rPr>
              <a:t>to d</a:t>
            </a:r>
            <a:r>
              <a:rPr sz="1800" b="0" spc="-10" dirty="0">
                <a:latin typeface="Arial"/>
                <a:cs typeface="Arial"/>
              </a:rPr>
              <a:t>e</a:t>
            </a:r>
            <a:r>
              <a:rPr sz="1800" b="0" dirty="0">
                <a:latin typeface="Arial"/>
                <a:cs typeface="Arial"/>
              </a:rPr>
              <a:t>cl</a:t>
            </a:r>
            <a:r>
              <a:rPr sz="1800" b="0" spc="-10" dirty="0">
                <a:latin typeface="Arial"/>
                <a:cs typeface="Arial"/>
              </a:rPr>
              <a:t>a</a:t>
            </a:r>
            <a:r>
              <a:rPr sz="1800" b="0" dirty="0">
                <a:latin typeface="Arial"/>
                <a:cs typeface="Arial"/>
              </a:rPr>
              <a:t>re</a:t>
            </a:r>
            <a:r>
              <a:rPr sz="1800" b="0" spc="10" dirty="0">
                <a:latin typeface="Arial"/>
                <a:cs typeface="Arial"/>
              </a:rPr>
              <a:t> </a:t>
            </a:r>
            <a:r>
              <a:rPr sz="1800" b="0" dirty="0">
                <a:latin typeface="Arial"/>
                <a:cs typeface="Arial"/>
              </a:rPr>
              <a:t>a</a:t>
            </a:r>
            <a:r>
              <a:rPr sz="1800" b="0" spc="-10" dirty="0">
                <a:latin typeface="Arial"/>
                <a:cs typeface="Arial"/>
              </a:rPr>
              <a:t>n</a:t>
            </a:r>
            <a:r>
              <a:rPr sz="1800" b="0" dirty="0">
                <a:latin typeface="Arial"/>
                <a:cs typeface="Arial"/>
              </a:rPr>
              <a:t>d/</a:t>
            </a:r>
            <a:r>
              <a:rPr sz="1800" b="0" spc="-10" dirty="0">
                <a:latin typeface="Arial"/>
                <a:cs typeface="Arial"/>
              </a:rPr>
              <a:t>o</a:t>
            </a:r>
            <a:r>
              <a:rPr sz="1800" b="0" dirty="0">
                <a:latin typeface="Arial"/>
                <a:cs typeface="Arial"/>
              </a:rPr>
              <a:t>r</a:t>
            </a:r>
            <a:r>
              <a:rPr sz="1800" b="0" spc="15" dirty="0">
                <a:latin typeface="Arial"/>
                <a:cs typeface="Arial"/>
              </a:rPr>
              <a:t> </a:t>
            </a:r>
            <a:r>
              <a:rPr sz="1800" b="0" dirty="0">
                <a:latin typeface="Arial"/>
                <a:cs typeface="Arial"/>
              </a:rPr>
              <a:t>i</a:t>
            </a:r>
            <a:r>
              <a:rPr sz="1800" b="0" spc="-10" dirty="0">
                <a:latin typeface="Arial"/>
                <a:cs typeface="Arial"/>
              </a:rPr>
              <a:t>n</a:t>
            </a:r>
            <a:r>
              <a:rPr sz="1800" b="0" dirty="0">
                <a:latin typeface="Arial"/>
                <a:cs typeface="Arial"/>
              </a:rPr>
              <a:t>iti</a:t>
            </a:r>
            <a:r>
              <a:rPr sz="1800" b="0" spc="-10" dirty="0">
                <a:latin typeface="Arial"/>
                <a:cs typeface="Arial"/>
              </a:rPr>
              <a:t>a</a:t>
            </a:r>
            <a:r>
              <a:rPr sz="1800" b="0" dirty="0">
                <a:latin typeface="Arial"/>
                <a:cs typeface="Arial"/>
              </a:rPr>
              <a:t>l</a:t>
            </a:r>
            <a:r>
              <a:rPr sz="1800" b="0" spc="-10" dirty="0">
                <a:latin typeface="Arial"/>
                <a:cs typeface="Arial"/>
              </a:rPr>
              <a:t>i</a:t>
            </a:r>
            <a:r>
              <a:rPr sz="1800" b="0" dirty="0">
                <a:latin typeface="Arial"/>
                <a:cs typeface="Arial"/>
              </a:rPr>
              <a:t>ze</a:t>
            </a:r>
            <a:r>
              <a:rPr sz="1800" b="0" spc="20" dirty="0">
                <a:latin typeface="Arial"/>
                <a:cs typeface="Arial"/>
              </a:rPr>
              <a:t> </a:t>
            </a:r>
            <a:r>
              <a:rPr sz="1800" b="0" dirty="0">
                <a:latin typeface="Arial"/>
                <a:cs typeface="Arial"/>
              </a:rPr>
              <a:t>l</a:t>
            </a:r>
            <a:r>
              <a:rPr sz="1800" b="0" spc="-10" dirty="0">
                <a:latin typeface="Arial"/>
                <a:cs typeface="Arial"/>
              </a:rPr>
              <a:t>o</a:t>
            </a:r>
            <a:r>
              <a:rPr sz="1800" b="0" dirty="0">
                <a:latin typeface="Arial"/>
                <a:cs typeface="Arial"/>
              </a:rPr>
              <a:t>op</a:t>
            </a:r>
            <a:r>
              <a:rPr sz="1800" b="0" spc="5" dirty="0">
                <a:latin typeface="Arial"/>
                <a:cs typeface="Arial"/>
              </a:rPr>
              <a:t> </a:t>
            </a:r>
            <a:r>
              <a:rPr sz="1800" b="0" dirty="0">
                <a:latin typeface="Arial"/>
                <a:cs typeface="Arial"/>
              </a:rPr>
              <a:t>var</a:t>
            </a:r>
            <a:r>
              <a:rPr sz="1800" b="0" spc="-10" dirty="0">
                <a:latin typeface="Arial"/>
                <a:cs typeface="Arial"/>
              </a:rPr>
              <a:t>i</a:t>
            </a:r>
            <a:r>
              <a:rPr sz="1800" b="0" dirty="0">
                <a:latin typeface="Arial"/>
                <a:cs typeface="Arial"/>
              </a:rPr>
              <a:t>a</a:t>
            </a:r>
            <a:r>
              <a:rPr sz="1800" b="0" spc="-10" dirty="0">
                <a:latin typeface="Arial"/>
                <a:cs typeface="Arial"/>
              </a:rPr>
              <a:t>b</a:t>
            </a:r>
            <a:r>
              <a:rPr sz="1800" b="0" dirty="0">
                <a:latin typeface="Arial"/>
                <a:cs typeface="Arial"/>
              </a:rPr>
              <a:t>l</a:t>
            </a:r>
            <a:r>
              <a:rPr sz="1800" b="0" spc="-10" dirty="0">
                <a:latin typeface="Arial"/>
                <a:cs typeface="Arial"/>
              </a:rPr>
              <a:t>e</a:t>
            </a:r>
            <a:r>
              <a:rPr sz="1800" b="0" dirty="0">
                <a:latin typeface="Arial"/>
                <a:cs typeface="Arial"/>
              </a:rPr>
              <a:t>s,</a:t>
            </a:r>
            <a:r>
              <a:rPr sz="1800" b="0" spc="15" dirty="0">
                <a:latin typeface="Arial"/>
                <a:cs typeface="Arial"/>
              </a:rPr>
              <a:t> </a:t>
            </a:r>
            <a:r>
              <a:rPr sz="1800" b="0" dirty="0">
                <a:latin typeface="Arial"/>
                <a:cs typeface="Arial"/>
              </a:rPr>
              <a:t>a</a:t>
            </a:r>
            <a:r>
              <a:rPr sz="1800" b="0" spc="-10" dirty="0">
                <a:latin typeface="Arial"/>
                <a:cs typeface="Arial"/>
              </a:rPr>
              <a:t>n</a:t>
            </a:r>
            <a:r>
              <a:rPr sz="1800" b="0" dirty="0">
                <a:latin typeface="Arial"/>
                <a:cs typeface="Arial"/>
              </a:rPr>
              <a:t>d</a:t>
            </a:r>
            <a:r>
              <a:rPr sz="1800" b="0" spc="10" dirty="0">
                <a:latin typeface="Arial"/>
                <a:cs typeface="Arial"/>
              </a:rPr>
              <a:t> </a:t>
            </a:r>
            <a:r>
              <a:rPr sz="1800" b="0" dirty="0">
                <a:latin typeface="Arial"/>
                <a:cs typeface="Arial"/>
              </a:rPr>
              <a:t>is e</a:t>
            </a:r>
            <a:r>
              <a:rPr sz="1800" b="0" spc="-20" dirty="0">
                <a:latin typeface="Arial"/>
                <a:cs typeface="Arial"/>
              </a:rPr>
              <a:t>x</a:t>
            </a:r>
            <a:r>
              <a:rPr sz="1800" b="0" dirty="0">
                <a:latin typeface="Arial"/>
                <a:cs typeface="Arial"/>
              </a:rPr>
              <a:t>ec</a:t>
            </a:r>
            <a:r>
              <a:rPr sz="1800" b="0" spc="-10" dirty="0">
                <a:latin typeface="Arial"/>
                <a:cs typeface="Arial"/>
              </a:rPr>
              <a:t>u</a:t>
            </a:r>
            <a:r>
              <a:rPr sz="1800" b="0" dirty="0">
                <a:latin typeface="Arial"/>
                <a:cs typeface="Arial"/>
              </a:rPr>
              <a:t>ted o</a:t>
            </a:r>
            <a:r>
              <a:rPr sz="1800" b="0" spc="-10" dirty="0">
                <a:latin typeface="Arial"/>
                <a:cs typeface="Arial"/>
              </a:rPr>
              <a:t>n</a:t>
            </a:r>
            <a:r>
              <a:rPr sz="1800" b="0" dirty="0">
                <a:latin typeface="Arial"/>
                <a:cs typeface="Arial"/>
              </a:rPr>
              <a:t>ly o</a:t>
            </a:r>
            <a:r>
              <a:rPr sz="1800" b="0" spc="-10" dirty="0">
                <a:latin typeface="Arial"/>
                <a:cs typeface="Arial"/>
              </a:rPr>
              <a:t>n</a:t>
            </a:r>
            <a:r>
              <a:rPr sz="1800" b="0" dirty="0">
                <a:latin typeface="Arial"/>
                <a:cs typeface="Arial"/>
              </a:rPr>
              <a:t>ce.</a:t>
            </a:r>
            <a:endParaRPr sz="1800" dirty="0">
              <a:latin typeface="Arial"/>
              <a:cs typeface="Arial"/>
            </a:endParaRPr>
          </a:p>
          <a:p>
            <a:pPr marL="110489" marR="706120">
              <a:lnSpc>
                <a:spcPct val="100000"/>
              </a:lnSpc>
              <a:spcBef>
                <a:spcPts val="1200"/>
              </a:spcBef>
            </a:pPr>
            <a:r>
              <a:rPr sz="1800" b="0" spc="15" dirty="0">
                <a:latin typeface="Arial"/>
                <a:cs typeface="Arial"/>
              </a:rPr>
              <a:t>T</a:t>
            </a:r>
            <a:r>
              <a:rPr sz="1800" b="0" dirty="0">
                <a:latin typeface="Arial"/>
                <a:cs typeface="Arial"/>
              </a:rPr>
              <a:t>he</a:t>
            </a:r>
            <a:r>
              <a:rPr sz="1800" b="0" spc="-35" dirty="0"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800" b="0" spc="-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00" b="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00" b="0" spc="-1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800" b="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800" b="0" spc="-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00" b="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b="0" spc="-1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b="0" dirty="0">
                <a:solidFill>
                  <a:srgbClr val="FF0000"/>
                </a:solidFill>
                <a:latin typeface="Arial"/>
                <a:cs typeface="Arial"/>
              </a:rPr>
              <a:t>iti</a:t>
            </a:r>
            <a:r>
              <a:rPr sz="1800" b="0" spc="-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00" b="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b="0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0" dirty="0">
                <a:latin typeface="Arial"/>
                <a:cs typeface="Arial"/>
              </a:rPr>
              <a:t>com</a:t>
            </a:r>
            <a:r>
              <a:rPr sz="1800" b="0" spc="-10" dirty="0">
                <a:latin typeface="Arial"/>
                <a:cs typeface="Arial"/>
              </a:rPr>
              <a:t>p</a:t>
            </a:r>
            <a:r>
              <a:rPr sz="1800" b="0" dirty="0">
                <a:latin typeface="Arial"/>
                <a:cs typeface="Arial"/>
              </a:rPr>
              <a:t>ar</a:t>
            </a:r>
            <a:r>
              <a:rPr sz="1800" b="0" spc="-10" dirty="0">
                <a:latin typeface="Arial"/>
                <a:cs typeface="Arial"/>
              </a:rPr>
              <a:t>e</a:t>
            </a:r>
            <a:r>
              <a:rPr sz="1800" b="0" dirty="0">
                <a:latin typeface="Arial"/>
                <a:cs typeface="Arial"/>
              </a:rPr>
              <a:t>s</a:t>
            </a:r>
            <a:r>
              <a:rPr sz="1800" b="0" spc="15" dirty="0">
                <a:latin typeface="Arial"/>
                <a:cs typeface="Arial"/>
              </a:rPr>
              <a:t> </a:t>
            </a:r>
            <a:r>
              <a:rPr sz="1800" b="0" dirty="0">
                <a:latin typeface="Arial"/>
                <a:cs typeface="Arial"/>
              </a:rPr>
              <a:t>the</a:t>
            </a:r>
            <a:r>
              <a:rPr sz="1800" b="0" spc="-10" dirty="0">
                <a:latin typeface="Arial"/>
                <a:cs typeface="Arial"/>
              </a:rPr>
              <a:t> </a:t>
            </a:r>
            <a:r>
              <a:rPr sz="1800" b="0" dirty="0">
                <a:latin typeface="Arial"/>
                <a:cs typeface="Arial"/>
              </a:rPr>
              <a:t>lo</a:t>
            </a:r>
            <a:r>
              <a:rPr sz="1800" b="0" spc="-10" dirty="0">
                <a:latin typeface="Arial"/>
                <a:cs typeface="Arial"/>
              </a:rPr>
              <a:t>o</a:t>
            </a:r>
            <a:r>
              <a:rPr sz="1800" b="0" dirty="0">
                <a:latin typeface="Arial"/>
                <a:cs typeface="Arial"/>
              </a:rPr>
              <a:t>p</a:t>
            </a:r>
            <a:r>
              <a:rPr sz="1800" b="0" spc="10" dirty="0">
                <a:latin typeface="Arial"/>
                <a:cs typeface="Arial"/>
              </a:rPr>
              <a:t> </a:t>
            </a:r>
            <a:r>
              <a:rPr sz="1800" b="0" dirty="0">
                <a:latin typeface="Arial"/>
                <a:cs typeface="Arial"/>
              </a:rPr>
              <a:t>var</a:t>
            </a:r>
            <a:r>
              <a:rPr sz="1800" b="0" spc="-10" dirty="0">
                <a:latin typeface="Arial"/>
                <a:cs typeface="Arial"/>
              </a:rPr>
              <a:t>i</a:t>
            </a:r>
            <a:r>
              <a:rPr sz="1800" b="0" dirty="0">
                <a:latin typeface="Arial"/>
                <a:cs typeface="Arial"/>
              </a:rPr>
              <a:t>a</a:t>
            </a:r>
            <a:r>
              <a:rPr sz="1800" b="0" spc="-10" dirty="0">
                <a:latin typeface="Arial"/>
                <a:cs typeface="Arial"/>
              </a:rPr>
              <a:t>b</a:t>
            </a:r>
            <a:r>
              <a:rPr sz="1800" b="0" dirty="0">
                <a:latin typeface="Arial"/>
                <a:cs typeface="Arial"/>
              </a:rPr>
              <a:t>le</a:t>
            </a:r>
            <a:r>
              <a:rPr sz="1800" b="0" spc="15" dirty="0">
                <a:latin typeface="Arial"/>
                <a:cs typeface="Arial"/>
              </a:rPr>
              <a:t> </a:t>
            </a:r>
            <a:r>
              <a:rPr sz="1800" b="0" dirty="0">
                <a:latin typeface="Arial"/>
                <a:cs typeface="Arial"/>
              </a:rPr>
              <a:t>to some</a:t>
            </a:r>
            <a:r>
              <a:rPr sz="1800" b="0" spc="-10" dirty="0">
                <a:latin typeface="Arial"/>
                <a:cs typeface="Arial"/>
              </a:rPr>
              <a:t> </a:t>
            </a:r>
            <a:r>
              <a:rPr sz="1800" b="0" dirty="0">
                <a:latin typeface="Arial"/>
                <a:cs typeface="Arial"/>
              </a:rPr>
              <a:t>lim</a:t>
            </a:r>
            <a:r>
              <a:rPr sz="1800" b="0" spc="-10" dirty="0">
                <a:latin typeface="Arial"/>
                <a:cs typeface="Arial"/>
              </a:rPr>
              <a:t>i</a:t>
            </a:r>
            <a:r>
              <a:rPr sz="1800" b="0" dirty="0">
                <a:latin typeface="Arial"/>
                <a:cs typeface="Arial"/>
              </a:rPr>
              <a:t>t</a:t>
            </a:r>
            <a:r>
              <a:rPr sz="1800" b="0" spc="5" dirty="0">
                <a:latin typeface="Arial"/>
                <a:cs typeface="Arial"/>
              </a:rPr>
              <a:t> </a:t>
            </a:r>
            <a:r>
              <a:rPr sz="1800" b="0" dirty="0">
                <a:latin typeface="Arial"/>
                <a:cs typeface="Arial"/>
              </a:rPr>
              <a:t>va</a:t>
            </a:r>
            <a:r>
              <a:rPr sz="1800" b="0" spc="-10" dirty="0">
                <a:latin typeface="Arial"/>
                <a:cs typeface="Arial"/>
              </a:rPr>
              <a:t>l</a:t>
            </a:r>
            <a:r>
              <a:rPr sz="1800" b="0" dirty="0">
                <a:latin typeface="Arial"/>
                <a:cs typeface="Arial"/>
              </a:rPr>
              <a:t>u</a:t>
            </a:r>
            <a:r>
              <a:rPr sz="1800" b="0" spc="-10" dirty="0">
                <a:latin typeface="Arial"/>
                <a:cs typeface="Arial"/>
              </a:rPr>
              <a:t>e</a:t>
            </a:r>
            <a:r>
              <a:rPr sz="1800" b="0" dirty="0">
                <a:latin typeface="Arial"/>
                <a:cs typeface="Arial"/>
              </a:rPr>
              <a:t>.</a:t>
            </a:r>
            <a:r>
              <a:rPr sz="1800" b="0" spc="15" dirty="0">
                <a:latin typeface="Arial"/>
                <a:cs typeface="Arial"/>
              </a:rPr>
              <a:t> </a:t>
            </a:r>
            <a:r>
              <a:rPr sz="1800" b="0" dirty="0">
                <a:latin typeface="Arial"/>
                <a:cs typeface="Arial"/>
              </a:rPr>
              <a:t>If</a:t>
            </a:r>
            <a:r>
              <a:rPr sz="1800" b="0" spc="-5" dirty="0">
                <a:latin typeface="Arial"/>
                <a:cs typeface="Arial"/>
              </a:rPr>
              <a:t> </a:t>
            </a:r>
            <a:r>
              <a:rPr sz="1800" b="0" dirty="0">
                <a:latin typeface="Arial"/>
                <a:cs typeface="Arial"/>
              </a:rPr>
              <a:t>the l</a:t>
            </a:r>
            <a:r>
              <a:rPr sz="1800" b="0" spc="-15" dirty="0">
                <a:latin typeface="Arial"/>
                <a:cs typeface="Arial"/>
              </a:rPr>
              <a:t>o</a:t>
            </a:r>
            <a:r>
              <a:rPr sz="1800" b="0" dirty="0">
                <a:latin typeface="Arial"/>
                <a:cs typeface="Arial"/>
              </a:rPr>
              <a:t>op co</a:t>
            </a:r>
            <a:r>
              <a:rPr sz="1800" b="0" spc="-10" dirty="0">
                <a:latin typeface="Arial"/>
                <a:cs typeface="Arial"/>
              </a:rPr>
              <a:t>n</a:t>
            </a:r>
            <a:r>
              <a:rPr sz="1800" b="0" dirty="0">
                <a:latin typeface="Arial"/>
                <a:cs typeface="Arial"/>
              </a:rPr>
              <a:t>d</a:t>
            </a:r>
            <a:r>
              <a:rPr sz="1800" b="0" spc="-10" dirty="0">
                <a:latin typeface="Arial"/>
                <a:cs typeface="Arial"/>
              </a:rPr>
              <a:t>i</a:t>
            </a:r>
            <a:r>
              <a:rPr sz="1800" b="0" dirty="0">
                <a:latin typeface="Arial"/>
                <a:cs typeface="Arial"/>
              </a:rPr>
              <a:t>tion</a:t>
            </a:r>
            <a:r>
              <a:rPr sz="1800" b="0" spc="5" dirty="0">
                <a:latin typeface="Arial"/>
                <a:cs typeface="Arial"/>
              </a:rPr>
              <a:t> </a:t>
            </a:r>
            <a:r>
              <a:rPr sz="1800" b="0" dirty="0">
                <a:latin typeface="Arial"/>
                <a:cs typeface="Arial"/>
              </a:rPr>
              <a:t>is n</a:t>
            </a:r>
            <a:r>
              <a:rPr sz="1800" b="0" spc="-10" dirty="0">
                <a:latin typeface="Arial"/>
                <a:cs typeface="Arial"/>
              </a:rPr>
              <a:t>o</a:t>
            </a:r>
            <a:r>
              <a:rPr sz="1800" b="0" dirty="0">
                <a:latin typeface="Arial"/>
                <a:cs typeface="Arial"/>
              </a:rPr>
              <a:t>t</a:t>
            </a:r>
            <a:r>
              <a:rPr sz="1800" b="0" spc="5" dirty="0">
                <a:latin typeface="Arial"/>
                <a:cs typeface="Arial"/>
              </a:rPr>
              <a:t> </a:t>
            </a:r>
            <a:r>
              <a:rPr sz="1800" b="0" dirty="0">
                <a:latin typeface="Arial"/>
                <a:cs typeface="Arial"/>
              </a:rPr>
              <a:t>met</a:t>
            </a:r>
            <a:r>
              <a:rPr sz="1800" b="0" spc="-10" dirty="0">
                <a:latin typeface="Arial"/>
                <a:cs typeface="Arial"/>
              </a:rPr>
              <a:t> </a:t>
            </a:r>
            <a:r>
              <a:rPr sz="1800" b="0" dirty="0">
                <a:latin typeface="Arial"/>
                <a:cs typeface="Arial"/>
              </a:rPr>
              <a:t>it is brok</a:t>
            </a:r>
            <a:r>
              <a:rPr sz="1800" b="0" spc="-15" dirty="0">
                <a:latin typeface="Arial"/>
                <a:cs typeface="Arial"/>
              </a:rPr>
              <a:t>e</a:t>
            </a:r>
            <a:r>
              <a:rPr sz="1800" b="0" dirty="0">
                <a:latin typeface="Arial"/>
                <a:cs typeface="Arial"/>
              </a:rPr>
              <a:t>n.</a:t>
            </a:r>
            <a:endParaRPr sz="1800" dirty="0">
              <a:latin typeface="Arial"/>
              <a:cs typeface="Arial"/>
            </a:endParaRPr>
          </a:p>
          <a:p>
            <a:pPr marL="110489">
              <a:lnSpc>
                <a:spcPct val="100000"/>
              </a:lnSpc>
              <a:spcBef>
                <a:spcPts val="1195"/>
              </a:spcBef>
            </a:pPr>
            <a:r>
              <a:rPr sz="1800" b="0" spc="15" dirty="0">
                <a:latin typeface="Arial"/>
                <a:cs typeface="Arial"/>
              </a:rPr>
              <a:t>T</a:t>
            </a:r>
            <a:r>
              <a:rPr sz="1800" b="0" dirty="0">
                <a:latin typeface="Arial"/>
                <a:cs typeface="Arial"/>
              </a:rPr>
              <a:t>he</a:t>
            </a:r>
            <a:r>
              <a:rPr sz="1800" b="0" spc="-35" dirty="0"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7030A0"/>
                </a:solidFill>
                <a:latin typeface="Arial"/>
                <a:cs typeface="Arial"/>
              </a:rPr>
              <a:t>iter</a:t>
            </a:r>
            <a:r>
              <a:rPr sz="1800" b="0" spc="-10" dirty="0">
                <a:solidFill>
                  <a:srgbClr val="7030A0"/>
                </a:solidFill>
                <a:latin typeface="Arial"/>
                <a:cs typeface="Arial"/>
              </a:rPr>
              <a:t>a</a:t>
            </a:r>
            <a:r>
              <a:rPr sz="1800" b="0" dirty="0">
                <a:solidFill>
                  <a:srgbClr val="7030A0"/>
                </a:solidFill>
                <a:latin typeface="Arial"/>
                <a:cs typeface="Arial"/>
              </a:rPr>
              <a:t>tion</a:t>
            </a:r>
            <a:r>
              <a:rPr sz="1800" b="0" spc="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1800" b="0" dirty="0">
                <a:latin typeface="Arial"/>
                <a:cs typeface="Arial"/>
              </a:rPr>
              <a:t>us</a:t>
            </a:r>
            <a:r>
              <a:rPr sz="1800" b="0" spc="-10" dirty="0">
                <a:latin typeface="Arial"/>
                <a:cs typeface="Arial"/>
              </a:rPr>
              <a:t>u</a:t>
            </a:r>
            <a:r>
              <a:rPr sz="1800" b="0" dirty="0">
                <a:latin typeface="Arial"/>
                <a:cs typeface="Arial"/>
              </a:rPr>
              <a:t>a</a:t>
            </a:r>
            <a:r>
              <a:rPr sz="1800" b="0" spc="-10" dirty="0">
                <a:latin typeface="Arial"/>
                <a:cs typeface="Arial"/>
              </a:rPr>
              <a:t>l</a:t>
            </a:r>
            <a:r>
              <a:rPr sz="1800" b="0" dirty="0">
                <a:latin typeface="Arial"/>
                <a:cs typeface="Arial"/>
              </a:rPr>
              <a:t>ly</a:t>
            </a:r>
            <a:r>
              <a:rPr sz="1800" b="0" spc="10" dirty="0">
                <a:latin typeface="Arial"/>
                <a:cs typeface="Arial"/>
              </a:rPr>
              <a:t> </a:t>
            </a:r>
            <a:r>
              <a:rPr sz="1800" b="0" dirty="0">
                <a:latin typeface="Arial"/>
                <a:cs typeface="Arial"/>
              </a:rPr>
              <a:t>i</a:t>
            </a:r>
            <a:r>
              <a:rPr sz="1800" b="0" spc="-10" dirty="0">
                <a:latin typeface="Arial"/>
                <a:cs typeface="Arial"/>
              </a:rPr>
              <a:t>n</a:t>
            </a:r>
            <a:r>
              <a:rPr sz="1800" b="0" dirty="0">
                <a:latin typeface="Arial"/>
                <a:cs typeface="Arial"/>
              </a:rPr>
              <a:t>crem</a:t>
            </a:r>
            <a:r>
              <a:rPr sz="1800" b="0" spc="-10" dirty="0">
                <a:latin typeface="Arial"/>
                <a:cs typeface="Arial"/>
              </a:rPr>
              <a:t>e</a:t>
            </a:r>
            <a:r>
              <a:rPr sz="1800" b="0" dirty="0">
                <a:latin typeface="Arial"/>
                <a:cs typeface="Arial"/>
              </a:rPr>
              <a:t>nts</a:t>
            </a:r>
            <a:r>
              <a:rPr sz="1800" b="0" spc="10" dirty="0">
                <a:latin typeface="Arial"/>
                <a:cs typeface="Arial"/>
              </a:rPr>
              <a:t> </a:t>
            </a:r>
            <a:r>
              <a:rPr sz="1800" b="0" dirty="0">
                <a:latin typeface="Arial"/>
                <a:cs typeface="Arial"/>
              </a:rPr>
              <a:t>or d</a:t>
            </a:r>
            <a:r>
              <a:rPr sz="1800" b="0" spc="-15" dirty="0">
                <a:latin typeface="Arial"/>
                <a:cs typeface="Arial"/>
              </a:rPr>
              <a:t>e</a:t>
            </a:r>
            <a:r>
              <a:rPr sz="1800" b="0" dirty="0">
                <a:latin typeface="Arial"/>
                <a:cs typeface="Arial"/>
              </a:rPr>
              <a:t>crem</a:t>
            </a:r>
            <a:r>
              <a:rPr sz="1800" b="0" spc="-10" dirty="0">
                <a:latin typeface="Arial"/>
                <a:cs typeface="Arial"/>
              </a:rPr>
              <a:t>e</a:t>
            </a:r>
            <a:r>
              <a:rPr sz="1800" b="0" dirty="0">
                <a:latin typeface="Arial"/>
                <a:cs typeface="Arial"/>
              </a:rPr>
              <a:t>nts</a:t>
            </a:r>
            <a:r>
              <a:rPr sz="1800" b="0" spc="10" dirty="0">
                <a:latin typeface="Arial"/>
                <a:cs typeface="Arial"/>
              </a:rPr>
              <a:t> </a:t>
            </a:r>
            <a:r>
              <a:rPr sz="1800" b="0" dirty="0">
                <a:latin typeface="Arial"/>
                <a:cs typeface="Arial"/>
              </a:rPr>
              <a:t>the</a:t>
            </a:r>
            <a:r>
              <a:rPr sz="1800" b="0" spc="-10" dirty="0">
                <a:latin typeface="Arial"/>
                <a:cs typeface="Arial"/>
              </a:rPr>
              <a:t> </a:t>
            </a:r>
            <a:r>
              <a:rPr sz="1800" b="0" dirty="0">
                <a:latin typeface="Arial"/>
                <a:cs typeface="Arial"/>
              </a:rPr>
              <a:t>val</a:t>
            </a:r>
            <a:r>
              <a:rPr sz="1800" b="0" spc="-10" dirty="0">
                <a:latin typeface="Arial"/>
                <a:cs typeface="Arial"/>
              </a:rPr>
              <a:t>u</a:t>
            </a:r>
            <a:r>
              <a:rPr sz="1800" b="0" dirty="0">
                <a:latin typeface="Arial"/>
                <a:cs typeface="Arial"/>
              </a:rPr>
              <a:t>es</a:t>
            </a:r>
            <a:r>
              <a:rPr sz="1800" b="0" spc="10" dirty="0">
                <a:latin typeface="Arial"/>
                <a:cs typeface="Arial"/>
              </a:rPr>
              <a:t> </a:t>
            </a:r>
            <a:r>
              <a:rPr sz="1800" b="0" dirty="0">
                <a:latin typeface="Arial"/>
                <a:cs typeface="Arial"/>
              </a:rPr>
              <a:t>of </a:t>
            </a:r>
            <a:r>
              <a:rPr sz="1800" b="0" spc="5" dirty="0">
                <a:latin typeface="Arial"/>
                <a:cs typeface="Arial"/>
              </a:rPr>
              <a:t>t</a:t>
            </a:r>
            <a:r>
              <a:rPr sz="1800" b="0" dirty="0">
                <a:latin typeface="Arial"/>
                <a:cs typeface="Arial"/>
              </a:rPr>
              <a:t>he</a:t>
            </a:r>
            <a:r>
              <a:rPr sz="1800" b="0" spc="-10" dirty="0">
                <a:latin typeface="Arial"/>
                <a:cs typeface="Arial"/>
              </a:rPr>
              <a:t> </a:t>
            </a:r>
            <a:r>
              <a:rPr sz="1800" b="0" dirty="0">
                <a:latin typeface="Arial"/>
                <a:cs typeface="Arial"/>
              </a:rPr>
              <a:t>lo</a:t>
            </a:r>
            <a:r>
              <a:rPr sz="1800" b="0" spc="-10" dirty="0">
                <a:latin typeface="Arial"/>
                <a:cs typeface="Arial"/>
              </a:rPr>
              <a:t>o</a:t>
            </a:r>
            <a:r>
              <a:rPr sz="1800" b="0" dirty="0">
                <a:latin typeface="Arial"/>
                <a:cs typeface="Arial"/>
              </a:rPr>
              <a:t>p</a:t>
            </a:r>
            <a:r>
              <a:rPr sz="1800" b="0" spc="10" dirty="0">
                <a:latin typeface="Arial"/>
                <a:cs typeface="Arial"/>
              </a:rPr>
              <a:t> </a:t>
            </a:r>
            <a:r>
              <a:rPr sz="1800" b="0" dirty="0">
                <a:latin typeface="Arial"/>
                <a:cs typeface="Arial"/>
              </a:rPr>
              <a:t>var</a:t>
            </a:r>
            <a:r>
              <a:rPr sz="1800" b="0" spc="-10" dirty="0">
                <a:latin typeface="Arial"/>
                <a:cs typeface="Arial"/>
              </a:rPr>
              <a:t>i</a:t>
            </a:r>
            <a:r>
              <a:rPr sz="1800" b="0" dirty="0">
                <a:latin typeface="Arial"/>
                <a:cs typeface="Arial"/>
              </a:rPr>
              <a:t>a</a:t>
            </a:r>
            <a:r>
              <a:rPr sz="1800" b="0" spc="-10" dirty="0">
                <a:latin typeface="Arial"/>
                <a:cs typeface="Arial"/>
              </a:rPr>
              <a:t>b</a:t>
            </a:r>
            <a:r>
              <a:rPr sz="1800" b="0" dirty="0">
                <a:latin typeface="Arial"/>
                <a:cs typeface="Arial"/>
              </a:rPr>
              <a:t>l</a:t>
            </a:r>
            <a:r>
              <a:rPr sz="1800" b="0" spc="-10" dirty="0">
                <a:latin typeface="Arial"/>
                <a:cs typeface="Arial"/>
              </a:rPr>
              <a:t>e</a:t>
            </a:r>
            <a:r>
              <a:rPr sz="1800" b="0" dirty="0">
                <a:latin typeface="Arial"/>
                <a:cs typeface="Arial"/>
              </a:rPr>
              <a:t>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37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205227" y="3244596"/>
            <a:ext cx="4983480" cy="641985"/>
          </a:xfrm>
          <a:custGeom>
            <a:avLst/>
            <a:gdLst/>
            <a:ahLst/>
            <a:cxnLst/>
            <a:rect l="l" t="t" r="r" b="b"/>
            <a:pathLst>
              <a:path w="4983480" h="641985">
                <a:moveTo>
                  <a:pt x="4978907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41603"/>
                </a:lnTo>
                <a:lnTo>
                  <a:pt x="4572" y="641603"/>
                </a:lnTo>
                <a:lnTo>
                  <a:pt x="4572" y="4571"/>
                </a:lnTo>
                <a:lnTo>
                  <a:pt x="4983479" y="4571"/>
                </a:lnTo>
                <a:lnTo>
                  <a:pt x="4981955" y="1523"/>
                </a:lnTo>
                <a:lnTo>
                  <a:pt x="4978907" y="0"/>
                </a:lnTo>
                <a:close/>
              </a:path>
              <a:path w="4983480" h="641985">
                <a:moveTo>
                  <a:pt x="4977384" y="8001"/>
                </a:moveTo>
                <a:lnTo>
                  <a:pt x="4977384" y="641603"/>
                </a:lnTo>
                <a:lnTo>
                  <a:pt x="4983479" y="641603"/>
                </a:lnTo>
                <a:lnTo>
                  <a:pt x="4983479" y="9143"/>
                </a:lnTo>
                <a:lnTo>
                  <a:pt x="4978907" y="9143"/>
                </a:lnTo>
                <a:lnTo>
                  <a:pt x="4977384" y="8001"/>
                </a:lnTo>
                <a:close/>
              </a:path>
              <a:path w="4983480" h="641985">
                <a:moveTo>
                  <a:pt x="4977384" y="4571"/>
                </a:moveTo>
                <a:lnTo>
                  <a:pt x="4977384" y="8001"/>
                </a:lnTo>
                <a:lnTo>
                  <a:pt x="4978907" y="9143"/>
                </a:lnTo>
                <a:lnTo>
                  <a:pt x="4983479" y="9143"/>
                </a:lnTo>
                <a:lnTo>
                  <a:pt x="4983479" y="4571"/>
                </a:lnTo>
                <a:lnTo>
                  <a:pt x="4977384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 hidden="1"/>
          <p:cNvSpPr/>
          <p:nvPr/>
        </p:nvSpPr>
        <p:spPr>
          <a:xfrm>
            <a:off x="2209800" y="3249168"/>
            <a:ext cx="4972811" cy="637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05227" y="3244596"/>
            <a:ext cx="4983480" cy="641985"/>
          </a:xfrm>
          <a:custGeom>
            <a:avLst/>
            <a:gdLst/>
            <a:ahLst/>
            <a:cxnLst/>
            <a:rect l="l" t="t" r="r" b="b"/>
            <a:pathLst>
              <a:path w="4983480" h="641985">
                <a:moveTo>
                  <a:pt x="4978907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41603"/>
                </a:lnTo>
                <a:lnTo>
                  <a:pt x="10667" y="641603"/>
                </a:lnTo>
                <a:lnTo>
                  <a:pt x="10667" y="9143"/>
                </a:lnTo>
                <a:lnTo>
                  <a:pt x="4571" y="9143"/>
                </a:lnTo>
                <a:lnTo>
                  <a:pt x="10667" y="4571"/>
                </a:lnTo>
                <a:lnTo>
                  <a:pt x="4983479" y="4571"/>
                </a:lnTo>
                <a:lnTo>
                  <a:pt x="4981955" y="1523"/>
                </a:lnTo>
                <a:lnTo>
                  <a:pt x="4978907" y="0"/>
                </a:lnTo>
                <a:close/>
              </a:path>
              <a:path w="4983480" h="641985">
                <a:moveTo>
                  <a:pt x="4972811" y="4571"/>
                </a:moveTo>
                <a:lnTo>
                  <a:pt x="4972811" y="641603"/>
                </a:lnTo>
                <a:lnTo>
                  <a:pt x="4983479" y="641603"/>
                </a:lnTo>
                <a:lnTo>
                  <a:pt x="4983479" y="9143"/>
                </a:lnTo>
                <a:lnTo>
                  <a:pt x="4978907" y="9143"/>
                </a:lnTo>
                <a:lnTo>
                  <a:pt x="4972811" y="4571"/>
                </a:lnTo>
                <a:close/>
              </a:path>
              <a:path w="4983480" h="641985">
                <a:moveTo>
                  <a:pt x="10667" y="4571"/>
                </a:moveTo>
                <a:lnTo>
                  <a:pt x="4571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4983480" h="641985">
                <a:moveTo>
                  <a:pt x="4972811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4972811" y="9143"/>
                </a:lnTo>
                <a:lnTo>
                  <a:pt x="4972811" y="4571"/>
                </a:lnTo>
                <a:close/>
              </a:path>
              <a:path w="4983480" h="641985">
                <a:moveTo>
                  <a:pt x="4983479" y="4571"/>
                </a:moveTo>
                <a:lnTo>
                  <a:pt x="4972811" y="4571"/>
                </a:lnTo>
                <a:lnTo>
                  <a:pt x="4978907" y="9143"/>
                </a:lnTo>
                <a:lnTo>
                  <a:pt x="4983479" y="9143"/>
                </a:lnTo>
                <a:lnTo>
                  <a:pt x="4983479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05227" y="3886200"/>
            <a:ext cx="4983480" cy="692150"/>
          </a:xfrm>
          <a:custGeom>
            <a:avLst/>
            <a:gdLst/>
            <a:ahLst/>
            <a:cxnLst/>
            <a:rect l="l" t="t" r="r" b="b"/>
            <a:pathLst>
              <a:path w="4983480" h="692150">
                <a:moveTo>
                  <a:pt x="4572" y="0"/>
                </a:moveTo>
                <a:lnTo>
                  <a:pt x="0" y="0"/>
                </a:lnTo>
                <a:lnTo>
                  <a:pt x="0" y="685800"/>
                </a:lnTo>
                <a:lnTo>
                  <a:pt x="1523" y="690372"/>
                </a:lnTo>
                <a:lnTo>
                  <a:pt x="4571" y="691896"/>
                </a:lnTo>
                <a:lnTo>
                  <a:pt x="4978907" y="691896"/>
                </a:lnTo>
                <a:lnTo>
                  <a:pt x="4981955" y="690372"/>
                </a:lnTo>
                <a:lnTo>
                  <a:pt x="4983479" y="685800"/>
                </a:lnTo>
                <a:lnTo>
                  <a:pt x="4572" y="685800"/>
                </a:lnTo>
                <a:lnTo>
                  <a:pt x="4572" y="0"/>
                </a:lnTo>
                <a:close/>
              </a:path>
              <a:path w="4983480" h="692150">
                <a:moveTo>
                  <a:pt x="4983479" y="681228"/>
                </a:moveTo>
                <a:lnTo>
                  <a:pt x="4978907" y="681228"/>
                </a:lnTo>
                <a:lnTo>
                  <a:pt x="4977384" y="682370"/>
                </a:lnTo>
                <a:lnTo>
                  <a:pt x="4977384" y="685800"/>
                </a:lnTo>
                <a:lnTo>
                  <a:pt x="4983479" y="685800"/>
                </a:lnTo>
                <a:lnTo>
                  <a:pt x="4983479" y="681228"/>
                </a:lnTo>
                <a:close/>
              </a:path>
              <a:path w="4983480" h="692150">
                <a:moveTo>
                  <a:pt x="4983479" y="0"/>
                </a:moveTo>
                <a:lnTo>
                  <a:pt x="4977384" y="0"/>
                </a:lnTo>
                <a:lnTo>
                  <a:pt x="4977384" y="682370"/>
                </a:lnTo>
                <a:lnTo>
                  <a:pt x="4978907" y="681228"/>
                </a:lnTo>
                <a:lnTo>
                  <a:pt x="4983479" y="681228"/>
                </a:lnTo>
                <a:lnTo>
                  <a:pt x="4983479" y="0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 hidden="1"/>
          <p:cNvSpPr/>
          <p:nvPr/>
        </p:nvSpPr>
        <p:spPr>
          <a:xfrm>
            <a:off x="2209800" y="3886200"/>
            <a:ext cx="4972811" cy="6857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05227" y="3886200"/>
            <a:ext cx="4983480" cy="692150"/>
          </a:xfrm>
          <a:custGeom>
            <a:avLst/>
            <a:gdLst/>
            <a:ahLst/>
            <a:cxnLst/>
            <a:rect l="l" t="t" r="r" b="b"/>
            <a:pathLst>
              <a:path w="4983480" h="692150">
                <a:moveTo>
                  <a:pt x="10667" y="0"/>
                </a:moveTo>
                <a:lnTo>
                  <a:pt x="0" y="0"/>
                </a:lnTo>
                <a:lnTo>
                  <a:pt x="0" y="685800"/>
                </a:lnTo>
                <a:lnTo>
                  <a:pt x="1523" y="690372"/>
                </a:lnTo>
                <a:lnTo>
                  <a:pt x="4571" y="691896"/>
                </a:lnTo>
                <a:lnTo>
                  <a:pt x="4978907" y="691896"/>
                </a:lnTo>
                <a:lnTo>
                  <a:pt x="4981955" y="690372"/>
                </a:lnTo>
                <a:lnTo>
                  <a:pt x="4983479" y="685800"/>
                </a:lnTo>
                <a:lnTo>
                  <a:pt x="10667" y="685800"/>
                </a:lnTo>
                <a:lnTo>
                  <a:pt x="4571" y="681228"/>
                </a:lnTo>
                <a:lnTo>
                  <a:pt x="10667" y="681228"/>
                </a:lnTo>
                <a:lnTo>
                  <a:pt x="10667" y="0"/>
                </a:lnTo>
                <a:close/>
              </a:path>
              <a:path w="4983480" h="692150">
                <a:moveTo>
                  <a:pt x="10667" y="681228"/>
                </a:moveTo>
                <a:lnTo>
                  <a:pt x="4571" y="681228"/>
                </a:lnTo>
                <a:lnTo>
                  <a:pt x="10667" y="685800"/>
                </a:lnTo>
                <a:lnTo>
                  <a:pt x="10667" y="681228"/>
                </a:lnTo>
                <a:close/>
              </a:path>
              <a:path w="4983480" h="692150">
                <a:moveTo>
                  <a:pt x="4972811" y="681228"/>
                </a:moveTo>
                <a:lnTo>
                  <a:pt x="10667" y="681228"/>
                </a:lnTo>
                <a:lnTo>
                  <a:pt x="10667" y="685800"/>
                </a:lnTo>
                <a:lnTo>
                  <a:pt x="4972811" y="685800"/>
                </a:lnTo>
                <a:lnTo>
                  <a:pt x="4972811" y="681228"/>
                </a:lnTo>
                <a:close/>
              </a:path>
              <a:path w="4983480" h="692150">
                <a:moveTo>
                  <a:pt x="4983479" y="0"/>
                </a:moveTo>
                <a:lnTo>
                  <a:pt x="4972811" y="0"/>
                </a:lnTo>
                <a:lnTo>
                  <a:pt x="4972811" y="685800"/>
                </a:lnTo>
                <a:lnTo>
                  <a:pt x="4978907" y="681228"/>
                </a:lnTo>
                <a:lnTo>
                  <a:pt x="4983479" y="681228"/>
                </a:lnTo>
                <a:lnTo>
                  <a:pt x="4983479" y="0"/>
                </a:lnTo>
                <a:close/>
              </a:path>
              <a:path w="4983480" h="692150">
                <a:moveTo>
                  <a:pt x="4983479" y="681228"/>
                </a:moveTo>
                <a:lnTo>
                  <a:pt x="4978907" y="681228"/>
                </a:lnTo>
                <a:lnTo>
                  <a:pt x="4972811" y="685800"/>
                </a:lnTo>
                <a:lnTo>
                  <a:pt x="4983479" y="685800"/>
                </a:lnTo>
                <a:lnTo>
                  <a:pt x="4983479" y="681228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8244" y="801093"/>
            <a:ext cx="682561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480560" algn="l"/>
              </a:tabLst>
            </a:pPr>
            <a:r>
              <a:rPr sz="3600" dirty="0">
                <a:latin typeface="Verdana"/>
                <a:cs typeface="Verdana"/>
              </a:rPr>
              <a:t>I</a:t>
            </a:r>
            <a:r>
              <a:rPr sz="3600" spc="-10" dirty="0">
                <a:latin typeface="Verdana"/>
                <a:cs typeface="Verdana"/>
              </a:rPr>
              <a:t>l</a:t>
            </a:r>
            <a:r>
              <a:rPr sz="3600" dirty="0">
                <a:latin typeface="Verdana"/>
                <a:cs typeface="Verdana"/>
              </a:rPr>
              <a:t>lus</a:t>
            </a:r>
            <a:r>
              <a:rPr sz="3600" spc="-10" dirty="0">
                <a:latin typeface="Verdana"/>
                <a:cs typeface="Verdana"/>
              </a:rPr>
              <a:t>t</a:t>
            </a:r>
            <a:r>
              <a:rPr sz="3600" spc="-65" dirty="0">
                <a:latin typeface="Verdana"/>
                <a:cs typeface="Verdana"/>
              </a:rPr>
              <a:t>r</a:t>
            </a:r>
            <a:r>
              <a:rPr sz="3600" dirty="0">
                <a:latin typeface="Verdana"/>
                <a:cs typeface="Verdana"/>
              </a:rPr>
              <a:t>a</a:t>
            </a:r>
            <a:r>
              <a:rPr sz="3600" spc="-10" dirty="0">
                <a:latin typeface="Verdana"/>
                <a:cs typeface="Verdana"/>
              </a:rPr>
              <a:t>t</a:t>
            </a:r>
            <a:r>
              <a:rPr sz="3600" dirty="0">
                <a:latin typeface="Verdana"/>
                <a:cs typeface="Verdana"/>
              </a:rPr>
              <a:t>ion</a:t>
            </a:r>
            <a:r>
              <a:rPr sz="3600" spc="-25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of</a:t>
            </a:r>
            <a:r>
              <a:rPr sz="3600" spc="-10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a</a:t>
            </a:r>
            <a:r>
              <a:rPr sz="3600" spc="-10" dirty="0">
                <a:latin typeface="Verdana"/>
                <a:cs typeface="Verdana"/>
              </a:rPr>
              <a:t> f</a:t>
            </a:r>
            <a:r>
              <a:rPr sz="3600" dirty="0">
                <a:latin typeface="Verdana"/>
                <a:cs typeface="Verdana"/>
              </a:rPr>
              <a:t>or	st</a:t>
            </a:r>
            <a:r>
              <a:rPr sz="3600" spc="-10" dirty="0">
                <a:latin typeface="Verdana"/>
                <a:cs typeface="Verdana"/>
              </a:rPr>
              <a:t>a</a:t>
            </a:r>
            <a:r>
              <a:rPr sz="3600" dirty="0">
                <a:latin typeface="Verdana"/>
                <a:cs typeface="Verdana"/>
              </a:rPr>
              <a:t>tement</a:t>
            </a:r>
          </a:p>
        </p:txBody>
      </p:sp>
      <p:sp>
        <p:nvSpPr>
          <p:cNvPr id="3" name="object 3"/>
          <p:cNvSpPr/>
          <p:nvPr/>
        </p:nvSpPr>
        <p:spPr>
          <a:xfrm>
            <a:off x="2770631" y="2357628"/>
            <a:ext cx="2068195" cy="623570"/>
          </a:xfrm>
          <a:custGeom>
            <a:avLst/>
            <a:gdLst/>
            <a:ahLst/>
            <a:cxnLst/>
            <a:rect l="l" t="t" r="r" b="b"/>
            <a:pathLst>
              <a:path w="2068195" h="623569">
                <a:moveTo>
                  <a:pt x="2061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17219"/>
                </a:lnTo>
                <a:lnTo>
                  <a:pt x="1523" y="621791"/>
                </a:lnTo>
                <a:lnTo>
                  <a:pt x="4571" y="623315"/>
                </a:lnTo>
                <a:lnTo>
                  <a:pt x="2061971" y="623315"/>
                </a:lnTo>
                <a:lnTo>
                  <a:pt x="2066543" y="621791"/>
                </a:lnTo>
                <a:lnTo>
                  <a:pt x="2068067" y="617219"/>
                </a:lnTo>
                <a:lnTo>
                  <a:pt x="4572" y="617219"/>
                </a:lnTo>
                <a:lnTo>
                  <a:pt x="4572" y="4571"/>
                </a:lnTo>
                <a:lnTo>
                  <a:pt x="2068067" y="4571"/>
                </a:lnTo>
                <a:lnTo>
                  <a:pt x="2066543" y="1523"/>
                </a:lnTo>
                <a:lnTo>
                  <a:pt x="2061971" y="0"/>
                </a:lnTo>
                <a:close/>
              </a:path>
              <a:path w="2068195" h="623569">
                <a:moveTo>
                  <a:pt x="2061972" y="4571"/>
                </a:moveTo>
                <a:lnTo>
                  <a:pt x="2061972" y="617219"/>
                </a:lnTo>
                <a:lnTo>
                  <a:pt x="2068067" y="617219"/>
                </a:lnTo>
                <a:lnTo>
                  <a:pt x="2068067" y="4571"/>
                </a:lnTo>
                <a:lnTo>
                  <a:pt x="2061972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75204" y="2362200"/>
            <a:ext cx="2057399" cy="612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70631" y="2357628"/>
            <a:ext cx="2068195" cy="623570"/>
          </a:xfrm>
          <a:custGeom>
            <a:avLst/>
            <a:gdLst/>
            <a:ahLst/>
            <a:cxnLst/>
            <a:rect l="l" t="t" r="r" b="b"/>
            <a:pathLst>
              <a:path w="2068195" h="623569">
                <a:moveTo>
                  <a:pt x="2061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17219"/>
                </a:lnTo>
                <a:lnTo>
                  <a:pt x="1523" y="621791"/>
                </a:lnTo>
                <a:lnTo>
                  <a:pt x="4571" y="623315"/>
                </a:lnTo>
                <a:lnTo>
                  <a:pt x="2061971" y="623315"/>
                </a:lnTo>
                <a:lnTo>
                  <a:pt x="2066543" y="621791"/>
                </a:lnTo>
                <a:lnTo>
                  <a:pt x="2068067" y="617219"/>
                </a:lnTo>
                <a:lnTo>
                  <a:pt x="10667" y="617219"/>
                </a:lnTo>
                <a:lnTo>
                  <a:pt x="4571" y="612647"/>
                </a:lnTo>
                <a:lnTo>
                  <a:pt x="10667" y="612647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2068067" y="4571"/>
                </a:lnTo>
                <a:lnTo>
                  <a:pt x="2066543" y="1523"/>
                </a:lnTo>
                <a:lnTo>
                  <a:pt x="2061971" y="0"/>
                </a:lnTo>
                <a:close/>
              </a:path>
              <a:path w="2068195" h="623569">
                <a:moveTo>
                  <a:pt x="10667" y="612647"/>
                </a:moveTo>
                <a:lnTo>
                  <a:pt x="4571" y="612647"/>
                </a:lnTo>
                <a:lnTo>
                  <a:pt x="10667" y="617219"/>
                </a:lnTo>
                <a:lnTo>
                  <a:pt x="10667" y="612647"/>
                </a:lnTo>
                <a:close/>
              </a:path>
              <a:path w="2068195" h="623569">
                <a:moveTo>
                  <a:pt x="2057399" y="612647"/>
                </a:moveTo>
                <a:lnTo>
                  <a:pt x="10667" y="612647"/>
                </a:lnTo>
                <a:lnTo>
                  <a:pt x="10667" y="617219"/>
                </a:lnTo>
                <a:lnTo>
                  <a:pt x="2057399" y="617219"/>
                </a:lnTo>
                <a:lnTo>
                  <a:pt x="2057399" y="612647"/>
                </a:lnTo>
                <a:close/>
              </a:path>
              <a:path w="2068195" h="623569">
                <a:moveTo>
                  <a:pt x="2057399" y="4571"/>
                </a:moveTo>
                <a:lnTo>
                  <a:pt x="2057399" y="617219"/>
                </a:lnTo>
                <a:lnTo>
                  <a:pt x="2061971" y="612647"/>
                </a:lnTo>
                <a:lnTo>
                  <a:pt x="2068067" y="612647"/>
                </a:lnTo>
                <a:lnTo>
                  <a:pt x="2068067" y="10667"/>
                </a:lnTo>
                <a:lnTo>
                  <a:pt x="2061971" y="10667"/>
                </a:lnTo>
                <a:lnTo>
                  <a:pt x="2057399" y="4571"/>
                </a:lnTo>
                <a:close/>
              </a:path>
              <a:path w="2068195" h="623569">
                <a:moveTo>
                  <a:pt x="2068067" y="612647"/>
                </a:moveTo>
                <a:lnTo>
                  <a:pt x="2061971" y="612647"/>
                </a:lnTo>
                <a:lnTo>
                  <a:pt x="2057399" y="617219"/>
                </a:lnTo>
                <a:lnTo>
                  <a:pt x="2068067" y="617219"/>
                </a:lnTo>
                <a:lnTo>
                  <a:pt x="2068067" y="612647"/>
                </a:lnTo>
                <a:close/>
              </a:path>
              <a:path w="2068195" h="623569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2068195" h="623569">
                <a:moveTo>
                  <a:pt x="20573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2057399" y="10667"/>
                </a:lnTo>
                <a:lnTo>
                  <a:pt x="2057399" y="4571"/>
                </a:lnTo>
                <a:close/>
              </a:path>
              <a:path w="2068195" h="623569">
                <a:moveTo>
                  <a:pt x="2068067" y="4571"/>
                </a:moveTo>
                <a:lnTo>
                  <a:pt x="2057399" y="4571"/>
                </a:lnTo>
                <a:lnTo>
                  <a:pt x="2061971" y="10667"/>
                </a:lnTo>
                <a:lnTo>
                  <a:pt x="2068067" y="10667"/>
                </a:lnTo>
                <a:lnTo>
                  <a:pt x="2068067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32838" y="2423485"/>
            <a:ext cx="134493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3530" marR="5080" indent="-29146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Init</a:t>
            </a:r>
            <a:r>
              <a:rPr sz="1800" b="1" spc="5" dirty="0">
                <a:latin typeface="Calibri"/>
                <a:cs typeface="Calibri"/>
              </a:rPr>
              <a:t>i</a:t>
            </a:r>
            <a:r>
              <a:rPr sz="1800" b="1" dirty="0">
                <a:latin typeface="Calibri"/>
                <a:cs typeface="Calibri"/>
              </a:rPr>
              <a:t>ali</a:t>
            </a:r>
            <a:r>
              <a:rPr sz="1800" b="1" spc="-45" dirty="0">
                <a:latin typeface="Calibri"/>
                <a:cs typeface="Calibri"/>
              </a:rPr>
              <a:t>z</a:t>
            </a:r>
            <a:r>
              <a:rPr sz="1800" b="1" dirty="0">
                <a:latin typeface="Calibri"/>
                <a:cs typeface="Calibri"/>
              </a:rPr>
              <a:t>e </a:t>
            </a:r>
            <a:r>
              <a:rPr sz="1800" b="1" spc="-10" dirty="0">
                <a:latin typeface="Calibri"/>
                <a:cs typeface="Calibri"/>
              </a:rPr>
              <a:t>L</a:t>
            </a:r>
            <a:r>
              <a:rPr sz="1800" b="1" dirty="0">
                <a:latin typeface="Calibri"/>
                <a:cs typeface="Calibri"/>
              </a:rPr>
              <a:t>o</a:t>
            </a:r>
            <a:r>
              <a:rPr sz="1800" b="1" spc="5" dirty="0">
                <a:latin typeface="Calibri"/>
                <a:cs typeface="Calibri"/>
              </a:rPr>
              <a:t>o</a:t>
            </a:r>
            <a:r>
              <a:rPr sz="1800" b="1" dirty="0">
                <a:latin typeface="Calibri"/>
                <a:cs typeface="Calibri"/>
              </a:rPr>
              <a:t>p </a:t>
            </a:r>
            <a:r>
              <a:rPr sz="1800" b="1" spc="-10" dirty="0">
                <a:latin typeface="Calibri"/>
                <a:cs typeface="Calibri"/>
              </a:rPr>
              <a:t>c</a:t>
            </a:r>
            <a:r>
              <a:rPr sz="1800" b="1" dirty="0">
                <a:latin typeface="Calibri"/>
                <a:cs typeface="Calibri"/>
              </a:rPr>
              <a:t>o</a:t>
            </a:r>
            <a:r>
              <a:rPr sz="1800" b="1" spc="5" dirty="0">
                <a:latin typeface="Calibri"/>
                <a:cs typeface="Calibri"/>
              </a:rPr>
              <a:t>u</a:t>
            </a:r>
            <a:r>
              <a:rPr sz="1800" b="1" spc="-10" dirty="0">
                <a:latin typeface="Calibri"/>
                <a:cs typeface="Calibri"/>
              </a:rPr>
              <a:t>n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05627" y="3195828"/>
            <a:ext cx="1306195" cy="544195"/>
          </a:xfrm>
          <a:custGeom>
            <a:avLst/>
            <a:gdLst/>
            <a:ahLst/>
            <a:cxnLst/>
            <a:rect l="l" t="t" r="r" b="b"/>
            <a:pathLst>
              <a:path w="1306195" h="544195">
                <a:moveTo>
                  <a:pt x="1299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537971"/>
                </a:lnTo>
                <a:lnTo>
                  <a:pt x="1523" y="542543"/>
                </a:lnTo>
                <a:lnTo>
                  <a:pt x="4571" y="544067"/>
                </a:lnTo>
                <a:lnTo>
                  <a:pt x="1299971" y="544067"/>
                </a:lnTo>
                <a:lnTo>
                  <a:pt x="1304543" y="542543"/>
                </a:lnTo>
                <a:lnTo>
                  <a:pt x="1306067" y="537971"/>
                </a:lnTo>
                <a:lnTo>
                  <a:pt x="4572" y="537971"/>
                </a:lnTo>
                <a:lnTo>
                  <a:pt x="4572" y="4571"/>
                </a:lnTo>
                <a:lnTo>
                  <a:pt x="1306067" y="4571"/>
                </a:lnTo>
                <a:lnTo>
                  <a:pt x="1304543" y="1523"/>
                </a:lnTo>
                <a:lnTo>
                  <a:pt x="1299971" y="0"/>
                </a:lnTo>
                <a:close/>
              </a:path>
              <a:path w="1306195" h="544195">
                <a:moveTo>
                  <a:pt x="1299972" y="4571"/>
                </a:moveTo>
                <a:lnTo>
                  <a:pt x="1299972" y="537971"/>
                </a:lnTo>
                <a:lnTo>
                  <a:pt x="1306067" y="537971"/>
                </a:lnTo>
                <a:lnTo>
                  <a:pt x="1306067" y="4571"/>
                </a:lnTo>
                <a:lnTo>
                  <a:pt x="1299972" y="4571"/>
                </a:lnTo>
                <a:close/>
              </a:path>
            </a:pathLst>
          </a:custGeom>
          <a:solidFill>
            <a:srgbClr val="7D6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10200" y="3200400"/>
            <a:ext cx="1295399" cy="533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05627" y="3195828"/>
            <a:ext cx="1306195" cy="544195"/>
          </a:xfrm>
          <a:custGeom>
            <a:avLst/>
            <a:gdLst/>
            <a:ahLst/>
            <a:cxnLst/>
            <a:rect l="l" t="t" r="r" b="b"/>
            <a:pathLst>
              <a:path w="1306195" h="544195">
                <a:moveTo>
                  <a:pt x="1299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537971"/>
                </a:lnTo>
                <a:lnTo>
                  <a:pt x="1523" y="542543"/>
                </a:lnTo>
                <a:lnTo>
                  <a:pt x="4571" y="544067"/>
                </a:lnTo>
                <a:lnTo>
                  <a:pt x="1299971" y="544067"/>
                </a:lnTo>
                <a:lnTo>
                  <a:pt x="1304543" y="542543"/>
                </a:lnTo>
                <a:lnTo>
                  <a:pt x="1306067" y="537971"/>
                </a:lnTo>
                <a:lnTo>
                  <a:pt x="10667" y="537971"/>
                </a:lnTo>
                <a:lnTo>
                  <a:pt x="4571" y="533399"/>
                </a:lnTo>
                <a:lnTo>
                  <a:pt x="10667" y="533399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1306067" y="4571"/>
                </a:lnTo>
                <a:lnTo>
                  <a:pt x="1304543" y="1523"/>
                </a:lnTo>
                <a:lnTo>
                  <a:pt x="1299971" y="0"/>
                </a:lnTo>
                <a:close/>
              </a:path>
              <a:path w="1306195" h="544195">
                <a:moveTo>
                  <a:pt x="10667" y="533399"/>
                </a:moveTo>
                <a:lnTo>
                  <a:pt x="4571" y="533399"/>
                </a:lnTo>
                <a:lnTo>
                  <a:pt x="10667" y="537971"/>
                </a:lnTo>
                <a:lnTo>
                  <a:pt x="10667" y="533399"/>
                </a:lnTo>
                <a:close/>
              </a:path>
              <a:path w="1306195" h="544195">
                <a:moveTo>
                  <a:pt x="1295399" y="533399"/>
                </a:moveTo>
                <a:lnTo>
                  <a:pt x="10667" y="533399"/>
                </a:lnTo>
                <a:lnTo>
                  <a:pt x="10667" y="537971"/>
                </a:lnTo>
                <a:lnTo>
                  <a:pt x="1295399" y="537971"/>
                </a:lnTo>
                <a:lnTo>
                  <a:pt x="1295399" y="533399"/>
                </a:lnTo>
                <a:close/>
              </a:path>
              <a:path w="1306195" h="544195">
                <a:moveTo>
                  <a:pt x="1295399" y="4571"/>
                </a:moveTo>
                <a:lnTo>
                  <a:pt x="1295399" y="537971"/>
                </a:lnTo>
                <a:lnTo>
                  <a:pt x="1299971" y="533399"/>
                </a:lnTo>
                <a:lnTo>
                  <a:pt x="1306067" y="533399"/>
                </a:lnTo>
                <a:lnTo>
                  <a:pt x="1306067" y="10667"/>
                </a:lnTo>
                <a:lnTo>
                  <a:pt x="1299971" y="10667"/>
                </a:lnTo>
                <a:lnTo>
                  <a:pt x="1295399" y="4571"/>
                </a:lnTo>
                <a:close/>
              </a:path>
              <a:path w="1306195" h="544195">
                <a:moveTo>
                  <a:pt x="1306067" y="533399"/>
                </a:moveTo>
                <a:lnTo>
                  <a:pt x="1299971" y="533399"/>
                </a:lnTo>
                <a:lnTo>
                  <a:pt x="1295399" y="537971"/>
                </a:lnTo>
                <a:lnTo>
                  <a:pt x="1306067" y="537971"/>
                </a:lnTo>
                <a:lnTo>
                  <a:pt x="1306067" y="533399"/>
                </a:lnTo>
                <a:close/>
              </a:path>
              <a:path w="1306195" h="544195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1306195" h="544195">
                <a:moveTo>
                  <a:pt x="12953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1295399" y="10667"/>
                </a:lnTo>
                <a:lnTo>
                  <a:pt x="1295399" y="4571"/>
                </a:lnTo>
                <a:close/>
              </a:path>
              <a:path w="1306195" h="544195">
                <a:moveTo>
                  <a:pt x="1306067" y="4571"/>
                </a:moveTo>
                <a:lnTo>
                  <a:pt x="1295399" y="4571"/>
                </a:lnTo>
                <a:lnTo>
                  <a:pt x="1299971" y="10667"/>
                </a:lnTo>
                <a:lnTo>
                  <a:pt x="1306067" y="10667"/>
                </a:lnTo>
                <a:lnTo>
                  <a:pt x="1306067" y="4571"/>
                </a:lnTo>
                <a:close/>
              </a:path>
            </a:pathLst>
          </a:custGeom>
          <a:solidFill>
            <a:srgbClr val="7D6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664128" y="3221986"/>
            <a:ext cx="78803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175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U</a:t>
            </a:r>
            <a:r>
              <a:rPr sz="1800" b="1" spc="5" dirty="0">
                <a:latin typeface="Calibri"/>
                <a:cs typeface="Calibri"/>
              </a:rPr>
              <a:t>p</a:t>
            </a:r>
            <a:r>
              <a:rPr sz="1800" b="1" dirty="0">
                <a:latin typeface="Calibri"/>
                <a:cs typeface="Calibri"/>
              </a:rPr>
              <a:t>d</a:t>
            </a:r>
            <a:r>
              <a:rPr sz="1800" b="1" spc="-10" dirty="0">
                <a:latin typeface="Calibri"/>
                <a:cs typeface="Calibri"/>
              </a:rPr>
              <a:t>a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e Coun</a:t>
            </a:r>
            <a:r>
              <a:rPr sz="1800" b="1" spc="-30" dirty="0">
                <a:latin typeface="Calibri"/>
                <a:cs typeface="Calibri"/>
              </a:rPr>
              <a:t>t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07128" y="2974848"/>
            <a:ext cx="0" cy="911860"/>
          </a:xfrm>
          <a:custGeom>
            <a:avLst/>
            <a:gdLst/>
            <a:ahLst/>
            <a:cxnLst/>
            <a:rect l="l" t="t" r="r" b="b"/>
            <a:pathLst>
              <a:path h="911860">
                <a:moveTo>
                  <a:pt x="0" y="0"/>
                </a:moveTo>
                <a:lnTo>
                  <a:pt x="0" y="911351"/>
                </a:lnTo>
              </a:path>
            </a:pathLst>
          </a:custGeom>
          <a:ln w="16864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05600" y="3418332"/>
            <a:ext cx="577850" cy="467995"/>
          </a:xfrm>
          <a:custGeom>
            <a:avLst/>
            <a:gdLst/>
            <a:ahLst/>
            <a:cxnLst/>
            <a:rect l="l" t="t" r="r" b="b"/>
            <a:pathLst>
              <a:path w="577850" h="467995">
                <a:moveTo>
                  <a:pt x="566927" y="48767"/>
                </a:moveTo>
                <a:lnTo>
                  <a:pt x="566927" y="467867"/>
                </a:lnTo>
                <a:lnTo>
                  <a:pt x="577595" y="467867"/>
                </a:lnTo>
                <a:lnTo>
                  <a:pt x="577595" y="54863"/>
                </a:lnTo>
                <a:lnTo>
                  <a:pt x="571499" y="54863"/>
                </a:lnTo>
                <a:lnTo>
                  <a:pt x="566927" y="48767"/>
                </a:lnTo>
                <a:close/>
              </a:path>
              <a:path w="577850" h="467995">
                <a:moveTo>
                  <a:pt x="88391" y="0"/>
                </a:moveTo>
                <a:lnTo>
                  <a:pt x="83819" y="1523"/>
                </a:lnTo>
                <a:lnTo>
                  <a:pt x="0" y="48767"/>
                </a:lnTo>
                <a:lnTo>
                  <a:pt x="83819" y="97535"/>
                </a:lnTo>
                <a:lnTo>
                  <a:pt x="88391" y="99059"/>
                </a:lnTo>
                <a:lnTo>
                  <a:pt x="91439" y="92963"/>
                </a:lnTo>
                <a:lnTo>
                  <a:pt x="88391" y="89915"/>
                </a:lnTo>
                <a:lnTo>
                  <a:pt x="27957" y="54863"/>
                </a:lnTo>
                <a:lnTo>
                  <a:pt x="10667" y="54863"/>
                </a:lnTo>
                <a:lnTo>
                  <a:pt x="10667" y="44195"/>
                </a:lnTo>
                <a:lnTo>
                  <a:pt x="27957" y="44195"/>
                </a:lnTo>
                <a:lnTo>
                  <a:pt x="88391" y="9143"/>
                </a:lnTo>
                <a:lnTo>
                  <a:pt x="91439" y="6095"/>
                </a:lnTo>
                <a:lnTo>
                  <a:pt x="88391" y="0"/>
                </a:lnTo>
                <a:close/>
              </a:path>
              <a:path w="577850" h="467995">
                <a:moveTo>
                  <a:pt x="27957" y="44195"/>
                </a:moveTo>
                <a:lnTo>
                  <a:pt x="10667" y="44195"/>
                </a:lnTo>
                <a:lnTo>
                  <a:pt x="10667" y="54863"/>
                </a:lnTo>
                <a:lnTo>
                  <a:pt x="27957" y="54863"/>
                </a:lnTo>
                <a:lnTo>
                  <a:pt x="25329" y="53339"/>
                </a:lnTo>
                <a:lnTo>
                  <a:pt x="12191" y="53339"/>
                </a:lnTo>
                <a:lnTo>
                  <a:pt x="12191" y="45719"/>
                </a:lnTo>
                <a:lnTo>
                  <a:pt x="25329" y="45719"/>
                </a:lnTo>
                <a:lnTo>
                  <a:pt x="27957" y="44195"/>
                </a:lnTo>
                <a:close/>
              </a:path>
              <a:path w="577850" h="467995">
                <a:moveTo>
                  <a:pt x="571499" y="44195"/>
                </a:moveTo>
                <a:lnTo>
                  <a:pt x="27957" y="44195"/>
                </a:lnTo>
                <a:lnTo>
                  <a:pt x="18760" y="49529"/>
                </a:lnTo>
                <a:lnTo>
                  <a:pt x="27957" y="54863"/>
                </a:lnTo>
                <a:lnTo>
                  <a:pt x="566927" y="54863"/>
                </a:lnTo>
                <a:lnTo>
                  <a:pt x="566927" y="48767"/>
                </a:lnTo>
                <a:lnTo>
                  <a:pt x="577595" y="48767"/>
                </a:lnTo>
                <a:lnTo>
                  <a:pt x="576071" y="45719"/>
                </a:lnTo>
                <a:lnTo>
                  <a:pt x="571499" y="44195"/>
                </a:lnTo>
                <a:close/>
              </a:path>
              <a:path w="577850" h="467995">
                <a:moveTo>
                  <a:pt x="577595" y="48767"/>
                </a:moveTo>
                <a:lnTo>
                  <a:pt x="566927" y="48767"/>
                </a:lnTo>
                <a:lnTo>
                  <a:pt x="571499" y="54863"/>
                </a:lnTo>
                <a:lnTo>
                  <a:pt x="577595" y="54863"/>
                </a:lnTo>
                <a:lnTo>
                  <a:pt x="577595" y="48767"/>
                </a:lnTo>
                <a:close/>
              </a:path>
              <a:path w="577850" h="467995">
                <a:moveTo>
                  <a:pt x="12191" y="45719"/>
                </a:moveTo>
                <a:lnTo>
                  <a:pt x="12191" y="53339"/>
                </a:lnTo>
                <a:lnTo>
                  <a:pt x="18760" y="49529"/>
                </a:lnTo>
                <a:lnTo>
                  <a:pt x="12191" y="45719"/>
                </a:lnTo>
                <a:close/>
              </a:path>
              <a:path w="577850" h="467995">
                <a:moveTo>
                  <a:pt x="18760" y="49529"/>
                </a:moveTo>
                <a:lnTo>
                  <a:pt x="12191" y="53339"/>
                </a:lnTo>
                <a:lnTo>
                  <a:pt x="25329" y="53339"/>
                </a:lnTo>
                <a:lnTo>
                  <a:pt x="18760" y="49529"/>
                </a:lnTo>
                <a:close/>
              </a:path>
              <a:path w="577850" h="467995">
                <a:moveTo>
                  <a:pt x="25329" y="45719"/>
                </a:moveTo>
                <a:lnTo>
                  <a:pt x="12191" y="45719"/>
                </a:lnTo>
                <a:lnTo>
                  <a:pt x="18760" y="49529"/>
                </a:lnTo>
                <a:lnTo>
                  <a:pt x="25329" y="45719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10000" y="3454908"/>
            <a:ext cx="1602105" cy="97790"/>
          </a:xfrm>
          <a:custGeom>
            <a:avLst/>
            <a:gdLst/>
            <a:ahLst/>
            <a:cxnLst/>
            <a:rect l="l" t="t" r="r" b="b"/>
            <a:pathLst>
              <a:path w="1602104" h="97789">
                <a:moveTo>
                  <a:pt x="86867" y="0"/>
                </a:moveTo>
                <a:lnTo>
                  <a:pt x="82295" y="0"/>
                </a:lnTo>
                <a:lnTo>
                  <a:pt x="0" y="50291"/>
                </a:lnTo>
                <a:lnTo>
                  <a:pt x="85343" y="97535"/>
                </a:lnTo>
                <a:lnTo>
                  <a:pt x="88391" y="97535"/>
                </a:lnTo>
                <a:lnTo>
                  <a:pt x="91439" y="96011"/>
                </a:lnTo>
                <a:lnTo>
                  <a:pt x="91439" y="91439"/>
                </a:lnTo>
                <a:lnTo>
                  <a:pt x="89915" y="89915"/>
                </a:lnTo>
                <a:lnTo>
                  <a:pt x="26071" y="54863"/>
                </a:lnTo>
                <a:lnTo>
                  <a:pt x="10667" y="54863"/>
                </a:lnTo>
                <a:lnTo>
                  <a:pt x="10667" y="45719"/>
                </a:lnTo>
                <a:lnTo>
                  <a:pt x="28129" y="45301"/>
                </a:lnTo>
                <a:lnTo>
                  <a:pt x="88391" y="9143"/>
                </a:lnTo>
                <a:lnTo>
                  <a:pt x="89915" y="6095"/>
                </a:lnTo>
                <a:lnTo>
                  <a:pt x="89915" y="1523"/>
                </a:lnTo>
                <a:lnTo>
                  <a:pt x="86867" y="0"/>
                </a:lnTo>
                <a:close/>
              </a:path>
              <a:path w="1602104" h="97789">
                <a:moveTo>
                  <a:pt x="28129" y="45301"/>
                </a:moveTo>
                <a:lnTo>
                  <a:pt x="10667" y="45719"/>
                </a:lnTo>
                <a:lnTo>
                  <a:pt x="10667" y="54863"/>
                </a:lnTo>
                <a:lnTo>
                  <a:pt x="12191" y="54828"/>
                </a:lnTo>
                <a:lnTo>
                  <a:pt x="12191" y="47243"/>
                </a:lnTo>
                <a:lnTo>
                  <a:pt x="24891" y="47243"/>
                </a:lnTo>
                <a:lnTo>
                  <a:pt x="28129" y="45301"/>
                </a:lnTo>
                <a:close/>
              </a:path>
              <a:path w="1602104" h="97789">
                <a:moveTo>
                  <a:pt x="12191" y="54828"/>
                </a:moveTo>
                <a:lnTo>
                  <a:pt x="10667" y="54863"/>
                </a:lnTo>
                <a:lnTo>
                  <a:pt x="12191" y="54863"/>
                </a:lnTo>
                <a:close/>
              </a:path>
              <a:path w="1602104" h="97789">
                <a:moveTo>
                  <a:pt x="12252" y="54827"/>
                </a:moveTo>
                <a:close/>
              </a:path>
              <a:path w="1602104" h="97789">
                <a:moveTo>
                  <a:pt x="25452" y="54524"/>
                </a:moveTo>
                <a:lnTo>
                  <a:pt x="12250" y="54828"/>
                </a:lnTo>
                <a:lnTo>
                  <a:pt x="26071" y="54863"/>
                </a:lnTo>
                <a:lnTo>
                  <a:pt x="25452" y="54524"/>
                </a:lnTo>
                <a:close/>
              </a:path>
              <a:path w="1602104" h="97789">
                <a:moveTo>
                  <a:pt x="12191" y="47243"/>
                </a:moveTo>
                <a:lnTo>
                  <a:pt x="12191" y="54828"/>
                </a:lnTo>
                <a:lnTo>
                  <a:pt x="18823" y="50884"/>
                </a:lnTo>
                <a:lnTo>
                  <a:pt x="12191" y="47243"/>
                </a:lnTo>
                <a:close/>
              </a:path>
              <a:path w="1602104" h="97789">
                <a:moveTo>
                  <a:pt x="18823" y="50884"/>
                </a:moveTo>
                <a:lnTo>
                  <a:pt x="12252" y="54827"/>
                </a:lnTo>
                <a:lnTo>
                  <a:pt x="25452" y="54524"/>
                </a:lnTo>
                <a:lnTo>
                  <a:pt x="18823" y="50884"/>
                </a:lnTo>
                <a:close/>
              </a:path>
              <a:path w="1602104" h="97789">
                <a:moveTo>
                  <a:pt x="1600199" y="7619"/>
                </a:moveTo>
                <a:lnTo>
                  <a:pt x="28129" y="45301"/>
                </a:lnTo>
                <a:lnTo>
                  <a:pt x="18823" y="50884"/>
                </a:lnTo>
                <a:lnTo>
                  <a:pt x="25452" y="54524"/>
                </a:lnTo>
                <a:lnTo>
                  <a:pt x="1601723" y="18287"/>
                </a:lnTo>
                <a:lnTo>
                  <a:pt x="1600199" y="7619"/>
                </a:lnTo>
                <a:close/>
              </a:path>
              <a:path w="1602104" h="97789">
                <a:moveTo>
                  <a:pt x="24891" y="47243"/>
                </a:moveTo>
                <a:lnTo>
                  <a:pt x="12191" y="47243"/>
                </a:lnTo>
                <a:lnTo>
                  <a:pt x="18823" y="50884"/>
                </a:lnTo>
                <a:lnTo>
                  <a:pt x="24891" y="47243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19400" y="4111752"/>
            <a:ext cx="1981199" cy="9936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14827" y="4108704"/>
            <a:ext cx="1991995" cy="1001394"/>
          </a:xfrm>
          <a:custGeom>
            <a:avLst/>
            <a:gdLst/>
            <a:ahLst/>
            <a:cxnLst/>
            <a:rect l="l" t="t" r="r" b="b"/>
            <a:pathLst>
              <a:path w="1991995" h="1001395">
                <a:moveTo>
                  <a:pt x="998219" y="0"/>
                </a:moveTo>
                <a:lnTo>
                  <a:pt x="993647" y="0"/>
                </a:lnTo>
                <a:lnTo>
                  <a:pt x="3047" y="496823"/>
                </a:lnTo>
                <a:lnTo>
                  <a:pt x="0" y="499871"/>
                </a:lnTo>
                <a:lnTo>
                  <a:pt x="3047" y="504443"/>
                </a:lnTo>
                <a:lnTo>
                  <a:pt x="993647" y="1001267"/>
                </a:lnTo>
                <a:lnTo>
                  <a:pt x="998219" y="1001267"/>
                </a:lnTo>
                <a:lnTo>
                  <a:pt x="1007336" y="996695"/>
                </a:lnTo>
                <a:lnTo>
                  <a:pt x="998220" y="996695"/>
                </a:lnTo>
                <a:lnTo>
                  <a:pt x="993648" y="995171"/>
                </a:lnTo>
                <a:lnTo>
                  <a:pt x="499872" y="748283"/>
                </a:lnTo>
                <a:lnTo>
                  <a:pt x="498348" y="746759"/>
                </a:lnTo>
                <a:lnTo>
                  <a:pt x="13716" y="504443"/>
                </a:lnTo>
                <a:lnTo>
                  <a:pt x="7619" y="504443"/>
                </a:lnTo>
                <a:lnTo>
                  <a:pt x="7619" y="501395"/>
                </a:lnTo>
                <a:lnTo>
                  <a:pt x="4572" y="499871"/>
                </a:lnTo>
                <a:lnTo>
                  <a:pt x="7619" y="498347"/>
                </a:lnTo>
                <a:lnTo>
                  <a:pt x="7619" y="496823"/>
                </a:lnTo>
                <a:lnTo>
                  <a:pt x="10667" y="496823"/>
                </a:lnTo>
                <a:lnTo>
                  <a:pt x="498348" y="252983"/>
                </a:lnTo>
                <a:lnTo>
                  <a:pt x="499872" y="251459"/>
                </a:lnTo>
                <a:lnTo>
                  <a:pt x="993648" y="4571"/>
                </a:lnTo>
                <a:lnTo>
                  <a:pt x="1007335" y="4571"/>
                </a:lnTo>
                <a:lnTo>
                  <a:pt x="998219" y="0"/>
                </a:lnTo>
                <a:close/>
              </a:path>
              <a:path w="1991995" h="1001395">
                <a:moveTo>
                  <a:pt x="1981204" y="502917"/>
                </a:moveTo>
                <a:lnTo>
                  <a:pt x="1490472" y="748283"/>
                </a:lnTo>
                <a:lnTo>
                  <a:pt x="1488948" y="749807"/>
                </a:lnTo>
                <a:lnTo>
                  <a:pt x="998220" y="995171"/>
                </a:lnTo>
                <a:lnTo>
                  <a:pt x="998220" y="996695"/>
                </a:lnTo>
                <a:lnTo>
                  <a:pt x="1007336" y="996695"/>
                </a:lnTo>
                <a:lnTo>
                  <a:pt x="1988819" y="504443"/>
                </a:lnTo>
                <a:lnTo>
                  <a:pt x="1984247" y="504443"/>
                </a:lnTo>
                <a:lnTo>
                  <a:pt x="1981204" y="502917"/>
                </a:lnTo>
                <a:close/>
              </a:path>
              <a:path w="1991995" h="1001395">
                <a:moveTo>
                  <a:pt x="7619" y="501395"/>
                </a:moveTo>
                <a:lnTo>
                  <a:pt x="7619" y="504443"/>
                </a:lnTo>
                <a:lnTo>
                  <a:pt x="10663" y="502917"/>
                </a:lnTo>
                <a:lnTo>
                  <a:pt x="7619" y="501395"/>
                </a:lnTo>
                <a:close/>
              </a:path>
              <a:path w="1991995" h="1001395">
                <a:moveTo>
                  <a:pt x="10663" y="502917"/>
                </a:moveTo>
                <a:lnTo>
                  <a:pt x="7619" y="504443"/>
                </a:lnTo>
                <a:lnTo>
                  <a:pt x="13716" y="504443"/>
                </a:lnTo>
                <a:lnTo>
                  <a:pt x="10663" y="502917"/>
                </a:lnTo>
                <a:close/>
              </a:path>
              <a:path w="1991995" h="1001395">
                <a:moveTo>
                  <a:pt x="1984247" y="501395"/>
                </a:moveTo>
                <a:lnTo>
                  <a:pt x="1981204" y="502917"/>
                </a:lnTo>
                <a:lnTo>
                  <a:pt x="1984247" y="504443"/>
                </a:lnTo>
                <a:lnTo>
                  <a:pt x="1984247" y="501395"/>
                </a:lnTo>
                <a:close/>
              </a:path>
              <a:path w="1991995" h="1001395">
                <a:moveTo>
                  <a:pt x="1988819" y="496823"/>
                </a:moveTo>
                <a:lnTo>
                  <a:pt x="1984247" y="496823"/>
                </a:lnTo>
                <a:lnTo>
                  <a:pt x="1984248" y="498347"/>
                </a:lnTo>
                <a:lnTo>
                  <a:pt x="1985772" y="499871"/>
                </a:lnTo>
                <a:lnTo>
                  <a:pt x="1984248" y="501395"/>
                </a:lnTo>
                <a:lnTo>
                  <a:pt x="1984247" y="504443"/>
                </a:lnTo>
                <a:lnTo>
                  <a:pt x="1988819" y="504443"/>
                </a:lnTo>
                <a:lnTo>
                  <a:pt x="1991867" y="499871"/>
                </a:lnTo>
                <a:lnTo>
                  <a:pt x="1988819" y="496823"/>
                </a:lnTo>
                <a:close/>
              </a:path>
              <a:path w="1991995" h="1001395">
                <a:moveTo>
                  <a:pt x="7619" y="496823"/>
                </a:moveTo>
                <a:lnTo>
                  <a:pt x="7619" y="498347"/>
                </a:lnTo>
                <a:lnTo>
                  <a:pt x="9141" y="497587"/>
                </a:lnTo>
                <a:lnTo>
                  <a:pt x="7619" y="496823"/>
                </a:lnTo>
                <a:close/>
              </a:path>
              <a:path w="1991995" h="1001395">
                <a:moveTo>
                  <a:pt x="1984247" y="496823"/>
                </a:moveTo>
                <a:lnTo>
                  <a:pt x="1982726" y="497587"/>
                </a:lnTo>
                <a:lnTo>
                  <a:pt x="1984247" y="498347"/>
                </a:lnTo>
                <a:lnTo>
                  <a:pt x="1984247" y="496823"/>
                </a:lnTo>
                <a:close/>
              </a:path>
              <a:path w="1991995" h="1001395">
                <a:moveTo>
                  <a:pt x="10667" y="496823"/>
                </a:moveTo>
                <a:lnTo>
                  <a:pt x="7619" y="496823"/>
                </a:lnTo>
                <a:lnTo>
                  <a:pt x="9141" y="497587"/>
                </a:lnTo>
                <a:lnTo>
                  <a:pt x="10667" y="496823"/>
                </a:lnTo>
                <a:close/>
              </a:path>
              <a:path w="1991995" h="1001395">
                <a:moveTo>
                  <a:pt x="1007335" y="4571"/>
                </a:moveTo>
                <a:lnTo>
                  <a:pt x="998220" y="4571"/>
                </a:lnTo>
                <a:lnTo>
                  <a:pt x="1488948" y="249935"/>
                </a:lnTo>
                <a:lnTo>
                  <a:pt x="1490472" y="251459"/>
                </a:lnTo>
                <a:lnTo>
                  <a:pt x="1982726" y="497587"/>
                </a:lnTo>
                <a:lnTo>
                  <a:pt x="1984247" y="496823"/>
                </a:lnTo>
                <a:lnTo>
                  <a:pt x="1988819" y="496823"/>
                </a:lnTo>
                <a:lnTo>
                  <a:pt x="1007335" y="4571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19400" y="4111752"/>
            <a:ext cx="1981199" cy="9936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14827" y="4108704"/>
            <a:ext cx="1991995" cy="1001394"/>
          </a:xfrm>
          <a:custGeom>
            <a:avLst/>
            <a:gdLst/>
            <a:ahLst/>
            <a:cxnLst/>
            <a:rect l="l" t="t" r="r" b="b"/>
            <a:pathLst>
              <a:path w="1991995" h="1001395">
                <a:moveTo>
                  <a:pt x="998219" y="0"/>
                </a:moveTo>
                <a:lnTo>
                  <a:pt x="993647" y="0"/>
                </a:lnTo>
                <a:lnTo>
                  <a:pt x="3047" y="496823"/>
                </a:lnTo>
                <a:lnTo>
                  <a:pt x="0" y="499871"/>
                </a:lnTo>
                <a:lnTo>
                  <a:pt x="3047" y="504443"/>
                </a:lnTo>
                <a:lnTo>
                  <a:pt x="993647" y="1001267"/>
                </a:lnTo>
                <a:lnTo>
                  <a:pt x="998219" y="1001267"/>
                </a:lnTo>
                <a:lnTo>
                  <a:pt x="1013413" y="993647"/>
                </a:lnTo>
                <a:lnTo>
                  <a:pt x="993647" y="993647"/>
                </a:lnTo>
                <a:lnTo>
                  <a:pt x="995933" y="992501"/>
                </a:lnTo>
                <a:lnTo>
                  <a:pt x="22813" y="504443"/>
                </a:lnTo>
                <a:lnTo>
                  <a:pt x="7619" y="504443"/>
                </a:lnTo>
                <a:lnTo>
                  <a:pt x="7619" y="496823"/>
                </a:lnTo>
                <a:lnTo>
                  <a:pt x="22813" y="496823"/>
                </a:lnTo>
                <a:lnTo>
                  <a:pt x="995933" y="8766"/>
                </a:lnTo>
                <a:lnTo>
                  <a:pt x="993647" y="7619"/>
                </a:lnTo>
                <a:lnTo>
                  <a:pt x="1013413" y="7619"/>
                </a:lnTo>
                <a:lnTo>
                  <a:pt x="998219" y="0"/>
                </a:lnTo>
                <a:close/>
              </a:path>
              <a:path w="1991995" h="1001395">
                <a:moveTo>
                  <a:pt x="995933" y="992501"/>
                </a:moveTo>
                <a:lnTo>
                  <a:pt x="993647" y="993647"/>
                </a:lnTo>
                <a:lnTo>
                  <a:pt x="998219" y="993647"/>
                </a:lnTo>
                <a:lnTo>
                  <a:pt x="995933" y="992501"/>
                </a:lnTo>
                <a:close/>
              </a:path>
              <a:path w="1991995" h="1001395">
                <a:moveTo>
                  <a:pt x="1976651" y="500633"/>
                </a:moveTo>
                <a:lnTo>
                  <a:pt x="995933" y="992501"/>
                </a:lnTo>
                <a:lnTo>
                  <a:pt x="998219" y="993647"/>
                </a:lnTo>
                <a:lnTo>
                  <a:pt x="1013413" y="993647"/>
                </a:lnTo>
                <a:lnTo>
                  <a:pt x="1988819" y="504443"/>
                </a:lnTo>
                <a:lnTo>
                  <a:pt x="1984247" y="504443"/>
                </a:lnTo>
                <a:lnTo>
                  <a:pt x="1976651" y="500633"/>
                </a:lnTo>
                <a:close/>
              </a:path>
              <a:path w="1991995" h="1001395">
                <a:moveTo>
                  <a:pt x="7619" y="496823"/>
                </a:moveTo>
                <a:lnTo>
                  <a:pt x="7619" y="504443"/>
                </a:lnTo>
                <a:lnTo>
                  <a:pt x="15216" y="500633"/>
                </a:lnTo>
                <a:lnTo>
                  <a:pt x="7619" y="496823"/>
                </a:lnTo>
                <a:close/>
              </a:path>
              <a:path w="1991995" h="1001395">
                <a:moveTo>
                  <a:pt x="15216" y="500633"/>
                </a:moveTo>
                <a:lnTo>
                  <a:pt x="7619" y="504443"/>
                </a:lnTo>
                <a:lnTo>
                  <a:pt x="22813" y="504443"/>
                </a:lnTo>
                <a:lnTo>
                  <a:pt x="15216" y="500633"/>
                </a:lnTo>
                <a:close/>
              </a:path>
              <a:path w="1991995" h="1001395">
                <a:moveTo>
                  <a:pt x="1984247" y="496823"/>
                </a:moveTo>
                <a:lnTo>
                  <a:pt x="1976651" y="500633"/>
                </a:lnTo>
                <a:lnTo>
                  <a:pt x="1984247" y="504443"/>
                </a:lnTo>
                <a:lnTo>
                  <a:pt x="1984247" y="496823"/>
                </a:lnTo>
                <a:close/>
              </a:path>
              <a:path w="1991995" h="1001395">
                <a:moveTo>
                  <a:pt x="1988819" y="496823"/>
                </a:moveTo>
                <a:lnTo>
                  <a:pt x="1984247" y="496823"/>
                </a:lnTo>
                <a:lnTo>
                  <a:pt x="1984247" y="504443"/>
                </a:lnTo>
                <a:lnTo>
                  <a:pt x="1988819" y="504443"/>
                </a:lnTo>
                <a:lnTo>
                  <a:pt x="1991867" y="499871"/>
                </a:lnTo>
                <a:lnTo>
                  <a:pt x="1988819" y="496823"/>
                </a:lnTo>
                <a:close/>
              </a:path>
              <a:path w="1991995" h="1001395">
                <a:moveTo>
                  <a:pt x="22813" y="496823"/>
                </a:moveTo>
                <a:lnTo>
                  <a:pt x="7619" y="496823"/>
                </a:lnTo>
                <a:lnTo>
                  <a:pt x="15216" y="500633"/>
                </a:lnTo>
                <a:lnTo>
                  <a:pt x="22813" y="496823"/>
                </a:lnTo>
                <a:close/>
              </a:path>
              <a:path w="1991995" h="1001395">
                <a:moveTo>
                  <a:pt x="1013413" y="7619"/>
                </a:moveTo>
                <a:lnTo>
                  <a:pt x="998219" y="7619"/>
                </a:lnTo>
                <a:lnTo>
                  <a:pt x="995933" y="8766"/>
                </a:lnTo>
                <a:lnTo>
                  <a:pt x="1976651" y="500633"/>
                </a:lnTo>
                <a:lnTo>
                  <a:pt x="1984247" y="496823"/>
                </a:lnTo>
                <a:lnTo>
                  <a:pt x="1988819" y="496823"/>
                </a:lnTo>
                <a:lnTo>
                  <a:pt x="1013413" y="7619"/>
                </a:lnTo>
                <a:close/>
              </a:path>
              <a:path w="1991995" h="1001395">
                <a:moveTo>
                  <a:pt x="998219" y="7619"/>
                </a:moveTo>
                <a:lnTo>
                  <a:pt x="993647" y="7619"/>
                </a:lnTo>
                <a:lnTo>
                  <a:pt x="995933" y="8766"/>
                </a:lnTo>
                <a:lnTo>
                  <a:pt x="998219" y="7619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398000" y="4270156"/>
            <a:ext cx="824230" cy="71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600" b="1" spc="-15" dirty="0">
                <a:latin typeface="Calibri"/>
                <a:cs typeface="Calibri"/>
              </a:rPr>
              <a:t>I</a:t>
            </a:r>
            <a:r>
              <a:rPr sz="1600" b="1" spc="-10" dirty="0">
                <a:latin typeface="Calibri"/>
                <a:cs typeface="Calibri"/>
              </a:rPr>
              <a:t>s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c</a:t>
            </a:r>
            <a:r>
              <a:rPr sz="1600" b="1" spc="-10" dirty="0">
                <a:latin typeface="Calibri"/>
                <a:cs typeface="Calibri"/>
              </a:rPr>
              <a:t>ondition</a:t>
            </a:r>
            <a:r>
              <a:rPr sz="1600" b="1" spc="-5" dirty="0">
                <a:latin typeface="Calibri"/>
                <a:cs typeface="Calibri"/>
              </a:rPr>
              <a:t> tr</a:t>
            </a:r>
            <a:r>
              <a:rPr sz="1600" b="1" spc="-20" dirty="0">
                <a:latin typeface="Calibri"/>
                <a:cs typeface="Calibri"/>
              </a:rPr>
              <a:t>u</a:t>
            </a:r>
            <a:r>
              <a:rPr sz="1600" b="1" spc="-10" dirty="0">
                <a:latin typeface="Calibri"/>
                <a:cs typeface="Calibri"/>
              </a:rPr>
              <a:t>e?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396227" y="4293108"/>
            <a:ext cx="1763395" cy="622300"/>
          </a:xfrm>
          <a:custGeom>
            <a:avLst/>
            <a:gdLst/>
            <a:ahLst/>
            <a:cxnLst/>
            <a:rect l="l" t="t" r="r" b="b"/>
            <a:pathLst>
              <a:path w="1763395" h="622300">
                <a:moveTo>
                  <a:pt x="1757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17219"/>
                </a:lnTo>
                <a:lnTo>
                  <a:pt x="1523" y="620267"/>
                </a:lnTo>
                <a:lnTo>
                  <a:pt x="4571" y="621791"/>
                </a:lnTo>
                <a:lnTo>
                  <a:pt x="1757171" y="621791"/>
                </a:lnTo>
                <a:lnTo>
                  <a:pt x="1761743" y="620267"/>
                </a:lnTo>
                <a:lnTo>
                  <a:pt x="1763267" y="617219"/>
                </a:lnTo>
                <a:lnTo>
                  <a:pt x="4572" y="617219"/>
                </a:lnTo>
                <a:lnTo>
                  <a:pt x="4572" y="4571"/>
                </a:lnTo>
                <a:lnTo>
                  <a:pt x="1763267" y="4571"/>
                </a:lnTo>
                <a:lnTo>
                  <a:pt x="1761743" y="1523"/>
                </a:lnTo>
                <a:lnTo>
                  <a:pt x="1757171" y="0"/>
                </a:lnTo>
                <a:close/>
              </a:path>
              <a:path w="1763395" h="622300">
                <a:moveTo>
                  <a:pt x="1757172" y="4571"/>
                </a:moveTo>
                <a:lnTo>
                  <a:pt x="1757172" y="617219"/>
                </a:lnTo>
                <a:lnTo>
                  <a:pt x="1763267" y="617219"/>
                </a:lnTo>
                <a:lnTo>
                  <a:pt x="1763267" y="4571"/>
                </a:lnTo>
                <a:lnTo>
                  <a:pt x="1757172" y="4571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00800" y="4297679"/>
            <a:ext cx="1752599" cy="6126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96227" y="4293108"/>
            <a:ext cx="1763395" cy="622300"/>
          </a:xfrm>
          <a:custGeom>
            <a:avLst/>
            <a:gdLst/>
            <a:ahLst/>
            <a:cxnLst/>
            <a:rect l="l" t="t" r="r" b="b"/>
            <a:pathLst>
              <a:path w="1763395" h="622300">
                <a:moveTo>
                  <a:pt x="1757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17219"/>
                </a:lnTo>
                <a:lnTo>
                  <a:pt x="1523" y="620267"/>
                </a:lnTo>
                <a:lnTo>
                  <a:pt x="4571" y="621791"/>
                </a:lnTo>
                <a:lnTo>
                  <a:pt x="1757171" y="621791"/>
                </a:lnTo>
                <a:lnTo>
                  <a:pt x="1761743" y="620267"/>
                </a:lnTo>
                <a:lnTo>
                  <a:pt x="1763267" y="617219"/>
                </a:lnTo>
                <a:lnTo>
                  <a:pt x="10667" y="617219"/>
                </a:lnTo>
                <a:lnTo>
                  <a:pt x="4571" y="612647"/>
                </a:lnTo>
                <a:lnTo>
                  <a:pt x="10667" y="612647"/>
                </a:lnTo>
                <a:lnTo>
                  <a:pt x="10667" y="9143"/>
                </a:lnTo>
                <a:lnTo>
                  <a:pt x="4571" y="9143"/>
                </a:lnTo>
                <a:lnTo>
                  <a:pt x="10667" y="4571"/>
                </a:lnTo>
                <a:lnTo>
                  <a:pt x="1763267" y="4571"/>
                </a:lnTo>
                <a:lnTo>
                  <a:pt x="1761743" y="1523"/>
                </a:lnTo>
                <a:lnTo>
                  <a:pt x="1757171" y="0"/>
                </a:lnTo>
                <a:close/>
              </a:path>
              <a:path w="1763395" h="622300">
                <a:moveTo>
                  <a:pt x="10667" y="612647"/>
                </a:moveTo>
                <a:lnTo>
                  <a:pt x="4571" y="612647"/>
                </a:lnTo>
                <a:lnTo>
                  <a:pt x="10667" y="617219"/>
                </a:lnTo>
                <a:lnTo>
                  <a:pt x="10667" y="612647"/>
                </a:lnTo>
                <a:close/>
              </a:path>
              <a:path w="1763395" h="622300">
                <a:moveTo>
                  <a:pt x="1752599" y="612647"/>
                </a:moveTo>
                <a:lnTo>
                  <a:pt x="10667" y="612647"/>
                </a:lnTo>
                <a:lnTo>
                  <a:pt x="10667" y="617219"/>
                </a:lnTo>
                <a:lnTo>
                  <a:pt x="1752599" y="617219"/>
                </a:lnTo>
                <a:lnTo>
                  <a:pt x="1752599" y="612647"/>
                </a:lnTo>
                <a:close/>
              </a:path>
              <a:path w="1763395" h="622300">
                <a:moveTo>
                  <a:pt x="1752599" y="4571"/>
                </a:moveTo>
                <a:lnTo>
                  <a:pt x="1752599" y="617219"/>
                </a:lnTo>
                <a:lnTo>
                  <a:pt x="1757171" y="612647"/>
                </a:lnTo>
                <a:lnTo>
                  <a:pt x="1763267" y="612647"/>
                </a:lnTo>
                <a:lnTo>
                  <a:pt x="1763267" y="9143"/>
                </a:lnTo>
                <a:lnTo>
                  <a:pt x="1757171" y="9143"/>
                </a:lnTo>
                <a:lnTo>
                  <a:pt x="1752599" y="4571"/>
                </a:lnTo>
                <a:close/>
              </a:path>
              <a:path w="1763395" h="622300">
                <a:moveTo>
                  <a:pt x="1763267" y="612647"/>
                </a:moveTo>
                <a:lnTo>
                  <a:pt x="1757171" y="612647"/>
                </a:lnTo>
                <a:lnTo>
                  <a:pt x="1752599" y="617219"/>
                </a:lnTo>
                <a:lnTo>
                  <a:pt x="1763267" y="617219"/>
                </a:lnTo>
                <a:lnTo>
                  <a:pt x="1763267" y="612647"/>
                </a:lnTo>
                <a:close/>
              </a:path>
              <a:path w="1763395" h="622300">
                <a:moveTo>
                  <a:pt x="10667" y="4571"/>
                </a:moveTo>
                <a:lnTo>
                  <a:pt x="4571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1763395" h="622300">
                <a:moveTo>
                  <a:pt x="1752599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1752599" y="9143"/>
                </a:lnTo>
                <a:lnTo>
                  <a:pt x="1752599" y="4571"/>
                </a:lnTo>
                <a:close/>
              </a:path>
              <a:path w="1763395" h="622300">
                <a:moveTo>
                  <a:pt x="1763267" y="4571"/>
                </a:moveTo>
                <a:lnTo>
                  <a:pt x="1752599" y="4571"/>
                </a:lnTo>
                <a:lnTo>
                  <a:pt x="1757171" y="9143"/>
                </a:lnTo>
                <a:lnTo>
                  <a:pt x="1763267" y="9143"/>
                </a:lnTo>
                <a:lnTo>
                  <a:pt x="1763267" y="4571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496232" y="4358814"/>
            <a:ext cx="156210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985" marR="5080" indent="-24892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50" dirty="0">
                <a:latin typeface="Calibri"/>
                <a:cs typeface="Calibri"/>
              </a:rPr>
              <a:t>x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c</a:t>
            </a:r>
            <a:r>
              <a:rPr sz="1800" b="1" spc="5" dirty="0">
                <a:latin typeface="Calibri"/>
                <a:cs typeface="Calibri"/>
              </a:rPr>
              <a:t>u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</a:t>
            </a:r>
            <a:r>
              <a:rPr sz="1800" b="1" spc="5" dirty="0">
                <a:latin typeface="Calibri"/>
                <a:cs typeface="Calibri"/>
              </a:rPr>
              <a:t>l</a:t>
            </a:r>
            <a:r>
              <a:rPr sz="1800" b="1" dirty="0">
                <a:latin typeface="Calibri"/>
                <a:cs typeface="Calibri"/>
              </a:rPr>
              <a:t>o</a:t>
            </a:r>
            <a:r>
              <a:rPr sz="1800" b="1" spc="5" dirty="0">
                <a:latin typeface="Calibri"/>
                <a:cs typeface="Calibri"/>
              </a:rPr>
              <a:t>c</a:t>
            </a:r>
            <a:r>
              <a:rPr sz="1800" b="1" dirty="0">
                <a:latin typeface="Calibri"/>
                <a:cs typeface="Calibri"/>
              </a:rPr>
              <a:t>k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 </a:t>
            </a:r>
            <a:r>
              <a:rPr sz="1800" b="1" spc="-10" dirty="0">
                <a:latin typeface="Calibri"/>
                <a:cs typeface="Calibri"/>
              </a:rPr>
              <a:t>c</a:t>
            </a:r>
            <a:r>
              <a:rPr sz="1800" b="1" dirty="0">
                <a:latin typeface="Calibri"/>
                <a:cs typeface="Calibri"/>
              </a:rPr>
              <a:t>omma</a:t>
            </a:r>
            <a:r>
              <a:rPr sz="1800" b="1" spc="5" dirty="0">
                <a:latin typeface="Calibri"/>
                <a:cs typeface="Calibri"/>
              </a:rPr>
              <a:t>n</a:t>
            </a:r>
            <a:r>
              <a:rPr sz="1800" b="1" dirty="0">
                <a:latin typeface="Calibri"/>
                <a:cs typeface="Calibri"/>
              </a:rPr>
              <a:t>ds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800600" y="4555235"/>
            <a:ext cx="1602105" cy="97790"/>
          </a:xfrm>
          <a:custGeom>
            <a:avLst/>
            <a:gdLst/>
            <a:ahLst/>
            <a:cxnLst/>
            <a:rect l="l" t="t" r="r" b="b"/>
            <a:pathLst>
              <a:path w="1602104" h="97789">
                <a:moveTo>
                  <a:pt x="1593865" y="44195"/>
                </a:moveTo>
                <a:lnTo>
                  <a:pt x="1591055" y="44195"/>
                </a:lnTo>
                <a:lnTo>
                  <a:pt x="1591055" y="53339"/>
                </a:lnTo>
                <a:lnTo>
                  <a:pt x="1574184" y="53404"/>
                </a:lnTo>
                <a:lnTo>
                  <a:pt x="1513331" y="89915"/>
                </a:lnTo>
                <a:lnTo>
                  <a:pt x="1510283" y="91439"/>
                </a:lnTo>
                <a:lnTo>
                  <a:pt x="1511807" y="96011"/>
                </a:lnTo>
                <a:lnTo>
                  <a:pt x="1514855" y="97535"/>
                </a:lnTo>
                <a:lnTo>
                  <a:pt x="1517903" y="97535"/>
                </a:lnTo>
                <a:lnTo>
                  <a:pt x="1601723" y="48767"/>
                </a:lnTo>
                <a:lnTo>
                  <a:pt x="1593865" y="44195"/>
                </a:lnTo>
                <a:close/>
              </a:path>
              <a:path w="1602104" h="97789">
                <a:moveTo>
                  <a:pt x="1573851" y="44245"/>
                </a:moveTo>
                <a:lnTo>
                  <a:pt x="0" y="48767"/>
                </a:lnTo>
                <a:lnTo>
                  <a:pt x="1523" y="59435"/>
                </a:lnTo>
                <a:lnTo>
                  <a:pt x="1574184" y="53404"/>
                </a:lnTo>
                <a:lnTo>
                  <a:pt x="1581782" y="48845"/>
                </a:lnTo>
                <a:lnTo>
                  <a:pt x="1573851" y="44245"/>
                </a:lnTo>
                <a:close/>
              </a:path>
              <a:path w="1602104" h="97789">
                <a:moveTo>
                  <a:pt x="1581782" y="48845"/>
                </a:moveTo>
                <a:lnTo>
                  <a:pt x="1574184" y="53404"/>
                </a:lnTo>
                <a:lnTo>
                  <a:pt x="1589531" y="53339"/>
                </a:lnTo>
                <a:lnTo>
                  <a:pt x="1581782" y="48845"/>
                </a:lnTo>
                <a:close/>
              </a:path>
              <a:path w="1602104" h="97789">
                <a:moveTo>
                  <a:pt x="1589531" y="44200"/>
                </a:moveTo>
                <a:lnTo>
                  <a:pt x="1581782" y="48845"/>
                </a:lnTo>
                <a:lnTo>
                  <a:pt x="1589531" y="53339"/>
                </a:lnTo>
                <a:lnTo>
                  <a:pt x="1589531" y="44200"/>
                </a:lnTo>
                <a:close/>
              </a:path>
              <a:path w="1602104" h="97789">
                <a:moveTo>
                  <a:pt x="1591055" y="44195"/>
                </a:moveTo>
                <a:lnTo>
                  <a:pt x="1589531" y="44200"/>
                </a:lnTo>
                <a:lnTo>
                  <a:pt x="1589531" y="53339"/>
                </a:lnTo>
                <a:lnTo>
                  <a:pt x="1591055" y="53339"/>
                </a:lnTo>
                <a:lnTo>
                  <a:pt x="1591055" y="44195"/>
                </a:lnTo>
                <a:close/>
              </a:path>
              <a:path w="1602104" h="97789">
                <a:moveTo>
                  <a:pt x="1589524" y="44200"/>
                </a:moveTo>
                <a:lnTo>
                  <a:pt x="1573851" y="44245"/>
                </a:lnTo>
                <a:lnTo>
                  <a:pt x="1581782" y="48845"/>
                </a:lnTo>
                <a:lnTo>
                  <a:pt x="1589524" y="44200"/>
                </a:lnTo>
                <a:close/>
              </a:path>
              <a:path w="1602104" h="97789">
                <a:moveTo>
                  <a:pt x="1517903" y="0"/>
                </a:moveTo>
                <a:lnTo>
                  <a:pt x="1513331" y="0"/>
                </a:lnTo>
                <a:lnTo>
                  <a:pt x="1510283" y="1523"/>
                </a:lnTo>
                <a:lnTo>
                  <a:pt x="1510283" y="6095"/>
                </a:lnTo>
                <a:lnTo>
                  <a:pt x="1513331" y="9143"/>
                </a:lnTo>
                <a:lnTo>
                  <a:pt x="1573851" y="44245"/>
                </a:lnTo>
                <a:lnTo>
                  <a:pt x="1589524" y="44200"/>
                </a:lnTo>
                <a:lnTo>
                  <a:pt x="1593865" y="44195"/>
                </a:lnTo>
                <a:lnTo>
                  <a:pt x="1517903" y="0"/>
                </a:lnTo>
                <a:close/>
              </a:path>
              <a:path w="1602104" h="97789">
                <a:moveTo>
                  <a:pt x="1591055" y="44195"/>
                </a:moveTo>
                <a:lnTo>
                  <a:pt x="1589531" y="44195"/>
                </a:lnTo>
                <a:lnTo>
                  <a:pt x="1591055" y="44195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261957" y="4396564"/>
            <a:ext cx="35433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80" dirty="0">
                <a:latin typeface="Arial"/>
                <a:cs typeface="Arial"/>
              </a:rPr>
              <a:t>Y</a:t>
            </a:r>
            <a:r>
              <a:rPr sz="1600" spc="-10" dirty="0">
                <a:latin typeface="Arial"/>
                <a:cs typeface="Arial"/>
              </a:rPr>
              <a:t>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367585" y="5250100"/>
            <a:ext cx="28448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761232" y="3886200"/>
            <a:ext cx="97790" cy="227329"/>
          </a:xfrm>
          <a:custGeom>
            <a:avLst/>
            <a:gdLst/>
            <a:ahLst/>
            <a:cxnLst/>
            <a:rect l="l" t="t" r="r" b="b"/>
            <a:pathLst>
              <a:path w="97789" h="227329">
                <a:moveTo>
                  <a:pt x="6095" y="135636"/>
                </a:moveTo>
                <a:lnTo>
                  <a:pt x="1523" y="137160"/>
                </a:lnTo>
                <a:lnTo>
                  <a:pt x="0" y="140208"/>
                </a:lnTo>
                <a:lnTo>
                  <a:pt x="0" y="143256"/>
                </a:lnTo>
                <a:lnTo>
                  <a:pt x="48767" y="227076"/>
                </a:lnTo>
                <a:lnTo>
                  <a:pt x="54974" y="216408"/>
                </a:lnTo>
                <a:lnTo>
                  <a:pt x="44195" y="216408"/>
                </a:lnTo>
                <a:lnTo>
                  <a:pt x="44101" y="198955"/>
                </a:lnTo>
                <a:lnTo>
                  <a:pt x="9143" y="138684"/>
                </a:lnTo>
                <a:lnTo>
                  <a:pt x="6095" y="135636"/>
                </a:lnTo>
                <a:close/>
              </a:path>
              <a:path w="97789" h="227329">
                <a:moveTo>
                  <a:pt x="44101" y="198955"/>
                </a:moveTo>
                <a:lnTo>
                  <a:pt x="44195" y="216408"/>
                </a:lnTo>
                <a:lnTo>
                  <a:pt x="54863" y="216408"/>
                </a:lnTo>
                <a:lnTo>
                  <a:pt x="54855" y="214884"/>
                </a:lnTo>
                <a:lnTo>
                  <a:pt x="45719" y="214884"/>
                </a:lnTo>
                <a:lnTo>
                  <a:pt x="49529" y="208315"/>
                </a:lnTo>
                <a:lnTo>
                  <a:pt x="44101" y="198955"/>
                </a:lnTo>
                <a:close/>
              </a:path>
              <a:path w="97789" h="227329">
                <a:moveTo>
                  <a:pt x="96011" y="135636"/>
                </a:moveTo>
                <a:lnTo>
                  <a:pt x="92963" y="135636"/>
                </a:lnTo>
                <a:lnTo>
                  <a:pt x="89915" y="138684"/>
                </a:lnTo>
                <a:lnTo>
                  <a:pt x="54771" y="199278"/>
                </a:lnTo>
                <a:lnTo>
                  <a:pt x="54863" y="216408"/>
                </a:lnTo>
                <a:lnTo>
                  <a:pt x="97535" y="143256"/>
                </a:lnTo>
                <a:lnTo>
                  <a:pt x="97535" y="138684"/>
                </a:lnTo>
                <a:lnTo>
                  <a:pt x="96011" y="135636"/>
                </a:lnTo>
                <a:close/>
              </a:path>
              <a:path w="97789" h="227329">
                <a:moveTo>
                  <a:pt x="49529" y="208315"/>
                </a:moveTo>
                <a:lnTo>
                  <a:pt x="45719" y="214884"/>
                </a:lnTo>
                <a:lnTo>
                  <a:pt x="53339" y="214884"/>
                </a:lnTo>
                <a:lnTo>
                  <a:pt x="49529" y="208315"/>
                </a:lnTo>
                <a:close/>
              </a:path>
              <a:path w="97789" h="227329">
                <a:moveTo>
                  <a:pt x="54771" y="199278"/>
                </a:moveTo>
                <a:lnTo>
                  <a:pt x="49529" y="208315"/>
                </a:lnTo>
                <a:lnTo>
                  <a:pt x="53339" y="214884"/>
                </a:lnTo>
                <a:lnTo>
                  <a:pt x="54855" y="214884"/>
                </a:lnTo>
                <a:lnTo>
                  <a:pt x="54771" y="199278"/>
                </a:lnTo>
                <a:close/>
              </a:path>
              <a:path w="97789" h="227329">
                <a:moveTo>
                  <a:pt x="53694" y="0"/>
                </a:moveTo>
                <a:lnTo>
                  <a:pt x="43024" y="0"/>
                </a:lnTo>
                <a:lnTo>
                  <a:pt x="44101" y="198955"/>
                </a:lnTo>
                <a:lnTo>
                  <a:pt x="49529" y="208315"/>
                </a:lnTo>
                <a:lnTo>
                  <a:pt x="54771" y="199278"/>
                </a:lnTo>
                <a:lnTo>
                  <a:pt x="53694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61232" y="5105400"/>
            <a:ext cx="99060" cy="611505"/>
          </a:xfrm>
          <a:custGeom>
            <a:avLst/>
            <a:gdLst/>
            <a:ahLst/>
            <a:cxnLst/>
            <a:rect l="l" t="t" r="r" b="b"/>
            <a:pathLst>
              <a:path w="99060" h="611504">
                <a:moveTo>
                  <a:pt x="6095" y="519683"/>
                </a:moveTo>
                <a:lnTo>
                  <a:pt x="0" y="522731"/>
                </a:lnTo>
                <a:lnTo>
                  <a:pt x="1523" y="527303"/>
                </a:lnTo>
                <a:lnTo>
                  <a:pt x="48767" y="611123"/>
                </a:lnTo>
                <a:lnTo>
                  <a:pt x="54974" y="600455"/>
                </a:lnTo>
                <a:lnTo>
                  <a:pt x="44195" y="600455"/>
                </a:lnTo>
                <a:lnTo>
                  <a:pt x="44195" y="583166"/>
                </a:lnTo>
                <a:lnTo>
                  <a:pt x="9143" y="522731"/>
                </a:lnTo>
                <a:lnTo>
                  <a:pt x="6095" y="519683"/>
                </a:lnTo>
                <a:close/>
              </a:path>
              <a:path w="99060" h="611504">
                <a:moveTo>
                  <a:pt x="44195" y="583166"/>
                </a:moveTo>
                <a:lnTo>
                  <a:pt x="44195" y="600455"/>
                </a:lnTo>
                <a:lnTo>
                  <a:pt x="54863" y="600455"/>
                </a:lnTo>
                <a:lnTo>
                  <a:pt x="54863" y="598931"/>
                </a:lnTo>
                <a:lnTo>
                  <a:pt x="45719" y="598931"/>
                </a:lnTo>
                <a:lnTo>
                  <a:pt x="49529" y="592363"/>
                </a:lnTo>
                <a:lnTo>
                  <a:pt x="44195" y="583166"/>
                </a:lnTo>
                <a:close/>
              </a:path>
              <a:path w="99060" h="611504">
                <a:moveTo>
                  <a:pt x="92963" y="519683"/>
                </a:moveTo>
                <a:lnTo>
                  <a:pt x="89915" y="522731"/>
                </a:lnTo>
                <a:lnTo>
                  <a:pt x="54863" y="583166"/>
                </a:lnTo>
                <a:lnTo>
                  <a:pt x="54863" y="600455"/>
                </a:lnTo>
                <a:lnTo>
                  <a:pt x="97535" y="527303"/>
                </a:lnTo>
                <a:lnTo>
                  <a:pt x="99059" y="522731"/>
                </a:lnTo>
                <a:lnTo>
                  <a:pt x="92963" y="519683"/>
                </a:lnTo>
                <a:close/>
              </a:path>
              <a:path w="99060" h="611504">
                <a:moveTo>
                  <a:pt x="49529" y="592363"/>
                </a:moveTo>
                <a:lnTo>
                  <a:pt x="45719" y="598931"/>
                </a:lnTo>
                <a:lnTo>
                  <a:pt x="53339" y="598931"/>
                </a:lnTo>
                <a:lnTo>
                  <a:pt x="49529" y="592363"/>
                </a:lnTo>
                <a:close/>
              </a:path>
              <a:path w="99060" h="611504">
                <a:moveTo>
                  <a:pt x="54863" y="583166"/>
                </a:moveTo>
                <a:lnTo>
                  <a:pt x="49529" y="592363"/>
                </a:lnTo>
                <a:lnTo>
                  <a:pt x="53339" y="598931"/>
                </a:lnTo>
                <a:lnTo>
                  <a:pt x="54863" y="598931"/>
                </a:lnTo>
                <a:lnTo>
                  <a:pt x="54863" y="583166"/>
                </a:lnTo>
                <a:close/>
              </a:path>
              <a:path w="99060" h="611504">
                <a:moveTo>
                  <a:pt x="54863" y="0"/>
                </a:moveTo>
                <a:lnTo>
                  <a:pt x="44195" y="0"/>
                </a:lnTo>
                <a:lnTo>
                  <a:pt x="44195" y="583166"/>
                </a:lnTo>
                <a:lnTo>
                  <a:pt x="49529" y="592363"/>
                </a:lnTo>
                <a:lnTo>
                  <a:pt x="54863" y="583166"/>
                </a:lnTo>
                <a:lnTo>
                  <a:pt x="54863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77861" y="3886200"/>
            <a:ext cx="0" cy="411480"/>
          </a:xfrm>
          <a:custGeom>
            <a:avLst/>
            <a:gdLst/>
            <a:ahLst/>
            <a:cxnLst/>
            <a:rect l="l" t="t" r="r" b="b"/>
            <a:pathLst>
              <a:path h="411479">
                <a:moveTo>
                  <a:pt x="0" y="0"/>
                </a:moveTo>
                <a:lnTo>
                  <a:pt x="0" y="411480"/>
                </a:lnTo>
              </a:path>
            </a:pathLst>
          </a:custGeom>
          <a:ln w="11937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899577" y="5859592"/>
            <a:ext cx="198437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latin typeface="Arial"/>
                <a:cs typeface="Arial"/>
              </a:rPr>
              <a:t>P</a:t>
            </a:r>
            <a:r>
              <a:rPr sz="1600" b="1" spc="-5" dirty="0">
                <a:latin typeface="Arial"/>
                <a:cs typeface="Arial"/>
              </a:rPr>
              <a:t>r</a:t>
            </a:r>
            <a:r>
              <a:rPr sz="1600" b="1" spc="-10" dirty="0">
                <a:latin typeface="Arial"/>
                <a:cs typeface="Arial"/>
              </a:rPr>
              <a:t>o</a:t>
            </a:r>
            <a:r>
              <a:rPr sz="1600" b="1" spc="-20" dirty="0">
                <a:latin typeface="Arial"/>
                <a:cs typeface="Arial"/>
              </a:rPr>
              <a:t>g</a:t>
            </a:r>
            <a:r>
              <a:rPr sz="1600" b="1" spc="-10" dirty="0">
                <a:latin typeface="Arial"/>
                <a:cs typeface="Arial"/>
              </a:rPr>
              <a:t>ram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con</a:t>
            </a:r>
            <a:r>
              <a:rPr sz="1600" b="1" spc="-20" dirty="0">
                <a:latin typeface="Arial"/>
                <a:cs typeface="Arial"/>
              </a:rPr>
              <a:t>t</a:t>
            </a:r>
            <a:r>
              <a:rPr sz="1600" b="1" spc="-10" dirty="0">
                <a:latin typeface="Arial"/>
                <a:cs typeface="Arial"/>
              </a:rPr>
              <a:t>inues..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762000" y="843874"/>
            <a:ext cx="905256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1450" algn="l">
              <a:lnSpc>
                <a:spcPct val="100000"/>
              </a:lnSpc>
            </a:pPr>
            <a:r>
              <a:rPr sz="3200" dirty="0">
                <a:latin typeface="Verdana"/>
                <a:cs typeface="Verdana"/>
              </a:rPr>
              <a:t>For</a:t>
            </a:r>
            <a:r>
              <a:rPr sz="3200" spc="-2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State</a:t>
            </a:r>
            <a:r>
              <a:rPr sz="3200" spc="-10" dirty="0">
                <a:latin typeface="Verdana"/>
                <a:cs typeface="Verdana"/>
              </a:rPr>
              <a:t>m</a:t>
            </a:r>
            <a:r>
              <a:rPr sz="3200" dirty="0">
                <a:latin typeface="Verdana"/>
                <a:cs typeface="Verdana"/>
              </a:rPr>
              <a:t>ent</a:t>
            </a:r>
            <a:r>
              <a:rPr sz="3200" spc="-1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Example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6100" y="2207272"/>
            <a:ext cx="5808980" cy="165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70C0"/>
                </a:solidFill>
                <a:latin typeface="Arial"/>
                <a:cs typeface="Arial"/>
              </a:rPr>
              <a:t>class</a:t>
            </a:r>
            <a:r>
              <a:rPr sz="2000" b="1" spc="-4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70C0"/>
                </a:solidFill>
                <a:latin typeface="Arial"/>
                <a:cs typeface="Arial"/>
              </a:rPr>
              <a:t>Exa</a:t>
            </a:r>
            <a:r>
              <a:rPr sz="2000" b="1" spc="-10" dirty="0">
                <a:solidFill>
                  <a:srgbClr val="0070C0"/>
                </a:solidFill>
                <a:latin typeface="Arial"/>
                <a:cs typeface="Arial"/>
              </a:rPr>
              <a:t>m</a:t>
            </a:r>
            <a:r>
              <a:rPr sz="2000" b="1" dirty="0">
                <a:solidFill>
                  <a:srgbClr val="0070C0"/>
                </a:solidFill>
                <a:latin typeface="Arial"/>
                <a:cs typeface="Arial"/>
              </a:rPr>
              <a:t>ple{</a:t>
            </a:r>
            <a:endParaRPr sz="2000">
              <a:latin typeface="Arial"/>
              <a:cs typeface="Arial"/>
            </a:endParaRPr>
          </a:p>
          <a:p>
            <a:pPr marL="1449705" marR="5080" indent="-168275">
              <a:lnSpc>
                <a:spcPts val="3600"/>
              </a:lnSpc>
              <a:spcBef>
                <a:spcPts val="320"/>
              </a:spcBef>
              <a:tabLst>
                <a:tab pos="2319655" algn="l"/>
              </a:tabLst>
            </a:pPr>
            <a:r>
              <a:rPr sz="2000" b="1" dirty="0">
                <a:solidFill>
                  <a:srgbClr val="0070C0"/>
                </a:solidFill>
                <a:latin typeface="Arial"/>
                <a:cs typeface="Arial"/>
              </a:rPr>
              <a:t>pub</a:t>
            </a:r>
            <a:r>
              <a:rPr sz="2000" b="1" spc="-10" dirty="0">
                <a:solidFill>
                  <a:srgbClr val="0070C0"/>
                </a:solidFill>
                <a:latin typeface="Arial"/>
                <a:cs typeface="Arial"/>
              </a:rPr>
              <a:t>l</a:t>
            </a:r>
            <a:r>
              <a:rPr sz="2000" b="1" dirty="0">
                <a:solidFill>
                  <a:srgbClr val="0070C0"/>
                </a:solidFill>
                <a:latin typeface="Arial"/>
                <a:cs typeface="Arial"/>
              </a:rPr>
              <a:t>ic</a:t>
            </a:r>
            <a:r>
              <a:rPr sz="2000" b="1" spc="-2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70C0"/>
                </a:solidFill>
                <a:latin typeface="Arial"/>
                <a:cs typeface="Arial"/>
              </a:rPr>
              <a:t>s</a:t>
            </a:r>
            <a:r>
              <a:rPr sz="2000" b="1" spc="5" dirty="0">
                <a:solidFill>
                  <a:srgbClr val="0070C0"/>
                </a:solidFill>
                <a:latin typeface="Arial"/>
                <a:cs typeface="Arial"/>
              </a:rPr>
              <a:t>t</a:t>
            </a:r>
            <a:r>
              <a:rPr sz="2000" b="1" dirty="0">
                <a:solidFill>
                  <a:srgbClr val="0070C0"/>
                </a:solidFill>
                <a:latin typeface="Arial"/>
                <a:cs typeface="Arial"/>
              </a:rPr>
              <a:t>a</a:t>
            </a:r>
            <a:r>
              <a:rPr sz="2000" b="1" spc="5" dirty="0">
                <a:solidFill>
                  <a:srgbClr val="0070C0"/>
                </a:solidFill>
                <a:latin typeface="Arial"/>
                <a:cs typeface="Arial"/>
              </a:rPr>
              <a:t>t</a:t>
            </a:r>
            <a:r>
              <a:rPr sz="2000" b="1" dirty="0">
                <a:solidFill>
                  <a:srgbClr val="0070C0"/>
                </a:solidFill>
                <a:latin typeface="Arial"/>
                <a:cs typeface="Arial"/>
              </a:rPr>
              <a:t>ic</a:t>
            </a:r>
            <a:r>
              <a:rPr sz="2000" b="1" spc="-4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0070C0"/>
                </a:solidFill>
                <a:latin typeface="Arial"/>
                <a:cs typeface="Arial"/>
              </a:rPr>
              <a:t>v</a:t>
            </a:r>
            <a:r>
              <a:rPr sz="2000" b="1" dirty="0">
                <a:solidFill>
                  <a:srgbClr val="0070C0"/>
                </a:solidFill>
                <a:latin typeface="Arial"/>
                <a:cs typeface="Arial"/>
              </a:rPr>
              <a:t>oid</a:t>
            </a:r>
            <a:r>
              <a:rPr sz="2000" b="1" spc="1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70C0"/>
                </a:solidFill>
                <a:latin typeface="Arial"/>
                <a:cs typeface="Arial"/>
              </a:rPr>
              <a:t>ma</a:t>
            </a:r>
            <a:r>
              <a:rPr sz="2000" b="1" spc="-10" dirty="0">
                <a:solidFill>
                  <a:srgbClr val="0070C0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0070C0"/>
                </a:solidFill>
                <a:latin typeface="Arial"/>
                <a:cs typeface="Arial"/>
              </a:rPr>
              <a:t>n(String</a:t>
            </a:r>
            <a:r>
              <a:rPr sz="2000" b="1" spc="-3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70C0"/>
                </a:solidFill>
                <a:latin typeface="Arial"/>
                <a:cs typeface="Arial"/>
              </a:rPr>
              <a:t>[</a:t>
            </a:r>
            <a:r>
              <a:rPr sz="2000" b="1" spc="5" dirty="0">
                <a:solidFill>
                  <a:srgbClr val="0070C0"/>
                </a:solidFill>
                <a:latin typeface="Arial"/>
                <a:cs typeface="Arial"/>
              </a:rPr>
              <a:t>]</a:t>
            </a:r>
            <a:r>
              <a:rPr sz="2000" b="1" dirty="0">
                <a:solidFill>
                  <a:srgbClr val="0070C0"/>
                </a:solidFill>
                <a:latin typeface="Arial"/>
                <a:cs typeface="Arial"/>
              </a:rPr>
              <a:t>args</a:t>
            </a:r>
            <a:r>
              <a:rPr sz="2000" b="1" spc="5" dirty="0">
                <a:solidFill>
                  <a:srgbClr val="0070C0"/>
                </a:solidFill>
                <a:latin typeface="Arial"/>
                <a:cs typeface="Arial"/>
              </a:rPr>
              <a:t>)</a:t>
            </a:r>
            <a:r>
              <a:rPr sz="2000" b="1" dirty="0">
                <a:solidFill>
                  <a:srgbClr val="0070C0"/>
                </a:solidFill>
                <a:latin typeface="Arial"/>
                <a:cs typeface="Arial"/>
              </a:rPr>
              <a:t>{ for</a:t>
            </a:r>
            <a:r>
              <a:rPr sz="2000" b="1" spc="5" dirty="0">
                <a:solidFill>
                  <a:srgbClr val="0070C0"/>
                </a:solidFill>
                <a:latin typeface="Arial"/>
                <a:cs typeface="Arial"/>
              </a:rPr>
              <a:t>(</a:t>
            </a:r>
            <a:r>
              <a:rPr sz="2000" b="1" dirty="0">
                <a:solidFill>
                  <a:srgbClr val="EA3800"/>
                </a:solidFill>
                <a:latin typeface="Arial"/>
                <a:cs typeface="Arial"/>
              </a:rPr>
              <a:t>int	</a:t>
            </a:r>
            <a:r>
              <a:rPr sz="2000" b="1" spc="-10" dirty="0">
                <a:solidFill>
                  <a:srgbClr val="EA3800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EA3800"/>
                </a:solidFill>
                <a:latin typeface="Arial"/>
                <a:cs typeface="Arial"/>
              </a:rPr>
              <a:t>=</a:t>
            </a:r>
            <a:r>
              <a:rPr sz="2000" b="1" spc="5" dirty="0">
                <a:solidFill>
                  <a:srgbClr val="EA3800"/>
                </a:solidFill>
                <a:latin typeface="Arial"/>
                <a:cs typeface="Arial"/>
              </a:rPr>
              <a:t>1</a:t>
            </a:r>
            <a:r>
              <a:rPr sz="2000" b="1" dirty="0">
                <a:solidFill>
                  <a:srgbClr val="EA3800"/>
                </a:solidFill>
                <a:latin typeface="Arial"/>
                <a:cs typeface="Arial"/>
              </a:rPr>
              <a:t>;</a:t>
            </a:r>
            <a:r>
              <a:rPr sz="2000" b="1" spc="-35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10</a:t>
            </a:r>
            <a:r>
              <a:rPr sz="2000" b="1" dirty="0">
                <a:latin typeface="Arial"/>
                <a:cs typeface="Arial"/>
              </a:rPr>
              <a:t>;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7030A0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7030A0"/>
                </a:solidFill>
                <a:latin typeface="Arial"/>
                <a:cs typeface="Arial"/>
              </a:rPr>
              <a:t>+</a:t>
            </a:r>
            <a:r>
              <a:rPr sz="2000" b="1" spc="10" dirty="0">
                <a:solidFill>
                  <a:srgbClr val="7030A0"/>
                </a:solidFill>
                <a:latin typeface="Arial"/>
                <a:cs typeface="Arial"/>
              </a:rPr>
              <a:t>+</a:t>
            </a:r>
            <a:r>
              <a:rPr sz="2000" b="1" dirty="0">
                <a:latin typeface="Arial"/>
                <a:cs typeface="Arial"/>
              </a:rPr>
              <a:t>)</a:t>
            </a:r>
            <a:r>
              <a:rPr sz="2000" b="1" dirty="0">
                <a:solidFill>
                  <a:srgbClr val="0070C0"/>
                </a:solidFill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1624965">
              <a:lnSpc>
                <a:spcPct val="100000"/>
              </a:lnSpc>
              <a:spcBef>
                <a:spcPts val="880"/>
              </a:spcBef>
            </a:pPr>
            <a:r>
              <a:rPr sz="2000" b="1" dirty="0">
                <a:solidFill>
                  <a:srgbClr val="00B050"/>
                </a:solidFill>
                <a:latin typeface="Arial"/>
                <a:cs typeface="Arial"/>
              </a:rPr>
              <a:t>S</a:t>
            </a:r>
            <a:r>
              <a:rPr sz="2000" b="1" spc="-40" dirty="0">
                <a:solidFill>
                  <a:srgbClr val="00B050"/>
                </a:solidFill>
                <a:latin typeface="Arial"/>
                <a:cs typeface="Arial"/>
              </a:rPr>
              <a:t>y</a:t>
            </a:r>
            <a:r>
              <a:rPr sz="2000" b="1" dirty="0">
                <a:solidFill>
                  <a:srgbClr val="00B050"/>
                </a:solidFill>
                <a:latin typeface="Arial"/>
                <a:cs typeface="Arial"/>
              </a:rPr>
              <a:t>s</a:t>
            </a:r>
            <a:r>
              <a:rPr sz="2000" b="1" spc="5" dirty="0">
                <a:solidFill>
                  <a:srgbClr val="00B050"/>
                </a:solidFill>
                <a:latin typeface="Arial"/>
                <a:cs typeface="Arial"/>
              </a:rPr>
              <a:t>t</a:t>
            </a:r>
            <a:r>
              <a:rPr sz="2000" b="1" dirty="0">
                <a:solidFill>
                  <a:srgbClr val="00B050"/>
                </a:solidFill>
                <a:latin typeface="Arial"/>
                <a:cs typeface="Arial"/>
              </a:rPr>
              <a:t>em</a:t>
            </a:r>
            <a:r>
              <a:rPr sz="2000" b="1" spc="-10" dirty="0">
                <a:solidFill>
                  <a:srgbClr val="00B050"/>
                </a:solidFill>
                <a:latin typeface="Arial"/>
                <a:cs typeface="Arial"/>
              </a:rPr>
              <a:t>.</a:t>
            </a:r>
            <a:r>
              <a:rPr sz="2000" b="1" dirty="0">
                <a:solidFill>
                  <a:srgbClr val="00B050"/>
                </a:solidFill>
                <a:latin typeface="Arial"/>
                <a:cs typeface="Arial"/>
              </a:rPr>
              <a:t>out.pr</a:t>
            </a:r>
            <a:r>
              <a:rPr sz="2000" b="1" spc="-10" dirty="0">
                <a:solidFill>
                  <a:srgbClr val="00B050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00B050"/>
                </a:solidFill>
                <a:latin typeface="Arial"/>
                <a:cs typeface="Arial"/>
              </a:rPr>
              <a:t>ntln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19370" y="3325367"/>
            <a:ext cx="2559050" cy="561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b="1" dirty="0">
                <a:solidFill>
                  <a:srgbClr val="00B050"/>
                </a:solidFill>
                <a:latin typeface="Arial"/>
                <a:cs typeface="Arial"/>
              </a:rPr>
              <a:t>(</a:t>
            </a:r>
            <a:r>
              <a:rPr sz="2000" b="1" spc="5" dirty="0">
                <a:solidFill>
                  <a:srgbClr val="00B050"/>
                </a:solidFill>
                <a:latin typeface="Arial"/>
                <a:cs typeface="Arial"/>
              </a:rPr>
              <a:t>“</a:t>
            </a:r>
            <a:r>
              <a:rPr sz="2000" b="1" dirty="0">
                <a:solidFill>
                  <a:srgbClr val="00B050"/>
                </a:solidFill>
                <a:latin typeface="Arial"/>
                <a:cs typeface="Arial"/>
              </a:rPr>
              <a:t>The</a:t>
            </a:r>
            <a:r>
              <a:rPr sz="2000" b="1" spc="-4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B050"/>
                </a:solidFill>
                <a:latin typeface="Arial"/>
                <a:cs typeface="Arial"/>
              </a:rPr>
              <a:t>Number</a:t>
            </a:r>
            <a:r>
              <a:rPr sz="2000" b="1" spc="-2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B050"/>
                </a:solidFill>
                <a:latin typeface="Arial"/>
                <a:cs typeface="Arial"/>
              </a:rPr>
              <a:t>is</a:t>
            </a:r>
            <a:r>
              <a:rPr sz="2000" b="1" spc="-2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rgbClr val="00B050"/>
                </a:solidFill>
                <a:latin typeface="Arial"/>
                <a:cs typeface="Arial"/>
              </a:rPr>
              <a:t>“+</a:t>
            </a:r>
            <a:r>
              <a:rPr sz="2000" b="1" spc="-5" dirty="0">
                <a:solidFill>
                  <a:srgbClr val="00B050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00B050"/>
                </a:solidFill>
                <a:latin typeface="Arial"/>
                <a:cs typeface="Arial"/>
              </a:rPr>
              <a:t>);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42695" y="3413760"/>
            <a:ext cx="206375" cy="472440"/>
          </a:xfrm>
          <a:custGeom>
            <a:avLst/>
            <a:gdLst/>
            <a:ahLst/>
            <a:cxnLst/>
            <a:rect l="l" t="t" r="r" b="b"/>
            <a:pathLst>
              <a:path w="206375" h="472439">
                <a:moveTo>
                  <a:pt x="165096" y="0"/>
                </a:moveTo>
                <a:lnTo>
                  <a:pt x="160524" y="3047"/>
                </a:lnTo>
                <a:lnTo>
                  <a:pt x="0" y="472439"/>
                </a:lnTo>
                <a:lnTo>
                  <a:pt x="5076" y="472439"/>
                </a:lnTo>
                <a:lnTo>
                  <a:pt x="5076" y="469391"/>
                </a:lnTo>
                <a:lnTo>
                  <a:pt x="6600" y="464819"/>
                </a:lnTo>
                <a:lnTo>
                  <a:pt x="8124" y="461771"/>
                </a:lnTo>
                <a:lnTo>
                  <a:pt x="26412" y="406907"/>
                </a:lnTo>
                <a:lnTo>
                  <a:pt x="27936" y="403859"/>
                </a:lnTo>
                <a:lnTo>
                  <a:pt x="46224" y="348995"/>
                </a:lnTo>
                <a:lnTo>
                  <a:pt x="47748" y="345947"/>
                </a:lnTo>
                <a:lnTo>
                  <a:pt x="67560" y="286511"/>
                </a:lnTo>
                <a:lnTo>
                  <a:pt x="69084" y="283463"/>
                </a:lnTo>
                <a:lnTo>
                  <a:pt x="87372" y="228599"/>
                </a:lnTo>
                <a:lnTo>
                  <a:pt x="88896" y="225551"/>
                </a:lnTo>
                <a:lnTo>
                  <a:pt x="107184" y="170687"/>
                </a:lnTo>
                <a:lnTo>
                  <a:pt x="108708" y="167639"/>
                </a:lnTo>
                <a:lnTo>
                  <a:pt x="128520" y="108203"/>
                </a:lnTo>
                <a:lnTo>
                  <a:pt x="130044" y="105155"/>
                </a:lnTo>
                <a:lnTo>
                  <a:pt x="148332" y="50291"/>
                </a:lnTo>
                <a:lnTo>
                  <a:pt x="149856" y="47243"/>
                </a:lnTo>
                <a:lnTo>
                  <a:pt x="161197" y="13222"/>
                </a:lnTo>
                <a:lnTo>
                  <a:pt x="160524" y="4571"/>
                </a:lnTo>
                <a:lnTo>
                  <a:pt x="169668" y="4571"/>
                </a:lnTo>
                <a:lnTo>
                  <a:pt x="168144" y="1523"/>
                </a:lnTo>
                <a:lnTo>
                  <a:pt x="165096" y="0"/>
                </a:lnTo>
                <a:close/>
              </a:path>
              <a:path w="206375" h="472439">
                <a:moveTo>
                  <a:pt x="169668" y="4571"/>
                </a:moveTo>
                <a:lnTo>
                  <a:pt x="160524" y="4571"/>
                </a:lnTo>
                <a:lnTo>
                  <a:pt x="169668" y="6095"/>
                </a:lnTo>
                <a:lnTo>
                  <a:pt x="166546" y="15239"/>
                </a:lnTo>
                <a:lnTo>
                  <a:pt x="166620" y="35051"/>
                </a:lnTo>
                <a:lnTo>
                  <a:pt x="168144" y="35051"/>
                </a:lnTo>
                <a:lnTo>
                  <a:pt x="168144" y="54863"/>
                </a:lnTo>
                <a:lnTo>
                  <a:pt x="169668" y="54863"/>
                </a:lnTo>
                <a:lnTo>
                  <a:pt x="169668" y="74675"/>
                </a:lnTo>
                <a:lnTo>
                  <a:pt x="171192" y="74675"/>
                </a:lnTo>
                <a:lnTo>
                  <a:pt x="171192" y="94487"/>
                </a:lnTo>
                <a:lnTo>
                  <a:pt x="172716" y="94487"/>
                </a:lnTo>
                <a:lnTo>
                  <a:pt x="172716" y="114299"/>
                </a:lnTo>
                <a:lnTo>
                  <a:pt x="174240" y="114299"/>
                </a:lnTo>
                <a:lnTo>
                  <a:pt x="174240" y="134111"/>
                </a:lnTo>
                <a:lnTo>
                  <a:pt x="175764" y="134111"/>
                </a:lnTo>
                <a:lnTo>
                  <a:pt x="175764" y="152399"/>
                </a:lnTo>
                <a:lnTo>
                  <a:pt x="177288" y="152399"/>
                </a:lnTo>
                <a:lnTo>
                  <a:pt x="177288" y="172211"/>
                </a:lnTo>
                <a:lnTo>
                  <a:pt x="178812" y="172211"/>
                </a:lnTo>
                <a:lnTo>
                  <a:pt x="178812" y="192023"/>
                </a:lnTo>
                <a:lnTo>
                  <a:pt x="180336" y="192023"/>
                </a:lnTo>
                <a:lnTo>
                  <a:pt x="180336" y="211835"/>
                </a:lnTo>
                <a:lnTo>
                  <a:pt x="181860" y="211835"/>
                </a:lnTo>
                <a:lnTo>
                  <a:pt x="181860" y="231647"/>
                </a:lnTo>
                <a:lnTo>
                  <a:pt x="183384" y="231647"/>
                </a:lnTo>
                <a:lnTo>
                  <a:pt x="183384" y="251459"/>
                </a:lnTo>
                <a:lnTo>
                  <a:pt x="184908" y="251459"/>
                </a:lnTo>
                <a:lnTo>
                  <a:pt x="184908" y="271271"/>
                </a:lnTo>
                <a:lnTo>
                  <a:pt x="186432" y="271271"/>
                </a:lnTo>
                <a:lnTo>
                  <a:pt x="186432" y="291083"/>
                </a:lnTo>
                <a:lnTo>
                  <a:pt x="187956" y="291083"/>
                </a:lnTo>
                <a:lnTo>
                  <a:pt x="187956" y="309371"/>
                </a:lnTo>
                <a:lnTo>
                  <a:pt x="189480" y="309371"/>
                </a:lnTo>
                <a:lnTo>
                  <a:pt x="189480" y="329183"/>
                </a:lnTo>
                <a:lnTo>
                  <a:pt x="191004" y="329183"/>
                </a:lnTo>
                <a:lnTo>
                  <a:pt x="191004" y="348995"/>
                </a:lnTo>
                <a:lnTo>
                  <a:pt x="192528" y="348995"/>
                </a:lnTo>
                <a:lnTo>
                  <a:pt x="192528" y="368807"/>
                </a:lnTo>
                <a:lnTo>
                  <a:pt x="194052" y="368807"/>
                </a:lnTo>
                <a:lnTo>
                  <a:pt x="194052" y="388619"/>
                </a:lnTo>
                <a:lnTo>
                  <a:pt x="195576" y="388619"/>
                </a:lnTo>
                <a:lnTo>
                  <a:pt x="195576" y="408431"/>
                </a:lnTo>
                <a:lnTo>
                  <a:pt x="197100" y="408431"/>
                </a:lnTo>
                <a:lnTo>
                  <a:pt x="197100" y="428243"/>
                </a:lnTo>
                <a:lnTo>
                  <a:pt x="198624" y="428243"/>
                </a:lnTo>
                <a:lnTo>
                  <a:pt x="198624" y="448055"/>
                </a:lnTo>
                <a:lnTo>
                  <a:pt x="200148" y="448055"/>
                </a:lnTo>
                <a:lnTo>
                  <a:pt x="200148" y="467867"/>
                </a:lnTo>
                <a:lnTo>
                  <a:pt x="201672" y="467867"/>
                </a:lnTo>
                <a:lnTo>
                  <a:pt x="201672" y="472439"/>
                </a:lnTo>
                <a:lnTo>
                  <a:pt x="206098" y="472439"/>
                </a:lnTo>
                <a:lnTo>
                  <a:pt x="169668" y="4571"/>
                </a:lnTo>
                <a:close/>
              </a:path>
              <a:path w="206375" h="472439">
                <a:moveTo>
                  <a:pt x="165096" y="6095"/>
                </a:moveTo>
                <a:lnTo>
                  <a:pt x="165096" y="15239"/>
                </a:lnTo>
                <a:lnTo>
                  <a:pt x="166546" y="15239"/>
                </a:lnTo>
                <a:lnTo>
                  <a:pt x="169668" y="6095"/>
                </a:lnTo>
                <a:lnTo>
                  <a:pt x="165096" y="6095"/>
                </a:lnTo>
                <a:close/>
              </a:path>
              <a:path w="206375" h="472439">
                <a:moveTo>
                  <a:pt x="160524" y="4571"/>
                </a:moveTo>
                <a:lnTo>
                  <a:pt x="161197" y="13222"/>
                </a:lnTo>
                <a:lnTo>
                  <a:pt x="163572" y="6095"/>
                </a:lnTo>
                <a:lnTo>
                  <a:pt x="169667" y="6095"/>
                </a:lnTo>
                <a:lnTo>
                  <a:pt x="160524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42695" y="3413760"/>
            <a:ext cx="206375" cy="472440"/>
          </a:xfrm>
          <a:custGeom>
            <a:avLst/>
            <a:gdLst/>
            <a:ahLst/>
            <a:cxnLst/>
            <a:rect l="l" t="t" r="r" b="b"/>
            <a:pathLst>
              <a:path w="206375" h="472439">
                <a:moveTo>
                  <a:pt x="165096" y="0"/>
                </a:moveTo>
                <a:lnTo>
                  <a:pt x="160524" y="3047"/>
                </a:lnTo>
                <a:lnTo>
                  <a:pt x="0" y="472439"/>
                </a:lnTo>
                <a:lnTo>
                  <a:pt x="10429" y="472439"/>
                </a:lnTo>
                <a:lnTo>
                  <a:pt x="162317" y="27625"/>
                </a:lnTo>
                <a:lnTo>
                  <a:pt x="160524" y="4571"/>
                </a:lnTo>
                <a:lnTo>
                  <a:pt x="169668" y="4571"/>
                </a:lnTo>
                <a:lnTo>
                  <a:pt x="168144" y="1523"/>
                </a:lnTo>
                <a:lnTo>
                  <a:pt x="165096" y="0"/>
                </a:lnTo>
                <a:close/>
              </a:path>
              <a:path w="206375" h="472439">
                <a:moveTo>
                  <a:pt x="169668" y="4571"/>
                </a:moveTo>
                <a:lnTo>
                  <a:pt x="160524" y="4571"/>
                </a:lnTo>
                <a:lnTo>
                  <a:pt x="169668" y="6095"/>
                </a:lnTo>
                <a:lnTo>
                  <a:pt x="162317" y="27625"/>
                </a:lnTo>
                <a:lnTo>
                  <a:pt x="196898" y="472439"/>
                </a:lnTo>
                <a:lnTo>
                  <a:pt x="206098" y="472439"/>
                </a:lnTo>
                <a:lnTo>
                  <a:pt x="169668" y="4571"/>
                </a:lnTo>
                <a:close/>
              </a:path>
              <a:path w="206375" h="472439">
                <a:moveTo>
                  <a:pt x="160524" y="4571"/>
                </a:moveTo>
                <a:lnTo>
                  <a:pt x="162317" y="27625"/>
                </a:lnTo>
                <a:lnTo>
                  <a:pt x="169668" y="6095"/>
                </a:lnTo>
                <a:lnTo>
                  <a:pt x="160524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15155" y="3383279"/>
            <a:ext cx="530860" cy="502920"/>
          </a:xfrm>
          <a:custGeom>
            <a:avLst/>
            <a:gdLst/>
            <a:ahLst/>
            <a:cxnLst/>
            <a:rect l="l" t="t" r="r" b="b"/>
            <a:pathLst>
              <a:path w="530860" h="502920">
                <a:moveTo>
                  <a:pt x="9209" y="3047"/>
                </a:moveTo>
                <a:lnTo>
                  <a:pt x="7619" y="3047"/>
                </a:lnTo>
                <a:lnTo>
                  <a:pt x="14680" y="18914"/>
                </a:lnTo>
                <a:lnTo>
                  <a:pt x="26732" y="34773"/>
                </a:lnTo>
                <a:lnTo>
                  <a:pt x="38341" y="45902"/>
                </a:lnTo>
                <a:lnTo>
                  <a:pt x="71628" y="71119"/>
                </a:lnTo>
                <a:lnTo>
                  <a:pt x="73715" y="79816"/>
                </a:lnTo>
                <a:lnTo>
                  <a:pt x="90001" y="95429"/>
                </a:lnTo>
                <a:lnTo>
                  <a:pt x="108204" y="109219"/>
                </a:lnTo>
                <a:lnTo>
                  <a:pt x="111252" y="109219"/>
                </a:lnTo>
                <a:lnTo>
                  <a:pt x="146304" y="147319"/>
                </a:lnTo>
                <a:lnTo>
                  <a:pt x="149352" y="147319"/>
                </a:lnTo>
                <a:lnTo>
                  <a:pt x="177557" y="179370"/>
                </a:lnTo>
                <a:lnTo>
                  <a:pt x="183866" y="185419"/>
                </a:lnTo>
                <a:lnTo>
                  <a:pt x="185928" y="185419"/>
                </a:lnTo>
                <a:lnTo>
                  <a:pt x="197054" y="198062"/>
                </a:lnTo>
                <a:lnTo>
                  <a:pt x="227021" y="226793"/>
                </a:lnTo>
                <a:lnTo>
                  <a:pt x="257556" y="248919"/>
                </a:lnTo>
                <a:lnTo>
                  <a:pt x="259784" y="258203"/>
                </a:lnTo>
                <a:lnTo>
                  <a:pt x="273681" y="271527"/>
                </a:lnTo>
                <a:lnTo>
                  <a:pt x="294132" y="287019"/>
                </a:lnTo>
                <a:lnTo>
                  <a:pt x="297180" y="287019"/>
                </a:lnTo>
                <a:lnTo>
                  <a:pt x="330708" y="325119"/>
                </a:lnTo>
                <a:lnTo>
                  <a:pt x="333756" y="325119"/>
                </a:lnTo>
                <a:lnTo>
                  <a:pt x="364959" y="359036"/>
                </a:lnTo>
                <a:lnTo>
                  <a:pt x="369323" y="363219"/>
                </a:lnTo>
                <a:lnTo>
                  <a:pt x="371856" y="363219"/>
                </a:lnTo>
                <a:lnTo>
                  <a:pt x="385527" y="378754"/>
                </a:lnTo>
                <a:lnTo>
                  <a:pt x="411442" y="403600"/>
                </a:lnTo>
                <a:lnTo>
                  <a:pt x="441960" y="426719"/>
                </a:lnTo>
                <a:lnTo>
                  <a:pt x="443873" y="434692"/>
                </a:lnTo>
                <a:lnTo>
                  <a:pt x="460556" y="450686"/>
                </a:lnTo>
                <a:lnTo>
                  <a:pt x="480060" y="464819"/>
                </a:lnTo>
                <a:lnTo>
                  <a:pt x="483108" y="464819"/>
                </a:lnTo>
                <a:lnTo>
                  <a:pt x="516636" y="502919"/>
                </a:lnTo>
                <a:lnTo>
                  <a:pt x="530606" y="502919"/>
                </a:lnTo>
                <a:lnTo>
                  <a:pt x="9209" y="3047"/>
                </a:lnTo>
                <a:close/>
              </a:path>
              <a:path w="530860" h="502920">
                <a:moveTo>
                  <a:pt x="219456" y="490219"/>
                </a:moveTo>
                <a:lnTo>
                  <a:pt x="214745" y="490219"/>
                </a:lnTo>
                <a:lnTo>
                  <a:pt x="219456" y="500806"/>
                </a:lnTo>
                <a:lnTo>
                  <a:pt x="219456" y="490219"/>
                </a:lnTo>
                <a:close/>
              </a:path>
              <a:path w="530860" h="502920">
                <a:moveTo>
                  <a:pt x="213360" y="477519"/>
                </a:moveTo>
                <a:lnTo>
                  <a:pt x="209094" y="477519"/>
                </a:lnTo>
                <a:lnTo>
                  <a:pt x="213360" y="487106"/>
                </a:lnTo>
                <a:lnTo>
                  <a:pt x="213360" y="477519"/>
                </a:lnTo>
                <a:close/>
              </a:path>
              <a:path w="530860" h="502920">
                <a:moveTo>
                  <a:pt x="207264" y="464819"/>
                </a:moveTo>
                <a:lnTo>
                  <a:pt x="203442" y="464819"/>
                </a:lnTo>
                <a:lnTo>
                  <a:pt x="207264" y="473407"/>
                </a:lnTo>
                <a:lnTo>
                  <a:pt x="207264" y="464819"/>
                </a:lnTo>
                <a:close/>
              </a:path>
              <a:path w="530860" h="502920">
                <a:moveTo>
                  <a:pt x="202692" y="452119"/>
                </a:moveTo>
                <a:lnTo>
                  <a:pt x="197791" y="452119"/>
                </a:lnTo>
                <a:lnTo>
                  <a:pt x="202692" y="463132"/>
                </a:lnTo>
                <a:lnTo>
                  <a:pt x="202692" y="452119"/>
                </a:lnTo>
                <a:close/>
              </a:path>
              <a:path w="530860" h="502920">
                <a:moveTo>
                  <a:pt x="196596" y="439419"/>
                </a:moveTo>
                <a:lnTo>
                  <a:pt x="192140" y="439419"/>
                </a:lnTo>
                <a:lnTo>
                  <a:pt x="196596" y="449433"/>
                </a:lnTo>
                <a:lnTo>
                  <a:pt x="196596" y="439419"/>
                </a:lnTo>
                <a:close/>
              </a:path>
              <a:path w="530860" h="502920">
                <a:moveTo>
                  <a:pt x="190500" y="426719"/>
                </a:moveTo>
                <a:lnTo>
                  <a:pt x="186489" y="426719"/>
                </a:lnTo>
                <a:lnTo>
                  <a:pt x="190500" y="435733"/>
                </a:lnTo>
                <a:lnTo>
                  <a:pt x="190500" y="426719"/>
                </a:lnTo>
                <a:close/>
              </a:path>
              <a:path w="530860" h="502920">
                <a:moveTo>
                  <a:pt x="185928" y="414019"/>
                </a:moveTo>
                <a:lnTo>
                  <a:pt x="180838" y="414019"/>
                </a:lnTo>
                <a:lnTo>
                  <a:pt x="185928" y="425458"/>
                </a:lnTo>
                <a:lnTo>
                  <a:pt x="185928" y="414019"/>
                </a:lnTo>
                <a:close/>
              </a:path>
              <a:path w="530860" h="502920">
                <a:moveTo>
                  <a:pt x="179832" y="401319"/>
                </a:moveTo>
                <a:lnTo>
                  <a:pt x="175186" y="401319"/>
                </a:lnTo>
                <a:lnTo>
                  <a:pt x="179832" y="411759"/>
                </a:lnTo>
                <a:lnTo>
                  <a:pt x="179832" y="401319"/>
                </a:lnTo>
                <a:close/>
              </a:path>
              <a:path w="530860" h="502920">
                <a:moveTo>
                  <a:pt x="173736" y="388619"/>
                </a:moveTo>
                <a:lnTo>
                  <a:pt x="169535" y="388619"/>
                </a:lnTo>
                <a:lnTo>
                  <a:pt x="173736" y="398059"/>
                </a:lnTo>
                <a:lnTo>
                  <a:pt x="173736" y="388619"/>
                </a:lnTo>
                <a:close/>
              </a:path>
              <a:path w="530860" h="502920">
                <a:moveTo>
                  <a:pt x="169164" y="375919"/>
                </a:moveTo>
                <a:lnTo>
                  <a:pt x="163884" y="375919"/>
                </a:lnTo>
                <a:lnTo>
                  <a:pt x="169164" y="387784"/>
                </a:lnTo>
                <a:lnTo>
                  <a:pt x="169164" y="375919"/>
                </a:lnTo>
                <a:close/>
              </a:path>
              <a:path w="530860" h="502920">
                <a:moveTo>
                  <a:pt x="163068" y="363219"/>
                </a:moveTo>
                <a:lnTo>
                  <a:pt x="158233" y="363219"/>
                </a:lnTo>
                <a:lnTo>
                  <a:pt x="163068" y="374085"/>
                </a:lnTo>
                <a:lnTo>
                  <a:pt x="163068" y="363219"/>
                </a:lnTo>
                <a:close/>
              </a:path>
              <a:path w="530860" h="502920">
                <a:moveTo>
                  <a:pt x="156972" y="350519"/>
                </a:moveTo>
                <a:lnTo>
                  <a:pt x="152582" y="350519"/>
                </a:lnTo>
                <a:lnTo>
                  <a:pt x="156972" y="360385"/>
                </a:lnTo>
                <a:lnTo>
                  <a:pt x="156972" y="350519"/>
                </a:lnTo>
                <a:close/>
              </a:path>
              <a:path w="530860" h="502920">
                <a:moveTo>
                  <a:pt x="152400" y="337819"/>
                </a:moveTo>
                <a:lnTo>
                  <a:pt x="146930" y="337819"/>
                </a:lnTo>
                <a:lnTo>
                  <a:pt x="152400" y="350110"/>
                </a:lnTo>
                <a:lnTo>
                  <a:pt x="152400" y="337819"/>
                </a:lnTo>
                <a:close/>
              </a:path>
              <a:path w="530860" h="502920">
                <a:moveTo>
                  <a:pt x="146304" y="325119"/>
                </a:moveTo>
                <a:lnTo>
                  <a:pt x="141279" y="325119"/>
                </a:lnTo>
                <a:lnTo>
                  <a:pt x="146304" y="336411"/>
                </a:lnTo>
                <a:lnTo>
                  <a:pt x="146304" y="325119"/>
                </a:lnTo>
                <a:close/>
              </a:path>
              <a:path w="530860" h="502920">
                <a:moveTo>
                  <a:pt x="140208" y="312419"/>
                </a:moveTo>
                <a:lnTo>
                  <a:pt x="135628" y="312419"/>
                </a:lnTo>
                <a:lnTo>
                  <a:pt x="140208" y="322711"/>
                </a:lnTo>
                <a:lnTo>
                  <a:pt x="140208" y="312419"/>
                </a:lnTo>
                <a:close/>
              </a:path>
              <a:path w="530860" h="502920">
                <a:moveTo>
                  <a:pt x="134112" y="299719"/>
                </a:moveTo>
                <a:lnTo>
                  <a:pt x="129977" y="299719"/>
                </a:lnTo>
                <a:lnTo>
                  <a:pt x="134112" y="309011"/>
                </a:lnTo>
                <a:lnTo>
                  <a:pt x="134112" y="299719"/>
                </a:lnTo>
                <a:close/>
              </a:path>
              <a:path w="530860" h="502920">
                <a:moveTo>
                  <a:pt x="129540" y="287019"/>
                </a:moveTo>
                <a:lnTo>
                  <a:pt x="124326" y="287019"/>
                </a:lnTo>
                <a:lnTo>
                  <a:pt x="129540" y="298737"/>
                </a:lnTo>
                <a:lnTo>
                  <a:pt x="129540" y="287019"/>
                </a:lnTo>
                <a:close/>
              </a:path>
              <a:path w="530860" h="502920">
                <a:moveTo>
                  <a:pt x="123444" y="274319"/>
                </a:moveTo>
                <a:lnTo>
                  <a:pt x="118675" y="274319"/>
                </a:lnTo>
                <a:lnTo>
                  <a:pt x="123444" y="285037"/>
                </a:lnTo>
                <a:lnTo>
                  <a:pt x="123444" y="274319"/>
                </a:lnTo>
                <a:close/>
              </a:path>
              <a:path w="530860" h="502920">
                <a:moveTo>
                  <a:pt x="117348" y="261619"/>
                </a:moveTo>
                <a:lnTo>
                  <a:pt x="113023" y="261619"/>
                </a:lnTo>
                <a:lnTo>
                  <a:pt x="117348" y="271338"/>
                </a:lnTo>
                <a:lnTo>
                  <a:pt x="117348" y="261619"/>
                </a:lnTo>
                <a:close/>
              </a:path>
              <a:path w="530860" h="502920">
                <a:moveTo>
                  <a:pt x="112776" y="248919"/>
                </a:moveTo>
                <a:lnTo>
                  <a:pt x="107372" y="248919"/>
                </a:lnTo>
                <a:lnTo>
                  <a:pt x="112776" y="261063"/>
                </a:lnTo>
                <a:lnTo>
                  <a:pt x="112776" y="248919"/>
                </a:lnTo>
                <a:close/>
              </a:path>
              <a:path w="530860" h="502920">
                <a:moveTo>
                  <a:pt x="106680" y="236219"/>
                </a:moveTo>
                <a:lnTo>
                  <a:pt x="101721" y="236219"/>
                </a:lnTo>
                <a:lnTo>
                  <a:pt x="106680" y="247363"/>
                </a:lnTo>
                <a:lnTo>
                  <a:pt x="106680" y="236219"/>
                </a:lnTo>
                <a:close/>
              </a:path>
              <a:path w="530860" h="502920">
                <a:moveTo>
                  <a:pt x="100584" y="223519"/>
                </a:moveTo>
                <a:lnTo>
                  <a:pt x="96070" y="223519"/>
                </a:lnTo>
                <a:lnTo>
                  <a:pt x="100584" y="233664"/>
                </a:lnTo>
                <a:lnTo>
                  <a:pt x="100584" y="223519"/>
                </a:lnTo>
                <a:close/>
              </a:path>
              <a:path w="530860" h="502920">
                <a:moveTo>
                  <a:pt x="96012" y="210819"/>
                </a:moveTo>
                <a:lnTo>
                  <a:pt x="90419" y="210819"/>
                </a:lnTo>
                <a:lnTo>
                  <a:pt x="96012" y="223389"/>
                </a:lnTo>
                <a:lnTo>
                  <a:pt x="96012" y="210819"/>
                </a:lnTo>
                <a:close/>
              </a:path>
              <a:path w="530860" h="502920">
                <a:moveTo>
                  <a:pt x="89916" y="198119"/>
                </a:moveTo>
                <a:lnTo>
                  <a:pt x="84767" y="198119"/>
                </a:lnTo>
                <a:lnTo>
                  <a:pt x="89916" y="209689"/>
                </a:lnTo>
                <a:lnTo>
                  <a:pt x="89916" y="198119"/>
                </a:lnTo>
                <a:close/>
              </a:path>
              <a:path w="530860" h="502920">
                <a:moveTo>
                  <a:pt x="83820" y="185419"/>
                </a:moveTo>
                <a:lnTo>
                  <a:pt x="79116" y="185419"/>
                </a:lnTo>
                <a:lnTo>
                  <a:pt x="83820" y="195990"/>
                </a:lnTo>
                <a:lnTo>
                  <a:pt x="83820" y="185419"/>
                </a:lnTo>
                <a:close/>
              </a:path>
              <a:path w="530860" h="502920">
                <a:moveTo>
                  <a:pt x="77724" y="172719"/>
                </a:moveTo>
                <a:lnTo>
                  <a:pt x="73465" y="172719"/>
                </a:lnTo>
                <a:lnTo>
                  <a:pt x="77724" y="182290"/>
                </a:lnTo>
                <a:lnTo>
                  <a:pt x="77724" y="172719"/>
                </a:lnTo>
                <a:close/>
              </a:path>
              <a:path w="530860" h="502920">
                <a:moveTo>
                  <a:pt x="71628" y="160019"/>
                </a:moveTo>
                <a:lnTo>
                  <a:pt x="67814" y="160019"/>
                </a:lnTo>
                <a:lnTo>
                  <a:pt x="71628" y="168590"/>
                </a:lnTo>
                <a:lnTo>
                  <a:pt x="71628" y="160019"/>
                </a:lnTo>
                <a:close/>
              </a:path>
              <a:path w="530860" h="502920">
                <a:moveTo>
                  <a:pt x="67056" y="147319"/>
                </a:moveTo>
                <a:lnTo>
                  <a:pt x="62163" y="147319"/>
                </a:lnTo>
                <a:lnTo>
                  <a:pt x="67056" y="158316"/>
                </a:lnTo>
                <a:lnTo>
                  <a:pt x="67056" y="147319"/>
                </a:lnTo>
                <a:close/>
              </a:path>
              <a:path w="530860" h="502920">
                <a:moveTo>
                  <a:pt x="60960" y="134619"/>
                </a:moveTo>
                <a:lnTo>
                  <a:pt x="56511" y="134619"/>
                </a:lnTo>
                <a:lnTo>
                  <a:pt x="60960" y="144616"/>
                </a:lnTo>
                <a:lnTo>
                  <a:pt x="60960" y="134619"/>
                </a:lnTo>
                <a:close/>
              </a:path>
              <a:path w="530860" h="502920">
                <a:moveTo>
                  <a:pt x="54864" y="121919"/>
                </a:moveTo>
                <a:lnTo>
                  <a:pt x="50860" y="121919"/>
                </a:lnTo>
                <a:lnTo>
                  <a:pt x="54864" y="130916"/>
                </a:lnTo>
                <a:lnTo>
                  <a:pt x="54864" y="121919"/>
                </a:lnTo>
                <a:close/>
              </a:path>
              <a:path w="530860" h="502920">
                <a:moveTo>
                  <a:pt x="50292" y="109219"/>
                </a:moveTo>
                <a:lnTo>
                  <a:pt x="45209" y="109219"/>
                </a:lnTo>
                <a:lnTo>
                  <a:pt x="50292" y="120642"/>
                </a:lnTo>
                <a:lnTo>
                  <a:pt x="50292" y="109219"/>
                </a:lnTo>
                <a:close/>
              </a:path>
              <a:path w="530860" h="502920">
                <a:moveTo>
                  <a:pt x="44196" y="96519"/>
                </a:moveTo>
                <a:lnTo>
                  <a:pt x="39558" y="96519"/>
                </a:lnTo>
                <a:lnTo>
                  <a:pt x="44196" y="106942"/>
                </a:lnTo>
                <a:lnTo>
                  <a:pt x="44196" y="96519"/>
                </a:lnTo>
                <a:close/>
              </a:path>
              <a:path w="530860" h="502920">
                <a:moveTo>
                  <a:pt x="38100" y="83819"/>
                </a:moveTo>
                <a:lnTo>
                  <a:pt x="33907" y="83819"/>
                </a:lnTo>
                <a:lnTo>
                  <a:pt x="38100" y="93243"/>
                </a:lnTo>
                <a:lnTo>
                  <a:pt x="38100" y="83819"/>
                </a:lnTo>
                <a:close/>
              </a:path>
              <a:path w="530860" h="502920">
                <a:moveTo>
                  <a:pt x="33528" y="71119"/>
                </a:moveTo>
                <a:lnTo>
                  <a:pt x="28255" y="71119"/>
                </a:lnTo>
                <a:lnTo>
                  <a:pt x="33528" y="82968"/>
                </a:lnTo>
                <a:lnTo>
                  <a:pt x="33528" y="71119"/>
                </a:lnTo>
                <a:close/>
              </a:path>
              <a:path w="530860" h="502920">
                <a:moveTo>
                  <a:pt x="27432" y="58419"/>
                </a:moveTo>
                <a:lnTo>
                  <a:pt x="22604" y="58419"/>
                </a:lnTo>
                <a:lnTo>
                  <a:pt x="27432" y="69268"/>
                </a:lnTo>
                <a:lnTo>
                  <a:pt x="27432" y="58419"/>
                </a:lnTo>
                <a:close/>
              </a:path>
              <a:path w="530860" h="502920">
                <a:moveTo>
                  <a:pt x="21336" y="45719"/>
                </a:moveTo>
                <a:lnTo>
                  <a:pt x="16953" y="45719"/>
                </a:lnTo>
                <a:lnTo>
                  <a:pt x="21336" y="55569"/>
                </a:lnTo>
                <a:lnTo>
                  <a:pt x="21336" y="45719"/>
                </a:lnTo>
                <a:close/>
              </a:path>
              <a:path w="530860" h="502920">
                <a:moveTo>
                  <a:pt x="16764" y="33019"/>
                </a:moveTo>
                <a:lnTo>
                  <a:pt x="11302" y="33019"/>
                </a:lnTo>
                <a:lnTo>
                  <a:pt x="16764" y="45294"/>
                </a:lnTo>
                <a:lnTo>
                  <a:pt x="16764" y="33019"/>
                </a:lnTo>
                <a:close/>
              </a:path>
              <a:path w="530860" h="502920">
                <a:moveTo>
                  <a:pt x="10668" y="20319"/>
                </a:moveTo>
                <a:lnTo>
                  <a:pt x="5651" y="20319"/>
                </a:lnTo>
                <a:lnTo>
                  <a:pt x="10668" y="31594"/>
                </a:lnTo>
                <a:lnTo>
                  <a:pt x="10668" y="20319"/>
                </a:lnTo>
                <a:close/>
              </a:path>
              <a:path w="530860" h="502920">
                <a:moveTo>
                  <a:pt x="9654" y="7619"/>
                </a:moveTo>
                <a:lnTo>
                  <a:pt x="6096" y="7619"/>
                </a:lnTo>
                <a:lnTo>
                  <a:pt x="14680" y="18914"/>
                </a:lnTo>
                <a:lnTo>
                  <a:pt x="9654" y="7619"/>
                </a:lnTo>
                <a:close/>
              </a:path>
              <a:path w="530860" h="502920">
                <a:moveTo>
                  <a:pt x="1182" y="10277"/>
                </a:moveTo>
                <a:lnTo>
                  <a:pt x="4572" y="17895"/>
                </a:lnTo>
                <a:lnTo>
                  <a:pt x="4572" y="13527"/>
                </a:lnTo>
                <a:lnTo>
                  <a:pt x="1182" y="10277"/>
                </a:lnTo>
                <a:close/>
              </a:path>
              <a:path w="530860" h="502920">
                <a:moveTo>
                  <a:pt x="7619" y="3047"/>
                </a:moveTo>
                <a:lnTo>
                  <a:pt x="500" y="8743"/>
                </a:lnTo>
                <a:lnTo>
                  <a:pt x="1182" y="10277"/>
                </a:lnTo>
                <a:lnTo>
                  <a:pt x="4572" y="13527"/>
                </a:lnTo>
                <a:lnTo>
                  <a:pt x="4572" y="7619"/>
                </a:lnTo>
                <a:lnTo>
                  <a:pt x="9654" y="7619"/>
                </a:lnTo>
                <a:lnTo>
                  <a:pt x="7619" y="3047"/>
                </a:lnTo>
                <a:close/>
              </a:path>
              <a:path w="530860" h="502920">
                <a:moveTo>
                  <a:pt x="500" y="8743"/>
                </a:moveTo>
                <a:lnTo>
                  <a:pt x="0" y="9143"/>
                </a:lnTo>
                <a:lnTo>
                  <a:pt x="1182" y="10277"/>
                </a:lnTo>
                <a:lnTo>
                  <a:pt x="500" y="8743"/>
                </a:lnTo>
                <a:close/>
              </a:path>
              <a:path w="530860" h="502920">
                <a:moveTo>
                  <a:pt x="4571" y="0"/>
                </a:moveTo>
                <a:lnTo>
                  <a:pt x="1523" y="1523"/>
                </a:lnTo>
                <a:lnTo>
                  <a:pt x="0" y="7619"/>
                </a:lnTo>
                <a:lnTo>
                  <a:pt x="500" y="8743"/>
                </a:lnTo>
                <a:lnTo>
                  <a:pt x="7619" y="3047"/>
                </a:lnTo>
                <a:lnTo>
                  <a:pt x="9209" y="3047"/>
                </a:lnTo>
                <a:lnTo>
                  <a:pt x="7619" y="1523"/>
                </a:lnTo>
                <a:lnTo>
                  <a:pt x="4571" y="0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15155" y="3383279"/>
            <a:ext cx="530860" cy="502920"/>
          </a:xfrm>
          <a:custGeom>
            <a:avLst/>
            <a:gdLst/>
            <a:ahLst/>
            <a:cxnLst/>
            <a:rect l="l" t="t" r="r" b="b"/>
            <a:pathLst>
              <a:path w="530860" h="502920">
                <a:moveTo>
                  <a:pt x="1182" y="10277"/>
                </a:moveTo>
                <a:lnTo>
                  <a:pt x="220396" y="502919"/>
                </a:lnTo>
                <a:lnTo>
                  <a:pt x="230050" y="502919"/>
                </a:lnTo>
                <a:lnTo>
                  <a:pt x="18020" y="26420"/>
                </a:lnTo>
                <a:lnTo>
                  <a:pt x="1182" y="10277"/>
                </a:lnTo>
                <a:close/>
              </a:path>
              <a:path w="530860" h="502920">
                <a:moveTo>
                  <a:pt x="9209" y="3047"/>
                </a:moveTo>
                <a:lnTo>
                  <a:pt x="7619" y="3047"/>
                </a:lnTo>
                <a:lnTo>
                  <a:pt x="18020" y="26420"/>
                </a:lnTo>
                <a:lnTo>
                  <a:pt x="515038" y="502919"/>
                </a:lnTo>
                <a:lnTo>
                  <a:pt x="530606" y="502919"/>
                </a:lnTo>
                <a:lnTo>
                  <a:pt x="9209" y="3047"/>
                </a:lnTo>
                <a:close/>
              </a:path>
              <a:path w="530860" h="502920">
                <a:moveTo>
                  <a:pt x="7619" y="3047"/>
                </a:moveTo>
                <a:lnTo>
                  <a:pt x="500" y="8743"/>
                </a:lnTo>
                <a:lnTo>
                  <a:pt x="1182" y="10277"/>
                </a:lnTo>
                <a:lnTo>
                  <a:pt x="18020" y="26420"/>
                </a:lnTo>
                <a:lnTo>
                  <a:pt x="7619" y="3047"/>
                </a:lnTo>
                <a:close/>
              </a:path>
              <a:path w="530860" h="502920">
                <a:moveTo>
                  <a:pt x="500" y="8743"/>
                </a:moveTo>
                <a:lnTo>
                  <a:pt x="0" y="9143"/>
                </a:lnTo>
                <a:lnTo>
                  <a:pt x="1182" y="10277"/>
                </a:lnTo>
                <a:lnTo>
                  <a:pt x="500" y="8743"/>
                </a:lnTo>
                <a:close/>
              </a:path>
              <a:path w="530860" h="502920">
                <a:moveTo>
                  <a:pt x="4571" y="0"/>
                </a:moveTo>
                <a:lnTo>
                  <a:pt x="1523" y="1523"/>
                </a:lnTo>
                <a:lnTo>
                  <a:pt x="0" y="7619"/>
                </a:lnTo>
                <a:lnTo>
                  <a:pt x="500" y="8743"/>
                </a:lnTo>
                <a:lnTo>
                  <a:pt x="7619" y="3047"/>
                </a:lnTo>
                <a:lnTo>
                  <a:pt x="9209" y="3047"/>
                </a:lnTo>
                <a:lnTo>
                  <a:pt x="7619" y="1523"/>
                </a:lnTo>
                <a:lnTo>
                  <a:pt x="4571" y="0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93920" y="3325367"/>
            <a:ext cx="2462783" cy="5608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90871" y="3322320"/>
            <a:ext cx="1372235" cy="563880"/>
          </a:xfrm>
          <a:custGeom>
            <a:avLst/>
            <a:gdLst/>
            <a:ahLst/>
            <a:cxnLst/>
            <a:rect l="l" t="t" r="r" b="b"/>
            <a:pathLst>
              <a:path w="1372235" h="563879">
                <a:moveTo>
                  <a:pt x="1329313" y="557783"/>
                </a:moveTo>
                <a:lnTo>
                  <a:pt x="1331976" y="563879"/>
                </a:lnTo>
                <a:lnTo>
                  <a:pt x="1329745" y="557931"/>
                </a:lnTo>
                <a:lnTo>
                  <a:pt x="1329313" y="557783"/>
                </a:lnTo>
                <a:close/>
              </a:path>
              <a:path w="1372235" h="563879">
                <a:moveTo>
                  <a:pt x="1290790" y="530351"/>
                </a:moveTo>
                <a:lnTo>
                  <a:pt x="1263564" y="530351"/>
                </a:lnTo>
                <a:lnTo>
                  <a:pt x="1285759" y="539495"/>
                </a:lnTo>
                <a:lnTo>
                  <a:pt x="1298448" y="539495"/>
                </a:lnTo>
                <a:lnTo>
                  <a:pt x="1299985" y="545643"/>
                </a:lnTo>
                <a:lnTo>
                  <a:pt x="1316482" y="551687"/>
                </a:lnTo>
                <a:lnTo>
                  <a:pt x="1327404" y="551687"/>
                </a:lnTo>
                <a:lnTo>
                  <a:pt x="1329745" y="557931"/>
                </a:lnTo>
                <a:lnTo>
                  <a:pt x="1347206" y="563879"/>
                </a:lnTo>
                <a:lnTo>
                  <a:pt x="1371854" y="563879"/>
                </a:lnTo>
                <a:lnTo>
                  <a:pt x="1290790" y="530351"/>
                </a:lnTo>
                <a:close/>
              </a:path>
              <a:path w="1372235" h="563879">
                <a:moveTo>
                  <a:pt x="1110052" y="545591"/>
                </a:moveTo>
                <a:lnTo>
                  <a:pt x="1134343" y="557783"/>
                </a:lnTo>
                <a:lnTo>
                  <a:pt x="1132332" y="551687"/>
                </a:lnTo>
                <a:lnTo>
                  <a:pt x="1110052" y="545591"/>
                </a:lnTo>
                <a:close/>
              </a:path>
              <a:path w="1372235" h="563879">
                <a:moveTo>
                  <a:pt x="1299845" y="545591"/>
                </a:moveTo>
                <a:lnTo>
                  <a:pt x="1301496" y="551687"/>
                </a:lnTo>
                <a:lnTo>
                  <a:pt x="1299985" y="545643"/>
                </a:lnTo>
                <a:lnTo>
                  <a:pt x="1299845" y="545591"/>
                </a:lnTo>
                <a:close/>
              </a:path>
              <a:path w="1372235" h="563879">
                <a:moveTo>
                  <a:pt x="1202357" y="493775"/>
                </a:moveTo>
                <a:lnTo>
                  <a:pt x="1176107" y="493775"/>
                </a:lnTo>
                <a:lnTo>
                  <a:pt x="1193589" y="502919"/>
                </a:lnTo>
                <a:lnTo>
                  <a:pt x="1205484" y="502919"/>
                </a:lnTo>
                <a:lnTo>
                  <a:pt x="1207802" y="509103"/>
                </a:lnTo>
                <a:lnTo>
                  <a:pt x="1224312" y="515111"/>
                </a:lnTo>
                <a:lnTo>
                  <a:pt x="1235964" y="515111"/>
                </a:lnTo>
                <a:lnTo>
                  <a:pt x="1237510" y="521298"/>
                </a:lnTo>
                <a:lnTo>
                  <a:pt x="1255036" y="527303"/>
                </a:lnTo>
                <a:lnTo>
                  <a:pt x="1261872" y="527303"/>
                </a:lnTo>
                <a:lnTo>
                  <a:pt x="1267968" y="539495"/>
                </a:lnTo>
                <a:lnTo>
                  <a:pt x="1263564" y="530351"/>
                </a:lnTo>
                <a:lnTo>
                  <a:pt x="1290790" y="530351"/>
                </a:lnTo>
                <a:lnTo>
                  <a:pt x="1202357" y="493775"/>
                </a:lnTo>
                <a:close/>
              </a:path>
              <a:path w="1372235" h="563879">
                <a:moveTo>
                  <a:pt x="1237247" y="521207"/>
                </a:moveTo>
                <a:lnTo>
                  <a:pt x="1239012" y="527303"/>
                </a:lnTo>
                <a:lnTo>
                  <a:pt x="1237510" y="521298"/>
                </a:lnTo>
                <a:lnTo>
                  <a:pt x="1237247" y="521207"/>
                </a:lnTo>
                <a:close/>
              </a:path>
              <a:path w="1372235" h="563879">
                <a:moveTo>
                  <a:pt x="1207563" y="509015"/>
                </a:moveTo>
                <a:lnTo>
                  <a:pt x="1210056" y="515111"/>
                </a:lnTo>
                <a:lnTo>
                  <a:pt x="1207802" y="509103"/>
                </a:lnTo>
                <a:lnTo>
                  <a:pt x="1207563" y="509015"/>
                </a:lnTo>
                <a:close/>
              </a:path>
              <a:path w="1372235" h="563879">
                <a:moveTo>
                  <a:pt x="870732" y="356615"/>
                </a:moveTo>
                <a:lnTo>
                  <a:pt x="841490" y="356615"/>
                </a:lnTo>
                <a:lnTo>
                  <a:pt x="855632" y="362711"/>
                </a:lnTo>
                <a:lnTo>
                  <a:pt x="867156" y="362711"/>
                </a:lnTo>
                <a:lnTo>
                  <a:pt x="868703" y="368902"/>
                </a:lnTo>
                <a:lnTo>
                  <a:pt x="886356" y="374903"/>
                </a:lnTo>
                <a:lnTo>
                  <a:pt x="896112" y="374903"/>
                </a:lnTo>
                <a:lnTo>
                  <a:pt x="898476" y="381208"/>
                </a:lnTo>
                <a:lnTo>
                  <a:pt x="917079" y="387095"/>
                </a:lnTo>
                <a:lnTo>
                  <a:pt x="926592" y="387095"/>
                </a:lnTo>
                <a:lnTo>
                  <a:pt x="929773" y="393459"/>
                </a:lnTo>
                <a:lnTo>
                  <a:pt x="947802" y="399287"/>
                </a:lnTo>
                <a:lnTo>
                  <a:pt x="958596" y="399287"/>
                </a:lnTo>
                <a:lnTo>
                  <a:pt x="960940" y="405538"/>
                </a:lnTo>
                <a:lnTo>
                  <a:pt x="978526" y="411479"/>
                </a:lnTo>
                <a:lnTo>
                  <a:pt x="989076" y="411479"/>
                </a:lnTo>
                <a:lnTo>
                  <a:pt x="990301" y="417606"/>
                </a:lnTo>
                <a:lnTo>
                  <a:pt x="1009249" y="426719"/>
                </a:lnTo>
                <a:lnTo>
                  <a:pt x="1021080" y="426719"/>
                </a:lnTo>
                <a:lnTo>
                  <a:pt x="1023400" y="432907"/>
                </a:lnTo>
                <a:lnTo>
                  <a:pt x="1039972" y="438911"/>
                </a:lnTo>
                <a:lnTo>
                  <a:pt x="1051560" y="438911"/>
                </a:lnTo>
                <a:lnTo>
                  <a:pt x="1053107" y="445100"/>
                </a:lnTo>
                <a:lnTo>
                  <a:pt x="1070696" y="451103"/>
                </a:lnTo>
                <a:lnTo>
                  <a:pt x="1080516" y="451103"/>
                </a:lnTo>
                <a:lnTo>
                  <a:pt x="1082879" y="457405"/>
                </a:lnTo>
                <a:lnTo>
                  <a:pt x="1101419" y="463295"/>
                </a:lnTo>
                <a:lnTo>
                  <a:pt x="1114044" y="463295"/>
                </a:lnTo>
                <a:lnTo>
                  <a:pt x="1115581" y="469445"/>
                </a:lnTo>
                <a:lnTo>
                  <a:pt x="1132142" y="475487"/>
                </a:lnTo>
                <a:lnTo>
                  <a:pt x="1143000" y="475487"/>
                </a:lnTo>
                <a:lnTo>
                  <a:pt x="1145342" y="481734"/>
                </a:lnTo>
                <a:lnTo>
                  <a:pt x="1162866" y="487679"/>
                </a:lnTo>
                <a:lnTo>
                  <a:pt x="1173480" y="487679"/>
                </a:lnTo>
                <a:lnTo>
                  <a:pt x="1179576" y="502919"/>
                </a:lnTo>
                <a:lnTo>
                  <a:pt x="1176107" y="493775"/>
                </a:lnTo>
                <a:lnTo>
                  <a:pt x="1202357" y="493775"/>
                </a:lnTo>
                <a:lnTo>
                  <a:pt x="870732" y="356615"/>
                </a:lnTo>
                <a:close/>
              </a:path>
              <a:path w="1372235" h="563879">
                <a:moveTo>
                  <a:pt x="1144898" y="481583"/>
                </a:moveTo>
                <a:lnTo>
                  <a:pt x="1147572" y="487679"/>
                </a:lnTo>
                <a:lnTo>
                  <a:pt x="1145342" y="481734"/>
                </a:lnTo>
                <a:lnTo>
                  <a:pt x="1144898" y="481583"/>
                </a:lnTo>
                <a:close/>
              </a:path>
              <a:path w="1372235" h="563879">
                <a:moveTo>
                  <a:pt x="1115434" y="469391"/>
                </a:moveTo>
                <a:lnTo>
                  <a:pt x="1117092" y="475487"/>
                </a:lnTo>
                <a:lnTo>
                  <a:pt x="1115581" y="469445"/>
                </a:lnTo>
                <a:lnTo>
                  <a:pt x="1115434" y="469391"/>
                </a:lnTo>
                <a:close/>
              </a:path>
              <a:path w="1372235" h="563879">
                <a:moveTo>
                  <a:pt x="1082233" y="457199"/>
                </a:moveTo>
                <a:lnTo>
                  <a:pt x="1085088" y="463295"/>
                </a:lnTo>
                <a:lnTo>
                  <a:pt x="1082879" y="457405"/>
                </a:lnTo>
                <a:lnTo>
                  <a:pt x="1082233" y="457199"/>
                </a:lnTo>
                <a:close/>
              </a:path>
              <a:path w="1372235" h="563879">
                <a:moveTo>
                  <a:pt x="1052836" y="445007"/>
                </a:moveTo>
                <a:lnTo>
                  <a:pt x="1054608" y="451103"/>
                </a:lnTo>
                <a:lnTo>
                  <a:pt x="1053107" y="445100"/>
                </a:lnTo>
                <a:lnTo>
                  <a:pt x="1052836" y="445007"/>
                </a:lnTo>
                <a:close/>
              </a:path>
              <a:path w="1372235" h="563879">
                <a:moveTo>
                  <a:pt x="888492" y="438911"/>
                </a:moveTo>
                <a:lnTo>
                  <a:pt x="887032" y="438911"/>
                </a:lnTo>
                <a:lnTo>
                  <a:pt x="894895" y="441959"/>
                </a:lnTo>
                <a:lnTo>
                  <a:pt x="888492" y="438911"/>
                </a:lnTo>
                <a:close/>
              </a:path>
              <a:path w="1372235" h="563879">
                <a:moveTo>
                  <a:pt x="1023148" y="432815"/>
                </a:moveTo>
                <a:lnTo>
                  <a:pt x="1025652" y="438911"/>
                </a:lnTo>
                <a:lnTo>
                  <a:pt x="1023400" y="432907"/>
                </a:lnTo>
                <a:lnTo>
                  <a:pt x="1023148" y="432815"/>
                </a:lnTo>
                <a:close/>
              </a:path>
              <a:path w="1372235" h="563879">
                <a:moveTo>
                  <a:pt x="838200" y="411479"/>
                </a:moveTo>
                <a:lnTo>
                  <a:pt x="834635" y="411479"/>
                </a:lnTo>
                <a:lnTo>
                  <a:pt x="862606" y="426719"/>
                </a:lnTo>
                <a:lnTo>
                  <a:pt x="838200" y="411479"/>
                </a:lnTo>
                <a:close/>
              </a:path>
              <a:path w="1372235" h="563879">
                <a:moveTo>
                  <a:pt x="990238" y="417575"/>
                </a:moveTo>
                <a:lnTo>
                  <a:pt x="992124" y="426719"/>
                </a:lnTo>
                <a:lnTo>
                  <a:pt x="990301" y="417606"/>
                </a:lnTo>
                <a:close/>
              </a:path>
              <a:path w="1372235" h="563879">
                <a:moveTo>
                  <a:pt x="960483" y="405383"/>
                </a:moveTo>
                <a:lnTo>
                  <a:pt x="963168" y="411479"/>
                </a:lnTo>
                <a:lnTo>
                  <a:pt x="960940" y="405538"/>
                </a:lnTo>
                <a:lnTo>
                  <a:pt x="960483" y="405383"/>
                </a:lnTo>
                <a:close/>
              </a:path>
              <a:path w="1372235" h="563879">
                <a:moveTo>
                  <a:pt x="615100" y="307847"/>
                </a:moveTo>
                <a:lnTo>
                  <a:pt x="826728" y="408431"/>
                </a:lnTo>
                <a:lnTo>
                  <a:pt x="787908" y="387095"/>
                </a:lnTo>
                <a:lnTo>
                  <a:pt x="783336" y="387095"/>
                </a:lnTo>
                <a:lnTo>
                  <a:pt x="737616" y="362711"/>
                </a:lnTo>
                <a:lnTo>
                  <a:pt x="733044" y="362711"/>
                </a:lnTo>
                <a:lnTo>
                  <a:pt x="687324" y="335279"/>
                </a:lnTo>
                <a:lnTo>
                  <a:pt x="682752" y="335279"/>
                </a:lnTo>
                <a:lnTo>
                  <a:pt x="637032" y="310895"/>
                </a:lnTo>
                <a:lnTo>
                  <a:pt x="632460" y="310895"/>
                </a:lnTo>
                <a:lnTo>
                  <a:pt x="615100" y="307847"/>
                </a:lnTo>
                <a:close/>
              </a:path>
              <a:path w="1372235" h="563879">
                <a:moveTo>
                  <a:pt x="928947" y="393191"/>
                </a:moveTo>
                <a:lnTo>
                  <a:pt x="932688" y="399287"/>
                </a:lnTo>
                <a:lnTo>
                  <a:pt x="929773" y="393459"/>
                </a:lnTo>
                <a:lnTo>
                  <a:pt x="928947" y="393191"/>
                </a:lnTo>
                <a:close/>
              </a:path>
              <a:path w="1372235" h="563879">
                <a:moveTo>
                  <a:pt x="897817" y="380999"/>
                </a:moveTo>
                <a:lnTo>
                  <a:pt x="900684" y="387095"/>
                </a:lnTo>
                <a:lnTo>
                  <a:pt x="898476" y="381208"/>
                </a:lnTo>
                <a:lnTo>
                  <a:pt x="897817" y="380999"/>
                </a:lnTo>
                <a:close/>
              </a:path>
              <a:path w="1372235" h="563879">
                <a:moveTo>
                  <a:pt x="868425" y="368807"/>
                </a:moveTo>
                <a:lnTo>
                  <a:pt x="870204" y="374903"/>
                </a:lnTo>
                <a:lnTo>
                  <a:pt x="868703" y="368902"/>
                </a:lnTo>
                <a:lnTo>
                  <a:pt x="868425" y="368807"/>
                </a:lnTo>
                <a:close/>
              </a:path>
              <a:path w="1372235" h="563879">
                <a:moveTo>
                  <a:pt x="708605" y="289559"/>
                </a:moveTo>
                <a:lnTo>
                  <a:pt x="681786" y="289559"/>
                </a:lnTo>
                <a:lnTo>
                  <a:pt x="702015" y="298703"/>
                </a:lnTo>
                <a:lnTo>
                  <a:pt x="711708" y="298703"/>
                </a:lnTo>
                <a:lnTo>
                  <a:pt x="714073" y="305011"/>
                </a:lnTo>
                <a:lnTo>
                  <a:pt x="732739" y="310895"/>
                </a:lnTo>
                <a:lnTo>
                  <a:pt x="742188" y="310895"/>
                </a:lnTo>
                <a:lnTo>
                  <a:pt x="745372" y="317264"/>
                </a:lnTo>
                <a:lnTo>
                  <a:pt x="763462" y="323087"/>
                </a:lnTo>
                <a:lnTo>
                  <a:pt x="774192" y="323087"/>
                </a:lnTo>
                <a:lnTo>
                  <a:pt x="776537" y="329341"/>
                </a:lnTo>
                <a:lnTo>
                  <a:pt x="794185" y="335279"/>
                </a:lnTo>
                <a:lnTo>
                  <a:pt x="804672" y="335279"/>
                </a:lnTo>
                <a:lnTo>
                  <a:pt x="805898" y="341410"/>
                </a:lnTo>
                <a:lnTo>
                  <a:pt x="824909" y="350519"/>
                </a:lnTo>
                <a:lnTo>
                  <a:pt x="838200" y="350519"/>
                </a:lnTo>
                <a:lnTo>
                  <a:pt x="844296" y="362711"/>
                </a:lnTo>
                <a:lnTo>
                  <a:pt x="841490" y="356615"/>
                </a:lnTo>
                <a:lnTo>
                  <a:pt x="870732" y="356615"/>
                </a:lnTo>
                <a:lnTo>
                  <a:pt x="708605" y="289559"/>
                </a:lnTo>
                <a:close/>
              </a:path>
              <a:path w="1372235" h="563879">
                <a:moveTo>
                  <a:pt x="805827" y="341375"/>
                </a:moveTo>
                <a:lnTo>
                  <a:pt x="807720" y="350519"/>
                </a:lnTo>
                <a:lnTo>
                  <a:pt x="805898" y="341410"/>
                </a:lnTo>
                <a:close/>
              </a:path>
              <a:path w="1372235" h="563879">
                <a:moveTo>
                  <a:pt x="776068" y="329183"/>
                </a:moveTo>
                <a:lnTo>
                  <a:pt x="778764" y="335279"/>
                </a:lnTo>
                <a:lnTo>
                  <a:pt x="776537" y="329341"/>
                </a:lnTo>
                <a:lnTo>
                  <a:pt x="776068" y="329183"/>
                </a:lnTo>
                <a:close/>
              </a:path>
              <a:path w="1372235" h="563879">
                <a:moveTo>
                  <a:pt x="744527" y="316991"/>
                </a:moveTo>
                <a:lnTo>
                  <a:pt x="748284" y="323087"/>
                </a:lnTo>
                <a:lnTo>
                  <a:pt x="745372" y="317264"/>
                </a:lnTo>
                <a:lnTo>
                  <a:pt x="744527" y="316991"/>
                </a:lnTo>
                <a:close/>
              </a:path>
              <a:path w="1372235" h="563879">
                <a:moveTo>
                  <a:pt x="713402" y="304799"/>
                </a:moveTo>
                <a:lnTo>
                  <a:pt x="716280" y="310895"/>
                </a:lnTo>
                <a:lnTo>
                  <a:pt x="714073" y="305011"/>
                </a:lnTo>
                <a:lnTo>
                  <a:pt x="713402" y="304799"/>
                </a:lnTo>
                <a:close/>
              </a:path>
              <a:path w="1372235" h="563879">
                <a:moveTo>
                  <a:pt x="686496" y="280415"/>
                </a:moveTo>
                <a:lnTo>
                  <a:pt x="657070" y="280415"/>
                </a:lnTo>
                <a:lnTo>
                  <a:pt x="671292" y="286511"/>
                </a:lnTo>
                <a:lnTo>
                  <a:pt x="679704" y="286511"/>
                </a:lnTo>
                <a:lnTo>
                  <a:pt x="685800" y="298703"/>
                </a:lnTo>
                <a:lnTo>
                  <a:pt x="681786" y="289559"/>
                </a:lnTo>
                <a:lnTo>
                  <a:pt x="708605" y="289559"/>
                </a:lnTo>
                <a:lnTo>
                  <a:pt x="686496" y="280415"/>
                </a:lnTo>
                <a:close/>
              </a:path>
              <a:path w="1372235" h="563879">
                <a:moveTo>
                  <a:pt x="559878" y="280415"/>
                </a:moveTo>
                <a:lnTo>
                  <a:pt x="584180" y="292607"/>
                </a:lnTo>
                <a:lnTo>
                  <a:pt x="582168" y="286511"/>
                </a:lnTo>
                <a:lnTo>
                  <a:pt x="559878" y="280415"/>
                </a:lnTo>
                <a:close/>
              </a:path>
              <a:path w="1372235" h="563879">
                <a:moveTo>
                  <a:pt x="524369" y="213359"/>
                </a:moveTo>
                <a:lnTo>
                  <a:pt x="497366" y="213359"/>
                </a:lnTo>
                <a:lnTo>
                  <a:pt x="517675" y="222503"/>
                </a:lnTo>
                <a:lnTo>
                  <a:pt x="527304" y="222503"/>
                </a:lnTo>
                <a:lnTo>
                  <a:pt x="529670" y="228814"/>
                </a:lnTo>
                <a:lnTo>
                  <a:pt x="548399" y="234695"/>
                </a:lnTo>
                <a:lnTo>
                  <a:pt x="560832" y="234695"/>
                </a:lnTo>
                <a:lnTo>
                  <a:pt x="563136" y="240841"/>
                </a:lnTo>
                <a:lnTo>
                  <a:pt x="579122" y="246887"/>
                </a:lnTo>
                <a:lnTo>
                  <a:pt x="591312" y="246887"/>
                </a:lnTo>
                <a:lnTo>
                  <a:pt x="594367" y="252998"/>
                </a:lnTo>
                <a:lnTo>
                  <a:pt x="609845" y="259079"/>
                </a:lnTo>
                <a:lnTo>
                  <a:pt x="620268" y="259079"/>
                </a:lnTo>
                <a:lnTo>
                  <a:pt x="621495" y="265213"/>
                </a:lnTo>
                <a:lnTo>
                  <a:pt x="640569" y="274319"/>
                </a:lnTo>
                <a:lnTo>
                  <a:pt x="653796" y="274319"/>
                </a:lnTo>
                <a:lnTo>
                  <a:pt x="659892" y="286511"/>
                </a:lnTo>
                <a:lnTo>
                  <a:pt x="657070" y="280415"/>
                </a:lnTo>
                <a:lnTo>
                  <a:pt x="686496" y="280415"/>
                </a:lnTo>
                <a:lnTo>
                  <a:pt x="524369" y="213359"/>
                </a:lnTo>
                <a:close/>
              </a:path>
              <a:path w="1372235" h="563879">
                <a:moveTo>
                  <a:pt x="621416" y="265175"/>
                </a:moveTo>
                <a:lnTo>
                  <a:pt x="623316" y="274319"/>
                </a:lnTo>
                <a:lnTo>
                  <a:pt x="621495" y="265213"/>
                </a:lnTo>
                <a:close/>
              </a:path>
              <a:path w="1372235" h="563879">
                <a:moveTo>
                  <a:pt x="594329" y="252983"/>
                </a:moveTo>
                <a:lnTo>
                  <a:pt x="597408" y="259079"/>
                </a:lnTo>
                <a:lnTo>
                  <a:pt x="594367" y="252998"/>
                </a:lnTo>
                <a:close/>
              </a:path>
              <a:path w="1372235" h="563879">
                <a:moveTo>
                  <a:pt x="563005" y="240791"/>
                </a:moveTo>
                <a:lnTo>
                  <a:pt x="565404" y="246887"/>
                </a:lnTo>
                <a:lnTo>
                  <a:pt x="563136" y="240841"/>
                </a:lnTo>
                <a:lnTo>
                  <a:pt x="563005" y="240791"/>
                </a:lnTo>
                <a:close/>
              </a:path>
              <a:path w="1372235" h="563879">
                <a:moveTo>
                  <a:pt x="528987" y="228599"/>
                </a:moveTo>
                <a:lnTo>
                  <a:pt x="531876" y="234695"/>
                </a:lnTo>
                <a:lnTo>
                  <a:pt x="529670" y="228814"/>
                </a:lnTo>
                <a:lnTo>
                  <a:pt x="528987" y="228599"/>
                </a:lnTo>
                <a:close/>
              </a:path>
              <a:path w="1372235" h="563879">
                <a:moveTo>
                  <a:pt x="6095" y="0"/>
                </a:moveTo>
                <a:lnTo>
                  <a:pt x="45857" y="18287"/>
                </a:lnTo>
                <a:lnTo>
                  <a:pt x="98176" y="45719"/>
                </a:lnTo>
                <a:lnTo>
                  <a:pt x="100901" y="45719"/>
                </a:lnTo>
                <a:lnTo>
                  <a:pt x="124335" y="57911"/>
                </a:lnTo>
                <a:lnTo>
                  <a:pt x="129540" y="57911"/>
                </a:lnTo>
                <a:lnTo>
                  <a:pt x="130691" y="60982"/>
                </a:lnTo>
                <a:lnTo>
                  <a:pt x="150495" y="70103"/>
                </a:lnTo>
                <a:lnTo>
                  <a:pt x="160020" y="70103"/>
                </a:lnTo>
                <a:lnTo>
                  <a:pt x="163112" y="76287"/>
                </a:lnTo>
                <a:lnTo>
                  <a:pt x="163617" y="76511"/>
                </a:lnTo>
                <a:lnTo>
                  <a:pt x="179718" y="82295"/>
                </a:lnTo>
                <a:lnTo>
                  <a:pt x="192024" y="82295"/>
                </a:lnTo>
                <a:lnTo>
                  <a:pt x="194332" y="88450"/>
                </a:lnTo>
                <a:lnTo>
                  <a:pt x="210442" y="94487"/>
                </a:lnTo>
                <a:lnTo>
                  <a:pt x="222504" y="94487"/>
                </a:lnTo>
                <a:lnTo>
                  <a:pt x="224047" y="100659"/>
                </a:lnTo>
                <a:lnTo>
                  <a:pt x="241165" y="106679"/>
                </a:lnTo>
                <a:lnTo>
                  <a:pt x="248412" y="106679"/>
                </a:lnTo>
                <a:lnTo>
                  <a:pt x="250981" y="113103"/>
                </a:lnTo>
                <a:lnTo>
                  <a:pt x="271888" y="121919"/>
                </a:lnTo>
                <a:lnTo>
                  <a:pt x="284988" y="121919"/>
                </a:lnTo>
                <a:lnTo>
                  <a:pt x="286520" y="128049"/>
                </a:lnTo>
                <a:lnTo>
                  <a:pt x="302612" y="134111"/>
                </a:lnTo>
                <a:lnTo>
                  <a:pt x="313944" y="134111"/>
                </a:lnTo>
                <a:lnTo>
                  <a:pt x="316276" y="140330"/>
                </a:lnTo>
                <a:lnTo>
                  <a:pt x="333335" y="146303"/>
                </a:lnTo>
                <a:lnTo>
                  <a:pt x="344424" y="146303"/>
                </a:lnTo>
                <a:lnTo>
                  <a:pt x="347539" y="152533"/>
                </a:lnTo>
                <a:lnTo>
                  <a:pt x="364058" y="158495"/>
                </a:lnTo>
                <a:lnTo>
                  <a:pt x="376428" y="158495"/>
                </a:lnTo>
                <a:lnTo>
                  <a:pt x="378734" y="164646"/>
                </a:lnTo>
                <a:lnTo>
                  <a:pt x="394782" y="170687"/>
                </a:lnTo>
                <a:lnTo>
                  <a:pt x="406908" y="170687"/>
                </a:lnTo>
                <a:lnTo>
                  <a:pt x="409967" y="176806"/>
                </a:lnTo>
                <a:lnTo>
                  <a:pt x="425505" y="182879"/>
                </a:lnTo>
                <a:lnTo>
                  <a:pt x="432816" y="182879"/>
                </a:lnTo>
                <a:lnTo>
                  <a:pt x="435382" y="189296"/>
                </a:lnTo>
                <a:lnTo>
                  <a:pt x="456229" y="198119"/>
                </a:lnTo>
                <a:lnTo>
                  <a:pt x="469392" y="198119"/>
                </a:lnTo>
                <a:lnTo>
                  <a:pt x="470924" y="204247"/>
                </a:lnTo>
                <a:lnTo>
                  <a:pt x="486952" y="210311"/>
                </a:lnTo>
                <a:lnTo>
                  <a:pt x="495300" y="210311"/>
                </a:lnTo>
                <a:lnTo>
                  <a:pt x="501396" y="222503"/>
                </a:lnTo>
                <a:lnTo>
                  <a:pt x="497366" y="213359"/>
                </a:lnTo>
                <a:lnTo>
                  <a:pt x="524369" y="213359"/>
                </a:lnTo>
                <a:lnTo>
                  <a:pt x="52725" y="18287"/>
                </a:lnTo>
                <a:lnTo>
                  <a:pt x="6095" y="0"/>
                </a:lnTo>
                <a:close/>
              </a:path>
              <a:path w="1372235" h="563879">
                <a:moveTo>
                  <a:pt x="470841" y="204215"/>
                </a:moveTo>
                <a:lnTo>
                  <a:pt x="472440" y="210311"/>
                </a:lnTo>
                <a:lnTo>
                  <a:pt x="470924" y="204247"/>
                </a:lnTo>
                <a:close/>
              </a:path>
              <a:path w="1372235" h="563879">
                <a:moveTo>
                  <a:pt x="434625" y="188975"/>
                </a:moveTo>
                <a:lnTo>
                  <a:pt x="438912" y="198119"/>
                </a:lnTo>
                <a:lnTo>
                  <a:pt x="435382" y="189296"/>
                </a:lnTo>
                <a:lnTo>
                  <a:pt x="434625" y="188975"/>
                </a:lnTo>
                <a:close/>
              </a:path>
              <a:path w="1372235" h="563879">
                <a:moveTo>
                  <a:pt x="409909" y="176783"/>
                </a:moveTo>
                <a:lnTo>
                  <a:pt x="413004" y="182879"/>
                </a:lnTo>
                <a:lnTo>
                  <a:pt x="409967" y="176806"/>
                </a:lnTo>
                <a:close/>
              </a:path>
              <a:path w="1372235" h="563879">
                <a:moveTo>
                  <a:pt x="378590" y="164591"/>
                </a:moveTo>
                <a:lnTo>
                  <a:pt x="381000" y="170687"/>
                </a:lnTo>
                <a:lnTo>
                  <a:pt x="378734" y="164646"/>
                </a:lnTo>
                <a:lnTo>
                  <a:pt x="378590" y="164591"/>
                </a:lnTo>
                <a:close/>
              </a:path>
              <a:path w="1372235" h="563879">
                <a:moveTo>
                  <a:pt x="347169" y="152399"/>
                </a:moveTo>
                <a:lnTo>
                  <a:pt x="350520" y="158495"/>
                </a:lnTo>
                <a:lnTo>
                  <a:pt x="347539" y="152533"/>
                </a:lnTo>
                <a:lnTo>
                  <a:pt x="347169" y="152399"/>
                </a:lnTo>
                <a:close/>
              </a:path>
              <a:path w="1372235" h="563879">
                <a:moveTo>
                  <a:pt x="284988" y="146303"/>
                </a:moveTo>
                <a:lnTo>
                  <a:pt x="284467" y="146303"/>
                </a:lnTo>
                <a:lnTo>
                  <a:pt x="288555" y="149351"/>
                </a:lnTo>
                <a:lnTo>
                  <a:pt x="284988" y="146303"/>
                </a:lnTo>
                <a:close/>
              </a:path>
              <a:path w="1372235" h="563879">
                <a:moveTo>
                  <a:pt x="315925" y="140207"/>
                </a:moveTo>
                <a:lnTo>
                  <a:pt x="318516" y="146303"/>
                </a:lnTo>
                <a:lnTo>
                  <a:pt x="316276" y="140330"/>
                </a:lnTo>
                <a:lnTo>
                  <a:pt x="315925" y="140207"/>
                </a:lnTo>
                <a:close/>
              </a:path>
              <a:path w="1372235" h="563879">
                <a:moveTo>
                  <a:pt x="286430" y="128015"/>
                </a:moveTo>
                <a:lnTo>
                  <a:pt x="288036" y="134111"/>
                </a:lnTo>
                <a:lnTo>
                  <a:pt x="286520" y="128049"/>
                </a:lnTo>
                <a:close/>
              </a:path>
              <a:path w="1372235" h="563879">
                <a:moveTo>
                  <a:pt x="234696" y="121919"/>
                </a:moveTo>
                <a:lnTo>
                  <a:pt x="232070" y="121919"/>
                </a:lnTo>
                <a:lnTo>
                  <a:pt x="252677" y="131063"/>
                </a:lnTo>
                <a:lnTo>
                  <a:pt x="234696" y="121919"/>
                </a:lnTo>
                <a:close/>
              </a:path>
              <a:path w="1372235" h="563879">
                <a:moveTo>
                  <a:pt x="250206" y="112775"/>
                </a:moveTo>
                <a:lnTo>
                  <a:pt x="254318" y="121919"/>
                </a:lnTo>
                <a:lnTo>
                  <a:pt x="254508" y="121919"/>
                </a:lnTo>
                <a:lnTo>
                  <a:pt x="250981" y="113103"/>
                </a:lnTo>
                <a:lnTo>
                  <a:pt x="250206" y="112775"/>
                </a:lnTo>
                <a:close/>
              </a:path>
              <a:path w="1372235" h="563879">
                <a:moveTo>
                  <a:pt x="83820" y="45719"/>
                </a:moveTo>
                <a:lnTo>
                  <a:pt x="74879" y="45719"/>
                </a:lnTo>
                <a:lnTo>
                  <a:pt x="216798" y="112775"/>
                </a:lnTo>
                <a:lnTo>
                  <a:pt x="184404" y="94487"/>
                </a:lnTo>
                <a:lnTo>
                  <a:pt x="179832" y="94487"/>
                </a:lnTo>
                <a:lnTo>
                  <a:pt x="134112" y="70103"/>
                </a:lnTo>
                <a:lnTo>
                  <a:pt x="129540" y="70103"/>
                </a:lnTo>
                <a:lnTo>
                  <a:pt x="106680" y="57911"/>
                </a:lnTo>
                <a:lnTo>
                  <a:pt x="103632" y="57911"/>
                </a:lnTo>
                <a:lnTo>
                  <a:pt x="103163" y="54863"/>
                </a:lnTo>
                <a:lnTo>
                  <a:pt x="83820" y="45719"/>
                </a:lnTo>
                <a:close/>
              </a:path>
              <a:path w="1372235" h="563879">
                <a:moveTo>
                  <a:pt x="223832" y="100583"/>
                </a:moveTo>
                <a:lnTo>
                  <a:pt x="225101" y="106679"/>
                </a:lnTo>
                <a:lnTo>
                  <a:pt x="225552" y="106679"/>
                </a:lnTo>
                <a:lnTo>
                  <a:pt x="224047" y="100659"/>
                </a:lnTo>
                <a:lnTo>
                  <a:pt x="223832" y="100583"/>
                </a:lnTo>
                <a:close/>
              </a:path>
              <a:path w="1372235" h="563879">
                <a:moveTo>
                  <a:pt x="195484" y="91522"/>
                </a:moveTo>
                <a:lnTo>
                  <a:pt x="196596" y="94487"/>
                </a:lnTo>
                <a:lnTo>
                  <a:pt x="202813" y="94487"/>
                </a:lnTo>
                <a:lnTo>
                  <a:pt x="195484" y="91522"/>
                </a:lnTo>
                <a:close/>
              </a:path>
              <a:path w="1372235" h="563879">
                <a:moveTo>
                  <a:pt x="194175" y="88391"/>
                </a:moveTo>
                <a:lnTo>
                  <a:pt x="195279" y="91439"/>
                </a:lnTo>
                <a:lnTo>
                  <a:pt x="195484" y="91522"/>
                </a:lnTo>
                <a:lnTo>
                  <a:pt x="194332" y="88450"/>
                </a:lnTo>
                <a:lnTo>
                  <a:pt x="194175" y="88391"/>
                </a:lnTo>
                <a:close/>
              </a:path>
              <a:path w="1372235" h="563879">
                <a:moveTo>
                  <a:pt x="163138" y="76339"/>
                </a:moveTo>
                <a:lnTo>
                  <a:pt x="166116" y="82295"/>
                </a:lnTo>
                <a:lnTo>
                  <a:pt x="176654" y="82295"/>
                </a:lnTo>
                <a:lnTo>
                  <a:pt x="163617" y="76511"/>
                </a:lnTo>
                <a:lnTo>
                  <a:pt x="163138" y="76339"/>
                </a:lnTo>
                <a:close/>
              </a:path>
              <a:path w="1372235" h="563879">
                <a:moveTo>
                  <a:pt x="163112" y="76287"/>
                </a:moveTo>
                <a:lnTo>
                  <a:pt x="163617" y="76511"/>
                </a:lnTo>
                <a:lnTo>
                  <a:pt x="163112" y="76287"/>
                </a:lnTo>
                <a:close/>
              </a:path>
              <a:path w="1372235" h="563879">
                <a:moveTo>
                  <a:pt x="162914" y="76199"/>
                </a:moveTo>
                <a:lnTo>
                  <a:pt x="162749" y="76199"/>
                </a:lnTo>
                <a:lnTo>
                  <a:pt x="163138" y="76339"/>
                </a:lnTo>
                <a:lnTo>
                  <a:pt x="162914" y="76199"/>
                </a:lnTo>
                <a:close/>
              </a:path>
              <a:path w="1372235" h="563879">
                <a:moveTo>
                  <a:pt x="131873" y="64134"/>
                </a:moveTo>
                <a:lnTo>
                  <a:pt x="134112" y="70103"/>
                </a:lnTo>
                <a:lnTo>
                  <a:pt x="148995" y="70103"/>
                </a:lnTo>
                <a:lnTo>
                  <a:pt x="131873" y="64134"/>
                </a:lnTo>
                <a:close/>
              </a:path>
              <a:path w="1372235" h="563879">
                <a:moveTo>
                  <a:pt x="130691" y="60982"/>
                </a:moveTo>
                <a:lnTo>
                  <a:pt x="131873" y="64134"/>
                </a:lnTo>
                <a:lnTo>
                  <a:pt x="148995" y="70103"/>
                </a:lnTo>
                <a:lnTo>
                  <a:pt x="150495" y="70103"/>
                </a:lnTo>
                <a:lnTo>
                  <a:pt x="130691" y="60982"/>
                </a:lnTo>
                <a:close/>
              </a:path>
              <a:path w="1372235" h="563879">
                <a:moveTo>
                  <a:pt x="130642" y="60959"/>
                </a:moveTo>
                <a:lnTo>
                  <a:pt x="131510" y="64007"/>
                </a:lnTo>
                <a:lnTo>
                  <a:pt x="131873" y="64134"/>
                </a:lnTo>
                <a:lnTo>
                  <a:pt x="130691" y="60982"/>
                </a:lnTo>
                <a:close/>
              </a:path>
              <a:path w="1372235" h="563879">
                <a:moveTo>
                  <a:pt x="102337" y="51935"/>
                </a:moveTo>
                <a:lnTo>
                  <a:pt x="103163" y="54863"/>
                </a:lnTo>
                <a:lnTo>
                  <a:pt x="106680" y="57911"/>
                </a:lnTo>
                <a:lnTo>
                  <a:pt x="118272" y="57911"/>
                </a:lnTo>
                <a:lnTo>
                  <a:pt x="102337" y="51935"/>
                </a:lnTo>
                <a:close/>
              </a:path>
              <a:path w="1372235" h="563879">
                <a:moveTo>
                  <a:pt x="100901" y="45719"/>
                </a:moveTo>
                <a:lnTo>
                  <a:pt x="101492" y="48939"/>
                </a:lnTo>
                <a:lnTo>
                  <a:pt x="102337" y="51935"/>
                </a:lnTo>
                <a:lnTo>
                  <a:pt x="118272" y="57911"/>
                </a:lnTo>
                <a:lnTo>
                  <a:pt x="124335" y="57911"/>
                </a:lnTo>
                <a:lnTo>
                  <a:pt x="100901" y="45719"/>
                </a:lnTo>
                <a:close/>
              </a:path>
              <a:path w="1372235" h="563879">
                <a:moveTo>
                  <a:pt x="101492" y="48939"/>
                </a:moveTo>
                <a:lnTo>
                  <a:pt x="102019" y="51815"/>
                </a:lnTo>
                <a:lnTo>
                  <a:pt x="102337" y="51935"/>
                </a:lnTo>
                <a:lnTo>
                  <a:pt x="101492" y="48939"/>
                </a:lnTo>
                <a:close/>
              </a:path>
              <a:path w="1372235" h="563879">
                <a:moveTo>
                  <a:pt x="100901" y="45719"/>
                </a:moveTo>
                <a:lnTo>
                  <a:pt x="100584" y="45719"/>
                </a:lnTo>
                <a:lnTo>
                  <a:pt x="101492" y="48939"/>
                </a:lnTo>
                <a:lnTo>
                  <a:pt x="100901" y="45719"/>
                </a:lnTo>
                <a:close/>
              </a:path>
              <a:path w="1372235" h="563879">
                <a:moveTo>
                  <a:pt x="67056" y="30479"/>
                </a:moveTo>
                <a:lnTo>
                  <a:pt x="69723" y="39623"/>
                </a:lnTo>
                <a:lnTo>
                  <a:pt x="79248" y="45719"/>
                </a:lnTo>
                <a:lnTo>
                  <a:pt x="87548" y="45719"/>
                </a:lnTo>
                <a:lnTo>
                  <a:pt x="68844" y="36575"/>
                </a:lnTo>
                <a:lnTo>
                  <a:pt x="67056" y="30479"/>
                </a:lnTo>
                <a:close/>
              </a:path>
              <a:path w="1372235" h="563879">
                <a:moveTo>
                  <a:pt x="45857" y="18287"/>
                </a:moveTo>
                <a:lnTo>
                  <a:pt x="38100" y="18287"/>
                </a:lnTo>
                <a:lnTo>
                  <a:pt x="38803" y="21335"/>
                </a:lnTo>
                <a:lnTo>
                  <a:pt x="56388" y="30479"/>
                </a:lnTo>
                <a:lnTo>
                  <a:pt x="67056" y="30479"/>
                </a:lnTo>
                <a:lnTo>
                  <a:pt x="68844" y="36575"/>
                </a:lnTo>
                <a:lnTo>
                  <a:pt x="87548" y="45719"/>
                </a:lnTo>
                <a:lnTo>
                  <a:pt x="98176" y="45719"/>
                </a:lnTo>
                <a:lnTo>
                  <a:pt x="45857" y="18287"/>
                </a:lnTo>
                <a:close/>
              </a:path>
              <a:path w="1372235" h="563879">
                <a:moveTo>
                  <a:pt x="38803" y="21335"/>
                </a:moveTo>
                <a:lnTo>
                  <a:pt x="55117" y="30479"/>
                </a:lnTo>
                <a:lnTo>
                  <a:pt x="48680" y="30479"/>
                </a:lnTo>
                <a:lnTo>
                  <a:pt x="70940" y="42671"/>
                </a:lnTo>
                <a:lnTo>
                  <a:pt x="69723" y="39623"/>
                </a:lnTo>
                <a:lnTo>
                  <a:pt x="56388" y="30479"/>
                </a:lnTo>
                <a:lnTo>
                  <a:pt x="38803" y="21335"/>
                </a:lnTo>
                <a:close/>
              </a:path>
              <a:path w="1372235" h="563879">
                <a:moveTo>
                  <a:pt x="1523" y="9143"/>
                </a:moveTo>
                <a:lnTo>
                  <a:pt x="40156" y="27431"/>
                </a:lnTo>
                <a:lnTo>
                  <a:pt x="39480" y="24383"/>
                </a:lnTo>
                <a:lnTo>
                  <a:pt x="1523" y="9143"/>
                </a:lnTo>
                <a:close/>
              </a:path>
              <a:path w="1372235" h="563879">
                <a:moveTo>
                  <a:pt x="6095" y="0"/>
                </a:moveTo>
                <a:lnTo>
                  <a:pt x="1523" y="9143"/>
                </a:lnTo>
                <a:lnTo>
                  <a:pt x="39421" y="24383"/>
                </a:lnTo>
                <a:lnTo>
                  <a:pt x="38803" y="21335"/>
                </a:lnTo>
                <a:lnTo>
                  <a:pt x="33528" y="18287"/>
                </a:lnTo>
                <a:lnTo>
                  <a:pt x="45857" y="18287"/>
                </a:lnTo>
                <a:lnTo>
                  <a:pt x="6095" y="0"/>
                </a:lnTo>
                <a:close/>
              </a:path>
              <a:path w="1372235" h="563879">
                <a:moveTo>
                  <a:pt x="38803" y="21335"/>
                </a:moveTo>
                <a:lnTo>
                  <a:pt x="39421" y="24383"/>
                </a:lnTo>
                <a:lnTo>
                  <a:pt x="38803" y="21335"/>
                </a:lnTo>
                <a:close/>
              </a:path>
              <a:path w="1372235" h="563879">
                <a:moveTo>
                  <a:pt x="6095" y="0"/>
                </a:moveTo>
                <a:lnTo>
                  <a:pt x="1523" y="0"/>
                </a:lnTo>
                <a:lnTo>
                  <a:pt x="0" y="3047"/>
                </a:lnTo>
                <a:lnTo>
                  <a:pt x="0" y="6095"/>
                </a:lnTo>
                <a:lnTo>
                  <a:pt x="1523" y="9143"/>
                </a:lnTo>
                <a:lnTo>
                  <a:pt x="6095" y="0"/>
                </a:lnTo>
                <a:close/>
              </a:path>
            </a:pathLst>
          </a:custGeom>
          <a:solidFill>
            <a:srgbClr val="46A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93920" y="3325367"/>
            <a:ext cx="2462783" cy="5608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90871" y="3320796"/>
            <a:ext cx="1372235" cy="565785"/>
          </a:xfrm>
          <a:custGeom>
            <a:avLst/>
            <a:gdLst/>
            <a:ahLst/>
            <a:cxnLst/>
            <a:rect l="l" t="t" r="r" b="b"/>
            <a:pathLst>
              <a:path w="1372235" h="565785">
                <a:moveTo>
                  <a:pt x="1523" y="9143"/>
                </a:moveTo>
                <a:lnTo>
                  <a:pt x="1149017" y="565403"/>
                </a:lnTo>
                <a:lnTo>
                  <a:pt x="1170709" y="565403"/>
                </a:lnTo>
                <a:lnTo>
                  <a:pt x="159090" y="74276"/>
                </a:lnTo>
                <a:lnTo>
                  <a:pt x="1523" y="9143"/>
                </a:lnTo>
                <a:close/>
              </a:path>
              <a:path w="1372235" h="565785">
                <a:moveTo>
                  <a:pt x="6095" y="0"/>
                </a:moveTo>
                <a:lnTo>
                  <a:pt x="159090" y="74276"/>
                </a:lnTo>
                <a:lnTo>
                  <a:pt x="1347206" y="565403"/>
                </a:lnTo>
                <a:lnTo>
                  <a:pt x="1371854" y="565403"/>
                </a:lnTo>
                <a:lnTo>
                  <a:pt x="6095" y="0"/>
                </a:lnTo>
                <a:close/>
              </a:path>
              <a:path w="1372235" h="565785">
                <a:moveTo>
                  <a:pt x="6095" y="0"/>
                </a:moveTo>
                <a:lnTo>
                  <a:pt x="1523" y="9143"/>
                </a:lnTo>
                <a:lnTo>
                  <a:pt x="159090" y="74276"/>
                </a:lnTo>
                <a:lnTo>
                  <a:pt x="6095" y="0"/>
                </a:lnTo>
                <a:close/>
              </a:path>
              <a:path w="1372235" h="565785">
                <a:moveTo>
                  <a:pt x="6095" y="0"/>
                </a:moveTo>
                <a:lnTo>
                  <a:pt x="1523" y="0"/>
                </a:lnTo>
                <a:lnTo>
                  <a:pt x="0" y="3047"/>
                </a:lnTo>
                <a:lnTo>
                  <a:pt x="0" y="6095"/>
                </a:lnTo>
                <a:lnTo>
                  <a:pt x="1523" y="9143"/>
                </a:lnTo>
                <a:lnTo>
                  <a:pt x="6095" y="0"/>
                </a:lnTo>
                <a:close/>
              </a:path>
            </a:pathLst>
          </a:custGeom>
          <a:solidFill>
            <a:srgbClr val="46A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15200" y="3581400"/>
            <a:ext cx="381000" cy="152400"/>
          </a:xfrm>
          <a:custGeom>
            <a:avLst/>
            <a:gdLst/>
            <a:ahLst/>
            <a:cxnLst/>
            <a:rect l="l" t="t" r="r" b="b"/>
            <a:pathLst>
              <a:path w="381000" h="152400">
                <a:moveTo>
                  <a:pt x="76199" y="0"/>
                </a:moveTo>
                <a:lnTo>
                  <a:pt x="0" y="76199"/>
                </a:lnTo>
                <a:lnTo>
                  <a:pt x="76199" y="152399"/>
                </a:lnTo>
                <a:lnTo>
                  <a:pt x="76199" y="114299"/>
                </a:lnTo>
                <a:lnTo>
                  <a:pt x="380999" y="114299"/>
                </a:lnTo>
                <a:lnTo>
                  <a:pt x="380999" y="38099"/>
                </a:lnTo>
                <a:lnTo>
                  <a:pt x="76199" y="38099"/>
                </a:lnTo>
                <a:lnTo>
                  <a:pt x="76199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01483" y="3567684"/>
            <a:ext cx="408940" cy="180340"/>
          </a:xfrm>
          <a:custGeom>
            <a:avLst/>
            <a:gdLst/>
            <a:ahLst/>
            <a:cxnLst/>
            <a:rect l="l" t="t" r="r" b="b"/>
            <a:pathLst>
              <a:path w="408940" h="180339">
                <a:moveTo>
                  <a:pt x="91439" y="0"/>
                </a:moveTo>
                <a:lnTo>
                  <a:pt x="85343" y="1523"/>
                </a:lnTo>
                <a:lnTo>
                  <a:pt x="82295" y="6095"/>
                </a:lnTo>
                <a:lnTo>
                  <a:pt x="6095" y="82295"/>
                </a:lnTo>
                <a:lnTo>
                  <a:pt x="0" y="86867"/>
                </a:lnTo>
                <a:lnTo>
                  <a:pt x="0" y="94487"/>
                </a:lnTo>
                <a:lnTo>
                  <a:pt x="6095" y="99059"/>
                </a:lnTo>
                <a:lnTo>
                  <a:pt x="82295" y="175259"/>
                </a:lnTo>
                <a:lnTo>
                  <a:pt x="85343" y="179831"/>
                </a:lnTo>
                <a:lnTo>
                  <a:pt x="91439" y="179831"/>
                </a:lnTo>
                <a:lnTo>
                  <a:pt x="100583" y="176783"/>
                </a:lnTo>
                <a:lnTo>
                  <a:pt x="103631" y="172211"/>
                </a:lnTo>
                <a:lnTo>
                  <a:pt x="103631" y="166115"/>
                </a:lnTo>
                <a:lnTo>
                  <a:pt x="77723" y="166115"/>
                </a:lnTo>
                <a:lnTo>
                  <a:pt x="77723" y="137159"/>
                </a:lnTo>
                <a:lnTo>
                  <a:pt x="39623" y="99059"/>
                </a:lnTo>
                <a:lnTo>
                  <a:pt x="22859" y="99059"/>
                </a:lnTo>
                <a:lnTo>
                  <a:pt x="22859" y="82295"/>
                </a:lnTo>
                <a:lnTo>
                  <a:pt x="39623" y="82295"/>
                </a:lnTo>
                <a:lnTo>
                  <a:pt x="77723" y="44195"/>
                </a:lnTo>
                <a:lnTo>
                  <a:pt x="77723" y="13715"/>
                </a:lnTo>
                <a:lnTo>
                  <a:pt x="103631" y="13715"/>
                </a:lnTo>
                <a:lnTo>
                  <a:pt x="103631" y="9143"/>
                </a:lnTo>
                <a:lnTo>
                  <a:pt x="100583" y="4571"/>
                </a:lnTo>
                <a:lnTo>
                  <a:pt x="96011" y="3047"/>
                </a:lnTo>
                <a:lnTo>
                  <a:pt x="91439" y="0"/>
                </a:lnTo>
                <a:close/>
              </a:path>
              <a:path w="408940" h="180339">
                <a:moveTo>
                  <a:pt x="77723" y="137159"/>
                </a:moveTo>
                <a:lnTo>
                  <a:pt x="77723" y="166115"/>
                </a:lnTo>
                <a:lnTo>
                  <a:pt x="99059" y="158495"/>
                </a:lnTo>
                <a:lnTo>
                  <a:pt x="77723" y="137159"/>
                </a:lnTo>
                <a:close/>
              </a:path>
              <a:path w="408940" h="180339">
                <a:moveTo>
                  <a:pt x="382523" y="115823"/>
                </a:moveTo>
                <a:lnTo>
                  <a:pt x="83819" y="115823"/>
                </a:lnTo>
                <a:lnTo>
                  <a:pt x="77723" y="121919"/>
                </a:lnTo>
                <a:lnTo>
                  <a:pt x="77723" y="137159"/>
                </a:lnTo>
                <a:lnTo>
                  <a:pt x="99059" y="158495"/>
                </a:lnTo>
                <a:lnTo>
                  <a:pt x="77723" y="166115"/>
                </a:lnTo>
                <a:lnTo>
                  <a:pt x="103631" y="166115"/>
                </a:lnTo>
                <a:lnTo>
                  <a:pt x="103631" y="141731"/>
                </a:lnTo>
                <a:lnTo>
                  <a:pt x="89915" y="141731"/>
                </a:lnTo>
                <a:lnTo>
                  <a:pt x="103631" y="128015"/>
                </a:lnTo>
                <a:lnTo>
                  <a:pt x="382523" y="128015"/>
                </a:lnTo>
                <a:lnTo>
                  <a:pt x="382523" y="115823"/>
                </a:lnTo>
                <a:close/>
              </a:path>
              <a:path w="408940" h="180339">
                <a:moveTo>
                  <a:pt x="103631" y="128015"/>
                </a:moveTo>
                <a:lnTo>
                  <a:pt x="89915" y="141731"/>
                </a:lnTo>
                <a:lnTo>
                  <a:pt x="103631" y="141731"/>
                </a:lnTo>
                <a:lnTo>
                  <a:pt x="103631" y="128015"/>
                </a:lnTo>
                <a:close/>
              </a:path>
              <a:path w="408940" h="180339">
                <a:moveTo>
                  <a:pt x="408431" y="115823"/>
                </a:moveTo>
                <a:lnTo>
                  <a:pt x="394715" y="115823"/>
                </a:lnTo>
                <a:lnTo>
                  <a:pt x="382523" y="128015"/>
                </a:lnTo>
                <a:lnTo>
                  <a:pt x="103631" y="128015"/>
                </a:lnTo>
                <a:lnTo>
                  <a:pt x="103631" y="141731"/>
                </a:lnTo>
                <a:lnTo>
                  <a:pt x="402335" y="141731"/>
                </a:lnTo>
                <a:lnTo>
                  <a:pt x="408431" y="135635"/>
                </a:lnTo>
                <a:lnTo>
                  <a:pt x="408431" y="115823"/>
                </a:lnTo>
                <a:close/>
              </a:path>
              <a:path w="408940" h="180339">
                <a:moveTo>
                  <a:pt x="382523" y="51815"/>
                </a:moveTo>
                <a:lnTo>
                  <a:pt x="382523" y="128015"/>
                </a:lnTo>
                <a:lnTo>
                  <a:pt x="394715" y="115823"/>
                </a:lnTo>
                <a:lnTo>
                  <a:pt x="408431" y="115823"/>
                </a:lnTo>
                <a:lnTo>
                  <a:pt x="408431" y="65531"/>
                </a:lnTo>
                <a:lnTo>
                  <a:pt x="394715" y="65531"/>
                </a:lnTo>
                <a:lnTo>
                  <a:pt x="382523" y="51815"/>
                </a:lnTo>
                <a:close/>
              </a:path>
              <a:path w="408940" h="180339">
                <a:moveTo>
                  <a:pt x="22859" y="82295"/>
                </a:moveTo>
                <a:lnTo>
                  <a:pt x="22859" y="99059"/>
                </a:lnTo>
                <a:lnTo>
                  <a:pt x="31241" y="90677"/>
                </a:lnTo>
                <a:lnTo>
                  <a:pt x="22859" y="82295"/>
                </a:lnTo>
                <a:close/>
              </a:path>
              <a:path w="408940" h="180339">
                <a:moveTo>
                  <a:pt x="31241" y="90677"/>
                </a:moveTo>
                <a:lnTo>
                  <a:pt x="22859" y="99059"/>
                </a:lnTo>
                <a:lnTo>
                  <a:pt x="39623" y="99059"/>
                </a:lnTo>
                <a:lnTo>
                  <a:pt x="31241" y="90677"/>
                </a:lnTo>
                <a:close/>
              </a:path>
              <a:path w="408940" h="180339">
                <a:moveTo>
                  <a:pt x="39623" y="82295"/>
                </a:moveTo>
                <a:lnTo>
                  <a:pt x="22859" y="82295"/>
                </a:lnTo>
                <a:lnTo>
                  <a:pt x="31241" y="90677"/>
                </a:lnTo>
                <a:lnTo>
                  <a:pt x="39623" y="82295"/>
                </a:lnTo>
                <a:close/>
              </a:path>
              <a:path w="408940" h="180339">
                <a:moveTo>
                  <a:pt x="103631" y="13715"/>
                </a:moveTo>
                <a:lnTo>
                  <a:pt x="77723" y="13715"/>
                </a:lnTo>
                <a:lnTo>
                  <a:pt x="99059" y="22859"/>
                </a:lnTo>
                <a:lnTo>
                  <a:pt x="77723" y="44195"/>
                </a:lnTo>
                <a:lnTo>
                  <a:pt x="77723" y="59435"/>
                </a:lnTo>
                <a:lnTo>
                  <a:pt x="83819" y="65531"/>
                </a:lnTo>
                <a:lnTo>
                  <a:pt x="382523" y="65531"/>
                </a:lnTo>
                <a:lnTo>
                  <a:pt x="382523" y="51815"/>
                </a:lnTo>
                <a:lnTo>
                  <a:pt x="103631" y="51815"/>
                </a:lnTo>
                <a:lnTo>
                  <a:pt x="89915" y="39623"/>
                </a:lnTo>
                <a:lnTo>
                  <a:pt x="103631" y="39623"/>
                </a:lnTo>
                <a:lnTo>
                  <a:pt x="103631" y="13715"/>
                </a:lnTo>
                <a:close/>
              </a:path>
              <a:path w="408940" h="180339">
                <a:moveTo>
                  <a:pt x="402335" y="39623"/>
                </a:moveTo>
                <a:lnTo>
                  <a:pt x="103631" y="39623"/>
                </a:lnTo>
                <a:lnTo>
                  <a:pt x="103631" y="51815"/>
                </a:lnTo>
                <a:lnTo>
                  <a:pt x="382523" y="51815"/>
                </a:lnTo>
                <a:lnTo>
                  <a:pt x="394715" y="65531"/>
                </a:lnTo>
                <a:lnTo>
                  <a:pt x="408431" y="65531"/>
                </a:lnTo>
                <a:lnTo>
                  <a:pt x="408431" y="45719"/>
                </a:lnTo>
                <a:lnTo>
                  <a:pt x="402335" y="39623"/>
                </a:lnTo>
                <a:close/>
              </a:path>
              <a:path w="408940" h="180339">
                <a:moveTo>
                  <a:pt x="103631" y="39623"/>
                </a:moveTo>
                <a:lnTo>
                  <a:pt x="89915" y="39623"/>
                </a:lnTo>
                <a:lnTo>
                  <a:pt x="103631" y="51815"/>
                </a:lnTo>
                <a:lnTo>
                  <a:pt x="103631" y="39623"/>
                </a:lnTo>
                <a:close/>
              </a:path>
              <a:path w="408940" h="180339">
                <a:moveTo>
                  <a:pt x="77723" y="13715"/>
                </a:moveTo>
                <a:lnTo>
                  <a:pt x="77723" y="44195"/>
                </a:lnTo>
                <a:lnTo>
                  <a:pt x="99059" y="22859"/>
                </a:lnTo>
                <a:lnTo>
                  <a:pt x="77723" y="1371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72400" y="3352800"/>
            <a:ext cx="1524000" cy="533400"/>
          </a:xfrm>
          <a:custGeom>
            <a:avLst/>
            <a:gdLst/>
            <a:ahLst/>
            <a:cxnLst/>
            <a:rect l="l" t="t" r="r" b="b"/>
            <a:pathLst>
              <a:path w="1524000" h="533400">
                <a:moveTo>
                  <a:pt x="1415795" y="0"/>
                </a:moveTo>
                <a:lnTo>
                  <a:pt x="109727" y="0"/>
                </a:lnTo>
                <a:lnTo>
                  <a:pt x="106544" y="48"/>
                </a:lnTo>
                <a:lnTo>
                  <a:pt x="65412" y="9717"/>
                </a:lnTo>
                <a:lnTo>
                  <a:pt x="31508" y="33657"/>
                </a:lnTo>
                <a:lnTo>
                  <a:pt x="8486" y="68211"/>
                </a:lnTo>
                <a:lnTo>
                  <a:pt x="0" y="109727"/>
                </a:lnTo>
                <a:lnTo>
                  <a:pt x="0" y="533399"/>
                </a:lnTo>
                <a:lnTo>
                  <a:pt x="1523999" y="533399"/>
                </a:lnTo>
                <a:lnTo>
                  <a:pt x="1523982" y="107758"/>
                </a:lnTo>
                <a:lnTo>
                  <a:pt x="1514895" y="66210"/>
                </a:lnTo>
                <a:lnTo>
                  <a:pt x="1491532" y="31914"/>
                </a:lnTo>
                <a:lnTo>
                  <a:pt x="1457347" y="8600"/>
                </a:lnTo>
                <a:lnTo>
                  <a:pt x="1415795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60207" y="3340608"/>
            <a:ext cx="1550035" cy="546100"/>
          </a:xfrm>
          <a:custGeom>
            <a:avLst/>
            <a:gdLst/>
            <a:ahLst/>
            <a:cxnLst/>
            <a:rect l="l" t="t" r="r" b="b"/>
            <a:pathLst>
              <a:path w="1550034" h="546100">
                <a:moveTo>
                  <a:pt x="1427987" y="0"/>
                </a:moveTo>
                <a:lnTo>
                  <a:pt x="121919" y="0"/>
                </a:lnTo>
                <a:lnTo>
                  <a:pt x="97535" y="3047"/>
                </a:lnTo>
                <a:lnTo>
                  <a:pt x="53339" y="21335"/>
                </a:lnTo>
                <a:lnTo>
                  <a:pt x="15239" y="64007"/>
                </a:lnTo>
                <a:lnTo>
                  <a:pt x="6095" y="86867"/>
                </a:lnTo>
                <a:lnTo>
                  <a:pt x="3047" y="97535"/>
                </a:lnTo>
                <a:lnTo>
                  <a:pt x="0" y="121919"/>
                </a:lnTo>
                <a:lnTo>
                  <a:pt x="0" y="545591"/>
                </a:lnTo>
                <a:lnTo>
                  <a:pt x="25907" y="545591"/>
                </a:lnTo>
                <a:lnTo>
                  <a:pt x="25907" y="111251"/>
                </a:lnTo>
                <a:lnTo>
                  <a:pt x="27431" y="102107"/>
                </a:lnTo>
                <a:lnTo>
                  <a:pt x="33527" y="83819"/>
                </a:lnTo>
                <a:lnTo>
                  <a:pt x="38099" y="76199"/>
                </a:lnTo>
                <a:lnTo>
                  <a:pt x="42671" y="67055"/>
                </a:lnTo>
                <a:lnTo>
                  <a:pt x="48767" y="60959"/>
                </a:lnTo>
                <a:lnTo>
                  <a:pt x="54863" y="53339"/>
                </a:lnTo>
                <a:lnTo>
                  <a:pt x="60959" y="47243"/>
                </a:lnTo>
                <a:lnTo>
                  <a:pt x="68579" y="41147"/>
                </a:lnTo>
                <a:lnTo>
                  <a:pt x="76199" y="36575"/>
                </a:lnTo>
                <a:lnTo>
                  <a:pt x="103631" y="27431"/>
                </a:lnTo>
                <a:lnTo>
                  <a:pt x="112775" y="25907"/>
                </a:lnTo>
                <a:lnTo>
                  <a:pt x="1501901" y="25907"/>
                </a:lnTo>
                <a:lnTo>
                  <a:pt x="1485899" y="15239"/>
                </a:lnTo>
                <a:lnTo>
                  <a:pt x="1475231" y="9143"/>
                </a:lnTo>
                <a:lnTo>
                  <a:pt x="1463039" y="6095"/>
                </a:lnTo>
                <a:lnTo>
                  <a:pt x="1452371" y="3047"/>
                </a:lnTo>
                <a:lnTo>
                  <a:pt x="1427987" y="0"/>
                </a:lnTo>
                <a:close/>
              </a:path>
              <a:path w="1550034" h="546100">
                <a:moveTo>
                  <a:pt x="1501901" y="25907"/>
                </a:moveTo>
                <a:lnTo>
                  <a:pt x="1438655" y="25907"/>
                </a:lnTo>
                <a:lnTo>
                  <a:pt x="1447799" y="27431"/>
                </a:lnTo>
                <a:lnTo>
                  <a:pt x="1466087" y="33527"/>
                </a:lnTo>
                <a:lnTo>
                  <a:pt x="1473707" y="38099"/>
                </a:lnTo>
                <a:lnTo>
                  <a:pt x="1482851" y="42671"/>
                </a:lnTo>
                <a:lnTo>
                  <a:pt x="1488947" y="48767"/>
                </a:lnTo>
                <a:lnTo>
                  <a:pt x="1522475" y="103631"/>
                </a:lnTo>
                <a:lnTo>
                  <a:pt x="1523999" y="112775"/>
                </a:lnTo>
                <a:lnTo>
                  <a:pt x="1523999" y="545591"/>
                </a:lnTo>
                <a:lnTo>
                  <a:pt x="1549907" y="545591"/>
                </a:lnTo>
                <a:lnTo>
                  <a:pt x="1549907" y="121919"/>
                </a:lnTo>
                <a:lnTo>
                  <a:pt x="1546859" y="97535"/>
                </a:lnTo>
                <a:lnTo>
                  <a:pt x="1528571" y="53339"/>
                </a:lnTo>
                <a:lnTo>
                  <a:pt x="1504187" y="27431"/>
                </a:lnTo>
                <a:lnTo>
                  <a:pt x="1501901" y="25907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915243" y="3486718"/>
            <a:ext cx="1241425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20345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eme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 E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ecuted</a:t>
            </a:r>
            <a:r>
              <a:rPr sz="14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in loop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286000" y="3886200"/>
            <a:ext cx="1676400" cy="137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775">
              <a:lnSpc>
                <a:spcPct val="100000"/>
              </a:lnSpc>
            </a:pPr>
            <a:r>
              <a:rPr sz="2000" b="1" dirty="0">
                <a:solidFill>
                  <a:srgbClr val="0070C0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02593" y="4494792"/>
            <a:ext cx="12446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70C0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286000" y="3886200"/>
            <a:ext cx="1676399" cy="137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81427" y="3886200"/>
            <a:ext cx="1687195" cy="1377950"/>
          </a:xfrm>
          <a:custGeom>
            <a:avLst/>
            <a:gdLst/>
            <a:ahLst/>
            <a:cxnLst/>
            <a:rect l="l" t="t" r="r" b="b"/>
            <a:pathLst>
              <a:path w="1687195" h="1377950">
                <a:moveTo>
                  <a:pt x="281458" y="525780"/>
                </a:moveTo>
                <a:lnTo>
                  <a:pt x="4571" y="525780"/>
                </a:lnTo>
                <a:lnTo>
                  <a:pt x="1523" y="527304"/>
                </a:lnTo>
                <a:lnTo>
                  <a:pt x="0" y="530352"/>
                </a:lnTo>
                <a:lnTo>
                  <a:pt x="0" y="1371600"/>
                </a:lnTo>
                <a:lnTo>
                  <a:pt x="1523" y="1376172"/>
                </a:lnTo>
                <a:lnTo>
                  <a:pt x="4571" y="1377696"/>
                </a:lnTo>
                <a:lnTo>
                  <a:pt x="1680971" y="1377696"/>
                </a:lnTo>
                <a:lnTo>
                  <a:pt x="1685543" y="1376172"/>
                </a:lnTo>
                <a:lnTo>
                  <a:pt x="1687067" y="1371600"/>
                </a:lnTo>
                <a:lnTo>
                  <a:pt x="4572" y="1371600"/>
                </a:lnTo>
                <a:lnTo>
                  <a:pt x="4572" y="530352"/>
                </a:lnTo>
                <a:lnTo>
                  <a:pt x="284988" y="530352"/>
                </a:lnTo>
                <a:lnTo>
                  <a:pt x="284988" y="528828"/>
                </a:lnTo>
                <a:lnTo>
                  <a:pt x="280415" y="528828"/>
                </a:lnTo>
                <a:lnTo>
                  <a:pt x="281458" y="525780"/>
                </a:lnTo>
                <a:close/>
              </a:path>
              <a:path w="1687195" h="1377950">
                <a:moveTo>
                  <a:pt x="1680971" y="525780"/>
                </a:moveTo>
                <a:lnTo>
                  <a:pt x="708303" y="525780"/>
                </a:lnTo>
                <a:lnTo>
                  <a:pt x="708659" y="530352"/>
                </a:lnTo>
                <a:lnTo>
                  <a:pt x="1680972" y="530352"/>
                </a:lnTo>
                <a:lnTo>
                  <a:pt x="1680972" y="1371600"/>
                </a:lnTo>
                <a:lnTo>
                  <a:pt x="1687067" y="1371600"/>
                </a:lnTo>
                <a:lnTo>
                  <a:pt x="1687067" y="530352"/>
                </a:lnTo>
                <a:lnTo>
                  <a:pt x="1685543" y="527304"/>
                </a:lnTo>
                <a:lnTo>
                  <a:pt x="1680971" y="525780"/>
                </a:lnTo>
                <a:close/>
              </a:path>
              <a:path w="1687195" h="1377950">
                <a:moveTo>
                  <a:pt x="704088" y="525780"/>
                </a:moveTo>
                <a:lnTo>
                  <a:pt x="704088" y="530352"/>
                </a:lnTo>
                <a:lnTo>
                  <a:pt x="708659" y="530352"/>
                </a:lnTo>
                <a:lnTo>
                  <a:pt x="704088" y="525780"/>
                </a:lnTo>
                <a:close/>
              </a:path>
              <a:path w="1687195" h="1377950">
                <a:moveTo>
                  <a:pt x="466344" y="0"/>
                </a:moveTo>
                <a:lnTo>
                  <a:pt x="461267" y="0"/>
                </a:lnTo>
                <a:lnTo>
                  <a:pt x="280415" y="528828"/>
                </a:lnTo>
                <a:lnTo>
                  <a:pt x="284987" y="525780"/>
                </a:lnTo>
                <a:lnTo>
                  <a:pt x="285750" y="525780"/>
                </a:lnTo>
                <a:lnTo>
                  <a:pt x="286512" y="524256"/>
                </a:lnTo>
                <a:lnTo>
                  <a:pt x="304800" y="469392"/>
                </a:lnTo>
                <a:lnTo>
                  <a:pt x="306324" y="466344"/>
                </a:lnTo>
                <a:lnTo>
                  <a:pt x="324612" y="411480"/>
                </a:lnTo>
                <a:lnTo>
                  <a:pt x="326136" y="408432"/>
                </a:lnTo>
                <a:lnTo>
                  <a:pt x="345948" y="348996"/>
                </a:lnTo>
                <a:lnTo>
                  <a:pt x="347472" y="345948"/>
                </a:lnTo>
                <a:lnTo>
                  <a:pt x="365760" y="291084"/>
                </a:lnTo>
                <a:lnTo>
                  <a:pt x="367284" y="288036"/>
                </a:lnTo>
                <a:lnTo>
                  <a:pt x="385572" y="233172"/>
                </a:lnTo>
                <a:lnTo>
                  <a:pt x="387096" y="230124"/>
                </a:lnTo>
                <a:lnTo>
                  <a:pt x="406908" y="170688"/>
                </a:lnTo>
                <a:lnTo>
                  <a:pt x="408432" y="167640"/>
                </a:lnTo>
                <a:lnTo>
                  <a:pt x="426720" y="112776"/>
                </a:lnTo>
                <a:lnTo>
                  <a:pt x="428244" y="109728"/>
                </a:lnTo>
                <a:lnTo>
                  <a:pt x="446532" y="54864"/>
                </a:lnTo>
                <a:lnTo>
                  <a:pt x="448056" y="51816"/>
                </a:lnTo>
                <a:lnTo>
                  <a:pt x="464820" y="1524"/>
                </a:lnTo>
                <a:lnTo>
                  <a:pt x="466344" y="0"/>
                </a:lnTo>
                <a:close/>
              </a:path>
              <a:path w="1687195" h="1377950">
                <a:moveTo>
                  <a:pt x="285750" y="525780"/>
                </a:moveTo>
                <a:lnTo>
                  <a:pt x="284987" y="525780"/>
                </a:lnTo>
                <a:lnTo>
                  <a:pt x="280415" y="528828"/>
                </a:lnTo>
                <a:lnTo>
                  <a:pt x="284988" y="528828"/>
                </a:lnTo>
                <a:lnTo>
                  <a:pt x="284988" y="527304"/>
                </a:lnTo>
                <a:lnTo>
                  <a:pt x="285750" y="525780"/>
                </a:lnTo>
                <a:close/>
              </a:path>
              <a:path w="1687195" h="1377950">
                <a:moveTo>
                  <a:pt x="667365" y="0"/>
                </a:moveTo>
                <a:lnTo>
                  <a:pt x="662940" y="0"/>
                </a:lnTo>
                <a:lnTo>
                  <a:pt x="662940" y="13716"/>
                </a:lnTo>
                <a:lnTo>
                  <a:pt x="664464" y="13716"/>
                </a:lnTo>
                <a:lnTo>
                  <a:pt x="664464" y="33528"/>
                </a:lnTo>
                <a:lnTo>
                  <a:pt x="665988" y="33528"/>
                </a:lnTo>
                <a:lnTo>
                  <a:pt x="665988" y="53340"/>
                </a:lnTo>
                <a:lnTo>
                  <a:pt x="667512" y="53340"/>
                </a:lnTo>
                <a:lnTo>
                  <a:pt x="667512" y="73152"/>
                </a:lnTo>
                <a:lnTo>
                  <a:pt x="669036" y="73152"/>
                </a:lnTo>
                <a:lnTo>
                  <a:pt x="669036" y="92964"/>
                </a:lnTo>
                <a:lnTo>
                  <a:pt x="670560" y="92964"/>
                </a:lnTo>
                <a:lnTo>
                  <a:pt x="670560" y="112776"/>
                </a:lnTo>
                <a:lnTo>
                  <a:pt x="672084" y="112776"/>
                </a:lnTo>
                <a:lnTo>
                  <a:pt x="672084" y="132588"/>
                </a:lnTo>
                <a:lnTo>
                  <a:pt x="673608" y="132588"/>
                </a:lnTo>
                <a:lnTo>
                  <a:pt x="673608" y="152400"/>
                </a:lnTo>
                <a:lnTo>
                  <a:pt x="675132" y="152400"/>
                </a:lnTo>
                <a:lnTo>
                  <a:pt x="675132" y="172212"/>
                </a:lnTo>
                <a:lnTo>
                  <a:pt x="676656" y="172212"/>
                </a:lnTo>
                <a:lnTo>
                  <a:pt x="676656" y="190500"/>
                </a:lnTo>
                <a:lnTo>
                  <a:pt x="678180" y="190500"/>
                </a:lnTo>
                <a:lnTo>
                  <a:pt x="678180" y="210312"/>
                </a:lnTo>
                <a:lnTo>
                  <a:pt x="679704" y="210312"/>
                </a:lnTo>
                <a:lnTo>
                  <a:pt x="679704" y="230124"/>
                </a:lnTo>
                <a:lnTo>
                  <a:pt x="681228" y="230124"/>
                </a:lnTo>
                <a:lnTo>
                  <a:pt x="681228" y="249936"/>
                </a:lnTo>
                <a:lnTo>
                  <a:pt x="682752" y="249936"/>
                </a:lnTo>
                <a:lnTo>
                  <a:pt x="682752" y="269748"/>
                </a:lnTo>
                <a:lnTo>
                  <a:pt x="684276" y="269748"/>
                </a:lnTo>
                <a:lnTo>
                  <a:pt x="684276" y="289560"/>
                </a:lnTo>
                <a:lnTo>
                  <a:pt x="685800" y="289560"/>
                </a:lnTo>
                <a:lnTo>
                  <a:pt x="685800" y="309372"/>
                </a:lnTo>
                <a:lnTo>
                  <a:pt x="687324" y="309372"/>
                </a:lnTo>
                <a:lnTo>
                  <a:pt x="687324" y="329184"/>
                </a:lnTo>
                <a:lnTo>
                  <a:pt x="688848" y="329184"/>
                </a:lnTo>
                <a:lnTo>
                  <a:pt x="688848" y="348996"/>
                </a:lnTo>
                <a:lnTo>
                  <a:pt x="690372" y="348996"/>
                </a:lnTo>
                <a:lnTo>
                  <a:pt x="690372" y="367284"/>
                </a:lnTo>
                <a:lnTo>
                  <a:pt x="691896" y="367284"/>
                </a:lnTo>
                <a:lnTo>
                  <a:pt x="691896" y="387096"/>
                </a:lnTo>
                <a:lnTo>
                  <a:pt x="693420" y="387096"/>
                </a:lnTo>
                <a:lnTo>
                  <a:pt x="693420" y="406908"/>
                </a:lnTo>
                <a:lnTo>
                  <a:pt x="694944" y="406908"/>
                </a:lnTo>
                <a:lnTo>
                  <a:pt x="694944" y="426720"/>
                </a:lnTo>
                <a:lnTo>
                  <a:pt x="696468" y="426720"/>
                </a:lnTo>
                <a:lnTo>
                  <a:pt x="696468" y="446532"/>
                </a:lnTo>
                <a:lnTo>
                  <a:pt x="697992" y="446532"/>
                </a:lnTo>
                <a:lnTo>
                  <a:pt x="697992" y="466344"/>
                </a:lnTo>
                <a:lnTo>
                  <a:pt x="699516" y="466344"/>
                </a:lnTo>
                <a:lnTo>
                  <a:pt x="699516" y="486156"/>
                </a:lnTo>
                <a:lnTo>
                  <a:pt x="701040" y="486156"/>
                </a:lnTo>
                <a:lnTo>
                  <a:pt x="701040" y="505968"/>
                </a:lnTo>
                <a:lnTo>
                  <a:pt x="702564" y="505968"/>
                </a:lnTo>
                <a:lnTo>
                  <a:pt x="702564" y="524256"/>
                </a:lnTo>
                <a:lnTo>
                  <a:pt x="704088" y="524256"/>
                </a:lnTo>
                <a:lnTo>
                  <a:pt x="704088" y="525780"/>
                </a:lnTo>
                <a:lnTo>
                  <a:pt x="708303" y="525780"/>
                </a:lnTo>
                <a:lnTo>
                  <a:pt x="667365" y="0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86000" y="3886200"/>
            <a:ext cx="1676399" cy="137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81427" y="3886200"/>
            <a:ext cx="1687195" cy="1377950"/>
          </a:xfrm>
          <a:custGeom>
            <a:avLst/>
            <a:gdLst/>
            <a:ahLst/>
            <a:cxnLst/>
            <a:rect l="l" t="t" r="r" b="b"/>
            <a:pathLst>
              <a:path w="1687195" h="1377950">
                <a:moveTo>
                  <a:pt x="281458" y="525780"/>
                </a:moveTo>
                <a:lnTo>
                  <a:pt x="4571" y="525780"/>
                </a:lnTo>
                <a:lnTo>
                  <a:pt x="1523" y="527304"/>
                </a:lnTo>
                <a:lnTo>
                  <a:pt x="0" y="530352"/>
                </a:lnTo>
                <a:lnTo>
                  <a:pt x="0" y="1371600"/>
                </a:lnTo>
                <a:lnTo>
                  <a:pt x="1523" y="1376172"/>
                </a:lnTo>
                <a:lnTo>
                  <a:pt x="4571" y="1377696"/>
                </a:lnTo>
                <a:lnTo>
                  <a:pt x="1680971" y="1377696"/>
                </a:lnTo>
                <a:lnTo>
                  <a:pt x="1685543" y="1376172"/>
                </a:lnTo>
                <a:lnTo>
                  <a:pt x="1687067" y="1371600"/>
                </a:lnTo>
                <a:lnTo>
                  <a:pt x="10667" y="1371600"/>
                </a:lnTo>
                <a:lnTo>
                  <a:pt x="4571" y="1367028"/>
                </a:lnTo>
                <a:lnTo>
                  <a:pt x="10667" y="1367028"/>
                </a:lnTo>
                <a:lnTo>
                  <a:pt x="10667" y="536448"/>
                </a:lnTo>
                <a:lnTo>
                  <a:pt x="4571" y="536448"/>
                </a:lnTo>
                <a:lnTo>
                  <a:pt x="10667" y="530352"/>
                </a:lnTo>
                <a:lnTo>
                  <a:pt x="290600" y="530352"/>
                </a:lnTo>
                <a:lnTo>
                  <a:pt x="291121" y="528828"/>
                </a:lnTo>
                <a:lnTo>
                  <a:pt x="280415" y="528828"/>
                </a:lnTo>
                <a:lnTo>
                  <a:pt x="281458" y="525780"/>
                </a:lnTo>
                <a:close/>
              </a:path>
              <a:path w="1687195" h="1377950">
                <a:moveTo>
                  <a:pt x="10667" y="1367028"/>
                </a:moveTo>
                <a:lnTo>
                  <a:pt x="4571" y="1367028"/>
                </a:lnTo>
                <a:lnTo>
                  <a:pt x="10667" y="1371600"/>
                </a:lnTo>
                <a:lnTo>
                  <a:pt x="10667" y="1367028"/>
                </a:lnTo>
                <a:close/>
              </a:path>
              <a:path w="1687195" h="1377950">
                <a:moveTo>
                  <a:pt x="1676399" y="1367028"/>
                </a:moveTo>
                <a:lnTo>
                  <a:pt x="10667" y="1367028"/>
                </a:lnTo>
                <a:lnTo>
                  <a:pt x="10667" y="1371600"/>
                </a:lnTo>
                <a:lnTo>
                  <a:pt x="1676399" y="1371600"/>
                </a:lnTo>
                <a:lnTo>
                  <a:pt x="1676399" y="1367028"/>
                </a:lnTo>
                <a:close/>
              </a:path>
              <a:path w="1687195" h="1377950">
                <a:moveTo>
                  <a:pt x="1676399" y="530352"/>
                </a:moveTo>
                <a:lnTo>
                  <a:pt x="1676399" y="1371600"/>
                </a:lnTo>
                <a:lnTo>
                  <a:pt x="1680971" y="1367028"/>
                </a:lnTo>
                <a:lnTo>
                  <a:pt x="1687067" y="1367028"/>
                </a:lnTo>
                <a:lnTo>
                  <a:pt x="1687067" y="536448"/>
                </a:lnTo>
                <a:lnTo>
                  <a:pt x="1680971" y="536448"/>
                </a:lnTo>
                <a:lnTo>
                  <a:pt x="1676399" y="530352"/>
                </a:lnTo>
                <a:close/>
              </a:path>
              <a:path w="1687195" h="1377950">
                <a:moveTo>
                  <a:pt x="1687067" y="1367028"/>
                </a:moveTo>
                <a:lnTo>
                  <a:pt x="1680971" y="1367028"/>
                </a:lnTo>
                <a:lnTo>
                  <a:pt x="1676399" y="1371600"/>
                </a:lnTo>
                <a:lnTo>
                  <a:pt x="1687067" y="1371600"/>
                </a:lnTo>
                <a:lnTo>
                  <a:pt x="1687067" y="1367028"/>
                </a:lnTo>
                <a:close/>
              </a:path>
              <a:path w="1687195" h="1377950">
                <a:moveTo>
                  <a:pt x="10667" y="530352"/>
                </a:moveTo>
                <a:lnTo>
                  <a:pt x="4571" y="536448"/>
                </a:lnTo>
                <a:lnTo>
                  <a:pt x="10667" y="536448"/>
                </a:lnTo>
                <a:lnTo>
                  <a:pt x="10667" y="530352"/>
                </a:lnTo>
                <a:close/>
              </a:path>
              <a:path w="1687195" h="1377950">
                <a:moveTo>
                  <a:pt x="290600" y="530352"/>
                </a:moveTo>
                <a:lnTo>
                  <a:pt x="10667" y="530352"/>
                </a:lnTo>
                <a:lnTo>
                  <a:pt x="10667" y="536448"/>
                </a:lnTo>
                <a:lnTo>
                  <a:pt x="284987" y="536448"/>
                </a:lnTo>
                <a:lnTo>
                  <a:pt x="289559" y="533400"/>
                </a:lnTo>
                <a:lnTo>
                  <a:pt x="290600" y="530352"/>
                </a:lnTo>
                <a:close/>
              </a:path>
              <a:path w="1687195" h="1377950">
                <a:moveTo>
                  <a:pt x="667365" y="0"/>
                </a:moveTo>
                <a:lnTo>
                  <a:pt x="658165" y="0"/>
                </a:lnTo>
                <a:lnTo>
                  <a:pt x="699515" y="531876"/>
                </a:lnTo>
                <a:lnTo>
                  <a:pt x="701039" y="534924"/>
                </a:lnTo>
                <a:lnTo>
                  <a:pt x="704087" y="536448"/>
                </a:lnTo>
                <a:lnTo>
                  <a:pt x="1676399" y="536448"/>
                </a:lnTo>
                <a:lnTo>
                  <a:pt x="1676399" y="530352"/>
                </a:lnTo>
                <a:lnTo>
                  <a:pt x="708659" y="530352"/>
                </a:lnTo>
                <a:lnTo>
                  <a:pt x="704087" y="525780"/>
                </a:lnTo>
                <a:lnTo>
                  <a:pt x="708303" y="525780"/>
                </a:lnTo>
                <a:lnTo>
                  <a:pt x="667365" y="0"/>
                </a:lnTo>
                <a:close/>
              </a:path>
              <a:path w="1687195" h="1377950">
                <a:moveTo>
                  <a:pt x="1680971" y="525780"/>
                </a:moveTo>
                <a:lnTo>
                  <a:pt x="708303" y="525780"/>
                </a:lnTo>
                <a:lnTo>
                  <a:pt x="708659" y="530352"/>
                </a:lnTo>
                <a:lnTo>
                  <a:pt x="1676399" y="530352"/>
                </a:lnTo>
                <a:lnTo>
                  <a:pt x="1680971" y="536448"/>
                </a:lnTo>
                <a:lnTo>
                  <a:pt x="1687067" y="536448"/>
                </a:lnTo>
                <a:lnTo>
                  <a:pt x="1687067" y="530352"/>
                </a:lnTo>
                <a:lnTo>
                  <a:pt x="1685543" y="527304"/>
                </a:lnTo>
                <a:lnTo>
                  <a:pt x="1680971" y="525780"/>
                </a:lnTo>
                <a:close/>
              </a:path>
              <a:path w="1687195" h="1377950">
                <a:moveTo>
                  <a:pt x="708303" y="525780"/>
                </a:moveTo>
                <a:lnTo>
                  <a:pt x="704087" y="525780"/>
                </a:lnTo>
                <a:lnTo>
                  <a:pt x="708659" y="530352"/>
                </a:lnTo>
                <a:lnTo>
                  <a:pt x="708303" y="525780"/>
                </a:lnTo>
                <a:close/>
              </a:path>
              <a:path w="1687195" h="1377950">
                <a:moveTo>
                  <a:pt x="471696" y="0"/>
                </a:moveTo>
                <a:lnTo>
                  <a:pt x="461267" y="0"/>
                </a:lnTo>
                <a:lnTo>
                  <a:pt x="280415" y="528828"/>
                </a:lnTo>
                <a:lnTo>
                  <a:pt x="284987" y="525780"/>
                </a:lnTo>
                <a:lnTo>
                  <a:pt x="292161" y="525780"/>
                </a:lnTo>
                <a:lnTo>
                  <a:pt x="471696" y="0"/>
                </a:lnTo>
                <a:close/>
              </a:path>
              <a:path w="1687195" h="1377950">
                <a:moveTo>
                  <a:pt x="292161" y="525780"/>
                </a:moveTo>
                <a:lnTo>
                  <a:pt x="284987" y="525780"/>
                </a:lnTo>
                <a:lnTo>
                  <a:pt x="280415" y="528828"/>
                </a:lnTo>
                <a:lnTo>
                  <a:pt x="291121" y="528828"/>
                </a:lnTo>
                <a:lnTo>
                  <a:pt x="292161" y="525780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412057" y="4593587"/>
            <a:ext cx="142494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653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Loop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95" dirty="0">
                <a:latin typeface="Calibri"/>
                <a:cs typeface="Calibri"/>
              </a:rPr>
              <a:t>V</a:t>
            </a:r>
            <a:r>
              <a:rPr sz="1800" b="1" dirty="0">
                <a:latin typeface="Calibri"/>
                <a:cs typeface="Calibri"/>
              </a:rPr>
              <a:t>alue Init</a:t>
            </a:r>
            <a:r>
              <a:rPr sz="1800" b="1" spc="5" dirty="0">
                <a:latin typeface="Calibri"/>
                <a:cs typeface="Calibri"/>
              </a:rPr>
              <a:t>i</a:t>
            </a:r>
            <a:r>
              <a:rPr sz="1800" b="1" dirty="0">
                <a:latin typeface="Calibri"/>
                <a:cs typeface="Calibri"/>
              </a:rPr>
              <a:t>ali</a:t>
            </a:r>
            <a:r>
              <a:rPr sz="1800" b="1" spc="-45" dirty="0">
                <a:latin typeface="Calibri"/>
                <a:cs typeface="Calibri"/>
              </a:rPr>
              <a:t>z</a:t>
            </a:r>
            <a:r>
              <a:rPr sz="1800" b="1" dirty="0">
                <a:latin typeface="Calibri"/>
                <a:cs typeface="Calibri"/>
              </a:rPr>
              <a:t>ed</a:t>
            </a:r>
            <a:r>
              <a:rPr sz="1800" b="1" spc="-15" dirty="0">
                <a:latin typeface="Calibri"/>
                <a:cs typeface="Calibri"/>
              </a:rPr>
              <a:t> t</a:t>
            </a:r>
            <a:r>
              <a:rPr sz="1800" b="1" dirty="0">
                <a:latin typeface="Calibri"/>
                <a:cs typeface="Calibri"/>
              </a:rPr>
              <a:t>o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1.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918203" y="3886200"/>
            <a:ext cx="2330195" cy="1447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57827" y="3898899"/>
            <a:ext cx="2296795" cy="1441450"/>
          </a:xfrm>
          <a:custGeom>
            <a:avLst/>
            <a:gdLst/>
            <a:ahLst/>
            <a:cxnLst/>
            <a:rect l="l" t="t" r="r" b="b"/>
            <a:pathLst>
              <a:path w="2296795" h="1441450">
                <a:moveTo>
                  <a:pt x="379133" y="439928"/>
                </a:moveTo>
                <a:lnTo>
                  <a:pt x="4571" y="439928"/>
                </a:lnTo>
                <a:lnTo>
                  <a:pt x="1523" y="441452"/>
                </a:lnTo>
                <a:lnTo>
                  <a:pt x="0" y="444500"/>
                </a:lnTo>
                <a:lnTo>
                  <a:pt x="0" y="1435100"/>
                </a:lnTo>
                <a:lnTo>
                  <a:pt x="1523" y="1439672"/>
                </a:lnTo>
                <a:lnTo>
                  <a:pt x="4571" y="1441196"/>
                </a:lnTo>
                <a:lnTo>
                  <a:pt x="4572" y="457200"/>
                </a:lnTo>
                <a:lnTo>
                  <a:pt x="10667" y="457200"/>
                </a:lnTo>
                <a:lnTo>
                  <a:pt x="10667" y="450596"/>
                </a:lnTo>
                <a:lnTo>
                  <a:pt x="4571" y="450596"/>
                </a:lnTo>
                <a:lnTo>
                  <a:pt x="10667" y="444500"/>
                </a:lnTo>
                <a:lnTo>
                  <a:pt x="381167" y="444500"/>
                </a:lnTo>
                <a:lnTo>
                  <a:pt x="379476" y="444500"/>
                </a:lnTo>
                <a:lnTo>
                  <a:pt x="379476" y="440698"/>
                </a:lnTo>
                <a:lnTo>
                  <a:pt x="379133" y="439928"/>
                </a:lnTo>
                <a:close/>
              </a:path>
              <a:path w="2296795" h="1441450">
                <a:moveTo>
                  <a:pt x="10667" y="444500"/>
                </a:moveTo>
                <a:lnTo>
                  <a:pt x="4571" y="450596"/>
                </a:lnTo>
                <a:lnTo>
                  <a:pt x="10667" y="450596"/>
                </a:lnTo>
                <a:lnTo>
                  <a:pt x="10667" y="444500"/>
                </a:lnTo>
                <a:close/>
              </a:path>
              <a:path w="2296795" h="1441450">
                <a:moveTo>
                  <a:pt x="10667" y="450596"/>
                </a:moveTo>
                <a:lnTo>
                  <a:pt x="4571" y="450596"/>
                </a:lnTo>
                <a:lnTo>
                  <a:pt x="10667" y="450596"/>
                </a:lnTo>
                <a:close/>
              </a:path>
              <a:path w="2296795" h="1441450">
                <a:moveTo>
                  <a:pt x="381167" y="444500"/>
                </a:moveTo>
                <a:lnTo>
                  <a:pt x="10667" y="444500"/>
                </a:lnTo>
                <a:lnTo>
                  <a:pt x="10667" y="450596"/>
                </a:lnTo>
                <a:lnTo>
                  <a:pt x="385572" y="450596"/>
                </a:lnTo>
                <a:lnTo>
                  <a:pt x="385572" y="447548"/>
                </a:lnTo>
                <a:lnTo>
                  <a:pt x="382523" y="447548"/>
                </a:lnTo>
                <a:lnTo>
                  <a:pt x="381167" y="444500"/>
                </a:lnTo>
                <a:close/>
              </a:path>
              <a:path w="2296795" h="1441450">
                <a:moveTo>
                  <a:pt x="385572" y="444500"/>
                </a:moveTo>
                <a:lnTo>
                  <a:pt x="383743" y="444500"/>
                </a:lnTo>
                <a:lnTo>
                  <a:pt x="382523" y="447548"/>
                </a:lnTo>
                <a:lnTo>
                  <a:pt x="385572" y="447548"/>
                </a:lnTo>
                <a:lnTo>
                  <a:pt x="385572" y="444500"/>
                </a:lnTo>
                <a:close/>
              </a:path>
              <a:path w="2296795" h="1441450">
                <a:moveTo>
                  <a:pt x="379476" y="431800"/>
                </a:moveTo>
                <a:lnTo>
                  <a:pt x="375516" y="431800"/>
                </a:lnTo>
                <a:lnTo>
                  <a:pt x="379476" y="440698"/>
                </a:lnTo>
                <a:lnTo>
                  <a:pt x="379476" y="431800"/>
                </a:lnTo>
                <a:close/>
              </a:path>
              <a:path w="2296795" h="1441450">
                <a:moveTo>
                  <a:pt x="374904" y="419100"/>
                </a:moveTo>
                <a:lnTo>
                  <a:pt x="369865" y="419100"/>
                </a:lnTo>
                <a:lnTo>
                  <a:pt x="374904" y="430424"/>
                </a:lnTo>
                <a:lnTo>
                  <a:pt x="374904" y="419100"/>
                </a:lnTo>
                <a:close/>
              </a:path>
              <a:path w="2296795" h="1441450">
                <a:moveTo>
                  <a:pt x="368808" y="406400"/>
                </a:moveTo>
                <a:lnTo>
                  <a:pt x="364214" y="406400"/>
                </a:lnTo>
                <a:lnTo>
                  <a:pt x="368808" y="416724"/>
                </a:lnTo>
                <a:lnTo>
                  <a:pt x="368808" y="406400"/>
                </a:lnTo>
                <a:close/>
              </a:path>
              <a:path w="2296795" h="1441450">
                <a:moveTo>
                  <a:pt x="362712" y="393700"/>
                </a:moveTo>
                <a:lnTo>
                  <a:pt x="358562" y="393700"/>
                </a:lnTo>
                <a:lnTo>
                  <a:pt x="362712" y="403025"/>
                </a:lnTo>
                <a:lnTo>
                  <a:pt x="362712" y="393700"/>
                </a:lnTo>
                <a:close/>
              </a:path>
              <a:path w="2296795" h="1441450">
                <a:moveTo>
                  <a:pt x="358140" y="381000"/>
                </a:moveTo>
                <a:lnTo>
                  <a:pt x="352911" y="381000"/>
                </a:lnTo>
                <a:lnTo>
                  <a:pt x="358140" y="392750"/>
                </a:lnTo>
                <a:lnTo>
                  <a:pt x="358140" y="381000"/>
                </a:lnTo>
                <a:close/>
              </a:path>
              <a:path w="2296795" h="1441450">
                <a:moveTo>
                  <a:pt x="352044" y="368300"/>
                </a:moveTo>
                <a:lnTo>
                  <a:pt x="347260" y="368300"/>
                </a:lnTo>
                <a:lnTo>
                  <a:pt x="352044" y="379050"/>
                </a:lnTo>
                <a:lnTo>
                  <a:pt x="352044" y="368300"/>
                </a:lnTo>
                <a:close/>
              </a:path>
              <a:path w="2296795" h="1441450">
                <a:moveTo>
                  <a:pt x="345948" y="355600"/>
                </a:moveTo>
                <a:lnTo>
                  <a:pt x="341609" y="355600"/>
                </a:lnTo>
                <a:lnTo>
                  <a:pt x="345948" y="365351"/>
                </a:lnTo>
                <a:lnTo>
                  <a:pt x="345948" y="355600"/>
                </a:lnTo>
                <a:close/>
              </a:path>
              <a:path w="2296795" h="1441450">
                <a:moveTo>
                  <a:pt x="341376" y="342900"/>
                </a:moveTo>
                <a:lnTo>
                  <a:pt x="335958" y="342900"/>
                </a:lnTo>
                <a:lnTo>
                  <a:pt x="341376" y="355076"/>
                </a:lnTo>
                <a:lnTo>
                  <a:pt x="341376" y="342900"/>
                </a:lnTo>
                <a:close/>
              </a:path>
              <a:path w="2296795" h="1441450">
                <a:moveTo>
                  <a:pt x="335280" y="330200"/>
                </a:moveTo>
                <a:lnTo>
                  <a:pt x="330306" y="330200"/>
                </a:lnTo>
                <a:lnTo>
                  <a:pt x="335280" y="341376"/>
                </a:lnTo>
                <a:lnTo>
                  <a:pt x="335280" y="330200"/>
                </a:lnTo>
                <a:close/>
              </a:path>
              <a:path w="2296795" h="1441450">
                <a:moveTo>
                  <a:pt x="329184" y="317500"/>
                </a:moveTo>
                <a:lnTo>
                  <a:pt x="324655" y="317500"/>
                </a:lnTo>
                <a:lnTo>
                  <a:pt x="329184" y="327677"/>
                </a:lnTo>
                <a:lnTo>
                  <a:pt x="329184" y="317500"/>
                </a:lnTo>
                <a:close/>
              </a:path>
              <a:path w="2296795" h="1441450">
                <a:moveTo>
                  <a:pt x="324612" y="304800"/>
                </a:moveTo>
                <a:lnTo>
                  <a:pt x="319004" y="304800"/>
                </a:lnTo>
                <a:lnTo>
                  <a:pt x="324612" y="317402"/>
                </a:lnTo>
                <a:lnTo>
                  <a:pt x="324612" y="304800"/>
                </a:lnTo>
                <a:close/>
              </a:path>
              <a:path w="2296795" h="1441450">
                <a:moveTo>
                  <a:pt x="318516" y="292100"/>
                </a:moveTo>
                <a:lnTo>
                  <a:pt x="313353" y="292100"/>
                </a:lnTo>
                <a:lnTo>
                  <a:pt x="318516" y="303702"/>
                </a:lnTo>
                <a:lnTo>
                  <a:pt x="318516" y="292100"/>
                </a:lnTo>
                <a:close/>
              </a:path>
              <a:path w="2296795" h="1441450">
                <a:moveTo>
                  <a:pt x="312420" y="279400"/>
                </a:moveTo>
                <a:lnTo>
                  <a:pt x="307702" y="279400"/>
                </a:lnTo>
                <a:lnTo>
                  <a:pt x="312420" y="290003"/>
                </a:lnTo>
                <a:lnTo>
                  <a:pt x="312420" y="279400"/>
                </a:lnTo>
                <a:close/>
              </a:path>
              <a:path w="2296795" h="1441450">
                <a:moveTo>
                  <a:pt x="306324" y="266700"/>
                </a:moveTo>
                <a:lnTo>
                  <a:pt x="302050" y="266700"/>
                </a:lnTo>
                <a:lnTo>
                  <a:pt x="306324" y="276303"/>
                </a:lnTo>
                <a:lnTo>
                  <a:pt x="306324" y="266700"/>
                </a:lnTo>
                <a:close/>
              </a:path>
              <a:path w="2296795" h="1441450">
                <a:moveTo>
                  <a:pt x="300228" y="254000"/>
                </a:moveTo>
                <a:lnTo>
                  <a:pt x="296399" y="254000"/>
                </a:lnTo>
                <a:lnTo>
                  <a:pt x="300228" y="262604"/>
                </a:lnTo>
                <a:lnTo>
                  <a:pt x="300228" y="254000"/>
                </a:lnTo>
                <a:close/>
              </a:path>
              <a:path w="2296795" h="1441450">
                <a:moveTo>
                  <a:pt x="295656" y="241300"/>
                </a:moveTo>
                <a:lnTo>
                  <a:pt x="290748" y="241300"/>
                </a:lnTo>
                <a:lnTo>
                  <a:pt x="295656" y="252329"/>
                </a:lnTo>
                <a:lnTo>
                  <a:pt x="295656" y="241300"/>
                </a:lnTo>
                <a:close/>
              </a:path>
              <a:path w="2296795" h="1441450">
                <a:moveTo>
                  <a:pt x="289560" y="228600"/>
                </a:moveTo>
                <a:lnTo>
                  <a:pt x="285097" y="228600"/>
                </a:lnTo>
                <a:lnTo>
                  <a:pt x="289560" y="238629"/>
                </a:lnTo>
                <a:lnTo>
                  <a:pt x="289560" y="228600"/>
                </a:lnTo>
                <a:close/>
              </a:path>
              <a:path w="2296795" h="1441450">
                <a:moveTo>
                  <a:pt x="283464" y="215900"/>
                </a:moveTo>
                <a:lnTo>
                  <a:pt x="279446" y="215900"/>
                </a:lnTo>
                <a:lnTo>
                  <a:pt x="283464" y="224930"/>
                </a:lnTo>
                <a:lnTo>
                  <a:pt x="283464" y="215900"/>
                </a:lnTo>
                <a:close/>
              </a:path>
              <a:path w="2296795" h="1441450">
                <a:moveTo>
                  <a:pt x="278892" y="203200"/>
                </a:moveTo>
                <a:lnTo>
                  <a:pt x="273794" y="203200"/>
                </a:lnTo>
                <a:lnTo>
                  <a:pt x="278892" y="214655"/>
                </a:lnTo>
                <a:lnTo>
                  <a:pt x="278892" y="203200"/>
                </a:lnTo>
                <a:close/>
              </a:path>
              <a:path w="2296795" h="1441450">
                <a:moveTo>
                  <a:pt x="272796" y="190500"/>
                </a:moveTo>
                <a:lnTo>
                  <a:pt x="268143" y="190500"/>
                </a:lnTo>
                <a:lnTo>
                  <a:pt x="272796" y="200955"/>
                </a:lnTo>
                <a:lnTo>
                  <a:pt x="272796" y="190500"/>
                </a:lnTo>
                <a:close/>
              </a:path>
              <a:path w="2296795" h="1441450">
                <a:moveTo>
                  <a:pt x="266700" y="177800"/>
                </a:moveTo>
                <a:lnTo>
                  <a:pt x="262492" y="177800"/>
                </a:lnTo>
                <a:lnTo>
                  <a:pt x="266700" y="187256"/>
                </a:lnTo>
                <a:lnTo>
                  <a:pt x="266700" y="177800"/>
                </a:lnTo>
                <a:close/>
              </a:path>
              <a:path w="2296795" h="1441450">
                <a:moveTo>
                  <a:pt x="262128" y="165100"/>
                </a:moveTo>
                <a:lnTo>
                  <a:pt x="256841" y="165100"/>
                </a:lnTo>
                <a:lnTo>
                  <a:pt x="262128" y="176981"/>
                </a:lnTo>
                <a:lnTo>
                  <a:pt x="262128" y="165100"/>
                </a:lnTo>
                <a:close/>
              </a:path>
              <a:path w="2296795" h="1441450">
                <a:moveTo>
                  <a:pt x="256032" y="152400"/>
                </a:moveTo>
                <a:lnTo>
                  <a:pt x="251190" y="152400"/>
                </a:lnTo>
                <a:lnTo>
                  <a:pt x="256032" y="163281"/>
                </a:lnTo>
                <a:lnTo>
                  <a:pt x="256032" y="152400"/>
                </a:lnTo>
                <a:close/>
              </a:path>
              <a:path w="2296795" h="1441450">
                <a:moveTo>
                  <a:pt x="249936" y="139700"/>
                </a:moveTo>
                <a:lnTo>
                  <a:pt x="245538" y="139700"/>
                </a:lnTo>
                <a:lnTo>
                  <a:pt x="249936" y="149582"/>
                </a:lnTo>
                <a:lnTo>
                  <a:pt x="249936" y="139700"/>
                </a:lnTo>
                <a:close/>
              </a:path>
              <a:path w="2296795" h="1441450">
                <a:moveTo>
                  <a:pt x="245364" y="127000"/>
                </a:moveTo>
                <a:lnTo>
                  <a:pt x="239887" y="127000"/>
                </a:lnTo>
                <a:lnTo>
                  <a:pt x="245364" y="139307"/>
                </a:lnTo>
                <a:lnTo>
                  <a:pt x="245364" y="127000"/>
                </a:lnTo>
                <a:close/>
              </a:path>
              <a:path w="2296795" h="1441450">
                <a:moveTo>
                  <a:pt x="239268" y="114300"/>
                </a:moveTo>
                <a:lnTo>
                  <a:pt x="234236" y="114300"/>
                </a:lnTo>
                <a:lnTo>
                  <a:pt x="239268" y="125607"/>
                </a:lnTo>
                <a:lnTo>
                  <a:pt x="239268" y="114300"/>
                </a:lnTo>
                <a:close/>
              </a:path>
              <a:path w="2296795" h="1441450">
                <a:moveTo>
                  <a:pt x="233172" y="101600"/>
                </a:moveTo>
                <a:lnTo>
                  <a:pt x="228585" y="101600"/>
                </a:lnTo>
                <a:lnTo>
                  <a:pt x="233172" y="111908"/>
                </a:lnTo>
                <a:lnTo>
                  <a:pt x="233172" y="101600"/>
                </a:lnTo>
                <a:close/>
              </a:path>
              <a:path w="2296795" h="1441450">
                <a:moveTo>
                  <a:pt x="227076" y="88900"/>
                </a:moveTo>
                <a:lnTo>
                  <a:pt x="222934" y="88900"/>
                </a:lnTo>
                <a:lnTo>
                  <a:pt x="227076" y="98208"/>
                </a:lnTo>
                <a:lnTo>
                  <a:pt x="227076" y="88900"/>
                </a:lnTo>
                <a:close/>
              </a:path>
              <a:path w="2296795" h="1441450">
                <a:moveTo>
                  <a:pt x="222504" y="76200"/>
                </a:moveTo>
                <a:lnTo>
                  <a:pt x="217282" y="76200"/>
                </a:lnTo>
                <a:lnTo>
                  <a:pt x="222504" y="87933"/>
                </a:lnTo>
                <a:lnTo>
                  <a:pt x="222504" y="76200"/>
                </a:lnTo>
                <a:close/>
              </a:path>
              <a:path w="2296795" h="1441450">
                <a:moveTo>
                  <a:pt x="216408" y="63500"/>
                </a:moveTo>
                <a:lnTo>
                  <a:pt x="211631" y="63500"/>
                </a:lnTo>
                <a:lnTo>
                  <a:pt x="216408" y="74234"/>
                </a:lnTo>
                <a:lnTo>
                  <a:pt x="216408" y="63500"/>
                </a:lnTo>
                <a:close/>
              </a:path>
              <a:path w="2296795" h="1441450">
                <a:moveTo>
                  <a:pt x="210312" y="50800"/>
                </a:moveTo>
                <a:lnTo>
                  <a:pt x="205980" y="50800"/>
                </a:lnTo>
                <a:lnTo>
                  <a:pt x="210312" y="60534"/>
                </a:lnTo>
                <a:lnTo>
                  <a:pt x="210312" y="50800"/>
                </a:lnTo>
                <a:close/>
              </a:path>
              <a:path w="2296795" h="1441450">
                <a:moveTo>
                  <a:pt x="205740" y="38100"/>
                </a:moveTo>
                <a:lnTo>
                  <a:pt x="200329" y="38100"/>
                </a:lnTo>
                <a:lnTo>
                  <a:pt x="205740" y="50260"/>
                </a:lnTo>
                <a:lnTo>
                  <a:pt x="205740" y="38100"/>
                </a:lnTo>
                <a:close/>
              </a:path>
              <a:path w="2296795" h="1441450">
                <a:moveTo>
                  <a:pt x="199644" y="25400"/>
                </a:moveTo>
                <a:lnTo>
                  <a:pt x="194678" y="25400"/>
                </a:lnTo>
                <a:lnTo>
                  <a:pt x="199644" y="36560"/>
                </a:lnTo>
                <a:lnTo>
                  <a:pt x="199644" y="25400"/>
                </a:lnTo>
                <a:close/>
              </a:path>
              <a:path w="2296795" h="1441450">
                <a:moveTo>
                  <a:pt x="193548" y="12700"/>
                </a:moveTo>
                <a:lnTo>
                  <a:pt x="189026" y="12700"/>
                </a:lnTo>
                <a:lnTo>
                  <a:pt x="193548" y="22860"/>
                </a:lnTo>
                <a:lnTo>
                  <a:pt x="193548" y="12700"/>
                </a:lnTo>
                <a:close/>
              </a:path>
              <a:path w="2296795" h="1441450">
                <a:moveTo>
                  <a:pt x="188976" y="0"/>
                </a:moveTo>
                <a:lnTo>
                  <a:pt x="183375" y="0"/>
                </a:lnTo>
                <a:lnTo>
                  <a:pt x="188976" y="12586"/>
                </a:lnTo>
                <a:lnTo>
                  <a:pt x="188976" y="0"/>
                </a:lnTo>
                <a:close/>
              </a:path>
              <a:path w="2296795" h="1441450">
                <a:moveTo>
                  <a:pt x="2285999" y="444500"/>
                </a:moveTo>
                <a:lnTo>
                  <a:pt x="2285999" y="457156"/>
                </a:lnTo>
                <a:lnTo>
                  <a:pt x="2290572" y="457200"/>
                </a:lnTo>
                <a:lnTo>
                  <a:pt x="2290572" y="1441196"/>
                </a:lnTo>
                <a:lnTo>
                  <a:pt x="2295143" y="1439672"/>
                </a:lnTo>
                <a:lnTo>
                  <a:pt x="2296667" y="1435100"/>
                </a:lnTo>
                <a:lnTo>
                  <a:pt x="2296667" y="450596"/>
                </a:lnTo>
                <a:lnTo>
                  <a:pt x="2290571" y="450596"/>
                </a:lnTo>
                <a:lnTo>
                  <a:pt x="2285999" y="444500"/>
                </a:lnTo>
                <a:close/>
              </a:path>
              <a:path w="2296795" h="1441450">
                <a:moveTo>
                  <a:pt x="501181" y="0"/>
                </a:moveTo>
                <a:lnTo>
                  <a:pt x="485613" y="0"/>
                </a:lnTo>
                <a:lnTo>
                  <a:pt x="512107" y="25400"/>
                </a:lnTo>
                <a:lnTo>
                  <a:pt x="513588" y="25400"/>
                </a:lnTo>
                <a:lnTo>
                  <a:pt x="524658" y="37432"/>
                </a:lnTo>
                <a:lnTo>
                  <a:pt x="552450" y="64077"/>
                </a:lnTo>
                <a:lnTo>
                  <a:pt x="585216" y="88900"/>
                </a:lnTo>
                <a:lnTo>
                  <a:pt x="587270" y="97460"/>
                </a:lnTo>
                <a:lnTo>
                  <a:pt x="604110" y="113604"/>
                </a:lnTo>
                <a:lnTo>
                  <a:pt x="621792" y="127000"/>
                </a:lnTo>
                <a:lnTo>
                  <a:pt x="624840" y="127000"/>
                </a:lnTo>
                <a:lnTo>
                  <a:pt x="659892" y="165100"/>
                </a:lnTo>
                <a:lnTo>
                  <a:pt x="662940" y="165100"/>
                </a:lnTo>
                <a:lnTo>
                  <a:pt x="690555" y="196480"/>
                </a:lnTo>
                <a:lnTo>
                  <a:pt x="697563" y="203200"/>
                </a:lnTo>
                <a:lnTo>
                  <a:pt x="699516" y="203200"/>
                </a:lnTo>
                <a:lnTo>
                  <a:pt x="710052" y="215172"/>
                </a:lnTo>
                <a:lnTo>
                  <a:pt x="741057" y="244898"/>
                </a:lnTo>
                <a:lnTo>
                  <a:pt x="771144" y="266700"/>
                </a:lnTo>
                <a:lnTo>
                  <a:pt x="773339" y="275847"/>
                </a:lnTo>
                <a:lnTo>
                  <a:pt x="787790" y="289702"/>
                </a:lnTo>
                <a:lnTo>
                  <a:pt x="807720" y="304800"/>
                </a:lnTo>
                <a:lnTo>
                  <a:pt x="810768" y="304800"/>
                </a:lnTo>
                <a:lnTo>
                  <a:pt x="844296" y="342900"/>
                </a:lnTo>
                <a:lnTo>
                  <a:pt x="847344" y="342900"/>
                </a:lnTo>
                <a:lnTo>
                  <a:pt x="877730" y="375928"/>
                </a:lnTo>
                <a:lnTo>
                  <a:pt x="883020" y="381000"/>
                </a:lnTo>
                <a:lnTo>
                  <a:pt x="885444" y="381000"/>
                </a:lnTo>
                <a:lnTo>
                  <a:pt x="898525" y="395864"/>
                </a:lnTo>
                <a:lnTo>
                  <a:pt x="925551" y="421775"/>
                </a:lnTo>
                <a:lnTo>
                  <a:pt x="955548" y="444500"/>
                </a:lnTo>
                <a:lnTo>
                  <a:pt x="1596386" y="450596"/>
                </a:lnTo>
                <a:lnTo>
                  <a:pt x="2285999" y="449758"/>
                </a:lnTo>
                <a:lnTo>
                  <a:pt x="2285999" y="444500"/>
                </a:lnTo>
                <a:lnTo>
                  <a:pt x="2296667" y="444500"/>
                </a:lnTo>
                <a:lnTo>
                  <a:pt x="2295143" y="441452"/>
                </a:lnTo>
                <a:lnTo>
                  <a:pt x="961643" y="441452"/>
                </a:lnTo>
                <a:lnTo>
                  <a:pt x="957071" y="439928"/>
                </a:lnTo>
                <a:lnTo>
                  <a:pt x="960054" y="439928"/>
                </a:lnTo>
                <a:lnTo>
                  <a:pt x="501181" y="0"/>
                </a:lnTo>
                <a:close/>
              </a:path>
              <a:path w="2296795" h="1441450">
                <a:moveTo>
                  <a:pt x="2285999" y="449758"/>
                </a:moveTo>
                <a:lnTo>
                  <a:pt x="1508350" y="449758"/>
                </a:lnTo>
                <a:lnTo>
                  <a:pt x="1596386" y="450596"/>
                </a:lnTo>
                <a:lnTo>
                  <a:pt x="2285999" y="450596"/>
                </a:lnTo>
                <a:lnTo>
                  <a:pt x="2285999" y="449758"/>
                </a:lnTo>
                <a:close/>
              </a:path>
              <a:path w="2296795" h="1441450">
                <a:moveTo>
                  <a:pt x="2296667" y="444500"/>
                </a:moveTo>
                <a:lnTo>
                  <a:pt x="2285999" y="444500"/>
                </a:lnTo>
                <a:lnTo>
                  <a:pt x="2290571" y="450596"/>
                </a:lnTo>
                <a:lnTo>
                  <a:pt x="2296667" y="450596"/>
                </a:lnTo>
                <a:lnTo>
                  <a:pt x="2296667" y="444500"/>
                </a:lnTo>
                <a:close/>
              </a:path>
              <a:path w="2296795" h="1441450">
                <a:moveTo>
                  <a:pt x="960054" y="439928"/>
                </a:moveTo>
                <a:lnTo>
                  <a:pt x="957071" y="439928"/>
                </a:lnTo>
                <a:lnTo>
                  <a:pt x="961643" y="441452"/>
                </a:lnTo>
                <a:lnTo>
                  <a:pt x="960054" y="439928"/>
                </a:lnTo>
                <a:close/>
              </a:path>
              <a:path w="2296795" h="1441450">
                <a:moveTo>
                  <a:pt x="2290571" y="439928"/>
                </a:moveTo>
                <a:lnTo>
                  <a:pt x="960054" y="439928"/>
                </a:lnTo>
                <a:lnTo>
                  <a:pt x="961643" y="441452"/>
                </a:lnTo>
                <a:lnTo>
                  <a:pt x="2295143" y="441452"/>
                </a:lnTo>
                <a:lnTo>
                  <a:pt x="2290571" y="439928"/>
                </a:lnTo>
                <a:close/>
              </a:path>
              <a:path w="2296795" h="1441450">
                <a:moveTo>
                  <a:pt x="588264" y="101600"/>
                </a:moveTo>
                <a:lnTo>
                  <a:pt x="604110" y="113604"/>
                </a:lnTo>
                <a:lnTo>
                  <a:pt x="588264" y="101600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18203" y="3886200"/>
            <a:ext cx="2330195" cy="1447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57827" y="3886200"/>
            <a:ext cx="2296795" cy="1454150"/>
          </a:xfrm>
          <a:custGeom>
            <a:avLst/>
            <a:gdLst/>
            <a:ahLst/>
            <a:cxnLst/>
            <a:rect l="l" t="t" r="r" b="b"/>
            <a:pathLst>
              <a:path w="2296795" h="1454150">
                <a:moveTo>
                  <a:pt x="379133" y="452628"/>
                </a:moveTo>
                <a:lnTo>
                  <a:pt x="4571" y="452628"/>
                </a:lnTo>
                <a:lnTo>
                  <a:pt x="1523" y="454152"/>
                </a:lnTo>
                <a:lnTo>
                  <a:pt x="0" y="457200"/>
                </a:lnTo>
                <a:lnTo>
                  <a:pt x="0" y="1447800"/>
                </a:lnTo>
                <a:lnTo>
                  <a:pt x="1523" y="1452372"/>
                </a:lnTo>
                <a:lnTo>
                  <a:pt x="4571" y="1453896"/>
                </a:lnTo>
                <a:lnTo>
                  <a:pt x="2290571" y="1453896"/>
                </a:lnTo>
                <a:lnTo>
                  <a:pt x="2295143" y="1452372"/>
                </a:lnTo>
                <a:lnTo>
                  <a:pt x="2296667" y="1447800"/>
                </a:lnTo>
                <a:lnTo>
                  <a:pt x="10667" y="1447800"/>
                </a:lnTo>
                <a:lnTo>
                  <a:pt x="4571" y="1443228"/>
                </a:lnTo>
                <a:lnTo>
                  <a:pt x="10667" y="1443228"/>
                </a:lnTo>
                <a:lnTo>
                  <a:pt x="10667" y="463296"/>
                </a:lnTo>
                <a:lnTo>
                  <a:pt x="4571" y="463296"/>
                </a:lnTo>
                <a:lnTo>
                  <a:pt x="10667" y="457200"/>
                </a:lnTo>
                <a:lnTo>
                  <a:pt x="381167" y="457200"/>
                </a:lnTo>
                <a:lnTo>
                  <a:pt x="379133" y="452628"/>
                </a:lnTo>
                <a:close/>
              </a:path>
              <a:path w="2296795" h="1454150">
                <a:moveTo>
                  <a:pt x="10667" y="1443228"/>
                </a:moveTo>
                <a:lnTo>
                  <a:pt x="4571" y="1443228"/>
                </a:lnTo>
                <a:lnTo>
                  <a:pt x="10667" y="1447800"/>
                </a:lnTo>
                <a:lnTo>
                  <a:pt x="10667" y="1443228"/>
                </a:lnTo>
                <a:close/>
              </a:path>
              <a:path w="2296795" h="1454150">
                <a:moveTo>
                  <a:pt x="2285999" y="1443228"/>
                </a:moveTo>
                <a:lnTo>
                  <a:pt x="10667" y="1443228"/>
                </a:lnTo>
                <a:lnTo>
                  <a:pt x="10667" y="1447800"/>
                </a:lnTo>
                <a:lnTo>
                  <a:pt x="2285999" y="1447800"/>
                </a:lnTo>
                <a:lnTo>
                  <a:pt x="2285999" y="1443228"/>
                </a:lnTo>
                <a:close/>
              </a:path>
              <a:path w="2296795" h="1454150">
                <a:moveTo>
                  <a:pt x="2285999" y="457200"/>
                </a:moveTo>
                <a:lnTo>
                  <a:pt x="2285999" y="1447800"/>
                </a:lnTo>
                <a:lnTo>
                  <a:pt x="2290571" y="1443228"/>
                </a:lnTo>
                <a:lnTo>
                  <a:pt x="2296667" y="1443228"/>
                </a:lnTo>
                <a:lnTo>
                  <a:pt x="2296667" y="463296"/>
                </a:lnTo>
                <a:lnTo>
                  <a:pt x="2290571" y="463296"/>
                </a:lnTo>
                <a:lnTo>
                  <a:pt x="2285999" y="457200"/>
                </a:lnTo>
                <a:close/>
              </a:path>
              <a:path w="2296795" h="1454150">
                <a:moveTo>
                  <a:pt x="2296667" y="1443228"/>
                </a:moveTo>
                <a:lnTo>
                  <a:pt x="2290571" y="1443228"/>
                </a:lnTo>
                <a:lnTo>
                  <a:pt x="2285999" y="1447800"/>
                </a:lnTo>
                <a:lnTo>
                  <a:pt x="2296667" y="1447800"/>
                </a:lnTo>
                <a:lnTo>
                  <a:pt x="2296667" y="1443228"/>
                </a:lnTo>
                <a:close/>
              </a:path>
              <a:path w="2296795" h="1454150">
                <a:moveTo>
                  <a:pt x="10667" y="457200"/>
                </a:moveTo>
                <a:lnTo>
                  <a:pt x="4571" y="463296"/>
                </a:lnTo>
                <a:lnTo>
                  <a:pt x="10667" y="463296"/>
                </a:lnTo>
                <a:lnTo>
                  <a:pt x="10667" y="457200"/>
                </a:lnTo>
                <a:close/>
              </a:path>
              <a:path w="2296795" h="1454150">
                <a:moveTo>
                  <a:pt x="381167" y="457200"/>
                </a:moveTo>
                <a:lnTo>
                  <a:pt x="10667" y="457200"/>
                </a:lnTo>
                <a:lnTo>
                  <a:pt x="10667" y="463296"/>
                </a:lnTo>
                <a:lnTo>
                  <a:pt x="385571" y="463296"/>
                </a:lnTo>
                <a:lnTo>
                  <a:pt x="390143" y="460248"/>
                </a:lnTo>
                <a:lnTo>
                  <a:pt x="382523" y="460248"/>
                </a:lnTo>
                <a:lnTo>
                  <a:pt x="381167" y="457200"/>
                </a:lnTo>
                <a:close/>
              </a:path>
              <a:path w="2296795" h="1454150">
                <a:moveTo>
                  <a:pt x="487934" y="0"/>
                </a:moveTo>
                <a:lnTo>
                  <a:pt x="472366" y="0"/>
                </a:lnTo>
                <a:lnTo>
                  <a:pt x="954023" y="461772"/>
                </a:lnTo>
                <a:lnTo>
                  <a:pt x="957071" y="463296"/>
                </a:lnTo>
                <a:lnTo>
                  <a:pt x="2285999" y="463296"/>
                </a:lnTo>
                <a:lnTo>
                  <a:pt x="2285999" y="457200"/>
                </a:lnTo>
                <a:lnTo>
                  <a:pt x="2296667" y="457200"/>
                </a:lnTo>
                <a:lnTo>
                  <a:pt x="2295143" y="454152"/>
                </a:lnTo>
                <a:lnTo>
                  <a:pt x="961643" y="454152"/>
                </a:lnTo>
                <a:lnTo>
                  <a:pt x="957071" y="452628"/>
                </a:lnTo>
                <a:lnTo>
                  <a:pt x="960054" y="452628"/>
                </a:lnTo>
                <a:lnTo>
                  <a:pt x="487934" y="0"/>
                </a:lnTo>
                <a:close/>
              </a:path>
              <a:path w="2296795" h="1454150">
                <a:moveTo>
                  <a:pt x="2296667" y="457200"/>
                </a:moveTo>
                <a:lnTo>
                  <a:pt x="2285999" y="457200"/>
                </a:lnTo>
                <a:lnTo>
                  <a:pt x="2290571" y="463296"/>
                </a:lnTo>
                <a:lnTo>
                  <a:pt x="2296667" y="463296"/>
                </a:lnTo>
                <a:lnTo>
                  <a:pt x="2296667" y="457200"/>
                </a:lnTo>
                <a:close/>
              </a:path>
              <a:path w="2296795" h="1454150">
                <a:moveTo>
                  <a:pt x="187378" y="0"/>
                </a:moveTo>
                <a:lnTo>
                  <a:pt x="177724" y="0"/>
                </a:lnTo>
                <a:lnTo>
                  <a:pt x="382523" y="460248"/>
                </a:lnTo>
                <a:lnTo>
                  <a:pt x="385571" y="452628"/>
                </a:lnTo>
                <a:lnTo>
                  <a:pt x="388787" y="452628"/>
                </a:lnTo>
                <a:lnTo>
                  <a:pt x="187378" y="0"/>
                </a:lnTo>
                <a:close/>
              </a:path>
              <a:path w="2296795" h="1454150">
                <a:moveTo>
                  <a:pt x="388787" y="452628"/>
                </a:moveTo>
                <a:lnTo>
                  <a:pt x="385571" y="452628"/>
                </a:lnTo>
                <a:lnTo>
                  <a:pt x="382523" y="460248"/>
                </a:lnTo>
                <a:lnTo>
                  <a:pt x="390143" y="460248"/>
                </a:lnTo>
                <a:lnTo>
                  <a:pt x="390143" y="455676"/>
                </a:lnTo>
                <a:lnTo>
                  <a:pt x="388787" y="452628"/>
                </a:lnTo>
                <a:close/>
              </a:path>
              <a:path w="2296795" h="1454150">
                <a:moveTo>
                  <a:pt x="960054" y="452628"/>
                </a:moveTo>
                <a:lnTo>
                  <a:pt x="957071" y="452628"/>
                </a:lnTo>
                <a:lnTo>
                  <a:pt x="961643" y="454152"/>
                </a:lnTo>
                <a:lnTo>
                  <a:pt x="960054" y="452628"/>
                </a:lnTo>
                <a:close/>
              </a:path>
              <a:path w="2296795" h="1454150">
                <a:moveTo>
                  <a:pt x="2290571" y="452628"/>
                </a:moveTo>
                <a:lnTo>
                  <a:pt x="960054" y="452628"/>
                </a:lnTo>
                <a:lnTo>
                  <a:pt x="961643" y="454152"/>
                </a:lnTo>
                <a:lnTo>
                  <a:pt x="2295143" y="454152"/>
                </a:lnTo>
                <a:lnTo>
                  <a:pt x="2290571" y="452628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201086" y="4458027"/>
            <a:ext cx="1496060" cy="802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8580" marR="953135" indent="-5651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Cond Loop</a:t>
            </a:r>
            <a:endParaRPr sz="1800">
              <a:latin typeface="Calibri"/>
              <a:cs typeface="Calibri"/>
            </a:endParaRPr>
          </a:p>
          <a:p>
            <a:pPr marL="326390">
              <a:lnSpc>
                <a:spcPct val="100000"/>
              </a:lnSpc>
            </a:pPr>
            <a:r>
              <a:rPr sz="1800" b="1" spc="-25" dirty="0">
                <a:latin typeface="Calibri"/>
                <a:cs typeface="Calibri"/>
              </a:rPr>
              <a:t>v</a:t>
            </a:r>
            <a:r>
              <a:rPr sz="1800" b="1" dirty="0">
                <a:latin typeface="Calibri"/>
                <a:cs typeface="Calibri"/>
              </a:rPr>
              <a:t>alue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is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&lt; 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18811" y="4471221"/>
            <a:ext cx="3307079" cy="1087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805" marR="1995805" indent="-8128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iti</a:t>
            </a:r>
            <a:r>
              <a:rPr sz="1800" b="1" spc="-10" dirty="0">
                <a:latin typeface="Calibri"/>
                <a:cs typeface="Calibri"/>
              </a:rPr>
              <a:t>o</a:t>
            </a:r>
            <a:r>
              <a:rPr sz="1800" b="1" dirty="0">
                <a:latin typeface="Calibri"/>
                <a:cs typeface="Calibri"/>
              </a:rPr>
              <a:t>n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30" dirty="0">
                <a:latin typeface="Calibri"/>
                <a:cs typeface="Calibri"/>
              </a:rPr>
              <a:t>f</a:t>
            </a:r>
            <a:r>
              <a:rPr sz="1800" b="1" dirty="0">
                <a:latin typeface="Calibri"/>
                <a:cs typeface="Calibri"/>
              </a:rPr>
              <a:t>or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lo</a:t>
            </a:r>
            <a:r>
              <a:rPr sz="1800" b="1" spc="5" dirty="0">
                <a:latin typeface="Calibri"/>
                <a:cs typeface="Calibri"/>
              </a:rPr>
              <a:t>o</a:t>
            </a:r>
            <a:r>
              <a:rPr sz="1800" b="1" dirty="0">
                <a:latin typeface="Calibri"/>
                <a:cs typeface="Calibri"/>
              </a:rPr>
              <a:t>p, </a:t>
            </a:r>
            <a:r>
              <a:rPr sz="1800" b="1" spc="-20" dirty="0">
                <a:latin typeface="Calibri"/>
                <a:cs typeface="Calibri"/>
              </a:rPr>
              <a:t>e</a:t>
            </a:r>
            <a:r>
              <a:rPr sz="1800" b="1" spc="-50" dirty="0">
                <a:latin typeface="Calibri"/>
                <a:cs typeface="Calibri"/>
              </a:rPr>
              <a:t>x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c</a:t>
            </a:r>
            <a:r>
              <a:rPr sz="1800" b="1" spc="5" dirty="0">
                <a:latin typeface="Calibri"/>
                <a:cs typeface="Calibri"/>
              </a:rPr>
              <a:t>u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ed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till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718811" y="3899662"/>
            <a:ext cx="3307079" cy="10698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866088" y="3898899"/>
            <a:ext cx="2141220" cy="1063625"/>
          </a:xfrm>
          <a:custGeom>
            <a:avLst/>
            <a:gdLst/>
            <a:ahLst/>
            <a:cxnLst/>
            <a:rect l="l" t="t" r="r" b="b"/>
            <a:pathLst>
              <a:path w="2141220" h="1063625">
                <a:moveTo>
                  <a:pt x="904434" y="441452"/>
                </a:moveTo>
                <a:lnTo>
                  <a:pt x="684063" y="441452"/>
                </a:lnTo>
                <a:lnTo>
                  <a:pt x="682539" y="444500"/>
                </a:lnTo>
                <a:lnTo>
                  <a:pt x="682539" y="1057148"/>
                </a:lnTo>
                <a:lnTo>
                  <a:pt x="684063" y="1063244"/>
                </a:lnTo>
                <a:lnTo>
                  <a:pt x="687111" y="1063244"/>
                </a:lnTo>
                <a:lnTo>
                  <a:pt x="687111" y="459740"/>
                </a:lnTo>
                <a:lnTo>
                  <a:pt x="693207" y="459352"/>
                </a:lnTo>
                <a:lnTo>
                  <a:pt x="693207" y="450596"/>
                </a:lnTo>
                <a:lnTo>
                  <a:pt x="687111" y="450596"/>
                </a:lnTo>
                <a:lnTo>
                  <a:pt x="693207" y="444500"/>
                </a:lnTo>
                <a:lnTo>
                  <a:pt x="912663" y="444500"/>
                </a:lnTo>
                <a:lnTo>
                  <a:pt x="904434" y="441452"/>
                </a:lnTo>
                <a:close/>
              </a:path>
              <a:path w="2141220" h="1063625">
                <a:moveTo>
                  <a:pt x="2130339" y="444500"/>
                </a:moveTo>
                <a:lnTo>
                  <a:pt x="2130339" y="459658"/>
                </a:lnTo>
                <a:lnTo>
                  <a:pt x="2134912" y="459740"/>
                </a:lnTo>
                <a:lnTo>
                  <a:pt x="2134912" y="1063244"/>
                </a:lnTo>
                <a:lnTo>
                  <a:pt x="2139483" y="1063244"/>
                </a:lnTo>
                <a:lnTo>
                  <a:pt x="2141007" y="1057148"/>
                </a:lnTo>
                <a:lnTo>
                  <a:pt x="2141007" y="450596"/>
                </a:lnTo>
                <a:lnTo>
                  <a:pt x="2134911" y="450596"/>
                </a:lnTo>
                <a:lnTo>
                  <a:pt x="2130339" y="444500"/>
                </a:lnTo>
                <a:close/>
              </a:path>
              <a:path w="2141220" h="1063625">
                <a:moveTo>
                  <a:pt x="721780" y="457532"/>
                </a:moveTo>
                <a:lnTo>
                  <a:pt x="693207" y="459352"/>
                </a:lnTo>
                <a:lnTo>
                  <a:pt x="693207" y="459740"/>
                </a:lnTo>
                <a:lnTo>
                  <a:pt x="721780" y="457532"/>
                </a:lnTo>
                <a:close/>
              </a:path>
              <a:path w="2141220" h="1063625">
                <a:moveTo>
                  <a:pt x="2102793" y="459162"/>
                </a:moveTo>
                <a:lnTo>
                  <a:pt x="2130339" y="459740"/>
                </a:lnTo>
                <a:lnTo>
                  <a:pt x="2102793" y="459162"/>
                </a:lnTo>
                <a:close/>
              </a:path>
              <a:path w="2141220" h="1063625">
                <a:moveTo>
                  <a:pt x="2130339" y="444500"/>
                </a:moveTo>
                <a:lnTo>
                  <a:pt x="1287568" y="444500"/>
                </a:lnTo>
                <a:lnTo>
                  <a:pt x="2102793" y="459162"/>
                </a:lnTo>
                <a:lnTo>
                  <a:pt x="1694309" y="450596"/>
                </a:lnTo>
                <a:lnTo>
                  <a:pt x="2130339" y="450596"/>
                </a:lnTo>
                <a:lnTo>
                  <a:pt x="2130339" y="444500"/>
                </a:lnTo>
                <a:close/>
              </a:path>
              <a:path w="2141220" h="1063625">
                <a:moveTo>
                  <a:pt x="916947" y="444500"/>
                </a:moveTo>
                <a:lnTo>
                  <a:pt x="693207" y="444500"/>
                </a:lnTo>
                <a:lnTo>
                  <a:pt x="693207" y="450596"/>
                </a:lnTo>
                <a:lnTo>
                  <a:pt x="811526" y="450596"/>
                </a:lnTo>
                <a:lnTo>
                  <a:pt x="721780" y="457532"/>
                </a:lnTo>
                <a:lnTo>
                  <a:pt x="917127" y="445089"/>
                </a:lnTo>
                <a:lnTo>
                  <a:pt x="916947" y="444500"/>
                </a:lnTo>
                <a:close/>
              </a:path>
              <a:path w="2141220" h="1063625">
                <a:moveTo>
                  <a:pt x="693207" y="444500"/>
                </a:moveTo>
                <a:lnTo>
                  <a:pt x="687111" y="450596"/>
                </a:lnTo>
                <a:lnTo>
                  <a:pt x="693207" y="450596"/>
                </a:lnTo>
                <a:lnTo>
                  <a:pt x="693207" y="444500"/>
                </a:lnTo>
                <a:close/>
              </a:path>
              <a:path w="2141220" h="1063625">
                <a:moveTo>
                  <a:pt x="1219611" y="410972"/>
                </a:moveTo>
                <a:lnTo>
                  <a:pt x="1196132" y="410972"/>
                </a:lnTo>
                <a:lnTo>
                  <a:pt x="1216583" y="420116"/>
                </a:lnTo>
                <a:lnTo>
                  <a:pt x="1228132" y="420116"/>
                </a:lnTo>
                <a:lnTo>
                  <a:pt x="1230459" y="426321"/>
                </a:lnTo>
                <a:lnTo>
                  <a:pt x="1247307" y="432308"/>
                </a:lnTo>
                <a:lnTo>
                  <a:pt x="1258612" y="432308"/>
                </a:lnTo>
                <a:lnTo>
                  <a:pt x="1261716" y="438516"/>
                </a:lnTo>
                <a:lnTo>
                  <a:pt x="1278030" y="444500"/>
                </a:lnTo>
                <a:lnTo>
                  <a:pt x="2130339" y="444500"/>
                </a:lnTo>
                <a:lnTo>
                  <a:pt x="2134911" y="450596"/>
                </a:lnTo>
                <a:lnTo>
                  <a:pt x="2141007" y="450596"/>
                </a:lnTo>
                <a:lnTo>
                  <a:pt x="2141007" y="444500"/>
                </a:lnTo>
                <a:lnTo>
                  <a:pt x="2139483" y="441452"/>
                </a:lnTo>
                <a:lnTo>
                  <a:pt x="1293663" y="441452"/>
                </a:lnTo>
                <a:lnTo>
                  <a:pt x="1219611" y="410972"/>
                </a:lnTo>
                <a:close/>
              </a:path>
              <a:path w="2141220" h="1063625">
                <a:moveTo>
                  <a:pt x="926380" y="444500"/>
                </a:moveTo>
                <a:lnTo>
                  <a:pt x="916947" y="444500"/>
                </a:lnTo>
                <a:lnTo>
                  <a:pt x="917127" y="445089"/>
                </a:lnTo>
                <a:lnTo>
                  <a:pt x="926380" y="444500"/>
                </a:lnTo>
                <a:close/>
              </a:path>
              <a:path w="2141220" h="1063625">
                <a:moveTo>
                  <a:pt x="1261410" y="438404"/>
                </a:moveTo>
                <a:lnTo>
                  <a:pt x="1264708" y="444500"/>
                </a:lnTo>
                <a:lnTo>
                  <a:pt x="1261716" y="438516"/>
                </a:lnTo>
                <a:lnTo>
                  <a:pt x="1261410" y="438404"/>
                </a:lnTo>
                <a:close/>
              </a:path>
              <a:path w="2141220" h="1063625">
                <a:moveTo>
                  <a:pt x="1230150" y="426212"/>
                </a:moveTo>
                <a:lnTo>
                  <a:pt x="1232704" y="432308"/>
                </a:lnTo>
                <a:lnTo>
                  <a:pt x="1230459" y="426321"/>
                </a:lnTo>
                <a:lnTo>
                  <a:pt x="1230150" y="426212"/>
                </a:lnTo>
                <a:close/>
              </a:path>
              <a:path w="2141220" h="1063625">
                <a:moveTo>
                  <a:pt x="866943" y="420116"/>
                </a:moveTo>
                <a:lnTo>
                  <a:pt x="864550" y="420116"/>
                </a:lnTo>
                <a:lnTo>
                  <a:pt x="883332" y="429260"/>
                </a:lnTo>
                <a:lnTo>
                  <a:pt x="866943" y="420116"/>
                </a:lnTo>
                <a:close/>
              </a:path>
              <a:path w="2141220" h="1063625">
                <a:moveTo>
                  <a:pt x="1004861" y="322580"/>
                </a:moveTo>
                <a:lnTo>
                  <a:pt x="983070" y="322580"/>
                </a:lnTo>
                <a:lnTo>
                  <a:pt x="1001520" y="331724"/>
                </a:lnTo>
                <a:lnTo>
                  <a:pt x="1011724" y="331724"/>
                </a:lnTo>
                <a:lnTo>
                  <a:pt x="1014878" y="338033"/>
                </a:lnTo>
                <a:lnTo>
                  <a:pt x="1032243" y="343916"/>
                </a:lnTo>
                <a:lnTo>
                  <a:pt x="1043728" y="343916"/>
                </a:lnTo>
                <a:lnTo>
                  <a:pt x="1046056" y="350125"/>
                </a:lnTo>
                <a:lnTo>
                  <a:pt x="1062967" y="356108"/>
                </a:lnTo>
                <a:lnTo>
                  <a:pt x="1074208" y="356108"/>
                </a:lnTo>
                <a:lnTo>
                  <a:pt x="1077315" y="362322"/>
                </a:lnTo>
                <a:lnTo>
                  <a:pt x="1093690" y="368300"/>
                </a:lnTo>
                <a:lnTo>
                  <a:pt x="1100116" y="368300"/>
                </a:lnTo>
                <a:lnTo>
                  <a:pt x="1102717" y="374803"/>
                </a:lnTo>
                <a:lnTo>
                  <a:pt x="1124413" y="383540"/>
                </a:lnTo>
                <a:lnTo>
                  <a:pt x="1136692" y="383540"/>
                </a:lnTo>
                <a:lnTo>
                  <a:pt x="1138232" y="389703"/>
                </a:lnTo>
                <a:lnTo>
                  <a:pt x="1155137" y="395732"/>
                </a:lnTo>
                <a:lnTo>
                  <a:pt x="1165648" y="395732"/>
                </a:lnTo>
                <a:lnTo>
                  <a:pt x="1167997" y="401998"/>
                </a:lnTo>
                <a:lnTo>
                  <a:pt x="1185860" y="407924"/>
                </a:lnTo>
                <a:lnTo>
                  <a:pt x="1194604" y="407924"/>
                </a:lnTo>
                <a:lnTo>
                  <a:pt x="1199176" y="420116"/>
                </a:lnTo>
                <a:lnTo>
                  <a:pt x="1196132" y="410972"/>
                </a:lnTo>
                <a:lnTo>
                  <a:pt x="1219611" y="410972"/>
                </a:lnTo>
                <a:lnTo>
                  <a:pt x="1004861" y="322580"/>
                </a:lnTo>
                <a:close/>
              </a:path>
              <a:path w="2141220" h="1063625">
                <a:moveTo>
                  <a:pt x="816651" y="395732"/>
                </a:moveTo>
                <a:lnTo>
                  <a:pt x="812153" y="395732"/>
                </a:lnTo>
                <a:lnTo>
                  <a:pt x="847453" y="410972"/>
                </a:lnTo>
                <a:lnTo>
                  <a:pt x="816651" y="395732"/>
                </a:lnTo>
                <a:close/>
              </a:path>
              <a:path w="2141220" h="1063625">
                <a:moveTo>
                  <a:pt x="1167485" y="401828"/>
                </a:moveTo>
                <a:lnTo>
                  <a:pt x="1170220" y="407924"/>
                </a:lnTo>
                <a:lnTo>
                  <a:pt x="1167997" y="401998"/>
                </a:lnTo>
                <a:lnTo>
                  <a:pt x="1167485" y="401828"/>
                </a:lnTo>
                <a:close/>
              </a:path>
              <a:path w="2141220" h="1063625">
                <a:moveTo>
                  <a:pt x="646586" y="316484"/>
                </a:moveTo>
                <a:lnTo>
                  <a:pt x="811575" y="395732"/>
                </a:lnTo>
                <a:lnTo>
                  <a:pt x="766359" y="368300"/>
                </a:lnTo>
                <a:lnTo>
                  <a:pt x="761787" y="368300"/>
                </a:lnTo>
                <a:lnTo>
                  <a:pt x="716067" y="343916"/>
                </a:lnTo>
                <a:lnTo>
                  <a:pt x="711495" y="343916"/>
                </a:lnTo>
                <a:lnTo>
                  <a:pt x="665775" y="319532"/>
                </a:lnTo>
                <a:lnTo>
                  <a:pt x="661203" y="319532"/>
                </a:lnTo>
                <a:lnTo>
                  <a:pt x="646586" y="316484"/>
                </a:lnTo>
                <a:close/>
              </a:path>
              <a:path w="2141220" h="1063625">
                <a:moveTo>
                  <a:pt x="1138044" y="389636"/>
                </a:moveTo>
                <a:lnTo>
                  <a:pt x="1139740" y="395732"/>
                </a:lnTo>
                <a:lnTo>
                  <a:pt x="1138232" y="389703"/>
                </a:lnTo>
                <a:lnTo>
                  <a:pt x="1138044" y="389636"/>
                </a:lnTo>
                <a:close/>
              </a:path>
              <a:path w="2141220" h="1063625">
                <a:moveTo>
                  <a:pt x="1101706" y="374396"/>
                </a:moveTo>
                <a:lnTo>
                  <a:pt x="1106212" y="383540"/>
                </a:lnTo>
                <a:lnTo>
                  <a:pt x="1102717" y="374803"/>
                </a:lnTo>
                <a:lnTo>
                  <a:pt x="1101706" y="374396"/>
                </a:lnTo>
                <a:close/>
              </a:path>
              <a:path w="2141220" h="1063625">
                <a:moveTo>
                  <a:pt x="1076990" y="362204"/>
                </a:moveTo>
                <a:lnTo>
                  <a:pt x="1080304" y="368300"/>
                </a:lnTo>
                <a:lnTo>
                  <a:pt x="1077315" y="362322"/>
                </a:lnTo>
                <a:lnTo>
                  <a:pt x="1076990" y="362204"/>
                </a:lnTo>
                <a:close/>
              </a:path>
              <a:path w="2141220" h="1063625">
                <a:moveTo>
                  <a:pt x="1045735" y="350012"/>
                </a:moveTo>
                <a:lnTo>
                  <a:pt x="1048300" y="356108"/>
                </a:lnTo>
                <a:lnTo>
                  <a:pt x="1046056" y="350125"/>
                </a:lnTo>
                <a:lnTo>
                  <a:pt x="1045735" y="350012"/>
                </a:lnTo>
                <a:close/>
              </a:path>
              <a:path w="2141220" h="1063625">
                <a:moveTo>
                  <a:pt x="1014249" y="337820"/>
                </a:moveTo>
                <a:lnTo>
                  <a:pt x="1017820" y="343916"/>
                </a:lnTo>
                <a:lnTo>
                  <a:pt x="1014878" y="338033"/>
                </a:lnTo>
                <a:lnTo>
                  <a:pt x="1014249" y="337820"/>
                </a:lnTo>
                <a:close/>
              </a:path>
              <a:path w="2141220" h="1063625">
                <a:moveTo>
                  <a:pt x="819731" y="246380"/>
                </a:moveTo>
                <a:lnTo>
                  <a:pt x="798655" y="246380"/>
                </a:lnTo>
                <a:lnTo>
                  <a:pt x="817180" y="255524"/>
                </a:lnTo>
                <a:lnTo>
                  <a:pt x="827319" y="255524"/>
                </a:lnTo>
                <a:lnTo>
                  <a:pt x="830477" y="261838"/>
                </a:lnTo>
                <a:lnTo>
                  <a:pt x="847903" y="267716"/>
                </a:lnTo>
                <a:lnTo>
                  <a:pt x="859323" y="267716"/>
                </a:lnTo>
                <a:lnTo>
                  <a:pt x="861654" y="273929"/>
                </a:lnTo>
                <a:lnTo>
                  <a:pt x="878626" y="279908"/>
                </a:lnTo>
                <a:lnTo>
                  <a:pt x="889803" y="279908"/>
                </a:lnTo>
                <a:lnTo>
                  <a:pt x="891354" y="286110"/>
                </a:lnTo>
                <a:lnTo>
                  <a:pt x="909350" y="292100"/>
                </a:lnTo>
                <a:lnTo>
                  <a:pt x="918759" y="292100"/>
                </a:lnTo>
                <a:lnTo>
                  <a:pt x="920618" y="298295"/>
                </a:lnTo>
                <a:lnTo>
                  <a:pt x="940073" y="307340"/>
                </a:lnTo>
                <a:lnTo>
                  <a:pt x="952288" y="307340"/>
                </a:lnTo>
                <a:lnTo>
                  <a:pt x="953829" y="313505"/>
                </a:lnTo>
                <a:lnTo>
                  <a:pt x="970797" y="319532"/>
                </a:lnTo>
                <a:lnTo>
                  <a:pt x="981244" y="319532"/>
                </a:lnTo>
                <a:lnTo>
                  <a:pt x="985816" y="331724"/>
                </a:lnTo>
                <a:lnTo>
                  <a:pt x="983070" y="322580"/>
                </a:lnTo>
                <a:lnTo>
                  <a:pt x="1004861" y="322580"/>
                </a:lnTo>
                <a:lnTo>
                  <a:pt x="819731" y="246380"/>
                </a:lnTo>
                <a:close/>
              </a:path>
              <a:path w="2141220" h="1063625">
                <a:moveTo>
                  <a:pt x="953633" y="313436"/>
                </a:moveTo>
                <a:lnTo>
                  <a:pt x="955336" y="319532"/>
                </a:lnTo>
                <a:lnTo>
                  <a:pt x="953829" y="313505"/>
                </a:lnTo>
                <a:lnTo>
                  <a:pt x="953633" y="313436"/>
                </a:lnTo>
                <a:close/>
              </a:path>
              <a:path w="2141220" h="1063625">
                <a:moveTo>
                  <a:pt x="920405" y="298196"/>
                </a:moveTo>
                <a:lnTo>
                  <a:pt x="923332" y="307340"/>
                </a:lnTo>
                <a:lnTo>
                  <a:pt x="920618" y="298295"/>
                </a:lnTo>
                <a:lnTo>
                  <a:pt x="920405" y="298196"/>
                </a:lnTo>
                <a:close/>
              </a:path>
              <a:path w="2141220" h="1063625">
                <a:moveTo>
                  <a:pt x="591364" y="289052"/>
                </a:moveTo>
                <a:lnTo>
                  <a:pt x="612676" y="298196"/>
                </a:lnTo>
                <a:lnTo>
                  <a:pt x="610911" y="292100"/>
                </a:lnTo>
                <a:lnTo>
                  <a:pt x="591364" y="289052"/>
                </a:lnTo>
                <a:close/>
              </a:path>
              <a:path w="2141220" h="1063625">
                <a:moveTo>
                  <a:pt x="891034" y="286004"/>
                </a:moveTo>
                <a:lnTo>
                  <a:pt x="892851" y="292100"/>
                </a:lnTo>
                <a:lnTo>
                  <a:pt x="891354" y="286110"/>
                </a:lnTo>
                <a:lnTo>
                  <a:pt x="891034" y="286004"/>
                </a:lnTo>
                <a:close/>
              </a:path>
              <a:path w="2141220" h="1063625">
                <a:moveTo>
                  <a:pt x="861320" y="273812"/>
                </a:moveTo>
                <a:lnTo>
                  <a:pt x="863895" y="279908"/>
                </a:lnTo>
                <a:lnTo>
                  <a:pt x="861654" y="273929"/>
                </a:lnTo>
                <a:lnTo>
                  <a:pt x="861320" y="273812"/>
                </a:lnTo>
                <a:close/>
              </a:path>
              <a:path w="2141220" h="1063625">
                <a:moveTo>
                  <a:pt x="536142" y="261620"/>
                </a:moveTo>
                <a:lnTo>
                  <a:pt x="562829" y="273812"/>
                </a:lnTo>
                <a:lnTo>
                  <a:pt x="560619" y="267716"/>
                </a:lnTo>
                <a:lnTo>
                  <a:pt x="536142" y="261620"/>
                </a:lnTo>
                <a:close/>
              </a:path>
              <a:path w="2141220" h="1063625">
                <a:moveTo>
                  <a:pt x="829829" y="261620"/>
                </a:moveTo>
                <a:lnTo>
                  <a:pt x="833415" y="267716"/>
                </a:lnTo>
                <a:lnTo>
                  <a:pt x="830477" y="261838"/>
                </a:lnTo>
                <a:lnTo>
                  <a:pt x="829829" y="261620"/>
                </a:lnTo>
                <a:close/>
              </a:path>
              <a:path w="2141220" h="1063625">
                <a:moveTo>
                  <a:pt x="790110" y="234188"/>
                </a:moveTo>
                <a:lnTo>
                  <a:pt x="767089" y="234188"/>
                </a:lnTo>
                <a:lnTo>
                  <a:pt x="786456" y="243332"/>
                </a:lnTo>
                <a:lnTo>
                  <a:pt x="796839" y="243332"/>
                </a:lnTo>
                <a:lnTo>
                  <a:pt x="801411" y="255524"/>
                </a:lnTo>
                <a:lnTo>
                  <a:pt x="798655" y="246380"/>
                </a:lnTo>
                <a:lnTo>
                  <a:pt x="819731" y="246380"/>
                </a:lnTo>
                <a:lnTo>
                  <a:pt x="790110" y="234188"/>
                </a:lnTo>
                <a:close/>
              </a:path>
              <a:path w="2141220" h="1063625">
                <a:moveTo>
                  <a:pt x="634601" y="170180"/>
                </a:moveTo>
                <a:lnTo>
                  <a:pt x="614240" y="170180"/>
                </a:lnTo>
                <a:lnTo>
                  <a:pt x="632840" y="179324"/>
                </a:lnTo>
                <a:lnTo>
                  <a:pt x="642915" y="179324"/>
                </a:lnTo>
                <a:lnTo>
                  <a:pt x="644475" y="185560"/>
                </a:lnTo>
                <a:lnTo>
                  <a:pt x="663563" y="191516"/>
                </a:lnTo>
                <a:lnTo>
                  <a:pt x="674919" y="191516"/>
                </a:lnTo>
                <a:lnTo>
                  <a:pt x="677251" y="197733"/>
                </a:lnTo>
                <a:lnTo>
                  <a:pt x="694286" y="203708"/>
                </a:lnTo>
                <a:lnTo>
                  <a:pt x="705399" y="203708"/>
                </a:lnTo>
                <a:lnTo>
                  <a:pt x="706951" y="209912"/>
                </a:lnTo>
                <a:lnTo>
                  <a:pt x="725010" y="215900"/>
                </a:lnTo>
                <a:lnTo>
                  <a:pt x="734355" y="215900"/>
                </a:lnTo>
                <a:lnTo>
                  <a:pt x="736216" y="222101"/>
                </a:lnTo>
                <a:lnTo>
                  <a:pt x="755733" y="231140"/>
                </a:lnTo>
                <a:lnTo>
                  <a:pt x="764835" y="231140"/>
                </a:lnTo>
                <a:lnTo>
                  <a:pt x="770931" y="243332"/>
                </a:lnTo>
                <a:lnTo>
                  <a:pt x="767089" y="234188"/>
                </a:lnTo>
                <a:lnTo>
                  <a:pt x="790110" y="234188"/>
                </a:lnTo>
                <a:lnTo>
                  <a:pt x="634601" y="170180"/>
                </a:lnTo>
                <a:close/>
              </a:path>
              <a:path w="2141220" h="1063625">
                <a:moveTo>
                  <a:pt x="735989" y="221996"/>
                </a:moveTo>
                <a:lnTo>
                  <a:pt x="738927" y="231140"/>
                </a:lnTo>
                <a:lnTo>
                  <a:pt x="736216" y="222101"/>
                </a:lnTo>
                <a:lnTo>
                  <a:pt x="735989" y="221996"/>
                </a:lnTo>
                <a:close/>
              </a:path>
              <a:path w="2141220" h="1063625">
                <a:moveTo>
                  <a:pt x="706623" y="209804"/>
                </a:moveTo>
                <a:lnTo>
                  <a:pt x="708447" y="215900"/>
                </a:lnTo>
                <a:lnTo>
                  <a:pt x="706951" y="209912"/>
                </a:lnTo>
                <a:lnTo>
                  <a:pt x="706623" y="209804"/>
                </a:lnTo>
                <a:close/>
              </a:path>
              <a:path w="2141220" h="1063625">
                <a:moveTo>
                  <a:pt x="676905" y="197612"/>
                </a:moveTo>
                <a:lnTo>
                  <a:pt x="679491" y="203708"/>
                </a:lnTo>
                <a:lnTo>
                  <a:pt x="677251" y="197733"/>
                </a:lnTo>
                <a:lnTo>
                  <a:pt x="676905" y="197612"/>
                </a:lnTo>
                <a:close/>
              </a:path>
              <a:path w="2141220" h="1063625">
                <a:moveTo>
                  <a:pt x="644025" y="185420"/>
                </a:moveTo>
                <a:lnTo>
                  <a:pt x="645963" y="191516"/>
                </a:lnTo>
                <a:lnTo>
                  <a:pt x="644475" y="185560"/>
                </a:lnTo>
                <a:lnTo>
                  <a:pt x="644025" y="185420"/>
                </a:lnTo>
                <a:close/>
              </a:path>
              <a:path w="2141220" h="1063625">
                <a:moveTo>
                  <a:pt x="604980" y="157988"/>
                </a:moveTo>
                <a:lnTo>
                  <a:pt x="582669" y="157988"/>
                </a:lnTo>
                <a:lnTo>
                  <a:pt x="602116" y="167132"/>
                </a:lnTo>
                <a:lnTo>
                  <a:pt x="612435" y="167132"/>
                </a:lnTo>
                <a:lnTo>
                  <a:pt x="617007" y="179324"/>
                </a:lnTo>
                <a:lnTo>
                  <a:pt x="614240" y="170180"/>
                </a:lnTo>
                <a:lnTo>
                  <a:pt x="634601" y="170180"/>
                </a:lnTo>
                <a:lnTo>
                  <a:pt x="604980" y="157988"/>
                </a:lnTo>
                <a:close/>
              </a:path>
              <a:path w="2141220" h="1063625">
                <a:moveTo>
                  <a:pt x="516118" y="121412"/>
                </a:moveTo>
                <a:lnTo>
                  <a:pt x="495212" y="121412"/>
                </a:lnTo>
                <a:lnTo>
                  <a:pt x="509946" y="127508"/>
                </a:lnTo>
                <a:lnTo>
                  <a:pt x="517947" y="127508"/>
                </a:lnTo>
                <a:lnTo>
                  <a:pt x="521179" y="133972"/>
                </a:lnTo>
                <a:lnTo>
                  <a:pt x="540670" y="139700"/>
                </a:lnTo>
                <a:lnTo>
                  <a:pt x="549951" y="139700"/>
                </a:lnTo>
                <a:lnTo>
                  <a:pt x="551813" y="145906"/>
                </a:lnTo>
                <a:lnTo>
                  <a:pt x="571393" y="154940"/>
                </a:lnTo>
                <a:lnTo>
                  <a:pt x="580431" y="154940"/>
                </a:lnTo>
                <a:lnTo>
                  <a:pt x="586527" y="167132"/>
                </a:lnTo>
                <a:lnTo>
                  <a:pt x="582669" y="157988"/>
                </a:lnTo>
                <a:lnTo>
                  <a:pt x="604980" y="157988"/>
                </a:lnTo>
                <a:lnTo>
                  <a:pt x="516118" y="121412"/>
                </a:lnTo>
                <a:close/>
              </a:path>
              <a:path w="2141220" h="1063625">
                <a:moveTo>
                  <a:pt x="551574" y="145796"/>
                </a:moveTo>
                <a:lnTo>
                  <a:pt x="554523" y="154940"/>
                </a:lnTo>
                <a:lnTo>
                  <a:pt x="551813" y="145906"/>
                </a:lnTo>
                <a:lnTo>
                  <a:pt x="551574" y="145796"/>
                </a:lnTo>
                <a:close/>
              </a:path>
              <a:path w="2141220" h="1063625">
                <a:moveTo>
                  <a:pt x="519928" y="133604"/>
                </a:moveTo>
                <a:lnTo>
                  <a:pt x="524043" y="139700"/>
                </a:lnTo>
                <a:lnTo>
                  <a:pt x="521179" y="133972"/>
                </a:lnTo>
                <a:lnTo>
                  <a:pt x="519928" y="133604"/>
                </a:lnTo>
                <a:close/>
              </a:path>
              <a:path w="2141220" h="1063625">
                <a:moveTo>
                  <a:pt x="263439" y="127508"/>
                </a:moveTo>
                <a:lnTo>
                  <a:pt x="261985" y="127508"/>
                </a:lnTo>
                <a:lnTo>
                  <a:pt x="273402" y="133604"/>
                </a:lnTo>
                <a:lnTo>
                  <a:pt x="263439" y="127508"/>
                </a:lnTo>
                <a:close/>
              </a:path>
              <a:path w="2141220" h="1063625">
                <a:moveTo>
                  <a:pt x="449471" y="93980"/>
                </a:moveTo>
                <a:lnTo>
                  <a:pt x="429824" y="93980"/>
                </a:lnTo>
                <a:lnTo>
                  <a:pt x="448500" y="103124"/>
                </a:lnTo>
                <a:lnTo>
                  <a:pt x="458511" y="103124"/>
                </a:lnTo>
                <a:lnTo>
                  <a:pt x="460071" y="109362"/>
                </a:lnTo>
                <a:lnTo>
                  <a:pt x="479223" y="115316"/>
                </a:lnTo>
                <a:lnTo>
                  <a:pt x="492039" y="115316"/>
                </a:lnTo>
                <a:lnTo>
                  <a:pt x="498135" y="127508"/>
                </a:lnTo>
                <a:lnTo>
                  <a:pt x="495212" y="121412"/>
                </a:lnTo>
                <a:lnTo>
                  <a:pt x="516118" y="121412"/>
                </a:lnTo>
                <a:lnTo>
                  <a:pt x="449471" y="93980"/>
                </a:lnTo>
                <a:close/>
              </a:path>
              <a:path w="2141220" h="1063625">
                <a:moveTo>
                  <a:pt x="213147" y="103124"/>
                </a:moveTo>
                <a:lnTo>
                  <a:pt x="209588" y="103124"/>
                </a:lnTo>
                <a:lnTo>
                  <a:pt x="237524" y="115316"/>
                </a:lnTo>
                <a:lnTo>
                  <a:pt x="213147" y="103124"/>
                </a:lnTo>
                <a:close/>
              </a:path>
              <a:path w="2141220" h="1063625">
                <a:moveTo>
                  <a:pt x="459614" y="109220"/>
                </a:moveTo>
                <a:lnTo>
                  <a:pt x="461559" y="115316"/>
                </a:lnTo>
                <a:lnTo>
                  <a:pt x="460071" y="109362"/>
                </a:lnTo>
                <a:lnTo>
                  <a:pt x="459614" y="109220"/>
                </a:lnTo>
                <a:close/>
              </a:path>
              <a:path w="2141220" h="1063625">
                <a:moveTo>
                  <a:pt x="293962" y="29972"/>
                </a:moveTo>
                <a:lnTo>
                  <a:pt x="272767" y="29972"/>
                </a:lnTo>
                <a:lnTo>
                  <a:pt x="294883" y="39116"/>
                </a:lnTo>
                <a:lnTo>
                  <a:pt x="307635" y="39116"/>
                </a:lnTo>
                <a:lnTo>
                  <a:pt x="309172" y="45260"/>
                </a:lnTo>
                <a:lnTo>
                  <a:pt x="325606" y="51308"/>
                </a:lnTo>
                <a:lnTo>
                  <a:pt x="333543" y="51308"/>
                </a:lnTo>
                <a:lnTo>
                  <a:pt x="336777" y="57775"/>
                </a:lnTo>
                <a:lnTo>
                  <a:pt x="356329" y="63500"/>
                </a:lnTo>
                <a:lnTo>
                  <a:pt x="365547" y="63500"/>
                </a:lnTo>
                <a:lnTo>
                  <a:pt x="367411" y="69712"/>
                </a:lnTo>
                <a:lnTo>
                  <a:pt x="387053" y="78740"/>
                </a:lnTo>
                <a:lnTo>
                  <a:pt x="399075" y="78740"/>
                </a:lnTo>
                <a:lnTo>
                  <a:pt x="401391" y="84914"/>
                </a:lnTo>
                <a:lnTo>
                  <a:pt x="417776" y="90932"/>
                </a:lnTo>
                <a:lnTo>
                  <a:pt x="428031" y="90932"/>
                </a:lnTo>
                <a:lnTo>
                  <a:pt x="432603" y="103124"/>
                </a:lnTo>
                <a:lnTo>
                  <a:pt x="429824" y="93980"/>
                </a:lnTo>
                <a:lnTo>
                  <a:pt x="449471" y="93980"/>
                </a:lnTo>
                <a:lnTo>
                  <a:pt x="293962" y="29972"/>
                </a:lnTo>
                <a:close/>
              </a:path>
              <a:path w="2141220" h="1063625">
                <a:moveTo>
                  <a:pt x="401177" y="84836"/>
                </a:moveTo>
                <a:lnTo>
                  <a:pt x="403647" y="90932"/>
                </a:lnTo>
                <a:lnTo>
                  <a:pt x="401391" y="84914"/>
                </a:lnTo>
                <a:lnTo>
                  <a:pt x="401177" y="84836"/>
                </a:lnTo>
                <a:close/>
              </a:path>
              <a:path w="2141220" h="1063625">
                <a:moveTo>
                  <a:pt x="367159" y="69596"/>
                </a:moveTo>
                <a:lnTo>
                  <a:pt x="370119" y="78740"/>
                </a:lnTo>
                <a:lnTo>
                  <a:pt x="367411" y="69712"/>
                </a:lnTo>
                <a:lnTo>
                  <a:pt x="367159" y="69596"/>
                </a:lnTo>
                <a:close/>
              </a:path>
              <a:path w="2141220" h="1063625">
                <a:moveTo>
                  <a:pt x="335508" y="57404"/>
                </a:moveTo>
                <a:lnTo>
                  <a:pt x="339639" y="63500"/>
                </a:lnTo>
                <a:lnTo>
                  <a:pt x="336777" y="57775"/>
                </a:lnTo>
                <a:lnTo>
                  <a:pt x="335508" y="57404"/>
                </a:lnTo>
                <a:close/>
              </a:path>
              <a:path w="2141220" h="1063625">
                <a:moveTo>
                  <a:pt x="309040" y="45212"/>
                </a:moveTo>
                <a:lnTo>
                  <a:pt x="310683" y="51308"/>
                </a:lnTo>
                <a:lnTo>
                  <a:pt x="309172" y="45260"/>
                </a:lnTo>
                <a:lnTo>
                  <a:pt x="309040" y="45212"/>
                </a:lnTo>
                <a:close/>
              </a:path>
              <a:path w="2141220" h="1063625">
                <a:moveTo>
                  <a:pt x="227315" y="2540"/>
                </a:moveTo>
                <a:lnTo>
                  <a:pt x="214671" y="2540"/>
                </a:lnTo>
                <a:lnTo>
                  <a:pt x="216989" y="8719"/>
                </a:lnTo>
                <a:lnTo>
                  <a:pt x="233436" y="14732"/>
                </a:lnTo>
                <a:lnTo>
                  <a:pt x="245151" y="14732"/>
                </a:lnTo>
                <a:lnTo>
                  <a:pt x="248234" y="20897"/>
                </a:lnTo>
                <a:lnTo>
                  <a:pt x="264159" y="26924"/>
                </a:lnTo>
                <a:lnTo>
                  <a:pt x="271059" y="26924"/>
                </a:lnTo>
                <a:lnTo>
                  <a:pt x="277155" y="39116"/>
                </a:lnTo>
                <a:lnTo>
                  <a:pt x="272767" y="29972"/>
                </a:lnTo>
                <a:lnTo>
                  <a:pt x="293962" y="29972"/>
                </a:lnTo>
                <a:lnTo>
                  <a:pt x="227315" y="2540"/>
                </a:lnTo>
                <a:close/>
              </a:path>
              <a:path w="2141220" h="1063625">
                <a:moveTo>
                  <a:pt x="248051" y="20828"/>
                </a:moveTo>
                <a:lnTo>
                  <a:pt x="251247" y="26924"/>
                </a:lnTo>
                <a:lnTo>
                  <a:pt x="248234" y="20897"/>
                </a:lnTo>
                <a:lnTo>
                  <a:pt x="248051" y="20828"/>
                </a:lnTo>
                <a:close/>
              </a:path>
              <a:path w="2141220" h="1063625">
                <a:moveTo>
                  <a:pt x="216762" y="8636"/>
                </a:moveTo>
                <a:lnTo>
                  <a:pt x="219243" y="14732"/>
                </a:lnTo>
                <a:lnTo>
                  <a:pt x="216989" y="8719"/>
                </a:lnTo>
                <a:lnTo>
                  <a:pt x="216762" y="8636"/>
                </a:lnTo>
                <a:close/>
              </a:path>
              <a:path w="2141220" h="1063625">
                <a:moveTo>
                  <a:pt x="11979" y="0"/>
                </a:moveTo>
                <a:lnTo>
                  <a:pt x="0" y="0"/>
                </a:lnTo>
                <a:lnTo>
                  <a:pt x="201646" y="97750"/>
                </a:lnTo>
                <a:lnTo>
                  <a:pt x="162855" y="76200"/>
                </a:lnTo>
                <a:lnTo>
                  <a:pt x="158283" y="76200"/>
                </a:lnTo>
                <a:lnTo>
                  <a:pt x="112563" y="50800"/>
                </a:lnTo>
                <a:lnTo>
                  <a:pt x="107991" y="50800"/>
                </a:lnTo>
                <a:lnTo>
                  <a:pt x="62271" y="25400"/>
                </a:lnTo>
                <a:lnTo>
                  <a:pt x="57699" y="25400"/>
                </a:lnTo>
                <a:lnTo>
                  <a:pt x="11979" y="0"/>
                </a:lnTo>
                <a:close/>
              </a:path>
            </a:pathLst>
          </a:custGeom>
          <a:solidFill>
            <a:srgbClr val="46A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661876" y="3834082"/>
            <a:ext cx="3307079" cy="10698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839890" y="3886200"/>
            <a:ext cx="2167255" cy="1076325"/>
          </a:xfrm>
          <a:custGeom>
            <a:avLst/>
            <a:gdLst/>
            <a:ahLst/>
            <a:cxnLst/>
            <a:rect l="l" t="t" r="r" b="b"/>
            <a:pathLst>
              <a:path w="2167254" h="1076325">
                <a:moveTo>
                  <a:pt x="933715" y="452628"/>
                </a:moveTo>
                <a:lnTo>
                  <a:pt x="713309" y="452628"/>
                </a:lnTo>
                <a:lnTo>
                  <a:pt x="710261" y="454152"/>
                </a:lnTo>
                <a:lnTo>
                  <a:pt x="708737" y="457200"/>
                </a:lnTo>
                <a:lnTo>
                  <a:pt x="708737" y="1069848"/>
                </a:lnTo>
                <a:lnTo>
                  <a:pt x="710261" y="1074420"/>
                </a:lnTo>
                <a:lnTo>
                  <a:pt x="713309" y="1075944"/>
                </a:lnTo>
                <a:lnTo>
                  <a:pt x="2161109" y="1075944"/>
                </a:lnTo>
                <a:lnTo>
                  <a:pt x="2165681" y="1074420"/>
                </a:lnTo>
                <a:lnTo>
                  <a:pt x="2167205" y="1069848"/>
                </a:lnTo>
                <a:lnTo>
                  <a:pt x="719405" y="1069848"/>
                </a:lnTo>
                <a:lnTo>
                  <a:pt x="713309" y="1065276"/>
                </a:lnTo>
                <a:lnTo>
                  <a:pt x="719405" y="1065276"/>
                </a:lnTo>
                <a:lnTo>
                  <a:pt x="719405" y="463296"/>
                </a:lnTo>
                <a:lnTo>
                  <a:pt x="713309" y="463296"/>
                </a:lnTo>
                <a:lnTo>
                  <a:pt x="719405" y="457200"/>
                </a:lnTo>
                <a:lnTo>
                  <a:pt x="943146" y="457200"/>
                </a:lnTo>
                <a:lnTo>
                  <a:pt x="933715" y="452628"/>
                </a:lnTo>
                <a:close/>
              </a:path>
              <a:path w="2167254" h="1076325">
                <a:moveTo>
                  <a:pt x="719405" y="1065276"/>
                </a:moveTo>
                <a:lnTo>
                  <a:pt x="713309" y="1065276"/>
                </a:lnTo>
                <a:lnTo>
                  <a:pt x="719405" y="1069848"/>
                </a:lnTo>
                <a:lnTo>
                  <a:pt x="719405" y="1065276"/>
                </a:lnTo>
                <a:close/>
              </a:path>
              <a:path w="2167254" h="1076325">
                <a:moveTo>
                  <a:pt x="2156537" y="1065276"/>
                </a:moveTo>
                <a:lnTo>
                  <a:pt x="719405" y="1065276"/>
                </a:lnTo>
                <a:lnTo>
                  <a:pt x="719405" y="1069848"/>
                </a:lnTo>
                <a:lnTo>
                  <a:pt x="2156537" y="1069848"/>
                </a:lnTo>
                <a:lnTo>
                  <a:pt x="2156537" y="1065276"/>
                </a:lnTo>
                <a:close/>
              </a:path>
              <a:path w="2167254" h="1076325">
                <a:moveTo>
                  <a:pt x="2156537" y="457200"/>
                </a:moveTo>
                <a:lnTo>
                  <a:pt x="2156537" y="1069848"/>
                </a:lnTo>
                <a:lnTo>
                  <a:pt x="2161109" y="1065276"/>
                </a:lnTo>
                <a:lnTo>
                  <a:pt x="2167205" y="1065276"/>
                </a:lnTo>
                <a:lnTo>
                  <a:pt x="2167205" y="463296"/>
                </a:lnTo>
                <a:lnTo>
                  <a:pt x="2161109" y="463296"/>
                </a:lnTo>
                <a:lnTo>
                  <a:pt x="2156537" y="457200"/>
                </a:lnTo>
                <a:close/>
              </a:path>
              <a:path w="2167254" h="1076325">
                <a:moveTo>
                  <a:pt x="2167205" y="1065276"/>
                </a:moveTo>
                <a:lnTo>
                  <a:pt x="2161109" y="1065276"/>
                </a:lnTo>
                <a:lnTo>
                  <a:pt x="2156537" y="1069848"/>
                </a:lnTo>
                <a:lnTo>
                  <a:pt x="2167205" y="1069848"/>
                </a:lnTo>
                <a:lnTo>
                  <a:pt x="2167205" y="1065276"/>
                </a:lnTo>
                <a:close/>
              </a:path>
              <a:path w="2167254" h="1076325">
                <a:moveTo>
                  <a:pt x="719405" y="457200"/>
                </a:moveTo>
                <a:lnTo>
                  <a:pt x="713309" y="463296"/>
                </a:lnTo>
                <a:lnTo>
                  <a:pt x="719405" y="463296"/>
                </a:lnTo>
                <a:lnTo>
                  <a:pt x="719405" y="457200"/>
                </a:lnTo>
                <a:close/>
              </a:path>
              <a:path w="2167254" h="1076325">
                <a:moveTo>
                  <a:pt x="943146" y="457200"/>
                </a:moveTo>
                <a:lnTo>
                  <a:pt x="719405" y="457200"/>
                </a:lnTo>
                <a:lnTo>
                  <a:pt x="719405" y="463296"/>
                </a:lnTo>
                <a:lnTo>
                  <a:pt x="955625" y="463296"/>
                </a:lnTo>
                <a:lnTo>
                  <a:pt x="957149" y="461772"/>
                </a:lnTo>
                <a:lnTo>
                  <a:pt x="952577" y="461772"/>
                </a:lnTo>
                <a:lnTo>
                  <a:pt x="943146" y="457200"/>
                </a:lnTo>
                <a:close/>
              </a:path>
              <a:path w="2167254" h="1076325">
                <a:moveTo>
                  <a:pt x="222836" y="0"/>
                </a:moveTo>
                <a:lnTo>
                  <a:pt x="198188" y="0"/>
                </a:lnTo>
                <a:lnTo>
                  <a:pt x="1315289" y="461772"/>
                </a:lnTo>
                <a:lnTo>
                  <a:pt x="1316813" y="463296"/>
                </a:lnTo>
                <a:lnTo>
                  <a:pt x="2156537" y="463296"/>
                </a:lnTo>
                <a:lnTo>
                  <a:pt x="2156537" y="457200"/>
                </a:lnTo>
                <a:lnTo>
                  <a:pt x="2167205" y="457200"/>
                </a:lnTo>
                <a:lnTo>
                  <a:pt x="2165681" y="454152"/>
                </a:lnTo>
                <a:lnTo>
                  <a:pt x="1319861" y="454152"/>
                </a:lnTo>
                <a:lnTo>
                  <a:pt x="222836" y="0"/>
                </a:lnTo>
                <a:close/>
              </a:path>
              <a:path w="2167254" h="1076325">
                <a:moveTo>
                  <a:pt x="2167205" y="457200"/>
                </a:moveTo>
                <a:lnTo>
                  <a:pt x="2156537" y="457200"/>
                </a:lnTo>
                <a:lnTo>
                  <a:pt x="2161109" y="463296"/>
                </a:lnTo>
                <a:lnTo>
                  <a:pt x="2167205" y="463296"/>
                </a:lnTo>
                <a:lnTo>
                  <a:pt x="2167205" y="457200"/>
                </a:lnTo>
                <a:close/>
              </a:path>
              <a:path w="2167254" h="1076325">
                <a:moveTo>
                  <a:pt x="21691" y="0"/>
                </a:moveTo>
                <a:lnTo>
                  <a:pt x="0" y="0"/>
                </a:lnTo>
                <a:lnTo>
                  <a:pt x="952577" y="461772"/>
                </a:lnTo>
                <a:lnTo>
                  <a:pt x="955401" y="453303"/>
                </a:lnTo>
                <a:lnTo>
                  <a:pt x="21691" y="0"/>
                </a:lnTo>
                <a:close/>
              </a:path>
              <a:path w="2167254" h="1076325">
                <a:moveTo>
                  <a:pt x="955401" y="453303"/>
                </a:moveTo>
                <a:lnTo>
                  <a:pt x="952577" y="461772"/>
                </a:lnTo>
                <a:lnTo>
                  <a:pt x="957149" y="461772"/>
                </a:lnTo>
                <a:lnTo>
                  <a:pt x="960197" y="458724"/>
                </a:lnTo>
                <a:lnTo>
                  <a:pt x="957149" y="454152"/>
                </a:lnTo>
                <a:lnTo>
                  <a:pt x="955401" y="453303"/>
                </a:lnTo>
                <a:close/>
              </a:path>
              <a:path w="2167254" h="1076325">
                <a:moveTo>
                  <a:pt x="2161109" y="452628"/>
                </a:moveTo>
                <a:lnTo>
                  <a:pt x="1316813" y="452628"/>
                </a:lnTo>
                <a:lnTo>
                  <a:pt x="1319861" y="454152"/>
                </a:lnTo>
                <a:lnTo>
                  <a:pt x="2165681" y="454152"/>
                </a:lnTo>
                <a:lnTo>
                  <a:pt x="2161109" y="452628"/>
                </a:lnTo>
                <a:close/>
              </a:path>
              <a:path w="2167254" h="1076325">
                <a:moveTo>
                  <a:pt x="955625" y="452628"/>
                </a:moveTo>
                <a:lnTo>
                  <a:pt x="954010" y="452628"/>
                </a:lnTo>
                <a:lnTo>
                  <a:pt x="955401" y="453303"/>
                </a:lnTo>
                <a:lnTo>
                  <a:pt x="955625" y="452628"/>
                </a:lnTo>
                <a:close/>
              </a:path>
            </a:pathLst>
          </a:custGeom>
          <a:solidFill>
            <a:srgbClr val="46A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633402" y="4406135"/>
            <a:ext cx="129095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1747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Loop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v</a:t>
            </a:r>
            <a:r>
              <a:rPr sz="1800" b="1" dirty="0">
                <a:latin typeface="Calibri"/>
                <a:cs typeface="Calibri"/>
              </a:rPr>
              <a:t>alue i</a:t>
            </a:r>
            <a:r>
              <a:rPr sz="1800" b="1" spc="5" dirty="0">
                <a:latin typeface="Calibri"/>
                <a:cs typeface="Calibri"/>
              </a:rPr>
              <a:t>n</a:t>
            </a:r>
            <a:r>
              <a:rPr sz="1800" b="1" dirty="0">
                <a:latin typeface="Calibri"/>
                <a:cs typeface="Calibri"/>
              </a:rPr>
              <a:t>c</a:t>
            </a:r>
            <a:r>
              <a:rPr sz="1800" b="1" spc="-25" dirty="0">
                <a:latin typeface="Calibri"/>
                <a:cs typeface="Calibri"/>
              </a:rPr>
              <a:t>r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me</a:t>
            </a:r>
            <a:r>
              <a:rPr sz="1800" b="1" spc="-25" dirty="0">
                <a:latin typeface="Calibri"/>
                <a:cs typeface="Calibri"/>
              </a:rPr>
              <a:t>nt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d</a:t>
            </a:r>
            <a:r>
              <a:rPr sz="1800" b="1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772400" y="3886200"/>
            <a:ext cx="1524000" cy="121920"/>
          </a:xfrm>
          <a:custGeom>
            <a:avLst/>
            <a:gdLst/>
            <a:ahLst/>
            <a:cxnLst/>
            <a:rect l="l" t="t" r="r" b="b"/>
            <a:pathLst>
              <a:path w="1524000" h="121920">
                <a:moveTo>
                  <a:pt x="1523999" y="0"/>
                </a:moveTo>
                <a:lnTo>
                  <a:pt x="0" y="0"/>
                </a:lnTo>
                <a:lnTo>
                  <a:pt x="18" y="15684"/>
                </a:lnTo>
                <a:lnTo>
                  <a:pt x="9356" y="56980"/>
                </a:lnTo>
                <a:lnTo>
                  <a:pt x="33242" y="90755"/>
                </a:lnTo>
                <a:lnTo>
                  <a:pt x="67942" y="113553"/>
                </a:lnTo>
                <a:lnTo>
                  <a:pt x="109727" y="121920"/>
                </a:lnTo>
                <a:lnTo>
                  <a:pt x="1416522" y="121917"/>
                </a:lnTo>
                <a:lnTo>
                  <a:pt x="1458251" y="113168"/>
                </a:lnTo>
                <a:lnTo>
                  <a:pt x="1492425" y="89866"/>
                </a:lnTo>
                <a:lnTo>
                  <a:pt x="1515518" y="55539"/>
                </a:lnTo>
                <a:lnTo>
                  <a:pt x="1523999" y="13716"/>
                </a:lnTo>
                <a:lnTo>
                  <a:pt x="1523999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760207" y="3886200"/>
            <a:ext cx="1550035" cy="135890"/>
          </a:xfrm>
          <a:custGeom>
            <a:avLst/>
            <a:gdLst/>
            <a:ahLst/>
            <a:cxnLst/>
            <a:rect l="l" t="t" r="r" b="b"/>
            <a:pathLst>
              <a:path w="1550034" h="135889">
                <a:moveTo>
                  <a:pt x="25907" y="0"/>
                </a:moveTo>
                <a:lnTo>
                  <a:pt x="0" y="0"/>
                </a:lnTo>
                <a:lnTo>
                  <a:pt x="0" y="13716"/>
                </a:lnTo>
                <a:lnTo>
                  <a:pt x="15239" y="71628"/>
                </a:lnTo>
                <a:lnTo>
                  <a:pt x="45719" y="108204"/>
                </a:lnTo>
                <a:lnTo>
                  <a:pt x="86867" y="129540"/>
                </a:lnTo>
                <a:lnTo>
                  <a:pt x="97535" y="132588"/>
                </a:lnTo>
                <a:lnTo>
                  <a:pt x="121919" y="135636"/>
                </a:lnTo>
                <a:lnTo>
                  <a:pt x="1427987" y="135636"/>
                </a:lnTo>
                <a:lnTo>
                  <a:pt x="1485899" y="120396"/>
                </a:lnTo>
                <a:lnTo>
                  <a:pt x="1502054" y="109728"/>
                </a:lnTo>
                <a:lnTo>
                  <a:pt x="111251" y="109728"/>
                </a:lnTo>
                <a:lnTo>
                  <a:pt x="102107" y="108204"/>
                </a:lnTo>
                <a:lnTo>
                  <a:pt x="83819" y="102108"/>
                </a:lnTo>
                <a:lnTo>
                  <a:pt x="76199" y="97536"/>
                </a:lnTo>
                <a:lnTo>
                  <a:pt x="67055" y="92964"/>
                </a:lnTo>
                <a:lnTo>
                  <a:pt x="60959" y="86868"/>
                </a:lnTo>
                <a:lnTo>
                  <a:pt x="53339" y="80772"/>
                </a:lnTo>
                <a:lnTo>
                  <a:pt x="47243" y="74676"/>
                </a:lnTo>
                <a:lnTo>
                  <a:pt x="41147" y="67056"/>
                </a:lnTo>
                <a:lnTo>
                  <a:pt x="36575" y="59436"/>
                </a:lnTo>
                <a:lnTo>
                  <a:pt x="27431" y="32004"/>
                </a:lnTo>
                <a:lnTo>
                  <a:pt x="25907" y="22860"/>
                </a:lnTo>
                <a:lnTo>
                  <a:pt x="25907" y="0"/>
                </a:lnTo>
                <a:close/>
              </a:path>
              <a:path w="1550034" h="135889">
                <a:moveTo>
                  <a:pt x="1549907" y="0"/>
                </a:moveTo>
                <a:lnTo>
                  <a:pt x="1523999" y="0"/>
                </a:lnTo>
                <a:lnTo>
                  <a:pt x="1523999" y="24384"/>
                </a:lnTo>
                <a:lnTo>
                  <a:pt x="1522475" y="33528"/>
                </a:lnTo>
                <a:lnTo>
                  <a:pt x="1516379" y="51816"/>
                </a:lnTo>
                <a:lnTo>
                  <a:pt x="1511807" y="59436"/>
                </a:lnTo>
                <a:lnTo>
                  <a:pt x="1507235" y="68580"/>
                </a:lnTo>
                <a:lnTo>
                  <a:pt x="1501139" y="74676"/>
                </a:lnTo>
                <a:lnTo>
                  <a:pt x="1495043" y="82296"/>
                </a:lnTo>
                <a:lnTo>
                  <a:pt x="1488947" y="88392"/>
                </a:lnTo>
                <a:lnTo>
                  <a:pt x="1481327" y="94488"/>
                </a:lnTo>
                <a:lnTo>
                  <a:pt x="1473707" y="99060"/>
                </a:lnTo>
                <a:lnTo>
                  <a:pt x="1446275" y="108204"/>
                </a:lnTo>
                <a:lnTo>
                  <a:pt x="1437131" y="109728"/>
                </a:lnTo>
                <a:lnTo>
                  <a:pt x="1502054" y="109728"/>
                </a:lnTo>
                <a:lnTo>
                  <a:pt x="1534667" y="71628"/>
                </a:lnTo>
                <a:lnTo>
                  <a:pt x="1543811" y="48768"/>
                </a:lnTo>
                <a:lnTo>
                  <a:pt x="1546859" y="38100"/>
                </a:lnTo>
                <a:lnTo>
                  <a:pt x="1549907" y="13716"/>
                </a:lnTo>
                <a:lnTo>
                  <a:pt x="1549907" y="0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04800" y="695349"/>
            <a:ext cx="905256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1450" algn="l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Java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</a:t>
            </a:r>
            <a:r>
              <a:rPr sz="3600" spc="5" dirty="0">
                <a:latin typeface="Arial"/>
                <a:cs typeface="Arial"/>
              </a:rPr>
              <a:t>o</a:t>
            </a:r>
            <a:r>
              <a:rPr sz="3600" dirty="0">
                <a:latin typeface="Arial"/>
                <a:cs typeface="Arial"/>
              </a:rPr>
              <a:t>ntrol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S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ateme</a:t>
            </a:r>
            <a:r>
              <a:rPr sz="3600" spc="5" dirty="0">
                <a:latin typeface="Arial"/>
                <a:cs typeface="Arial"/>
              </a:rPr>
              <a:t>n</a:t>
            </a:r>
            <a:r>
              <a:rPr sz="3600" dirty="0">
                <a:latin typeface="Arial"/>
                <a:cs typeface="Arial"/>
              </a:rPr>
              <a:t>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4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9745" y="2207272"/>
            <a:ext cx="8481695" cy="3634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What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are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Con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rol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Sta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ements?</a:t>
            </a:r>
            <a:endParaRPr sz="2000">
              <a:latin typeface="Arial"/>
              <a:cs typeface="Arial"/>
            </a:endParaRPr>
          </a:p>
          <a:p>
            <a:pPr marL="192405" marR="5080">
              <a:lnSpc>
                <a:spcPct val="100000"/>
              </a:lnSpc>
              <a:tabLst>
                <a:tab pos="768985" algn="l"/>
              </a:tabLst>
            </a:pPr>
            <a:r>
              <a:rPr sz="2000" dirty="0">
                <a:latin typeface="Arial"/>
                <a:cs typeface="Arial"/>
              </a:rPr>
              <a:t>The	control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statements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allo</a:t>
            </a:r>
            <a:r>
              <a:rPr sz="2000" spc="5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s develope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ontrol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flow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og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am</a:t>
            </a:r>
            <a:r>
              <a:rPr sz="2000" spc="-40" dirty="0">
                <a:latin typeface="Arial"/>
                <a:cs typeface="Arial"/>
              </a:rPr>
              <a:t>’</a:t>
            </a:r>
            <a:r>
              <a:rPr sz="2000" dirty="0">
                <a:latin typeface="Arial"/>
                <a:cs typeface="Arial"/>
              </a:rPr>
              <a:t>s execution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upon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me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onditions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du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ti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ntrol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statements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allo</a:t>
            </a:r>
            <a:r>
              <a:rPr sz="2000" spc="5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develope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to,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469900" marR="502920">
              <a:lnSpc>
                <a:spcPct val="100000"/>
              </a:lnSpc>
              <a:spcBef>
                <a:spcPts val="1310"/>
              </a:spcBef>
              <a:buFont typeface="Arial"/>
              <a:buChar char="•"/>
              <a:tabLst>
                <a:tab pos="627380" algn="l"/>
              </a:tabLst>
            </a:pPr>
            <a:r>
              <a:rPr sz="2000" b="1" i="1" dirty="0">
                <a:latin typeface="Arial"/>
                <a:cs typeface="Arial"/>
              </a:rPr>
              <a:t>R</a:t>
            </a:r>
            <a:r>
              <a:rPr sz="2000" b="1" i="1" spc="5" dirty="0">
                <a:latin typeface="Arial"/>
                <a:cs typeface="Arial"/>
              </a:rPr>
              <a:t>e</a:t>
            </a:r>
            <a:r>
              <a:rPr sz="2000" b="1" i="1" dirty="0">
                <a:latin typeface="Arial"/>
                <a:cs typeface="Arial"/>
              </a:rPr>
              <a:t>petitive</a:t>
            </a:r>
            <a:r>
              <a:rPr sz="2000" b="1" i="1" spc="-5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exe</a:t>
            </a:r>
            <a:r>
              <a:rPr sz="2000" b="1" i="1" spc="5" dirty="0">
                <a:latin typeface="Arial"/>
                <a:cs typeface="Arial"/>
              </a:rPr>
              <a:t>c</a:t>
            </a:r>
            <a:r>
              <a:rPr sz="2000" b="1" i="1" dirty="0">
                <a:latin typeface="Arial"/>
                <a:cs typeface="Arial"/>
              </a:rPr>
              <a:t>ution</a:t>
            </a:r>
            <a:r>
              <a:rPr sz="2000" b="1" i="1" spc="-3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of st</a:t>
            </a:r>
            <a:r>
              <a:rPr sz="2000" b="1" i="1" spc="5" dirty="0">
                <a:latin typeface="Arial"/>
                <a:cs typeface="Arial"/>
              </a:rPr>
              <a:t>a</a:t>
            </a:r>
            <a:r>
              <a:rPr sz="2000" b="1" i="1" dirty="0">
                <a:latin typeface="Arial"/>
                <a:cs typeface="Arial"/>
              </a:rPr>
              <a:t>t</a:t>
            </a:r>
            <a:r>
              <a:rPr sz="2000" b="1" i="1" spc="5" dirty="0">
                <a:latin typeface="Arial"/>
                <a:cs typeface="Arial"/>
              </a:rPr>
              <a:t>e</a:t>
            </a:r>
            <a:r>
              <a:rPr sz="2000" b="1" i="1" dirty="0">
                <a:latin typeface="Arial"/>
                <a:cs typeface="Arial"/>
              </a:rPr>
              <a:t>ments</a:t>
            </a:r>
            <a:r>
              <a:rPr sz="2000" b="1" i="1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–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Exe</a:t>
            </a:r>
            <a:r>
              <a:rPr sz="2000" i="1" spc="5" dirty="0">
                <a:latin typeface="Arial"/>
                <a:cs typeface="Arial"/>
              </a:rPr>
              <a:t>c</a:t>
            </a:r>
            <a:r>
              <a:rPr sz="2000" i="1" dirty="0">
                <a:latin typeface="Arial"/>
                <a:cs typeface="Arial"/>
              </a:rPr>
              <a:t>uting</a:t>
            </a:r>
            <a:r>
              <a:rPr sz="2000" i="1" spc="-3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a state</a:t>
            </a:r>
            <a:r>
              <a:rPr sz="2000" i="1" spc="-20" dirty="0">
                <a:latin typeface="Arial"/>
                <a:cs typeface="Arial"/>
              </a:rPr>
              <a:t>m</a:t>
            </a:r>
            <a:r>
              <a:rPr sz="2000" i="1" dirty="0">
                <a:latin typeface="Arial"/>
                <a:cs typeface="Arial"/>
              </a:rPr>
              <a:t>ent</a:t>
            </a:r>
            <a:r>
              <a:rPr sz="2000" i="1" spc="-30" dirty="0">
                <a:latin typeface="Arial"/>
                <a:cs typeface="Arial"/>
              </a:rPr>
              <a:t> </a:t>
            </a:r>
            <a:r>
              <a:rPr sz="2000" i="1" spc="-15" dirty="0">
                <a:latin typeface="Arial"/>
                <a:cs typeface="Arial"/>
              </a:rPr>
              <a:t>‘</a:t>
            </a:r>
            <a:r>
              <a:rPr sz="2000" i="1" dirty="0">
                <a:latin typeface="Arial"/>
                <a:cs typeface="Arial"/>
              </a:rPr>
              <a:t>N’ nu</a:t>
            </a:r>
            <a:r>
              <a:rPr sz="2000" i="1" spc="-10" dirty="0">
                <a:latin typeface="Arial"/>
                <a:cs typeface="Arial"/>
              </a:rPr>
              <a:t>m</a:t>
            </a:r>
            <a:r>
              <a:rPr sz="2000" i="1" dirty="0">
                <a:latin typeface="Arial"/>
                <a:cs typeface="Arial"/>
              </a:rPr>
              <a:t>ber</a:t>
            </a:r>
            <a:r>
              <a:rPr sz="2000" i="1" spc="-3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of</a:t>
            </a:r>
            <a:r>
              <a:rPr sz="2000" i="1" spc="-1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ti</a:t>
            </a:r>
            <a:r>
              <a:rPr sz="2000" i="1" spc="-20" dirty="0">
                <a:latin typeface="Arial"/>
                <a:cs typeface="Arial"/>
              </a:rPr>
              <a:t>m</a:t>
            </a:r>
            <a:r>
              <a:rPr sz="2000" i="1" dirty="0">
                <a:latin typeface="Arial"/>
                <a:cs typeface="Arial"/>
              </a:rPr>
              <a:t>es</a:t>
            </a:r>
            <a:endParaRPr sz="2000">
              <a:latin typeface="Arial"/>
              <a:cs typeface="Arial"/>
            </a:endParaRPr>
          </a:p>
          <a:p>
            <a:pPr marL="469900" marR="2025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627380" algn="l"/>
              </a:tabLst>
            </a:pPr>
            <a:r>
              <a:rPr sz="2000" b="1" i="1" dirty="0">
                <a:latin typeface="Arial"/>
                <a:cs typeface="Arial"/>
              </a:rPr>
              <a:t>Conditional</a:t>
            </a:r>
            <a:r>
              <a:rPr sz="2000" b="1" i="1" spc="-3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exe</a:t>
            </a:r>
            <a:r>
              <a:rPr sz="2000" b="1" i="1" spc="5" dirty="0">
                <a:latin typeface="Arial"/>
                <a:cs typeface="Arial"/>
              </a:rPr>
              <a:t>c</a:t>
            </a:r>
            <a:r>
              <a:rPr sz="2000" b="1" i="1" dirty="0">
                <a:latin typeface="Arial"/>
                <a:cs typeface="Arial"/>
              </a:rPr>
              <a:t>ution</a:t>
            </a:r>
            <a:r>
              <a:rPr sz="2000" b="1" i="1" spc="-3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of</a:t>
            </a:r>
            <a:r>
              <a:rPr sz="2000" b="1" i="1" spc="-1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s</a:t>
            </a:r>
            <a:r>
              <a:rPr sz="2000" b="1" i="1" spc="5" dirty="0">
                <a:latin typeface="Arial"/>
                <a:cs typeface="Arial"/>
              </a:rPr>
              <a:t>t</a:t>
            </a:r>
            <a:r>
              <a:rPr sz="2000" b="1" i="1" dirty="0">
                <a:latin typeface="Arial"/>
                <a:cs typeface="Arial"/>
              </a:rPr>
              <a:t>a</a:t>
            </a:r>
            <a:r>
              <a:rPr sz="2000" b="1" i="1" spc="5" dirty="0">
                <a:latin typeface="Arial"/>
                <a:cs typeface="Arial"/>
              </a:rPr>
              <a:t>t</a:t>
            </a:r>
            <a:r>
              <a:rPr sz="2000" b="1" i="1" dirty="0">
                <a:latin typeface="Arial"/>
                <a:cs typeface="Arial"/>
              </a:rPr>
              <a:t>ements</a:t>
            </a:r>
            <a:r>
              <a:rPr sz="2000" b="1" i="1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–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Exe</a:t>
            </a:r>
            <a:r>
              <a:rPr sz="2000" i="1" spc="5" dirty="0">
                <a:latin typeface="Arial"/>
                <a:cs typeface="Arial"/>
              </a:rPr>
              <a:t>c</a:t>
            </a:r>
            <a:r>
              <a:rPr sz="2000" i="1" dirty="0">
                <a:latin typeface="Arial"/>
                <a:cs typeface="Arial"/>
              </a:rPr>
              <a:t>ute</a:t>
            </a:r>
            <a:r>
              <a:rPr sz="2000" i="1" spc="-30" dirty="0">
                <a:latin typeface="Arial"/>
                <a:cs typeface="Arial"/>
              </a:rPr>
              <a:t> </a:t>
            </a:r>
            <a:r>
              <a:rPr sz="2000" i="1" spc="5" dirty="0">
                <a:latin typeface="Arial"/>
                <a:cs typeface="Arial"/>
              </a:rPr>
              <a:t>s</a:t>
            </a:r>
            <a:r>
              <a:rPr sz="2000" i="1" dirty="0">
                <a:latin typeface="Arial"/>
                <a:cs typeface="Arial"/>
              </a:rPr>
              <a:t>ta</a:t>
            </a:r>
            <a:r>
              <a:rPr sz="2000" i="1" spc="-10" dirty="0">
                <a:latin typeface="Arial"/>
                <a:cs typeface="Arial"/>
              </a:rPr>
              <a:t>t</a:t>
            </a:r>
            <a:r>
              <a:rPr sz="2000" i="1" dirty="0">
                <a:latin typeface="Arial"/>
                <a:cs typeface="Arial"/>
              </a:rPr>
              <a:t>e</a:t>
            </a:r>
            <a:r>
              <a:rPr sz="2000" i="1" spc="-15" dirty="0">
                <a:latin typeface="Arial"/>
                <a:cs typeface="Arial"/>
              </a:rPr>
              <a:t>m</a:t>
            </a:r>
            <a:r>
              <a:rPr sz="2000" i="1" dirty="0">
                <a:latin typeface="Arial"/>
                <a:cs typeface="Arial"/>
              </a:rPr>
              <a:t>ents</a:t>
            </a:r>
            <a:r>
              <a:rPr sz="2000" i="1" spc="-4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ba</a:t>
            </a:r>
            <a:r>
              <a:rPr sz="2000" i="1" spc="5" dirty="0">
                <a:latin typeface="Arial"/>
                <a:cs typeface="Arial"/>
              </a:rPr>
              <a:t>s</a:t>
            </a:r>
            <a:r>
              <a:rPr sz="2000" i="1" dirty="0">
                <a:latin typeface="Arial"/>
                <a:cs typeface="Arial"/>
              </a:rPr>
              <a:t>ed on</a:t>
            </a:r>
            <a:r>
              <a:rPr sz="2000" i="1" spc="-25" dirty="0">
                <a:latin typeface="Arial"/>
                <a:cs typeface="Arial"/>
              </a:rPr>
              <a:t> </a:t>
            </a:r>
            <a:r>
              <a:rPr sz="2000" i="1" spc="5" dirty="0">
                <a:latin typeface="Arial"/>
                <a:cs typeface="Arial"/>
              </a:rPr>
              <a:t>s</a:t>
            </a:r>
            <a:r>
              <a:rPr sz="2000" i="1" dirty="0">
                <a:latin typeface="Arial"/>
                <a:cs typeface="Arial"/>
              </a:rPr>
              <a:t>o</a:t>
            </a:r>
            <a:r>
              <a:rPr sz="2000" i="1" spc="-15" dirty="0">
                <a:latin typeface="Arial"/>
                <a:cs typeface="Arial"/>
              </a:rPr>
              <a:t>m</a:t>
            </a:r>
            <a:r>
              <a:rPr sz="2000" i="1" dirty="0">
                <a:latin typeface="Arial"/>
                <a:cs typeface="Arial"/>
              </a:rPr>
              <a:t>e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c</a:t>
            </a:r>
            <a:r>
              <a:rPr sz="2000" i="1" spc="5" dirty="0">
                <a:latin typeface="Arial"/>
                <a:cs typeface="Arial"/>
              </a:rPr>
              <a:t>o</a:t>
            </a:r>
            <a:r>
              <a:rPr sz="2000" i="1" dirty="0">
                <a:latin typeface="Arial"/>
                <a:cs typeface="Arial"/>
              </a:rPr>
              <a:t>ndition.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548641" y="526854"/>
            <a:ext cx="54102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2085">
              <a:lnSpc>
                <a:spcPct val="100000"/>
              </a:lnSpc>
            </a:pPr>
            <a:r>
              <a:rPr sz="3600" dirty="0"/>
              <a:t>Lend</a:t>
            </a:r>
            <a:r>
              <a:rPr sz="3600" spc="-15" dirty="0"/>
              <a:t> </a:t>
            </a:r>
            <a:r>
              <a:rPr sz="3600" dirty="0"/>
              <a:t>a</a:t>
            </a:r>
            <a:r>
              <a:rPr sz="3600" spc="5" dirty="0"/>
              <a:t> </a:t>
            </a:r>
            <a:r>
              <a:rPr sz="3600" dirty="0"/>
              <a:t>Hand</a:t>
            </a:r>
            <a:r>
              <a:rPr sz="3600" spc="-20" dirty="0"/>
              <a:t> </a:t>
            </a:r>
            <a:r>
              <a:rPr sz="3600" dirty="0"/>
              <a:t>–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346896" y="552260"/>
            <a:ext cx="400113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80" dirty="0">
                <a:latin typeface="+mj-lt"/>
                <a:cs typeface="Verdana"/>
              </a:rPr>
              <a:t>F</a:t>
            </a:r>
            <a:r>
              <a:rPr sz="3600" dirty="0">
                <a:latin typeface="+mj-lt"/>
                <a:cs typeface="Verdana"/>
              </a:rPr>
              <a:t>or</a:t>
            </a:r>
            <a:r>
              <a:rPr sz="3600" spc="-25" dirty="0">
                <a:latin typeface="+mj-lt"/>
                <a:cs typeface="Verdana"/>
              </a:rPr>
              <a:t> </a:t>
            </a:r>
            <a:r>
              <a:rPr sz="3600" dirty="0">
                <a:latin typeface="+mj-lt"/>
                <a:cs typeface="Verdana"/>
              </a:rPr>
              <a:t>Loop</a:t>
            </a:r>
            <a:r>
              <a:rPr sz="3600" spc="-15" dirty="0">
                <a:latin typeface="+mj-lt"/>
                <a:cs typeface="Verdana"/>
              </a:rPr>
              <a:t> </a:t>
            </a:r>
            <a:r>
              <a:rPr sz="3600" dirty="0">
                <a:latin typeface="+mj-lt"/>
                <a:cs typeface="Verdana"/>
              </a:rPr>
              <a:t>st</a:t>
            </a:r>
            <a:r>
              <a:rPr sz="3600" spc="-10" dirty="0">
                <a:latin typeface="+mj-lt"/>
                <a:cs typeface="Verdana"/>
              </a:rPr>
              <a:t>a</a:t>
            </a:r>
            <a:r>
              <a:rPr sz="3600" dirty="0">
                <a:latin typeface="+mj-lt"/>
                <a:cs typeface="Verdana"/>
              </a:rPr>
              <a:t>tement</a:t>
            </a:r>
          </a:p>
        </p:txBody>
      </p:sp>
      <p:sp>
        <p:nvSpPr>
          <p:cNvPr id="4" name="object 4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93747" y="5340096"/>
            <a:ext cx="6137275" cy="533400"/>
          </a:xfrm>
          <a:custGeom>
            <a:avLst/>
            <a:gdLst/>
            <a:ahLst/>
            <a:cxnLst/>
            <a:rect l="l" t="t" r="r" b="b"/>
            <a:pathLst>
              <a:path w="6137275" h="533400">
                <a:moveTo>
                  <a:pt x="613105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527303"/>
                </a:lnTo>
                <a:lnTo>
                  <a:pt x="1523" y="531875"/>
                </a:lnTo>
                <a:lnTo>
                  <a:pt x="4571" y="533399"/>
                </a:lnTo>
                <a:lnTo>
                  <a:pt x="6131051" y="533399"/>
                </a:lnTo>
                <a:lnTo>
                  <a:pt x="6135623" y="531875"/>
                </a:lnTo>
                <a:lnTo>
                  <a:pt x="6137147" y="527303"/>
                </a:lnTo>
                <a:lnTo>
                  <a:pt x="4572" y="527303"/>
                </a:lnTo>
                <a:lnTo>
                  <a:pt x="4572" y="4571"/>
                </a:lnTo>
                <a:lnTo>
                  <a:pt x="6137147" y="4571"/>
                </a:lnTo>
                <a:lnTo>
                  <a:pt x="6135623" y="1523"/>
                </a:lnTo>
                <a:lnTo>
                  <a:pt x="6131051" y="0"/>
                </a:lnTo>
                <a:close/>
              </a:path>
              <a:path w="6137275" h="533400">
                <a:moveTo>
                  <a:pt x="6131052" y="4571"/>
                </a:moveTo>
                <a:lnTo>
                  <a:pt x="6131052" y="527303"/>
                </a:lnTo>
                <a:lnTo>
                  <a:pt x="6137147" y="527303"/>
                </a:lnTo>
                <a:lnTo>
                  <a:pt x="6137147" y="4571"/>
                </a:lnTo>
                <a:lnTo>
                  <a:pt x="613105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98320" y="5344667"/>
            <a:ext cx="6126479" cy="5227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93747" y="5340096"/>
            <a:ext cx="6137275" cy="533400"/>
          </a:xfrm>
          <a:custGeom>
            <a:avLst/>
            <a:gdLst/>
            <a:ahLst/>
            <a:cxnLst/>
            <a:rect l="l" t="t" r="r" b="b"/>
            <a:pathLst>
              <a:path w="6137275" h="533400">
                <a:moveTo>
                  <a:pt x="613105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527303"/>
                </a:lnTo>
                <a:lnTo>
                  <a:pt x="1523" y="531875"/>
                </a:lnTo>
                <a:lnTo>
                  <a:pt x="4571" y="533399"/>
                </a:lnTo>
                <a:lnTo>
                  <a:pt x="6131051" y="533399"/>
                </a:lnTo>
                <a:lnTo>
                  <a:pt x="6135623" y="531875"/>
                </a:lnTo>
                <a:lnTo>
                  <a:pt x="6137147" y="527303"/>
                </a:lnTo>
                <a:lnTo>
                  <a:pt x="10667" y="527303"/>
                </a:lnTo>
                <a:lnTo>
                  <a:pt x="4571" y="522731"/>
                </a:lnTo>
                <a:lnTo>
                  <a:pt x="10667" y="522731"/>
                </a:lnTo>
                <a:lnTo>
                  <a:pt x="10667" y="9143"/>
                </a:lnTo>
                <a:lnTo>
                  <a:pt x="4571" y="9143"/>
                </a:lnTo>
                <a:lnTo>
                  <a:pt x="10667" y="4571"/>
                </a:lnTo>
                <a:lnTo>
                  <a:pt x="6137147" y="4571"/>
                </a:lnTo>
                <a:lnTo>
                  <a:pt x="6135623" y="1523"/>
                </a:lnTo>
                <a:lnTo>
                  <a:pt x="6131051" y="0"/>
                </a:lnTo>
                <a:close/>
              </a:path>
              <a:path w="6137275" h="533400">
                <a:moveTo>
                  <a:pt x="10667" y="522731"/>
                </a:moveTo>
                <a:lnTo>
                  <a:pt x="4571" y="522731"/>
                </a:lnTo>
                <a:lnTo>
                  <a:pt x="10667" y="527303"/>
                </a:lnTo>
                <a:lnTo>
                  <a:pt x="10667" y="522731"/>
                </a:lnTo>
                <a:close/>
              </a:path>
              <a:path w="6137275" h="533400">
                <a:moveTo>
                  <a:pt x="6126479" y="522731"/>
                </a:moveTo>
                <a:lnTo>
                  <a:pt x="10667" y="522731"/>
                </a:lnTo>
                <a:lnTo>
                  <a:pt x="10667" y="527303"/>
                </a:lnTo>
                <a:lnTo>
                  <a:pt x="6126479" y="527303"/>
                </a:lnTo>
                <a:lnTo>
                  <a:pt x="6126479" y="522731"/>
                </a:lnTo>
                <a:close/>
              </a:path>
              <a:path w="6137275" h="533400">
                <a:moveTo>
                  <a:pt x="6126479" y="4571"/>
                </a:moveTo>
                <a:lnTo>
                  <a:pt x="6126479" y="527303"/>
                </a:lnTo>
                <a:lnTo>
                  <a:pt x="6131051" y="522731"/>
                </a:lnTo>
                <a:lnTo>
                  <a:pt x="6137147" y="522731"/>
                </a:lnTo>
                <a:lnTo>
                  <a:pt x="6137147" y="9143"/>
                </a:lnTo>
                <a:lnTo>
                  <a:pt x="6131051" y="9143"/>
                </a:lnTo>
                <a:lnTo>
                  <a:pt x="6126479" y="4571"/>
                </a:lnTo>
                <a:close/>
              </a:path>
              <a:path w="6137275" h="533400">
                <a:moveTo>
                  <a:pt x="6137147" y="522731"/>
                </a:moveTo>
                <a:lnTo>
                  <a:pt x="6131051" y="522731"/>
                </a:lnTo>
                <a:lnTo>
                  <a:pt x="6126479" y="527303"/>
                </a:lnTo>
                <a:lnTo>
                  <a:pt x="6137147" y="527303"/>
                </a:lnTo>
                <a:lnTo>
                  <a:pt x="6137147" y="522731"/>
                </a:lnTo>
                <a:close/>
              </a:path>
              <a:path w="6137275" h="533400">
                <a:moveTo>
                  <a:pt x="10667" y="4571"/>
                </a:moveTo>
                <a:lnTo>
                  <a:pt x="4571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6137275" h="533400">
                <a:moveTo>
                  <a:pt x="6126479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6126479" y="9143"/>
                </a:lnTo>
                <a:lnTo>
                  <a:pt x="6126479" y="4571"/>
                </a:lnTo>
                <a:close/>
              </a:path>
              <a:path w="6137275" h="533400">
                <a:moveTo>
                  <a:pt x="6137147" y="4571"/>
                </a:moveTo>
                <a:lnTo>
                  <a:pt x="6126479" y="4571"/>
                </a:lnTo>
                <a:lnTo>
                  <a:pt x="6131051" y="9143"/>
                </a:lnTo>
                <a:lnTo>
                  <a:pt x="6137147" y="9143"/>
                </a:lnTo>
                <a:lnTo>
                  <a:pt x="613714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18548" y="2134221"/>
            <a:ext cx="8143875" cy="3682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4005" indent="-281305">
              <a:lnSpc>
                <a:spcPts val="2400"/>
              </a:lnSpc>
              <a:buFont typeface="Arial"/>
              <a:buAutoNum type="arabicPeriod"/>
              <a:tabLst>
                <a:tab pos="294640" algn="l"/>
                <a:tab pos="2592705" algn="l"/>
                <a:tab pos="4984115" algn="l"/>
                <a:tab pos="5547995" algn="l"/>
              </a:tabLst>
            </a:pP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eate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java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ss	“</a:t>
            </a:r>
            <a:r>
              <a:rPr sz="2000" spc="-35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el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omeMes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ag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”	and	add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me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hod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named</a:t>
            </a:r>
          </a:p>
          <a:p>
            <a:pPr marL="294005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printMessage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ich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uld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play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“</a:t>
            </a:r>
            <a:r>
              <a:rPr sz="2000" spc="-30" dirty="0">
                <a:solidFill>
                  <a:srgbClr val="00B050"/>
                </a:solidFill>
                <a:latin typeface="Arial"/>
                <a:cs typeface="Arial"/>
              </a:rPr>
              <a:t>W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el</a:t>
            </a:r>
            <a:r>
              <a:rPr sz="2000" spc="5" dirty="0">
                <a:solidFill>
                  <a:srgbClr val="00B050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ome</a:t>
            </a:r>
            <a:r>
              <a:rPr sz="2000" spc="-16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Al</a:t>
            </a:r>
            <a:r>
              <a:rPr sz="2000" spc="-10" dirty="0">
                <a:solidFill>
                  <a:srgbClr val="00B050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”.</a:t>
            </a:r>
            <a:endParaRPr sz="2000" dirty="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spcBef>
                <a:spcPts val="1200"/>
              </a:spcBef>
              <a:buFont typeface="Arial"/>
              <a:buAutoNum type="arabicPeriod" startAt="2"/>
              <a:tabLst>
                <a:tab pos="469900" algn="l"/>
              </a:tabLst>
            </a:pP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eate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java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</a:t>
            </a:r>
            <a:r>
              <a:rPr sz="2000" spc="-21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0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m”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main me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hod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ich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will</a:t>
            </a:r>
          </a:p>
          <a:p>
            <a:pPr marL="926465" marR="347345" lvl="1" indent="-45720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927100" algn="l"/>
              </a:tabLst>
            </a:pP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eate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tance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b="1" spc="-35" dirty="0">
                <a:latin typeface="Arial"/>
                <a:cs typeface="Arial"/>
              </a:rPr>
              <a:t>W</a:t>
            </a:r>
            <a:r>
              <a:rPr sz="2000" b="1" dirty="0">
                <a:latin typeface="Arial"/>
                <a:cs typeface="Arial"/>
              </a:rPr>
              <a:t>elco</a:t>
            </a:r>
            <a:r>
              <a:rPr sz="2000" b="1" spc="-10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eMess</a:t>
            </a:r>
            <a:r>
              <a:rPr sz="2000" b="1" spc="5" dirty="0">
                <a:latin typeface="Arial"/>
                <a:cs typeface="Arial"/>
              </a:rPr>
              <a:t>a</a:t>
            </a:r>
            <a:r>
              <a:rPr sz="2000" b="1" dirty="0">
                <a:latin typeface="Arial"/>
                <a:cs typeface="Arial"/>
              </a:rPr>
              <a:t>g</a:t>
            </a:r>
            <a:r>
              <a:rPr sz="2000" b="1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.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trigger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 method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printMessage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ve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ti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.</a:t>
            </a:r>
          </a:p>
          <a:p>
            <a:pPr marL="926465" marR="5080" lvl="1" indent="-457200">
              <a:lnSpc>
                <a:spcPct val="100000"/>
              </a:lnSpc>
              <a:spcBef>
                <a:spcPts val="1210"/>
              </a:spcBef>
              <a:buFont typeface="Wingdings"/>
              <a:buChar char=""/>
              <a:tabLst>
                <a:tab pos="927100" algn="l"/>
                <a:tab pos="2602865" algn="l"/>
                <a:tab pos="4305935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ge	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“</a:t>
            </a:r>
            <a:r>
              <a:rPr sz="2000" spc="-30" dirty="0">
                <a:solidFill>
                  <a:srgbClr val="00B050"/>
                </a:solidFill>
                <a:latin typeface="Arial"/>
                <a:cs typeface="Arial"/>
              </a:rPr>
              <a:t>W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el</a:t>
            </a:r>
            <a:r>
              <a:rPr sz="2000" spc="5" dirty="0">
                <a:solidFill>
                  <a:srgbClr val="00B050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ome</a:t>
            </a:r>
            <a:r>
              <a:rPr sz="2000" spc="-15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Al</a:t>
            </a:r>
            <a:r>
              <a:rPr sz="2000" spc="-10" dirty="0">
                <a:solidFill>
                  <a:srgbClr val="00B050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”	should</a:t>
            </a:r>
            <a:r>
              <a:rPr sz="2000" spc="-1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be</a:t>
            </a:r>
            <a:r>
              <a:rPr sz="2000" spc="-1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di</a:t>
            </a:r>
            <a:r>
              <a:rPr sz="2000" spc="5" dirty="0">
                <a:solidFill>
                  <a:srgbClr val="00B050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played</a:t>
            </a:r>
            <a:r>
              <a:rPr sz="2000" spc="-1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5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mes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ole.</a:t>
            </a:r>
          </a:p>
          <a:p>
            <a:pPr marL="469265" indent="-456565">
              <a:lnSpc>
                <a:spcPct val="100000"/>
              </a:lnSpc>
              <a:spcBef>
                <a:spcPts val="1200"/>
              </a:spcBef>
              <a:buFont typeface="Arial"/>
              <a:buAutoNum type="arabicPeriod" startAt="2"/>
              <a:tabLst>
                <a:tab pos="469900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ge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nee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played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ole.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R="248285" algn="ctr">
              <a:lnSpc>
                <a:spcPct val="100000"/>
              </a:lnSpc>
              <a:tabLst>
                <a:tab pos="848360" algn="l"/>
              </a:tabLst>
            </a:pPr>
            <a:r>
              <a:rPr sz="2800" b="1" spc="-20" dirty="0">
                <a:latin typeface="Arial"/>
                <a:cs typeface="Arial"/>
              </a:rPr>
              <a:t>Use	F</a:t>
            </a:r>
            <a:r>
              <a:rPr sz="2800" b="1" spc="-30" dirty="0">
                <a:latin typeface="Arial"/>
                <a:cs typeface="Arial"/>
              </a:rPr>
              <a:t>o</a:t>
            </a:r>
            <a:r>
              <a:rPr sz="2800" b="1" spc="-15" dirty="0">
                <a:latin typeface="Arial"/>
                <a:cs typeface="Arial"/>
              </a:rPr>
              <a:t>r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20" dirty="0">
                <a:latin typeface="Arial"/>
                <a:cs typeface="Arial"/>
              </a:rPr>
              <a:t>L</a:t>
            </a:r>
            <a:r>
              <a:rPr sz="2800" b="1" spc="-30" dirty="0">
                <a:latin typeface="Arial"/>
                <a:cs typeface="Arial"/>
              </a:rPr>
              <a:t>o</a:t>
            </a:r>
            <a:r>
              <a:rPr sz="2800" b="1" spc="-20" dirty="0">
                <a:latin typeface="Arial"/>
                <a:cs typeface="Arial"/>
              </a:rPr>
              <a:t>op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15" dirty="0">
                <a:latin typeface="Arial"/>
                <a:cs typeface="Arial"/>
              </a:rPr>
              <a:t>Sta</a:t>
            </a:r>
            <a:r>
              <a:rPr sz="2800" b="1" dirty="0">
                <a:latin typeface="Arial"/>
                <a:cs typeface="Arial"/>
              </a:rPr>
              <a:t>t</a:t>
            </a:r>
            <a:r>
              <a:rPr sz="2800" b="1" spc="-25" dirty="0">
                <a:latin typeface="Arial"/>
                <a:cs typeface="Arial"/>
              </a:rPr>
              <a:t>em</a:t>
            </a:r>
            <a:r>
              <a:rPr sz="2800" b="1" spc="-15" dirty="0">
                <a:latin typeface="Arial"/>
                <a:cs typeface="Arial"/>
              </a:rPr>
              <a:t>ent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238847" y="707758"/>
            <a:ext cx="905256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2085">
              <a:lnSpc>
                <a:spcPct val="100000"/>
              </a:lnSpc>
            </a:pPr>
            <a:r>
              <a:rPr sz="3600" spc="-25" dirty="0">
                <a:latin typeface="Verdana"/>
                <a:cs typeface="Verdana"/>
              </a:rPr>
              <a:t>For</a:t>
            </a:r>
            <a:r>
              <a:rPr sz="3600" spc="-5" dirty="0">
                <a:latin typeface="Verdana"/>
                <a:cs typeface="Verdana"/>
              </a:rPr>
              <a:t> </a:t>
            </a:r>
            <a:r>
              <a:rPr sz="3600" spc="-25" dirty="0">
                <a:latin typeface="Verdana"/>
                <a:cs typeface="Verdana"/>
              </a:rPr>
              <a:t>Statement</a:t>
            </a:r>
            <a:r>
              <a:rPr sz="3600" spc="40" dirty="0">
                <a:latin typeface="Verdana"/>
                <a:cs typeface="Verdana"/>
              </a:rPr>
              <a:t> </a:t>
            </a:r>
            <a:r>
              <a:rPr sz="3600" spc="-25" dirty="0">
                <a:latin typeface="Verdana"/>
                <a:cs typeface="Verdana"/>
              </a:rPr>
              <a:t>E</a:t>
            </a:r>
            <a:r>
              <a:rPr sz="3600" spc="-35" dirty="0">
                <a:latin typeface="Verdana"/>
                <a:cs typeface="Verdana"/>
              </a:rPr>
              <a:t>x</a:t>
            </a:r>
            <a:r>
              <a:rPr sz="3600" spc="-25" dirty="0">
                <a:latin typeface="Verdana"/>
                <a:cs typeface="Verdana"/>
              </a:rPr>
              <a:t>ample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41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600200" y="2743200"/>
            <a:ext cx="6248400" cy="1143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14627" y="2129028"/>
            <a:ext cx="7402195" cy="379730"/>
          </a:xfrm>
          <a:custGeom>
            <a:avLst/>
            <a:gdLst/>
            <a:ahLst/>
            <a:cxnLst/>
            <a:rect l="l" t="t" r="r" b="b"/>
            <a:pathLst>
              <a:path w="7402195" h="379730">
                <a:moveTo>
                  <a:pt x="7395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74903"/>
                </a:lnTo>
                <a:lnTo>
                  <a:pt x="1523" y="377951"/>
                </a:lnTo>
                <a:lnTo>
                  <a:pt x="4571" y="379475"/>
                </a:lnTo>
                <a:lnTo>
                  <a:pt x="7395971" y="379475"/>
                </a:lnTo>
                <a:lnTo>
                  <a:pt x="7400543" y="377951"/>
                </a:lnTo>
                <a:lnTo>
                  <a:pt x="7402067" y="374903"/>
                </a:lnTo>
                <a:lnTo>
                  <a:pt x="4572" y="374903"/>
                </a:lnTo>
                <a:lnTo>
                  <a:pt x="4572" y="4571"/>
                </a:lnTo>
                <a:lnTo>
                  <a:pt x="7402067" y="4571"/>
                </a:lnTo>
                <a:lnTo>
                  <a:pt x="7400543" y="1523"/>
                </a:lnTo>
                <a:lnTo>
                  <a:pt x="7395971" y="0"/>
                </a:lnTo>
                <a:close/>
              </a:path>
              <a:path w="7402195" h="379730">
                <a:moveTo>
                  <a:pt x="7395972" y="4571"/>
                </a:moveTo>
                <a:lnTo>
                  <a:pt x="7395972" y="374903"/>
                </a:lnTo>
                <a:lnTo>
                  <a:pt x="7402067" y="374903"/>
                </a:lnTo>
                <a:lnTo>
                  <a:pt x="7402067" y="4571"/>
                </a:lnTo>
                <a:lnTo>
                  <a:pt x="7395972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19200" y="2133600"/>
            <a:ext cx="7391399" cy="3703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4627" y="2129028"/>
            <a:ext cx="7402195" cy="379730"/>
          </a:xfrm>
          <a:custGeom>
            <a:avLst/>
            <a:gdLst/>
            <a:ahLst/>
            <a:cxnLst/>
            <a:rect l="l" t="t" r="r" b="b"/>
            <a:pathLst>
              <a:path w="7402195" h="379730">
                <a:moveTo>
                  <a:pt x="7395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74903"/>
                </a:lnTo>
                <a:lnTo>
                  <a:pt x="1523" y="377951"/>
                </a:lnTo>
                <a:lnTo>
                  <a:pt x="4571" y="379475"/>
                </a:lnTo>
                <a:lnTo>
                  <a:pt x="7395971" y="379475"/>
                </a:lnTo>
                <a:lnTo>
                  <a:pt x="7400543" y="377951"/>
                </a:lnTo>
                <a:lnTo>
                  <a:pt x="7402067" y="374903"/>
                </a:lnTo>
                <a:lnTo>
                  <a:pt x="10667" y="374903"/>
                </a:lnTo>
                <a:lnTo>
                  <a:pt x="4571" y="370331"/>
                </a:lnTo>
                <a:lnTo>
                  <a:pt x="10667" y="37033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7402067" y="4571"/>
                </a:lnTo>
                <a:lnTo>
                  <a:pt x="7400543" y="1523"/>
                </a:lnTo>
                <a:lnTo>
                  <a:pt x="7395971" y="0"/>
                </a:lnTo>
                <a:close/>
              </a:path>
              <a:path w="7402195" h="379730">
                <a:moveTo>
                  <a:pt x="10667" y="370331"/>
                </a:moveTo>
                <a:lnTo>
                  <a:pt x="4571" y="370331"/>
                </a:lnTo>
                <a:lnTo>
                  <a:pt x="10667" y="374903"/>
                </a:lnTo>
                <a:lnTo>
                  <a:pt x="10667" y="370331"/>
                </a:lnTo>
                <a:close/>
              </a:path>
              <a:path w="7402195" h="379730">
                <a:moveTo>
                  <a:pt x="7391399" y="370331"/>
                </a:moveTo>
                <a:lnTo>
                  <a:pt x="10667" y="370331"/>
                </a:lnTo>
                <a:lnTo>
                  <a:pt x="10667" y="374903"/>
                </a:lnTo>
                <a:lnTo>
                  <a:pt x="7391399" y="374903"/>
                </a:lnTo>
                <a:lnTo>
                  <a:pt x="7391399" y="370331"/>
                </a:lnTo>
                <a:close/>
              </a:path>
              <a:path w="7402195" h="379730">
                <a:moveTo>
                  <a:pt x="7391399" y="4571"/>
                </a:moveTo>
                <a:lnTo>
                  <a:pt x="7391399" y="374903"/>
                </a:lnTo>
                <a:lnTo>
                  <a:pt x="7395971" y="370331"/>
                </a:lnTo>
                <a:lnTo>
                  <a:pt x="7402067" y="370331"/>
                </a:lnTo>
                <a:lnTo>
                  <a:pt x="7402067" y="10667"/>
                </a:lnTo>
                <a:lnTo>
                  <a:pt x="7395971" y="10667"/>
                </a:lnTo>
                <a:lnTo>
                  <a:pt x="7391399" y="4571"/>
                </a:lnTo>
                <a:close/>
              </a:path>
              <a:path w="7402195" h="379730">
                <a:moveTo>
                  <a:pt x="7402067" y="370331"/>
                </a:moveTo>
                <a:lnTo>
                  <a:pt x="7395971" y="370331"/>
                </a:lnTo>
                <a:lnTo>
                  <a:pt x="7391399" y="374903"/>
                </a:lnTo>
                <a:lnTo>
                  <a:pt x="7402067" y="374903"/>
                </a:lnTo>
                <a:lnTo>
                  <a:pt x="7402067" y="370331"/>
                </a:lnTo>
                <a:close/>
              </a:path>
              <a:path w="7402195" h="379730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7402195" h="379730">
                <a:moveTo>
                  <a:pt x="73913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7391399" y="10667"/>
                </a:lnTo>
                <a:lnTo>
                  <a:pt x="7391399" y="4571"/>
                </a:lnTo>
                <a:close/>
              </a:path>
              <a:path w="7402195" h="379730">
                <a:moveTo>
                  <a:pt x="7402067" y="4571"/>
                </a:moveTo>
                <a:lnTo>
                  <a:pt x="7391399" y="4571"/>
                </a:lnTo>
                <a:lnTo>
                  <a:pt x="7395971" y="10667"/>
                </a:lnTo>
                <a:lnTo>
                  <a:pt x="7402067" y="10667"/>
                </a:lnTo>
                <a:lnTo>
                  <a:pt x="7402067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34058" y="2203957"/>
            <a:ext cx="416115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spc="-45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elop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 co</a:t>
            </a:r>
            <a:r>
              <a:rPr sz="1800" b="1" spc="5" dirty="0">
                <a:latin typeface="Arial"/>
                <a:cs typeface="Arial"/>
              </a:rPr>
              <a:t>d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as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5" dirty="0">
                <a:latin typeface="Arial"/>
                <a:cs typeface="Arial"/>
              </a:rPr>
              <a:t>u</a:t>
            </a:r>
            <a:r>
              <a:rPr sz="1800" b="1" dirty="0">
                <a:latin typeface="Arial"/>
                <a:cs typeface="Arial"/>
              </a:rPr>
              <a:t>st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at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d belo</a:t>
            </a:r>
            <a:r>
              <a:rPr sz="1800" b="1" spc="-30" dirty="0">
                <a:latin typeface="Arial"/>
                <a:cs typeface="Arial"/>
              </a:rPr>
              <a:t>w</a:t>
            </a:r>
            <a:r>
              <a:rPr sz="1800" b="1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00200" y="3886200"/>
            <a:ext cx="6248400" cy="29199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905000" y="746611"/>
            <a:ext cx="905256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1450">
              <a:lnSpc>
                <a:spcPct val="100000"/>
              </a:lnSpc>
            </a:pPr>
            <a:r>
              <a:rPr sz="3600" spc="-10" dirty="0">
                <a:latin typeface="Verdana"/>
                <a:cs typeface="Verdana"/>
              </a:rPr>
              <a:t>T</a:t>
            </a:r>
            <a:r>
              <a:rPr sz="3600" dirty="0">
                <a:latin typeface="Verdana"/>
                <a:cs typeface="Verdana"/>
              </a:rPr>
              <a:t>r</a:t>
            </a:r>
            <a:r>
              <a:rPr sz="3600" spc="-10" dirty="0">
                <a:latin typeface="Verdana"/>
                <a:cs typeface="Verdana"/>
              </a:rPr>
              <a:t>a</a:t>
            </a:r>
            <a:r>
              <a:rPr sz="3600" dirty="0">
                <a:latin typeface="Verdana"/>
                <a:cs typeface="Verdana"/>
              </a:rPr>
              <a:t>n</a:t>
            </a:r>
            <a:r>
              <a:rPr sz="3600" spc="5" dirty="0">
                <a:latin typeface="Verdana"/>
                <a:cs typeface="Verdana"/>
              </a:rPr>
              <a:t>s</a:t>
            </a:r>
            <a:r>
              <a:rPr sz="3600" dirty="0">
                <a:latin typeface="Verdana"/>
                <a:cs typeface="Verdana"/>
              </a:rPr>
              <a:t>fer</a:t>
            </a:r>
            <a:r>
              <a:rPr sz="3600" spc="-20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State</a:t>
            </a:r>
            <a:r>
              <a:rPr sz="3600" spc="-10" dirty="0">
                <a:latin typeface="Verdana"/>
                <a:cs typeface="Verdana"/>
              </a:rPr>
              <a:t>m</a:t>
            </a:r>
            <a:r>
              <a:rPr sz="3600" dirty="0">
                <a:latin typeface="Verdana"/>
                <a:cs typeface="Verdana"/>
              </a:rPr>
              <a:t>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42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6100" y="2214904"/>
            <a:ext cx="8428355" cy="393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What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are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tr</a:t>
            </a:r>
            <a:r>
              <a:rPr sz="2000" b="1" spc="5" dirty="0">
                <a:latin typeface="Arial"/>
                <a:cs typeface="Arial"/>
              </a:rPr>
              <a:t>a</a:t>
            </a:r>
            <a:r>
              <a:rPr sz="2000" b="1" dirty="0">
                <a:latin typeface="Arial"/>
                <a:cs typeface="Arial"/>
              </a:rPr>
              <a:t>nsf</a:t>
            </a:r>
            <a:r>
              <a:rPr sz="2000" b="1" spc="5" dirty="0">
                <a:latin typeface="Arial"/>
                <a:cs typeface="Arial"/>
              </a:rPr>
              <a:t>e</a:t>
            </a:r>
            <a:r>
              <a:rPr sz="2000" b="1" dirty="0">
                <a:latin typeface="Arial"/>
                <a:cs typeface="Arial"/>
              </a:rPr>
              <a:t>r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ements?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B050"/>
                </a:solidFill>
                <a:latin typeface="Arial"/>
                <a:cs typeface="Arial"/>
              </a:rPr>
              <a:t>tr</a:t>
            </a:r>
            <a:r>
              <a:rPr sz="2000" b="1" spc="5" dirty="0">
                <a:solidFill>
                  <a:srgbClr val="00B050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00B050"/>
                </a:solidFill>
                <a:latin typeface="Arial"/>
                <a:cs typeface="Arial"/>
              </a:rPr>
              <a:t>ns</a:t>
            </a:r>
            <a:r>
              <a:rPr sz="2000" b="1" spc="5" dirty="0">
                <a:solidFill>
                  <a:srgbClr val="00B050"/>
                </a:solidFill>
                <a:latin typeface="Arial"/>
                <a:cs typeface="Arial"/>
              </a:rPr>
              <a:t>f</a:t>
            </a:r>
            <a:r>
              <a:rPr sz="2000" b="1" dirty="0">
                <a:solidFill>
                  <a:srgbClr val="00B050"/>
                </a:solidFill>
                <a:latin typeface="Arial"/>
                <a:cs typeface="Arial"/>
              </a:rPr>
              <a:t>er</a:t>
            </a:r>
            <a:r>
              <a:rPr sz="2000" b="1" spc="-4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atements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alter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mal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ontrol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flow of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ements.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allow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ou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dir</a:t>
            </a:r>
            <a:r>
              <a:rPr sz="2000" spc="5" dirty="0">
                <a:latin typeface="Arial"/>
                <a:cs typeface="Arial"/>
              </a:rPr>
              <a:t>ec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flow of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og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am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execution.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spc="-7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fer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atements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quit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either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ent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iteration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loop or 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entire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loop.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5" dirty="0">
                <a:latin typeface="Arial"/>
                <a:cs typeface="Arial"/>
              </a:rPr>
              <a:t>J</a:t>
            </a:r>
            <a:r>
              <a:rPr sz="2000" dirty="0">
                <a:latin typeface="Arial"/>
                <a:cs typeface="Arial"/>
              </a:rPr>
              <a:t>ava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4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fers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two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fer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statements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>
              <a:latin typeface="Times New Roman"/>
              <a:cs typeface="Times New Roman"/>
            </a:endParaRPr>
          </a:p>
          <a:p>
            <a:pPr marL="2307590" indent="-335280">
              <a:lnSpc>
                <a:spcPct val="100000"/>
              </a:lnSpc>
              <a:buFont typeface="Arial"/>
              <a:buAutoNum type="arabicPeriod"/>
              <a:tabLst>
                <a:tab pos="2308225" algn="l"/>
              </a:tabLst>
            </a:pPr>
            <a:r>
              <a:rPr sz="2000" dirty="0">
                <a:latin typeface="Arial"/>
                <a:cs typeface="Arial"/>
              </a:rPr>
              <a:t>b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ea</a:t>
            </a:r>
            <a:r>
              <a:rPr sz="2000" spc="5" dirty="0">
                <a:latin typeface="Arial"/>
                <a:cs typeface="Arial"/>
              </a:rPr>
              <a:t>k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2298700" indent="-282575">
              <a:lnSpc>
                <a:spcPts val="2400"/>
              </a:lnSpc>
              <a:buFont typeface="Arial"/>
              <a:buAutoNum type="arabicPeriod"/>
              <a:tabLst>
                <a:tab pos="2298700" algn="l"/>
              </a:tabLst>
            </a:pP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ntinue.</a:t>
            </a:r>
            <a:endParaRPr sz="2000">
              <a:latin typeface="Arial"/>
              <a:cs typeface="Arial"/>
            </a:endParaRPr>
          </a:p>
          <a:p>
            <a:pPr marL="2298700" indent="-282575">
              <a:lnSpc>
                <a:spcPct val="100000"/>
              </a:lnSpc>
              <a:buFont typeface="Arial"/>
              <a:buAutoNum type="arabicPeriod"/>
              <a:tabLst>
                <a:tab pos="2298700" algn="l"/>
              </a:tabLst>
            </a:pP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turn.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209800" y="848192"/>
            <a:ext cx="905256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1450">
              <a:lnSpc>
                <a:spcPct val="100000"/>
              </a:lnSpc>
            </a:pPr>
            <a:r>
              <a:rPr sz="3600" dirty="0">
                <a:latin typeface="Verdana"/>
                <a:cs typeface="Verdana"/>
              </a:rPr>
              <a:t>Break</a:t>
            </a:r>
            <a:r>
              <a:rPr sz="3600" spc="-40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State</a:t>
            </a:r>
            <a:r>
              <a:rPr sz="3600" spc="-10" dirty="0">
                <a:latin typeface="Verdana"/>
                <a:cs typeface="Verdana"/>
              </a:rPr>
              <a:t>m</a:t>
            </a:r>
            <a:r>
              <a:rPr sz="3600" dirty="0">
                <a:latin typeface="Verdana"/>
                <a:cs typeface="Verdana"/>
              </a:rPr>
              <a:t>ent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43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914400" y="3124200"/>
            <a:ext cx="8321039" cy="761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9827" y="3119628"/>
            <a:ext cx="8331834" cy="767080"/>
          </a:xfrm>
          <a:custGeom>
            <a:avLst/>
            <a:gdLst/>
            <a:ahLst/>
            <a:cxnLst/>
            <a:rect l="l" t="t" r="r" b="b"/>
            <a:pathLst>
              <a:path w="8331834" h="767079">
                <a:moveTo>
                  <a:pt x="8127491" y="0"/>
                </a:moveTo>
                <a:lnTo>
                  <a:pt x="202691" y="0"/>
                </a:lnTo>
                <a:lnTo>
                  <a:pt x="182879" y="1523"/>
                </a:lnTo>
                <a:lnTo>
                  <a:pt x="143255" y="9143"/>
                </a:lnTo>
                <a:lnTo>
                  <a:pt x="106679" y="24383"/>
                </a:lnTo>
                <a:lnTo>
                  <a:pt x="59435" y="59435"/>
                </a:lnTo>
                <a:lnTo>
                  <a:pt x="35051" y="89915"/>
                </a:lnTo>
                <a:lnTo>
                  <a:pt x="9143" y="143255"/>
                </a:lnTo>
                <a:lnTo>
                  <a:pt x="1523" y="182879"/>
                </a:lnTo>
                <a:lnTo>
                  <a:pt x="0" y="766571"/>
                </a:lnTo>
                <a:lnTo>
                  <a:pt x="4572" y="766571"/>
                </a:lnTo>
                <a:lnTo>
                  <a:pt x="4572" y="204215"/>
                </a:lnTo>
                <a:lnTo>
                  <a:pt x="6096" y="179831"/>
                </a:lnTo>
                <a:lnTo>
                  <a:pt x="9144" y="161543"/>
                </a:lnTo>
                <a:lnTo>
                  <a:pt x="12192" y="149351"/>
                </a:lnTo>
                <a:lnTo>
                  <a:pt x="18288" y="131063"/>
                </a:lnTo>
                <a:lnTo>
                  <a:pt x="19812" y="128015"/>
                </a:lnTo>
                <a:lnTo>
                  <a:pt x="21336" y="123443"/>
                </a:lnTo>
                <a:lnTo>
                  <a:pt x="30480" y="105155"/>
                </a:lnTo>
                <a:lnTo>
                  <a:pt x="32004" y="103631"/>
                </a:lnTo>
                <a:lnTo>
                  <a:pt x="35052" y="97535"/>
                </a:lnTo>
                <a:lnTo>
                  <a:pt x="36576" y="96011"/>
                </a:lnTo>
                <a:lnTo>
                  <a:pt x="38100" y="92963"/>
                </a:lnTo>
                <a:lnTo>
                  <a:pt x="39624" y="91439"/>
                </a:lnTo>
                <a:lnTo>
                  <a:pt x="41148" y="88391"/>
                </a:lnTo>
                <a:lnTo>
                  <a:pt x="44196" y="85343"/>
                </a:lnTo>
                <a:lnTo>
                  <a:pt x="45720" y="82295"/>
                </a:lnTo>
                <a:lnTo>
                  <a:pt x="48768" y="79247"/>
                </a:lnTo>
                <a:lnTo>
                  <a:pt x="50292" y="76199"/>
                </a:lnTo>
                <a:lnTo>
                  <a:pt x="76200" y="50291"/>
                </a:lnTo>
                <a:lnTo>
                  <a:pt x="79248" y="48767"/>
                </a:lnTo>
                <a:lnTo>
                  <a:pt x="82296" y="45719"/>
                </a:lnTo>
                <a:lnTo>
                  <a:pt x="85344" y="44195"/>
                </a:lnTo>
                <a:lnTo>
                  <a:pt x="88392" y="41147"/>
                </a:lnTo>
                <a:lnTo>
                  <a:pt x="91440" y="39623"/>
                </a:lnTo>
                <a:lnTo>
                  <a:pt x="92964" y="38099"/>
                </a:lnTo>
                <a:lnTo>
                  <a:pt x="96012" y="36575"/>
                </a:lnTo>
                <a:lnTo>
                  <a:pt x="97536" y="35051"/>
                </a:lnTo>
                <a:lnTo>
                  <a:pt x="103632" y="32003"/>
                </a:lnTo>
                <a:lnTo>
                  <a:pt x="105156" y="30479"/>
                </a:lnTo>
                <a:lnTo>
                  <a:pt x="123444" y="21335"/>
                </a:lnTo>
                <a:lnTo>
                  <a:pt x="128016" y="19811"/>
                </a:lnTo>
                <a:lnTo>
                  <a:pt x="131064" y="18287"/>
                </a:lnTo>
                <a:lnTo>
                  <a:pt x="149352" y="12191"/>
                </a:lnTo>
                <a:lnTo>
                  <a:pt x="161544" y="9143"/>
                </a:lnTo>
                <a:lnTo>
                  <a:pt x="179832" y="6095"/>
                </a:lnTo>
                <a:lnTo>
                  <a:pt x="204216" y="4571"/>
                </a:lnTo>
                <a:lnTo>
                  <a:pt x="8168638" y="4571"/>
                </a:lnTo>
                <a:lnTo>
                  <a:pt x="8148827" y="1523"/>
                </a:lnTo>
                <a:lnTo>
                  <a:pt x="8127491" y="0"/>
                </a:lnTo>
                <a:close/>
              </a:path>
              <a:path w="8331834" h="767079">
                <a:moveTo>
                  <a:pt x="8127492" y="4571"/>
                </a:moveTo>
                <a:lnTo>
                  <a:pt x="8170165" y="9143"/>
                </a:lnTo>
                <a:lnTo>
                  <a:pt x="8191500" y="15239"/>
                </a:lnTo>
                <a:lnTo>
                  <a:pt x="8200644" y="18287"/>
                </a:lnTo>
                <a:lnTo>
                  <a:pt x="8203692" y="19811"/>
                </a:lnTo>
                <a:lnTo>
                  <a:pt x="8208264" y="21335"/>
                </a:lnTo>
                <a:lnTo>
                  <a:pt x="8226552" y="30479"/>
                </a:lnTo>
                <a:lnTo>
                  <a:pt x="8228076" y="32003"/>
                </a:lnTo>
                <a:lnTo>
                  <a:pt x="8234172" y="35051"/>
                </a:lnTo>
                <a:lnTo>
                  <a:pt x="8235696" y="36575"/>
                </a:lnTo>
                <a:lnTo>
                  <a:pt x="8238744" y="38099"/>
                </a:lnTo>
                <a:lnTo>
                  <a:pt x="8240268" y="39623"/>
                </a:lnTo>
                <a:lnTo>
                  <a:pt x="8243316" y="41147"/>
                </a:lnTo>
                <a:lnTo>
                  <a:pt x="8246364" y="44195"/>
                </a:lnTo>
                <a:lnTo>
                  <a:pt x="8249412" y="45719"/>
                </a:lnTo>
                <a:lnTo>
                  <a:pt x="8252460" y="48767"/>
                </a:lnTo>
                <a:lnTo>
                  <a:pt x="8255508" y="50291"/>
                </a:lnTo>
                <a:lnTo>
                  <a:pt x="8281416" y="76199"/>
                </a:lnTo>
                <a:lnTo>
                  <a:pt x="8281416" y="79247"/>
                </a:lnTo>
                <a:lnTo>
                  <a:pt x="8282940" y="79247"/>
                </a:lnTo>
                <a:lnTo>
                  <a:pt x="8285988" y="82295"/>
                </a:lnTo>
                <a:lnTo>
                  <a:pt x="8285988" y="85343"/>
                </a:lnTo>
                <a:lnTo>
                  <a:pt x="8287512" y="85343"/>
                </a:lnTo>
                <a:lnTo>
                  <a:pt x="8290560" y="88391"/>
                </a:lnTo>
                <a:lnTo>
                  <a:pt x="8290560" y="91439"/>
                </a:lnTo>
                <a:lnTo>
                  <a:pt x="8292084" y="91439"/>
                </a:lnTo>
                <a:lnTo>
                  <a:pt x="8293608" y="92963"/>
                </a:lnTo>
                <a:lnTo>
                  <a:pt x="8293608" y="96011"/>
                </a:lnTo>
                <a:lnTo>
                  <a:pt x="8295132" y="96011"/>
                </a:lnTo>
                <a:lnTo>
                  <a:pt x="8296656" y="97535"/>
                </a:lnTo>
                <a:lnTo>
                  <a:pt x="8296656" y="100583"/>
                </a:lnTo>
                <a:lnTo>
                  <a:pt x="8298180" y="100583"/>
                </a:lnTo>
                <a:lnTo>
                  <a:pt x="8298180" y="103631"/>
                </a:lnTo>
                <a:lnTo>
                  <a:pt x="8299704" y="103631"/>
                </a:lnTo>
                <a:lnTo>
                  <a:pt x="8301228" y="105155"/>
                </a:lnTo>
                <a:lnTo>
                  <a:pt x="8301228" y="108203"/>
                </a:lnTo>
                <a:lnTo>
                  <a:pt x="8302752" y="108203"/>
                </a:lnTo>
                <a:lnTo>
                  <a:pt x="8302752" y="111251"/>
                </a:lnTo>
                <a:lnTo>
                  <a:pt x="8304276" y="111251"/>
                </a:lnTo>
                <a:lnTo>
                  <a:pt x="8304276" y="114299"/>
                </a:lnTo>
                <a:lnTo>
                  <a:pt x="8305800" y="114299"/>
                </a:lnTo>
                <a:lnTo>
                  <a:pt x="8305800" y="117347"/>
                </a:lnTo>
                <a:lnTo>
                  <a:pt x="8307324" y="117347"/>
                </a:lnTo>
                <a:lnTo>
                  <a:pt x="8307324" y="120395"/>
                </a:lnTo>
                <a:lnTo>
                  <a:pt x="8308848" y="120395"/>
                </a:lnTo>
                <a:lnTo>
                  <a:pt x="8308848" y="123443"/>
                </a:lnTo>
                <a:lnTo>
                  <a:pt x="8310372" y="123443"/>
                </a:lnTo>
                <a:lnTo>
                  <a:pt x="8310372" y="126491"/>
                </a:lnTo>
                <a:lnTo>
                  <a:pt x="8311896" y="126491"/>
                </a:lnTo>
                <a:lnTo>
                  <a:pt x="8311896" y="131063"/>
                </a:lnTo>
                <a:lnTo>
                  <a:pt x="8313420" y="131063"/>
                </a:lnTo>
                <a:lnTo>
                  <a:pt x="8313420" y="135635"/>
                </a:lnTo>
                <a:lnTo>
                  <a:pt x="8314944" y="135635"/>
                </a:lnTo>
                <a:lnTo>
                  <a:pt x="8314944" y="140207"/>
                </a:lnTo>
                <a:lnTo>
                  <a:pt x="8316468" y="140207"/>
                </a:lnTo>
                <a:lnTo>
                  <a:pt x="8316468" y="143255"/>
                </a:lnTo>
                <a:lnTo>
                  <a:pt x="8317992" y="143255"/>
                </a:lnTo>
                <a:lnTo>
                  <a:pt x="8317992" y="149351"/>
                </a:lnTo>
                <a:lnTo>
                  <a:pt x="8319516" y="149351"/>
                </a:lnTo>
                <a:lnTo>
                  <a:pt x="8319516" y="155447"/>
                </a:lnTo>
                <a:lnTo>
                  <a:pt x="8321040" y="155447"/>
                </a:lnTo>
                <a:lnTo>
                  <a:pt x="8321040" y="161543"/>
                </a:lnTo>
                <a:lnTo>
                  <a:pt x="8322564" y="161543"/>
                </a:lnTo>
                <a:lnTo>
                  <a:pt x="8322564" y="170687"/>
                </a:lnTo>
                <a:lnTo>
                  <a:pt x="8324088" y="170687"/>
                </a:lnTo>
                <a:lnTo>
                  <a:pt x="8324088" y="179831"/>
                </a:lnTo>
                <a:lnTo>
                  <a:pt x="8325612" y="179831"/>
                </a:lnTo>
                <a:lnTo>
                  <a:pt x="8325612" y="766571"/>
                </a:lnTo>
                <a:lnTo>
                  <a:pt x="8331707" y="766571"/>
                </a:lnTo>
                <a:lnTo>
                  <a:pt x="8331707" y="202691"/>
                </a:lnTo>
                <a:lnTo>
                  <a:pt x="8327135" y="163067"/>
                </a:lnTo>
                <a:lnTo>
                  <a:pt x="8314943" y="124967"/>
                </a:lnTo>
                <a:lnTo>
                  <a:pt x="8296655" y="89915"/>
                </a:lnTo>
                <a:lnTo>
                  <a:pt x="8272271" y="59435"/>
                </a:lnTo>
                <a:lnTo>
                  <a:pt x="8241791" y="35051"/>
                </a:lnTo>
                <a:lnTo>
                  <a:pt x="8188450" y="9143"/>
                </a:lnTo>
                <a:lnTo>
                  <a:pt x="8168639" y="4571"/>
                </a:lnTo>
                <a:lnTo>
                  <a:pt x="8127492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4400" y="3124200"/>
            <a:ext cx="8321039" cy="761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9827" y="3119628"/>
            <a:ext cx="8331834" cy="767080"/>
          </a:xfrm>
          <a:custGeom>
            <a:avLst/>
            <a:gdLst/>
            <a:ahLst/>
            <a:cxnLst/>
            <a:rect l="l" t="t" r="r" b="b"/>
            <a:pathLst>
              <a:path w="8331834" h="767079">
                <a:moveTo>
                  <a:pt x="8127491" y="0"/>
                </a:moveTo>
                <a:lnTo>
                  <a:pt x="202691" y="0"/>
                </a:lnTo>
                <a:lnTo>
                  <a:pt x="182879" y="1523"/>
                </a:lnTo>
                <a:lnTo>
                  <a:pt x="143255" y="9143"/>
                </a:lnTo>
                <a:lnTo>
                  <a:pt x="106679" y="24383"/>
                </a:lnTo>
                <a:lnTo>
                  <a:pt x="59435" y="59435"/>
                </a:lnTo>
                <a:lnTo>
                  <a:pt x="35051" y="89915"/>
                </a:lnTo>
                <a:lnTo>
                  <a:pt x="9143" y="143255"/>
                </a:lnTo>
                <a:lnTo>
                  <a:pt x="1523" y="182879"/>
                </a:lnTo>
                <a:lnTo>
                  <a:pt x="0" y="204215"/>
                </a:lnTo>
                <a:lnTo>
                  <a:pt x="0" y="766571"/>
                </a:lnTo>
                <a:lnTo>
                  <a:pt x="10667" y="766571"/>
                </a:lnTo>
                <a:lnTo>
                  <a:pt x="10667" y="182879"/>
                </a:lnTo>
                <a:lnTo>
                  <a:pt x="13715" y="164591"/>
                </a:lnTo>
                <a:lnTo>
                  <a:pt x="25907" y="128015"/>
                </a:lnTo>
                <a:lnTo>
                  <a:pt x="67055" y="67055"/>
                </a:lnTo>
                <a:lnTo>
                  <a:pt x="111251" y="33527"/>
                </a:lnTo>
                <a:lnTo>
                  <a:pt x="146303" y="18287"/>
                </a:lnTo>
                <a:lnTo>
                  <a:pt x="184403" y="10667"/>
                </a:lnTo>
                <a:lnTo>
                  <a:pt x="8192109" y="10667"/>
                </a:lnTo>
                <a:lnTo>
                  <a:pt x="8188451" y="9143"/>
                </a:lnTo>
                <a:lnTo>
                  <a:pt x="8168639" y="4571"/>
                </a:lnTo>
                <a:lnTo>
                  <a:pt x="8148827" y="1523"/>
                </a:lnTo>
                <a:lnTo>
                  <a:pt x="8127491" y="0"/>
                </a:lnTo>
                <a:close/>
              </a:path>
              <a:path w="8331834" h="767079">
                <a:moveTo>
                  <a:pt x="8192109" y="10667"/>
                </a:moveTo>
                <a:lnTo>
                  <a:pt x="8148827" y="10667"/>
                </a:lnTo>
                <a:lnTo>
                  <a:pt x="8167115" y="13715"/>
                </a:lnTo>
                <a:lnTo>
                  <a:pt x="8185403" y="18287"/>
                </a:lnTo>
                <a:lnTo>
                  <a:pt x="8220455" y="33527"/>
                </a:lnTo>
                <a:lnTo>
                  <a:pt x="8264651" y="67055"/>
                </a:lnTo>
                <a:lnTo>
                  <a:pt x="8298179" y="111251"/>
                </a:lnTo>
                <a:lnTo>
                  <a:pt x="8313419" y="146303"/>
                </a:lnTo>
                <a:lnTo>
                  <a:pt x="8321039" y="184403"/>
                </a:lnTo>
                <a:lnTo>
                  <a:pt x="8321039" y="766571"/>
                </a:lnTo>
                <a:lnTo>
                  <a:pt x="8331707" y="766571"/>
                </a:lnTo>
                <a:lnTo>
                  <a:pt x="8331707" y="202691"/>
                </a:lnTo>
                <a:lnTo>
                  <a:pt x="8330183" y="182879"/>
                </a:lnTo>
                <a:lnTo>
                  <a:pt x="8322563" y="143255"/>
                </a:lnTo>
                <a:lnTo>
                  <a:pt x="8305799" y="106679"/>
                </a:lnTo>
                <a:lnTo>
                  <a:pt x="8272271" y="59435"/>
                </a:lnTo>
                <a:lnTo>
                  <a:pt x="8241791" y="35051"/>
                </a:lnTo>
                <a:lnTo>
                  <a:pt x="8225027" y="24383"/>
                </a:lnTo>
                <a:lnTo>
                  <a:pt x="8192109" y="10667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4400" y="3886200"/>
            <a:ext cx="8321039" cy="4267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9827" y="3886200"/>
            <a:ext cx="8331834" cy="433070"/>
          </a:xfrm>
          <a:custGeom>
            <a:avLst/>
            <a:gdLst/>
            <a:ahLst/>
            <a:cxnLst/>
            <a:rect l="l" t="t" r="r" b="b"/>
            <a:pathLst>
              <a:path w="8331834" h="433070">
                <a:moveTo>
                  <a:pt x="4572" y="0"/>
                </a:moveTo>
                <a:lnTo>
                  <a:pt x="0" y="0"/>
                </a:lnTo>
                <a:lnTo>
                  <a:pt x="0" y="230124"/>
                </a:lnTo>
                <a:lnTo>
                  <a:pt x="4571" y="269748"/>
                </a:lnTo>
                <a:lnTo>
                  <a:pt x="24383" y="326136"/>
                </a:lnTo>
                <a:lnTo>
                  <a:pt x="59435" y="373380"/>
                </a:lnTo>
                <a:lnTo>
                  <a:pt x="89915" y="397764"/>
                </a:lnTo>
                <a:lnTo>
                  <a:pt x="143255" y="423672"/>
                </a:lnTo>
                <a:lnTo>
                  <a:pt x="182879" y="431292"/>
                </a:lnTo>
                <a:lnTo>
                  <a:pt x="204215" y="432816"/>
                </a:lnTo>
                <a:lnTo>
                  <a:pt x="8129015" y="432816"/>
                </a:lnTo>
                <a:lnTo>
                  <a:pt x="8148827" y="431292"/>
                </a:lnTo>
                <a:lnTo>
                  <a:pt x="8168639" y="428244"/>
                </a:lnTo>
                <a:lnTo>
                  <a:pt x="8175244" y="426720"/>
                </a:lnTo>
                <a:lnTo>
                  <a:pt x="179832" y="426720"/>
                </a:lnTo>
                <a:lnTo>
                  <a:pt x="179832" y="425196"/>
                </a:lnTo>
                <a:lnTo>
                  <a:pt x="161544" y="422148"/>
                </a:lnTo>
                <a:lnTo>
                  <a:pt x="143256" y="417576"/>
                </a:lnTo>
                <a:lnTo>
                  <a:pt x="140208" y="416052"/>
                </a:lnTo>
                <a:lnTo>
                  <a:pt x="126492" y="411480"/>
                </a:lnTo>
                <a:lnTo>
                  <a:pt x="105156" y="400812"/>
                </a:lnTo>
                <a:lnTo>
                  <a:pt x="103632" y="399288"/>
                </a:lnTo>
                <a:lnTo>
                  <a:pt x="97536" y="396240"/>
                </a:lnTo>
                <a:lnTo>
                  <a:pt x="96012" y="394716"/>
                </a:lnTo>
                <a:lnTo>
                  <a:pt x="92964" y="393192"/>
                </a:lnTo>
                <a:lnTo>
                  <a:pt x="91440" y="391668"/>
                </a:lnTo>
                <a:lnTo>
                  <a:pt x="88392" y="390144"/>
                </a:lnTo>
                <a:lnTo>
                  <a:pt x="85344" y="387096"/>
                </a:lnTo>
                <a:lnTo>
                  <a:pt x="82296" y="385572"/>
                </a:lnTo>
                <a:lnTo>
                  <a:pt x="79248" y="382524"/>
                </a:lnTo>
                <a:lnTo>
                  <a:pt x="76200" y="381000"/>
                </a:lnTo>
                <a:lnTo>
                  <a:pt x="51816" y="356616"/>
                </a:lnTo>
                <a:lnTo>
                  <a:pt x="50292" y="356616"/>
                </a:lnTo>
                <a:lnTo>
                  <a:pt x="50292" y="353568"/>
                </a:lnTo>
                <a:lnTo>
                  <a:pt x="47244" y="350520"/>
                </a:lnTo>
                <a:lnTo>
                  <a:pt x="45720" y="350520"/>
                </a:lnTo>
                <a:lnTo>
                  <a:pt x="45720" y="347472"/>
                </a:lnTo>
                <a:lnTo>
                  <a:pt x="42672" y="344424"/>
                </a:lnTo>
                <a:lnTo>
                  <a:pt x="41148" y="344424"/>
                </a:lnTo>
                <a:lnTo>
                  <a:pt x="41148" y="341376"/>
                </a:lnTo>
                <a:lnTo>
                  <a:pt x="39624" y="339852"/>
                </a:lnTo>
                <a:lnTo>
                  <a:pt x="38100" y="339852"/>
                </a:lnTo>
                <a:lnTo>
                  <a:pt x="38100" y="336804"/>
                </a:lnTo>
                <a:lnTo>
                  <a:pt x="36576" y="335280"/>
                </a:lnTo>
                <a:lnTo>
                  <a:pt x="35052" y="335280"/>
                </a:lnTo>
                <a:lnTo>
                  <a:pt x="35052" y="332232"/>
                </a:lnTo>
                <a:lnTo>
                  <a:pt x="33528" y="332232"/>
                </a:lnTo>
                <a:lnTo>
                  <a:pt x="33528" y="329184"/>
                </a:lnTo>
                <a:lnTo>
                  <a:pt x="32004" y="327660"/>
                </a:lnTo>
                <a:lnTo>
                  <a:pt x="30480" y="327660"/>
                </a:lnTo>
                <a:lnTo>
                  <a:pt x="30480" y="324612"/>
                </a:lnTo>
                <a:lnTo>
                  <a:pt x="28956" y="324612"/>
                </a:lnTo>
                <a:lnTo>
                  <a:pt x="28956" y="321564"/>
                </a:lnTo>
                <a:lnTo>
                  <a:pt x="27432" y="321564"/>
                </a:lnTo>
                <a:lnTo>
                  <a:pt x="27432" y="318516"/>
                </a:lnTo>
                <a:lnTo>
                  <a:pt x="25908" y="318516"/>
                </a:lnTo>
                <a:lnTo>
                  <a:pt x="25908" y="315468"/>
                </a:lnTo>
                <a:lnTo>
                  <a:pt x="24384" y="315468"/>
                </a:lnTo>
                <a:lnTo>
                  <a:pt x="24384" y="312420"/>
                </a:lnTo>
                <a:lnTo>
                  <a:pt x="22860" y="312420"/>
                </a:lnTo>
                <a:lnTo>
                  <a:pt x="22860" y="309372"/>
                </a:lnTo>
                <a:lnTo>
                  <a:pt x="21336" y="309372"/>
                </a:lnTo>
                <a:lnTo>
                  <a:pt x="21336" y="304800"/>
                </a:lnTo>
                <a:lnTo>
                  <a:pt x="19812" y="304800"/>
                </a:lnTo>
                <a:lnTo>
                  <a:pt x="19812" y="301752"/>
                </a:lnTo>
                <a:lnTo>
                  <a:pt x="18288" y="301752"/>
                </a:lnTo>
                <a:lnTo>
                  <a:pt x="18288" y="297180"/>
                </a:lnTo>
                <a:lnTo>
                  <a:pt x="16764" y="297180"/>
                </a:lnTo>
                <a:lnTo>
                  <a:pt x="16764" y="292608"/>
                </a:lnTo>
                <a:lnTo>
                  <a:pt x="15240" y="292608"/>
                </a:lnTo>
                <a:lnTo>
                  <a:pt x="15240" y="289560"/>
                </a:lnTo>
                <a:lnTo>
                  <a:pt x="13716" y="289560"/>
                </a:lnTo>
                <a:lnTo>
                  <a:pt x="13716" y="283464"/>
                </a:lnTo>
                <a:lnTo>
                  <a:pt x="12192" y="283464"/>
                </a:lnTo>
                <a:lnTo>
                  <a:pt x="12192" y="277368"/>
                </a:lnTo>
                <a:lnTo>
                  <a:pt x="10668" y="277368"/>
                </a:lnTo>
                <a:lnTo>
                  <a:pt x="10668" y="271272"/>
                </a:lnTo>
                <a:lnTo>
                  <a:pt x="9144" y="271272"/>
                </a:lnTo>
                <a:lnTo>
                  <a:pt x="9144" y="263652"/>
                </a:lnTo>
                <a:lnTo>
                  <a:pt x="7620" y="263652"/>
                </a:lnTo>
                <a:lnTo>
                  <a:pt x="7620" y="252984"/>
                </a:lnTo>
                <a:lnTo>
                  <a:pt x="6096" y="252984"/>
                </a:lnTo>
                <a:lnTo>
                  <a:pt x="6096" y="230124"/>
                </a:lnTo>
                <a:lnTo>
                  <a:pt x="4572" y="230124"/>
                </a:lnTo>
                <a:lnTo>
                  <a:pt x="4572" y="0"/>
                </a:lnTo>
                <a:close/>
              </a:path>
              <a:path w="8331834" h="433070">
                <a:moveTo>
                  <a:pt x="8331707" y="0"/>
                </a:moveTo>
                <a:lnTo>
                  <a:pt x="8325612" y="0"/>
                </a:lnTo>
                <a:lnTo>
                  <a:pt x="8324088" y="252984"/>
                </a:lnTo>
                <a:lnTo>
                  <a:pt x="8322564" y="263652"/>
                </a:lnTo>
                <a:lnTo>
                  <a:pt x="8321040" y="271272"/>
                </a:lnTo>
                <a:lnTo>
                  <a:pt x="8316468" y="289560"/>
                </a:lnTo>
                <a:lnTo>
                  <a:pt x="8314944" y="292608"/>
                </a:lnTo>
                <a:lnTo>
                  <a:pt x="8310372" y="306324"/>
                </a:lnTo>
                <a:lnTo>
                  <a:pt x="8299704" y="327660"/>
                </a:lnTo>
                <a:lnTo>
                  <a:pt x="8298180" y="329184"/>
                </a:lnTo>
                <a:lnTo>
                  <a:pt x="8295132" y="335280"/>
                </a:lnTo>
                <a:lnTo>
                  <a:pt x="8293608" y="336804"/>
                </a:lnTo>
                <a:lnTo>
                  <a:pt x="8292084" y="339852"/>
                </a:lnTo>
                <a:lnTo>
                  <a:pt x="8290560" y="341376"/>
                </a:lnTo>
                <a:lnTo>
                  <a:pt x="8289036" y="344424"/>
                </a:lnTo>
                <a:lnTo>
                  <a:pt x="8285988" y="347472"/>
                </a:lnTo>
                <a:lnTo>
                  <a:pt x="8284464" y="350520"/>
                </a:lnTo>
                <a:lnTo>
                  <a:pt x="8281416" y="353568"/>
                </a:lnTo>
                <a:lnTo>
                  <a:pt x="8279892" y="356616"/>
                </a:lnTo>
                <a:lnTo>
                  <a:pt x="8255508" y="381000"/>
                </a:lnTo>
                <a:lnTo>
                  <a:pt x="8252460" y="382524"/>
                </a:lnTo>
                <a:lnTo>
                  <a:pt x="8249412" y="385572"/>
                </a:lnTo>
                <a:lnTo>
                  <a:pt x="8246364" y="387096"/>
                </a:lnTo>
                <a:lnTo>
                  <a:pt x="8243316" y="390144"/>
                </a:lnTo>
                <a:lnTo>
                  <a:pt x="8240268" y="391668"/>
                </a:lnTo>
                <a:lnTo>
                  <a:pt x="8238744" y="393192"/>
                </a:lnTo>
                <a:lnTo>
                  <a:pt x="8235696" y="394716"/>
                </a:lnTo>
                <a:lnTo>
                  <a:pt x="8234172" y="396240"/>
                </a:lnTo>
                <a:lnTo>
                  <a:pt x="8228076" y="399288"/>
                </a:lnTo>
                <a:lnTo>
                  <a:pt x="8226552" y="400812"/>
                </a:lnTo>
                <a:lnTo>
                  <a:pt x="8205216" y="411480"/>
                </a:lnTo>
                <a:lnTo>
                  <a:pt x="8191499" y="416052"/>
                </a:lnTo>
                <a:lnTo>
                  <a:pt x="8188452" y="417576"/>
                </a:lnTo>
                <a:lnTo>
                  <a:pt x="8170164" y="422148"/>
                </a:lnTo>
                <a:lnTo>
                  <a:pt x="8162542" y="423672"/>
                </a:lnTo>
                <a:lnTo>
                  <a:pt x="8151876" y="425196"/>
                </a:lnTo>
                <a:lnTo>
                  <a:pt x="179832" y="426720"/>
                </a:lnTo>
                <a:lnTo>
                  <a:pt x="8175244" y="426720"/>
                </a:lnTo>
                <a:lnTo>
                  <a:pt x="8225027" y="406908"/>
                </a:lnTo>
                <a:lnTo>
                  <a:pt x="8272271" y="373380"/>
                </a:lnTo>
                <a:lnTo>
                  <a:pt x="8296655" y="342900"/>
                </a:lnTo>
                <a:lnTo>
                  <a:pt x="8322563" y="289560"/>
                </a:lnTo>
                <a:lnTo>
                  <a:pt x="8330183" y="249936"/>
                </a:lnTo>
                <a:lnTo>
                  <a:pt x="8331707" y="228600"/>
                </a:lnTo>
                <a:lnTo>
                  <a:pt x="8331707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14400" y="3886200"/>
            <a:ext cx="8321039" cy="4267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09827" y="3886200"/>
            <a:ext cx="8331834" cy="433070"/>
          </a:xfrm>
          <a:custGeom>
            <a:avLst/>
            <a:gdLst/>
            <a:ahLst/>
            <a:cxnLst/>
            <a:rect l="l" t="t" r="r" b="b"/>
            <a:pathLst>
              <a:path w="8331834" h="433070">
                <a:moveTo>
                  <a:pt x="10667" y="0"/>
                </a:moveTo>
                <a:lnTo>
                  <a:pt x="0" y="0"/>
                </a:lnTo>
                <a:lnTo>
                  <a:pt x="0" y="230124"/>
                </a:lnTo>
                <a:lnTo>
                  <a:pt x="4571" y="269748"/>
                </a:lnTo>
                <a:lnTo>
                  <a:pt x="24383" y="326136"/>
                </a:lnTo>
                <a:lnTo>
                  <a:pt x="59435" y="373380"/>
                </a:lnTo>
                <a:lnTo>
                  <a:pt x="89915" y="397764"/>
                </a:lnTo>
                <a:lnTo>
                  <a:pt x="143255" y="423672"/>
                </a:lnTo>
                <a:lnTo>
                  <a:pt x="182879" y="431292"/>
                </a:lnTo>
                <a:lnTo>
                  <a:pt x="204215" y="432816"/>
                </a:lnTo>
                <a:lnTo>
                  <a:pt x="8129015" y="432816"/>
                </a:lnTo>
                <a:lnTo>
                  <a:pt x="8148827" y="431292"/>
                </a:lnTo>
                <a:lnTo>
                  <a:pt x="8168639" y="428244"/>
                </a:lnTo>
                <a:lnTo>
                  <a:pt x="8188451" y="423672"/>
                </a:lnTo>
                <a:lnTo>
                  <a:pt x="8192109" y="422148"/>
                </a:lnTo>
                <a:lnTo>
                  <a:pt x="182879" y="422148"/>
                </a:lnTo>
                <a:lnTo>
                  <a:pt x="164591" y="419100"/>
                </a:lnTo>
                <a:lnTo>
                  <a:pt x="128015" y="406908"/>
                </a:lnTo>
                <a:lnTo>
                  <a:pt x="67055" y="365760"/>
                </a:lnTo>
                <a:lnTo>
                  <a:pt x="33527" y="321564"/>
                </a:lnTo>
                <a:lnTo>
                  <a:pt x="18287" y="286512"/>
                </a:lnTo>
                <a:lnTo>
                  <a:pt x="10667" y="248412"/>
                </a:lnTo>
                <a:lnTo>
                  <a:pt x="10667" y="0"/>
                </a:lnTo>
                <a:close/>
              </a:path>
              <a:path w="8331834" h="433070">
                <a:moveTo>
                  <a:pt x="8331707" y="0"/>
                </a:moveTo>
                <a:lnTo>
                  <a:pt x="8321039" y="0"/>
                </a:lnTo>
                <a:lnTo>
                  <a:pt x="8321039" y="249936"/>
                </a:lnTo>
                <a:lnTo>
                  <a:pt x="8317991" y="268224"/>
                </a:lnTo>
                <a:lnTo>
                  <a:pt x="8305799" y="304800"/>
                </a:lnTo>
                <a:lnTo>
                  <a:pt x="8264651" y="365760"/>
                </a:lnTo>
                <a:lnTo>
                  <a:pt x="8220455" y="399288"/>
                </a:lnTo>
                <a:lnTo>
                  <a:pt x="8185403" y="414528"/>
                </a:lnTo>
                <a:lnTo>
                  <a:pt x="8147303" y="422148"/>
                </a:lnTo>
                <a:lnTo>
                  <a:pt x="8192109" y="422148"/>
                </a:lnTo>
                <a:lnTo>
                  <a:pt x="8241791" y="397764"/>
                </a:lnTo>
                <a:lnTo>
                  <a:pt x="8272271" y="373380"/>
                </a:lnTo>
                <a:lnTo>
                  <a:pt x="8296655" y="342900"/>
                </a:lnTo>
                <a:lnTo>
                  <a:pt x="8322563" y="289560"/>
                </a:lnTo>
                <a:lnTo>
                  <a:pt x="8330183" y="249936"/>
                </a:lnTo>
                <a:lnTo>
                  <a:pt x="8331707" y="228600"/>
                </a:lnTo>
                <a:lnTo>
                  <a:pt x="8331707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89793" y="2126233"/>
            <a:ext cx="8337550" cy="4695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dirty="0">
                <a:latin typeface="Arial"/>
                <a:cs typeface="Arial"/>
              </a:rPr>
              <a:t>B</a:t>
            </a:r>
            <a:r>
              <a:rPr sz="1800" b="1" i="1" spc="-10" dirty="0">
                <a:latin typeface="Arial"/>
                <a:cs typeface="Arial"/>
              </a:rPr>
              <a:t>r</a:t>
            </a:r>
            <a:r>
              <a:rPr sz="1800" b="1" i="1" dirty="0">
                <a:latin typeface="Arial"/>
                <a:cs typeface="Arial"/>
              </a:rPr>
              <a:t>e</a:t>
            </a:r>
            <a:r>
              <a:rPr sz="1800" b="1" i="1" spc="-10" dirty="0">
                <a:latin typeface="Arial"/>
                <a:cs typeface="Arial"/>
              </a:rPr>
              <a:t>a</a:t>
            </a:r>
            <a:r>
              <a:rPr sz="1800" b="1" i="1" dirty="0">
                <a:latin typeface="Arial"/>
                <a:cs typeface="Arial"/>
              </a:rPr>
              <a:t>k</a:t>
            </a:r>
            <a:r>
              <a:rPr sz="1800" b="1" i="1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statem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 us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</a:t>
            </a:r>
            <a:r>
              <a:rPr sz="1800" spc="-10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917575" indent="-281940">
              <a:lnSpc>
                <a:spcPct val="100000"/>
              </a:lnSpc>
              <a:buFont typeface="Arial"/>
              <a:buAutoNum type="arabicPeriod"/>
              <a:tabLst>
                <a:tab pos="918210" algn="l"/>
              </a:tabLst>
            </a:pPr>
            <a:r>
              <a:rPr sz="1800" dirty="0">
                <a:latin typeface="Arial"/>
                <a:cs typeface="Arial"/>
              </a:rPr>
              <a:t>Us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 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termi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ates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statem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 se</a:t>
            </a:r>
            <a:r>
              <a:rPr sz="1800" spc="-10" dirty="0">
                <a:latin typeface="Arial"/>
                <a:cs typeface="Arial"/>
              </a:rPr>
              <a:t>q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nce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s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itch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statem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nt.</a:t>
            </a:r>
            <a:endParaRPr sz="1800">
              <a:latin typeface="Arial"/>
              <a:cs typeface="Arial"/>
            </a:endParaRPr>
          </a:p>
          <a:p>
            <a:pPr marL="917575" indent="-281940">
              <a:lnSpc>
                <a:spcPct val="100000"/>
              </a:lnSpc>
              <a:buFont typeface="Arial"/>
              <a:buAutoNum type="arabicPeriod"/>
              <a:tabLst>
                <a:tab pos="918210" algn="l"/>
              </a:tabLst>
            </a:pPr>
            <a:r>
              <a:rPr sz="1800" dirty="0">
                <a:latin typeface="Arial"/>
                <a:cs typeface="Arial"/>
              </a:rPr>
              <a:t>Us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 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20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it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 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er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tion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Statem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nt.</a:t>
            </a:r>
            <a:endParaRPr sz="1800">
              <a:latin typeface="Arial"/>
              <a:cs typeface="Arial"/>
            </a:endParaRPr>
          </a:p>
          <a:p>
            <a:pPr marL="375285">
              <a:lnSpc>
                <a:spcPts val="2400"/>
              </a:lnSpc>
              <a:spcBef>
                <a:spcPts val="1370"/>
              </a:spcBef>
            </a:pPr>
            <a:r>
              <a:rPr sz="2000" b="1" dirty="0">
                <a:latin typeface="Calibri"/>
                <a:cs typeface="Calibri"/>
              </a:rPr>
              <a:t>P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oblem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s</a:t>
            </a:r>
            <a:r>
              <a:rPr sz="2000" b="1" spc="-25" dirty="0">
                <a:latin typeface="Calibri"/>
                <a:cs typeface="Calibri"/>
              </a:rPr>
              <a:t>t</a:t>
            </a:r>
            <a:r>
              <a:rPr sz="2000" b="1" spc="-30" dirty="0">
                <a:latin typeface="Calibri"/>
                <a:cs typeface="Calibri"/>
              </a:rPr>
              <a:t>a</a:t>
            </a:r>
            <a:r>
              <a:rPr sz="2000" b="1" spc="-25" dirty="0">
                <a:latin typeface="Calibri"/>
                <a:cs typeface="Calibri"/>
              </a:rPr>
              <a:t>t</a:t>
            </a:r>
            <a:r>
              <a:rPr sz="2000" b="1" dirty="0">
                <a:latin typeface="Calibri"/>
                <a:cs typeface="Calibri"/>
              </a:rPr>
              <a:t>eme</a:t>
            </a:r>
            <a:r>
              <a:rPr sz="2000" b="1" spc="-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t:</a:t>
            </a:r>
            <a:endParaRPr sz="2000">
              <a:latin typeface="Calibri"/>
              <a:cs typeface="Calibri"/>
            </a:endParaRPr>
          </a:p>
          <a:p>
            <a:pPr marL="37528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This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og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am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ou</a:t>
            </a:r>
            <a:r>
              <a:rPr sz="2000" spc="5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</a:t>
            </a:r>
            <a:r>
              <a:rPr sz="2000" spc="5" dirty="0">
                <a:latin typeface="Calibri"/>
                <a:cs typeface="Calibri"/>
              </a:rPr>
              <a:t>0</a:t>
            </a:r>
            <a:r>
              <a:rPr sz="2000" dirty="0">
                <a:latin typeface="Calibri"/>
                <a:cs typeface="Calibri"/>
              </a:rPr>
              <a:t>0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pl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spc="-20" dirty="0">
                <a:latin typeface="Calibri"/>
                <a:cs typeface="Calibri"/>
              </a:rPr>
              <a:t>y</a:t>
            </a:r>
            <a:r>
              <a:rPr sz="2000" dirty="0">
                <a:latin typeface="Calibri"/>
                <a:cs typeface="Calibri"/>
              </a:rPr>
              <a:t>ees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 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alcul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.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one</a:t>
            </a:r>
            <a:endParaRPr sz="2000">
              <a:latin typeface="Calibri"/>
              <a:cs typeface="Calibri"/>
            </a:endParaRPr>
          </a:p>
          <a:p>
            <a:pPr marL="375285" marR="344805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pl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spc="-20" dirty="0">
                <a:latin typeface="Calibri"/>
                <a:cs typeface="Calibri"/>
              </a:rPr>
              <a:t>y</a:t>
            </a:r>
            <a:r>
              <a:rPr sz="2000" dirty="0">
                <a:latin typeface="Calibri"/>
                <a:cs typeface="Calibri"/>
              </a:rPr>
              <a:t>ee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nor ag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i.e.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age 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&lt;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18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should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eak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loop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40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ec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tion.</a:t>
            </a:r>
            <a:endParaRPr sz="2000">
              <a:latin typeface="Calibri"/>
              <a:cs typeface="Calibri"/>
            </a:endParaRPr>
          </a:p>
          <a:p>
            <a:pPr marL="1446530">
              <a:lnSpc>
                <a:spcPct val="100000"/>
              </a:lnSpc>
              <a:spcBef>
                <a:spcPts val="940"/>
              </a:spcBef>
            </a:pPr>
            <a:r>
              <a:rPr sz="1800" b="1" spc="35" dirty="0">
                <a:solidFill>
                  <a:srgbClr val="E46C0A"/>
                </a:solidFill>
                <a:latin typeface="Arial"/>
                <a:cs typeface="Arial"/>
              </a:rPr>
              <a:t>w</a:t>
            </a:r>
            <a:r>
              <a:rPr sz="1800" b="1" dirty="0">
                <a:solidFill>
                  <a:srgbClr val="E46C0A"/>
                </a:solidFill>
                <a:latin typeface="Arial"/>
                <a:cs typeface="Arial"/>
              </a:rPr>
              <a:t>h</a:t>
            </a:r>
            <a:r>
              <a:rPr sz="1800" b="1" spc="5" dirty="0">
                <a:solidFill>
                  <a:srgbClr val="E46C0A"/>
                </a:solidFill>
                <a:latin typeface="Arial"/>
                <a:cs typeface="Arial"/>
              </a:rPr>
              <a:t>i</a:t>
            </a:r>
            <a:r>
              <a:rPr sz="1800" b="1" spc="-10" dirty="0">
                <a:solidFill>
                  <a:srgbClr val="E46C0A"/>
                </a:solidFill>
                <a:latin typeface="Arial"/>
                <a:cs typeface="Arial"/>
              </a:rPr>
              <a:t>l</a:t>
            </a:r>
            <a:r>
              <a:rPr sz="1800" b="1" dirty="0">
                <a:solidFill>
                  <a:srgbClr val="E46C0A"/>
                </a:solidFill>
                <a:latin typeface="Arial"/>
                <a:cs typeface="Arial"/>
              </a:rPr>
              <a:t>e</a:t>
            </a:r>
            <a:r>
              <a:rPr sz="1800" b="1" spc="-50" dirty="0">
                <a:solidFill>
                  <a:srgbClr val="E46C0A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800" b="1" spc="-10" dirty="0">
                <a:solidFill>
                  <a:srgbClr val="00B050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p</a:t>
            </a:r>
            <a:r>
              <a:rPr sz="1800" b="1" spc="5" dirty="0">
                <a:solidFill>
                  <a:srgbClr val="00B050"/>
                </a:solidFill>
                <a:latin typeface="Arial"/>
                <a:cs typeface="Arial"/>
              </a:rPr>
              <a:t>l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o</a:t>
            </a:r>
            <a:r>
              <a:rPr sz="1800" b="1" spc="-15" dirty="0">
                <a:solidFill>
                  <a:srgbClr val="00B050"/>
                </a:solidFill>
                <a:latin typeface="Arial"/>
                <a:cs typeface="Arial"/>
              </a:rPr>
              <a:t>y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800" b="1" spc="-10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cou</a:t>
            </a:r>
            <a:r>
              <a:rPr sz="1800" b="1" spc="5" dirty="0">
                <a:solidFill>
                  <a:srgbClr val="00B050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t&lt;</a:t>
            </a:r>
            <a:r>
              <a:rPr sz="1800" b="1" spc="5" dirty="0">
                <a:solidFill>
                  <a:srgbClr val="00B050"/>
                </a:solidFill>
                <a:latin typeface="Arial"/>
                <a:cs typeface="Arial"/>
              </a:rPr>
              <a:t>=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1</a:t>
            </a:r>
            <a:r>
              <a:rPr sz="1800" b="1" spc="-10" dirty="0">
                <a:solidFill>
                  <a:srgbClr val="00B050"/>
                </a:solidFill>
                <a:latin typeface="Arial"/>
                <a:cs typeface="Arial"/>
              </a:rPr>
              <a:t>00</a:t>
            </a:r>
            <a:r>
              <a:rPr sz="1800" dirty="0">
                <a:latin typeface="Arial"/>
                <a:cs typeface="Arial"/>
              </a:rPr>
              <a:t>)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R="332740" algn="ctr">
              <a:lnSpc>
                <a:spcPct val="100000"/>
              </a:lnSpc>
              <a:spcBef>
                <a:spcPts val="600"/>
              </a:spcBef>
            </a:pPr>
            <a:r>
              <a:rPr sz="1800" b="1" dirty="0">
                <a:solidFill>
                  <a:srgbClr val="002060"/>
                </a:solidFill>
                <a:latin typeface="Arial"/>
                <a:cs typeface="Arial"/>
              </a:rPr>
              <a:t>if</a:t>
            </a:r>
            <a:r>
              <a:rPr sz="1800" b="1" spc="5" dirty="0">
                <a:solidFill>
                  <a:srgbClr val="002060"/>
                </a:solidFill>
                <a:latin typeface="Arial"/>
                <a:cs typeface="Arial"/>
              </a:rPr>
              <a:t>(</a:t>
            </a:r>
            <a:r>
              <a:rPr sz="1800" b="1" dirty="0">
                <a:solidFill>
                  <a:srgbClr val="002060"/>
                </a:solidFill>
                <a:latin typeface="Arial"/>
                <a:cs typeface="Arial"/>
              </a:rPr>
              <a:t>e</a:t>
            </a:r>
            <a:r>
              <a:rPr sz="1800" b="1" spc="-10" dirty="0">
                <a:solidFill>
                  <a:srgbClr val="002060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2060"/>
                </a:solidFill>
                <a:latin typeface="Arial"/>
                <a:cs typeface="Arial"/>
              </a:rPr>
              <a:t>p</a:t>
            </a:r>
            <a:r>
              <a:rPr sz="1800" b="1" spc="5" dirty="0">
                <a:solidFill>
                  <a:srgbClr val="002060"/>
                </a:solidFill>
                <a:latin typeface="Arial"/>
                <a:cs typeface="Arial"/>
              </a:rPr>
              <a:t>l</a:t>
            </a:r>
            <a:r>
              <a:rPr sz="1800" b="1" dirty="0">
                <a:solidFill>
                  <a:srgbClr val="002060"/>
                </a:solidFill>
                <a:latin typeface="Arial"/>
                <a:cs typeface="Arial"/>
              </a:rPr>
              <a:t>o</a:t>
            </a:r>
            <a:r>
              <a:rPr sz="1800" b="1" spc="-15" dirty="0">
                <a:solidFill>
                  <a:srgbClr val="002060"/>
                </a:solidFill>
                <a:latin typeface="Arial"/>
                <a:cs typeface="Arial"/>
              </a:rPr>
              <a:t>y</a:t>
            </a:r>
            <a:r>
              <a:rPr sz="1800" b="1" dirty="0">
                <a:solidFill>
                  <a:srgbClr val="002060"/>
                </a:solidFill>
                <a:latin typeface="Arial"/>
                <a:cs typeface="Arial"/>
              </a:rPr>
              <a:t>ee</a:t>
            </a:r>
            <a:r>
              <a:rPr sz="1800" b="1" spc="-50" dirty="0">
                <a:solidFill>
                  <a:srgbClr val="002060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002060"/>
                </a:solidFill>
                <a:latin typeface="Arial"/>
                <a:cs typeface="Arial"/>
              </a:rPr>
              <a:t>ge</a:t>
            </a:r>
            <a:r>
              <a:rPr sz="1800" b="1" spc="5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2060"/>
                </a:solidFill>
                <a:latin typeface="Arial"/>
                <a:cs typeface="Arial"/>
              </a:rPr>
              <a:t>&lt;18)</a:t>
            </a:r>
            <a:endParaRPr sz="1800">
              <a:latin typeface="Arial"/>
              <a:cs typeface="Arial"/>
            </a:endParaRPr>
          </a:p>
          <a:p>
            <a:pPr marR="2597150" algn="ctr">
              <a:lnSpc>
                <a:spcPct val="100000"/>
              </a:lnSpc>
              <a:spcBef>
                <a:spcPts val="600"/>
              </a:spcBef>
            </a:pPr>
            <a:r>
              <a:rPr sz="1800" b="1" dirty="0">
                <a:solidFill>
                  <a:srgbClr val="002060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R="1218565" algn="ctr">
              <a:lnSpc>
                <a:spcPct val="100000"/>
              </a:lnSpc>
              <a:spcBef>
                <a:spcPts val="60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bre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k;</a:t>
            </a:r>
            <a:endParaRPr sz="1800">
              <a:latin typeface="Arial"/>
              <a:cs typeface="Arial"/>
            </a:endParaRPr>
          </a:p>
          <a:p>
            <a:pPr marR="2597150" algn="ctr">
              <a:lnSpc>
                <a:spcPct val="100000"/>
              </a:lnSpc>
              <a:spcBef>
                <a:spcPts val="600"/>
              </a:spcBef>
            </a:pPr>
            <a:r>
              <a:rPr sz="1800" b="1" dirty="0">
                <a:solidFill>
                  <a:srgbClr val="002060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R="798195" algn="ctr">
              <a:lnSpc>
                <a:spcPct val="100000"/>
              </a:lnSpc>
              <a:spcBef>
                <a:spcPts val="600"/>
              </a:spcBef>
            </a:pPr>
            <a:r>
              <a:rPr sz="1800" b="1" dirty="0">
                <a:solidFill>
                  <a:srgbClr val="002060"/>
                </a:solidFill>
                <a:latin typeface="Arial"/>
                <a:cs typeface="Arial"/>
              </a:rPr>
              <a:t>c</a:t>
            </a:r>
            <a:r>
              <a:rPr sz="1800" b="1" spc="-10" dirty="0">
                <a:solidFill>
                  <a:srgbClr val="002060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002060"/>
                </a:solidFill>
                <a:latin typeface="Arial"/>
                <a:cs typeface="Arial"/>
              </a:rPr>
              <a:t>lcu</a:t>
            </a:r>
            <a:r>
              <a:rPr sz="1800" b="1" spc="5" dirty="0">
                <a:solidFill>
                  <a:srgbClr val="002060"/>
                </a:solidFill>
                <a:latin typeface="Arial"/>
                <a:cs typeface="Arial"/>
              </a:rPr>
              <a:t>l</a:t>
            </a:r>
            <a:r>
              <a:rPr sz="1800" b="1" dirty="0">
                <a:solidFill>
                  <a:srgbClr val="002060"/>
                </a:solidFill>
                <a:latin typeface="Arial"/>
                <a:cs typeface="Arial"/>
              </a:rPr>
              <a:t>at</a:t>
            </a:r>
            <a:r>
              <a:rPr sz="1800" b="1" spc="-10" dirty="0">
                <a:solidFill>
                  <a:srgbClr val="002060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002060"/>
                </a:solidFill>
                <a:latin typeface="Arial"/>
                <a:cs typeface="Arial"/>
              </a:rPr>
              <a:t>Sal</a:t>
            </a:r>
            <a:r>
              <a:rPr sz="1800" b="1" spc="-10" dirty="0">
                <a:solidFill>
                  <a:srgbClr val="002060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002060"/>
                </a:solidFill>
                <a:latin typeface="Arial"/>
                <a:cs typeface="Arial"/>
              </a:rPr>
              <a:t>r</a:t>
            </a:r>
            <a:r>
              <a:rPr sz="1800" b="1" spc="-25" dirty="0">
                <a:solidFill>
                  <a:srgbClr val="002060"/>
                </a:solidFill>
                <a:latin typeface="Arial"/>
                <a:cs typeface="Arial"/>
              </a:rPr>
              <a:t>y</a:t>
            </a:r>
            <a:r>
              <a:rPr sz="1800" b="1" dirty="0">
                <a:solidFill>
                  <a:srgbClr val="002060"/>
                </a:solidFill>
                <a:latin typeface="Arial"/>
                <a:cs typeface="Arial"/>
              </a:rPr>
              <a:t>();</a:t>
            </a:r>
            <a:endParaRPr sz="1800">
              <a:latin typeface="Arial"/>
              <a:cs typeface="Arial"/>
            </a:endParaRPr>
          </a:p>
          <a:p>
            <a:pPr marL="1510665">
              <a:lnSpc>
                <a:spcPct val="100000"/>
              </a:lnSpc>
              <a:spcBef>
                <a:spcPts val="600"/>
              </a:spcBef>
            </a:pPr>
            <a:r>
              <a:rPr sz="1800" b="1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838200" y="822978"/>
            <a:ext cx="905256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2085" algn="l">
              <a:lnSpc>
                <a:spcPct val="100000"/>
              </a:lnSpc>
            </a:pPr>
            <a:r>
              <a:rPr sz="3600" spc="-20" dirty="0">
                <a:latin typeface="Verdana"/>
                <a:cs typeface="Verdana"/>
              </a:rPr>
              <a:t>Conti</a:t>
            </a:r>
            <a:r>
              <a:rPr sz="3600" spc="-15" dirty="0">
                <a:latin typeface="Verdana"/>
                <a:cs typeface="Verdana"/>
              </a:rPr>
              <a:t>n</a:t>
            </a:r>
            <a:r>
              <a:rPr sz="3600" spc="-20" dirty="0">
                <a:latin typeface="Verdana"/>
                <a:cs typeface="Verdana"/>
              </a:rPr>
              <a:t>u</a:t>
            </a:r>
            <a:r>
              <a:rPr sz="3600" spc="-25" dirty="0">
                <a:latin typeface="Verdana"/>
                <a:cs typeface="Verdana"/>
              </a:rPr>
              <a:t>e</a:t>
            </a:r>
            <a:r>
              <a:rPr sz="3600" spc="10" dirty="0">
                <a:latin typeface="Verdana"/>
                <a:cs typeface="Verdana"/>
              </a:rPr>
              <a:t> </a:t>
            </a:r>
            <a:r>
              <a:rPr sz="3600" spc="-25" dirty="0">
                <a:latin typeface="Verdana"/>
                <a:cs typeface="Verdana"/>
              </a:rPr>
              <a:t>Statement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44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914400" y="2895600"/>
            <a:ext cx="8321039" cy="990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9827" y="2891028"/>
            <a:ext cx="8331834" cy="995680"/>
          </a:xfrm>
          <a:custGeom>
            <a:avLst/>
            <a:gdLst/>
            <a:ahLst/>
            <a:cxnLst/>
            <a:rect l="l" t="t" r="r" b="b"/>
            <a:pathLst>
              <a:path w="8331834" h="995679">
                <a:moveTo>
                  <a:pt x="8112251" y="0"/>
                </a:moveTo>
                <a:lnTo>
                  <a:pt x="217931" y="0"/>
                </a:lnTo>
                <a:lnTo>
                  <a:pt x="196595" y="1523"/>
                </a:lnTo>
                <a:lnTo>
                  <a:pt x="153923" y="10667"/>
                </a:lnTo>
                <a:lnTo>
                  <a:pt x="114299" y="27431"/>
                </a:lnTo>
                <a:lnTo>
                  <a:pt x="79247" y="50291"/>
                </a:lnTo>
                <a:lnTo>
                  <a:pt x="50291" y="80771"/>
                </a:lnTo>
                <a:lnTo>
                  <a:pt x="27431" y="114299"/>
                </a:lnTo>
                <a:lnTo>
                  <a:pt x="10667" y="153923"/>
                </a:lnTo>
                <a:lnTo>
                  <a:pt x="1523" y="196595"/>
                </a:lnTo>
                <a:lnTo>
                  <a:pt x="0" y="995171"/>
                </a:lnTo>
                <a:lnTo>
                  <a:pt x="4572" y="995171"/>
                </a:lnTo>
                <a:lnTo>
                  <a:pt x="4572" y="219455"/>
                </a:lnTo>
                <a:lnTo>
                  <a:pt x="6096" y="195071"/>
                </a:lnTo>
                <a:lnTo>
                  <a:pt x="13716" y="156971"/>
                </a:lnTo>
                <a:lnTo>
                  <a:pt x="18288" y="144779"/>
                </a:lnTo>
                <a:lnTo>
                  <a:pt x="21336" y="135635"/>
                </a:lnTo>
                <a:lnTo>
                  <a:pt x="33528" y="111251"/>
                </a:lnTo>
                <a:lnTo>
                  <a:pt x="35052" y="109727"/>
                </a:lnTo>
                <a:lnTo>
                  <a:pt x="38100" y="103631"/>
                </a:lnTo>
                <a:lnTo>
                  <a:pt x="39624" y="102107"/>
                </a:lnTo>
                <a:lnTo>
                  <a:pt x="41148" y="99059"/>
                </a:lnTo>
                <a:lnTo>
                  <a:pt x="42672" y="97535"/>
                </a:lnTo>
                <a:lnTo>
                  <a:pt x="44196" y="94487"/>
                </a:lnTo>
                <a:lnTo>
                  <a:pt x="47244" y="91439"/>
                </a:lnTo>
                <a:lnTo>
                  <a:pt x="48768" y="88391"/>
                </a:lnTo>
                <a:lnTo>
                  <a:pt x="51816" y="85343"/>
                </a:lnTo>
                <a:lnTo>
                  <a:pt x="53340" y="82295"/>
                </a:lnTo>
                <a:lnTo>
                  <a:pt x="65532" y="70103"/>
                </a:lnTo>
                <a:lnTo>
                  <a:pt x="67056" y="67055"/>
                </a:lnTo>
                <a:lnTo>
                  <a:pt x="70104" y="65531"/>
                </a:lnTo>
                <a:lnTo>
                  <a:pt x="82296" y="53339"/>
                </a:lnTo>
                <a:lnTo>
                  <a:pt x="85344" y="51815"/>
                </a:lnTo>
                <a:lnTo>
                  <a:pt x="88392" y="48767"/>
                </a:lnTo>
                <a:lnTo>
                  <a:pt x="91440" y="47243"/>
                </a:lnTo>
                <a:lnTo>
                  <a:pt x="94488" y="44195"/>
                </a:lnTo>
                <a:lnTo>
                  <a:pt x="97536" y="42671"/>
                </a:lnTo>
                <a:lnTo>
                  <a:pt x="99060" y="41147"/>
                </a:lnTo>
                <a:lnTo>
                  <a:pt x="102108" y="39623"/>
                </a:lnTo>
                <a:lnTo>
                  <a:pt x="103632" y="38099"/>
                </a:lnTo>
                <a:lnTo>
                  <a:pt x="109728" y="35051"/>
                </a:lnTo>
                <a:lnTo>
                  <a:pt x="111252" y="33527"/>
                </a:lnTo>
                <a:lnTo>
                  <a:pt x="135636" y="21335"/>
                </a:lnTo>
                <a:lnTo>
                  <a:pt x="144780" y="18287"/>
                </a:lnTo>
                <a:lnTo>
                  <a:pt x="147828" y="16763"/>
                </a:lnTo>
                <a:lnTo>
                  <a:pt x="195072" y="6095"/>
                </a:lnTo>
                <a:lnTo>
                  <a:pt x="219456" y="4571"/>
                </a:lnTo>
                <a:lnTo>
                  <a:pt x="8156445" y="4571"/>
                </a:lnTo>
                <a:lnTo>
                  <a:pt x="8135111" y="1523"/>
                </a:lnTo>
                <a:lnTo>
                  <a:pt x="8112251" y="0"/>
                </a:lnTo>
                <a:close/>
              </a:path>
              <a:path w="8331834" h="995679">
                <a:moveTo>
                  <a:pt x="8112252" y="4571"/>
                </a:moveTo>
                <a:lnTo>
                  <a:pt x="8156448" y="9143"/>
                </a:lnTo>
                <a:lnTo>
                  <a:pt x="8191500" y="19811"/>
                </a:lnTo>
                <a:lnTo>
                  <a:pt x="8196072" y="21335"/>
                </a:lnTo>
                <a:lnTo>
                  <a:pt x="8220456" y="33527"/>
                </a:lnTo>
                <a:lnTo>
                  <a:pt x="8221980" y="35051"/>
                </a:lnTo>
                <a:lnTo>
                  <a:pt x="8228076" y="38099"/>
                </a:lnTo>
                <a:lnTo>
                  <a:pt x="8229600" y="39623"/>
                </a:lnTo>
                <a:lnTo>
                  <a:pt x="8232648" y="41147"/>
                </a:lnTo>
                <a:lnTo>
                  <a:pt x="8234172" y="42671"/>
                </a:lnTo>
                <a:lnTo>
                  <a:pt x="8237220" y="44195"/>
                </a:lnTo>
                <a:lnTo>
                  <a:pt x="8240268" y="47243"/>
                </a:lnTo>
                <a:lnTo>
                  <a:pt x="8243316" y="48767"/>
                </a:lnTo>
                <a:lnTo>
                  <a:pt x="8246364" y="51815"/>
                </a:lnTo>
                <a:lnTo>
                  <a:pt x="8249412" y="53339"/>
                </a:lnTo>
                <a:lnTo>
                  <a:pt x="8278368" y="82295"/>
                </a:lnTo>
                <a:lnTo>
                  <a:pt x="8278368" y="85343"/>
                </a:lnTo>
                <a:lnTo>
                  <a:pt x="8279892" y="85343"/>
                </a:lnTo>
                <a:lnTo>
                  <a:pt x="8282940" y="88391"/>
                </a:lnTo>
                <a:lnTo>
                  <a:pt x="8282940" y="91439"/>
                </a:lnTo>
                <a:lnTo>
                  <a:pt x="8284464" y="91439"/>
                </a:lnTo>
                <a:lnTo>
                  <a:pt x="8287512" y="94487"/>
                </a:lnTo>
                <a:lnTo>
                  <a:pt x="8287512" y="97535"/>
                </a:lnTo>
                <a:lnTo>
                  <a:pt x="8289036" y="97535"/>
                </a:lnTo>
                <a:lnTo>
                  <a:pt x="8290560" y="99059"/>
                </a:lnTo>
                <a:lnTo>
                  <a:pt x="8290560" y="102107"/>
                </a:lnTo>
                <a:lnTo>
                  <a:pt x="8292084" y="102107"/>
                </a:lnTo>
                <a:lnTo>
                  <a:pt x="8293608" y="103631"/>
                </a:lnTo>
                <a:lnTo>
                  <a:pt x="8293608" y="106679"/>
                </a:lnTo>
                <a:lnTo>
                  <a:pt x="8295132" y="106679"/>
                </a:lnTo>
                <a:lnTo>
                  <a:pt x="8295132" y="109727"/>
                </a:lnTo>
                <a:lnTo>
                  <a:pt x="8296656" y="109727"/>
                </a:lnTo>
                <a:lnTo>
                  <a:pt x="8298180" y="111251"/>
                </a:lnTo>
                <a:lnTo>
                  <a:pt x="8298180" y="114299"/>
                </a:lnTo>
                <a:lnTo>
                  <a:pt x="8299704" y="114299"/>
                </a:lnTo>
                <a:lnTo>
                  <a:pt x="8299704" y="117347"/>
                </a:lnTo>
                <a:lnTo>
                  <a:pt x="8301228" y="117347"/>
                </a:lnTo>
                <a:lnTo>
                  <a:pt x="8301228" y="120395"/>
                </a:lnTo>
                <a:lnTo>
                  <a:pt x="8302752" y="120395"/>
                </a:lnTo>
                <a:lnTo>
                  <a:pt x="8302752" y="123443"/>
                </a:lnTo>
                <a:lnTo>
                  <a:pt x="8304276" y="123443"/>
                </a:lnTo>
                <a:lnTo>
                  <a:pt x="8304276" y="126491"/>
                </a:lnTo>
                <a:lnTo>
                  <a:pt x="8305800" y="126491"/>
                </a:lnTo>
                <a:lnTo>
                  <a:pt x="8305800" y="129539"/>
                </a:lnTo>
                <a:lnTo>
                  <a:pt x="8307324" y="129539"/>
                </a:lnTo>
                <a:lnTo>
                  <a:pt x="8307324" y="132587"/>
                </a:lnTo>
                <a:lnTo>
                  <a:pt x="8308848" y="132587"/>
                </a:lnTo>
                <a:lnTo>
                  <a:pt x="8308848" y="135635"/>
                </a:lnTo>
                <a:lnTo>
                  <a:pt x="8310372" y="135635"/>
                </a:lnTo>
                <a:lnTo>
                  <a:pt x="8310372" y="140207"/>
                </a:lnTo>
                <a:lnTo>
                  <a:pt x="8311896" y="140207"/>
                </a:lnTo>
                <a:lnTo>
                  <a:pt x="8311896" y="144779"/>
                </a:lnTo>
                <a:lnTo>
                  <a:pt x="8313420" y="144779"/>
                </a:lnTo>
                <a:lnTo>
                  <a:pt x="8313420" y="147827"/>
                </a:lnTo>
                <a:lnTo>
                  <a:pt x="8314944" y="147827"/>
                </a:lnTo>
                <a:lnTo>
                  <a:pt x="8314944" y="152399"/>
                </a:lnTo>
                <a:lnTo>
                  <a:pt x="8316468" y="152399"/>
                </a:lnTo>
                <a:lnTo>
                  <a:pt x="8316468" y="156971"/>
                </a:lnTo>
                <a:lnTo>
                  <a:pt x="8317992" y="156971"/>
                </a:lnTo>
                <a:lnTo>
                  <a:pt x="8317992" y="163067"/>
                </a:lnTo>
                <a:lnTo>
                  <a:pt x="8319516" y="163067"/>
                </a:lnTo>
                <a:lnTo>
                  <a:pt x="8319516" y="169163"/>
                </a:lnTo>
                <a:lnTo>
                  <a:pt x="8321040" y="169163"/>
                </a:lnTo>
                <a:lnTo>
                  <a:pt x="8321040" y="175259"/>
                </a:lnTo>
                <a:lnTo>
                  <a:pt x="8322564" y="175259"/>
                </a:lnTo>
                <a:lnTo>
                  <a:pt x="8322564" y="184403"/>
                </a:lnTo>
                <a:lnTo>
                  <a:pt x="8324088" y="184403"/>
                </a:lnTo>
                <a:lnTo>
                  <a:pt x="8324088" y="195071"/>
                </a:lnTo>
                <a:lnTo>
                  <a:pt x="8325612" y="195071"/>
                </a:lnTo>
                <a:lnTo>
                  <a:pt x="8325612" y="995171"/>
                </a:lnTo>
                <a:lnTo>
                  <a:pt x="8331707" y="995171"/>
                </a:lnTo>
                <a:lnTo>
                  <a:pt x="8331707" y="217931"/>
                </a:lnTo>
                <a:lnTo>
                  <a:pt x="8330183" y="196595"/>
                </a:lnTo>
                <a:lnTo>
                  <a:pt x="8321039" y="153923"/>
                </a:lnTo>
                <a:lnTo>
                  <a:pt x="8304275" y="114299"/>
                </a:lnTo>
                <a:lnTo>
                  <a:pt x="8281415" y="79247"/>
                </a:lnTo>
                <a:lnTo>
                  <a:pt x="8250935" y="50291"/>
                </a:lnTo>
                <a:lnTo>
                  <a:pt x="8217407" y="27431"/>
                </a:lnTo>
                <a:lnTo>
                  <a:pt x="8177783" y="10667"/>
                </a:lnTo>
                <a:lnTo>
                  <a:pt x="8156447" y="4571"/>
                </a:lnTo>
                <a:lnTo>
                  <a:pt x="8112252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4400" y="2895600"/>
            <a:ext cx="8321039" cy="990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9827" y="2891028"/>
            <a:ext cx="8331834" cy="995680"/>
          </a:xfrm>
          <a:custGeom>
            <a:avLst/>
            <a:gdLst/>
            <a:ahLst/>
            <a:cxnLst/>
            <a:rect l="l" t="t" r="r" b="b"/>
            <a:pathLst>
              <a:path w="8331834" h="995679">
                <a:moveTo>
                  <a:pt x="8112251" y="0"/>
                </a:moveTo>
                <a:lnTo>
                  <a:pt x="217931" y="0"/>
                </a:lnTo>
                <a:lnTo>
                  <a:pt x="196595" y="1523"/>
                </a:lnTo>
                <a:lnTo>
                  <a:pt x="153923" y="10667"/>
                </a:lnTo>
                <a:lnTo>
                  <a:pt x="114299" y="27431"/>
                </a:lnTo>
                <a:lnTo>
                  <a:pt x="79247" y="50291"/>
                </a:lnTo>
                <a:lnTo>
                  <a:pt x="50291" y="80771"/>
                </a:lnTo>
                <a:lnTo>
                  <a:pt x="27431" y="114299"/>
                </a:lnTo>
                <a:lnTo>
                  <a:pt x="10667" y="153923"/>
                </a:lnTo>
                <a:lnTo>
                  <a:pt x="1523" y="196595"/>
                </a:lnTo>
                <a:lnTo>
                  <a:pt x="0" y="219455"/>
                </a:lnTo>
                <a:lnTo>
                  <a:pt x="0" y="995171"/>
                </a:lnTo>
                <a:lnTo>
                  <a:pt x="10667" y="995171"/>
                </a:lnTo>
                <a:lnTo>
                  <a:pt x="10667" y="196595"/>
                </a:lnTo>
                <a:lnTo>
                  <a:pt x="13715" y="176783"/>
                </a:lnTo>
                <a:lnTo>
                  <a:pt x="25907" y="137159"/>
                </a:lnTo>
                <a:lnTo>
                  <a:pt x="45719" y="102107"/>
                </a:lnTo>
                <a:lnTo>
                  <a:pt x="71627" y="71627"/>
                </a:lnTo>
                <a:lnTo>
                  <a:pt x="102107" y="45719"/>
                </a:lnTo>
                <a:lnTo>
                  <a:pt x="137159" y="25907"/>
                </a:lnTo>
                <a:lnTo>
                  <a:pt x="176783" y="13715"/>
                </a:lnTo>
                <a:lnTo>
                  <a:pt x="198119" y="10667"/>
                </a:lnTo>
                <a:lnTo>
                  <a:pt x="8177783" y="10667"/>
                </a:lnTo>
                <a:lnTo>
                  <a:pt x="8156447" y="4571"/>
                </a:lnTo>
                <a:lnTo>
                  <a:pt x="8135111" y="1523"/>
                </a:lnTo>
                <a:lnTo>
                  <a:pt x="8112251" y="0"/>
                </a:lnTo>
                <a:close/>
              </a:path>
              <a:path w="8331834" h="995679">
                <a:moveTo>
                  <a:pt x="8177783" y="10667"/>
                </a:moveTo>
                <a:lnTo>
                  <a:pt x="8135111" y="10667"/>
                </a:lnTo>
                <a:lnTo>
                  <a:pt x="8154923" y="13715"/>
                </a:lnTo>
                <a:lnTo>
                  <a:pt x="8194547" y="25907"/>
                </a:lnTo>
                <a:lnTo>
                  <a:pt x="8229599" y="45719"/>
                </a:lnTo>
                <a:lnTo>
                  <a:pt x="8260079" y="71627"/>
                </a:lnTo>
                <a:lnTo>
                  <a:pt x="8285987" y="102107"/>
                </a:lnTo>
                <a:lnTo>
                  <a:pt x="8305799" y="137159"/>
                </a:lnTo>
                <a:lnTo>
                  <a:pt x="8317991" y="176783"/>
                </a:lnTo>
                <a:lnTo>
                  <a:pt x="8321039" y="198119"/>
                </a:lnTo>
                <a:lnTo>
                  <a:pt x="8321039" y="995171"/>
                </a:lnTo>
                <a:lnTo>
                  <a:pt x="8331707" y="995171"/>
                </a:lnTo>
                <a:lnTo>
                  <a:pt x="8331707" y="217931"/>
                </a:lnTo>
                <a:lnTo>
                  <a:pt x="8330183" y="196595"/>
                </a:lnTo>
                <a:lnTo>
                  <a:pt x="8321039" y="153923"/>
                </a:lnTo>
                <a:lnTo>
                  <a:pt x="8304275" y="114299"/>
                </a:lnTo>
                <a:lnTo>
                  <a:pt x="8281415" y="79247"/>
                </a:lnTo>
                <a:lnTo>
                  <a:pt x="8250935" y="50291"/>
                </a:lnTo>
                <a:lnTo>
                  <a:pt x="8217407" y="27431"/>
                </a:lnTo>
                <a:lnTo>
                  <a:pt x="8197595" y="18287"/>
                </a:lnTo>
                <a:lnTo>
                  <a:pt x="8177783" y="10667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4400" y="3886200"/>
            <a:ext cx="8321039" cy="2895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9827" y="3886200"/>
            <a:ext cx="8331834" cy="295910"/>
          </a:xfrm>
          <a:custGeom>
            <a:avLst/>
            <a:gdLst/>
            <a:ahLst/>
            <a:cxnLst/>
            <a:rect l="l" t="t" r="r" b="b"/>
            <a:pathLst>
              <a:path w="8331834" h="295910">
                <a:moveTo>
                  <a:pt x="4572" y="0"/>
                </a:moveTo>
                <a:lnTo>
                  <a:pt x="0" y="0"/>
                </a:lnTo>
                <a:lnTo>
                  <a:pt x="0" y="77724"/>
                </a:lnTo>
                <a:lnTo>
                  <a:pt x="4571" y="120396"/>
                </a:lnTo>
                <a:lnTo>
                  <a:pt x="18287" y="161544"/>
                </a:lnTo>
                <a:lnTo>
                  <a:pt x="38099" y="199644"/>
                </a:lnTo>
                <a:lnTo>
                  <a:pt x="64007" y="231648"/>
                </a:lnTo>
                <a:lnTo>
                  <a:pt x="97535" y="257556"/>
                </a:lnTo>
                <a:lnTo>
                  <a:pt x="134111" y="277368"/>
                </a:lnTo>
                <a:lnTo>
                  <a:pt x="175259" y="291084"/>
                </a:lnTo>
                <a:lnTo>
                  <a:pt x="219455" y="295656"/>
                </a:lnTo>
                <a:lnTo>
                  <a:pt x="8113775" y="295656"/>
                </a:lnTo>
                <a:lnTo>
                  <a:pt x="8135111" y="294132"/>
                </a:lnTo>
                <a:lnTo>
                  <a:pt x="8157971" y="291084"/>
                </a:lnTo>
                <a:lnTo>
                  <a:pt x="8162925" y="289560"/>
                </a:lnTo>
                <a:lnTo>
                  <a:pt x="195072" y="289560"/>
                </a:lnTo>
                <a:lnTo>
                  <a:pt x="195072" y="288036"/>
                </a:lnTo>
                <a:lnTo>
                  <a:pt x="156972" y="280416"/>
                </a:lnTo>
                <a:lnTo>
                  <a:pt x="144780" y="275844"/>
                </a:lnTo>
                <a:lnTo>
                  <a:pt x="135636" y="272796"/>
                </a:lnTo>
                <a:lnTo>
                  <a:pt x="111252" y="260604"/>
                </a:lnTo>
                <a:lnTo>
                  <a:pt x="109728" y="259080"/>
                </a:lnTo>
                <a:lnTo>
                  <a:pt x="103632" y="256032"/>
                </a:lnTo>
                <a:lnTo>
                  <a:pt x="102108" y="254508"/>
                </a:lnTo>
                <a:lnTo>
                  <a:pt x="99060" y="252984"/>
                </a:lnTo>
                <a:lnTo>
                  <a:pt x="97536" y="251460"/>
                </a:lnTo>
                <a:lnTo>
                  <a:pt x="94488" y="249936"/>
                </a:lnTo>
                <a:lnTo>
                  <a:pt x="91440" y="246888"/>
                </a:lnTo>
                <a:lnTo>
                  <a:pt x="88392" y="245364"/>
                </a:lnTo>
                <a:lnTo>
                  <a:pt x="85344" y="242316"/>
                </a:lnTo>
                <a:lnTo>
                  <a:pt x="82296" y="240792"/>
                </a:lnTo>
                <a:lnTo>
                  <a:pt x="70104" y="228600"/>
                </a:lnTo>
                <a:lnTo>
                  <a:pt x="67056" y="228600"/>
                </a:lnTo>
                <a:lnTo>
                  <a:pt x="67056" y="225552"/>
                </a:lnTo>
                <a:lnTo>
                  <a:pt x="54864" y="213360"/>
                </a:lnTo>
                <a:lnTo>
                  <a:pt x="53340" y="213360"/>
                </a:lnTo>
                <a:lnTo>
                  <a:pt x="53340" y="210312"/>
                </a:lnTo>
                <a:lnTo>
                  <a:pt x="50292" y="207264"/>
                </a:lnTo>
                <a:lnTo>
                  <a:pt x="48768" y="207264"/>
                </a:lnTo>
                <a:lnTo>
                  <a:pt x="48768" y="204216"/>
                </a:lnTo>
                <a:lnTo>
                  <a:pt x="45720" y="201168"/>
                </a:lnTo>
                <a:lnTo>
                  <a:pt x="44196" y="201168"/>
                </a:lnTo>
                <a:lnTo>
                  <a:pt x="44196" y="198120"/>
                </a:lnTo>
                <a:lnTo>
                  <a:pt x="42672" y="196596"/>
                </a:lnTo>
                <a:lnTo>
                  <a:pt x="41148" y="196596"/>
                </a:lnTo>
                <a:lnTo>
                  <a:pt x="41148" y="193548"/>
                </a:lnTo>
                <a:lnTo>
                  <a:pt x="39624" y="192024"/>
                </a:lnTo>
                <a:lnTo>
                  <a:pt x="38100" y="192024"/>
                </a:lnTo>
                <a:lnTo>
                  <a:pt x="38100" y="188976"/>
                </a:lnTo>
                <a:lnTo>
                  <a:pt x="36576" y="188976"/>
                </a:lnTo>
                <a:lnTo>
                  <a:pt x="36576" y="185928"/>
                </a:lnTo>
                <a:lnTo>
                  <a:pt x="35052" y="184404"/>
                </a:lnTo>
                <a:lnTo>
                  <a:pt x="33528" y="184404"/>
                </a:lnTo>
                <a:lnTo>
                  <a:pt x="33528" y="181356"/>
                </a:lnTo>
                <a:lnTo>
                  <a:pt x="32004" y="181356"/>
                </a:lnTo>
                <a:lnTo>
                  <a:pt x="32004" y="178308"/>
                </a:lnTo>
                <a:lnTo>
                  <a:pt x="30480" y="178308"/>
                </a:lnTo>
                <a:lnTo>
                  <a:pt x="30480" y="175260"/>
                </a:lnTo>
                <a:lnTo>
                  <a:pt x="28956" y="175260"/>
                </a:lnTo>
                <a:lnTo>
                  <a:pt x="28956" y="172212"/>
                </a:lnTo>
                <a:lnTo>
                  <a:pt x="27432" y="172212"/>
                </a:lnTo>
                <a:lnTo>
                  <a:pt x="27432" y="169164"/>
                </a:lnTo>
                <a:lnTo>
                  <a:pt x="25908" y="169164"/>
                </a:lnTo>
                <a:lnTo>
                  <a:pt x="25908" y="166116"/>
                </a:lnTo>
                <a:lnTo>
                  <a:pt x="24384" y="166116"/>
                </a:lnTo>
                <a:lnTo>
                  <a:pt x="24384" y="163068"/>
                </a:lnTo>
                <a:lnTo>
                  <a:pt x="22860" y="163068"/>
                </a:lnTo>
                <a:lnTo>
                  <a:pt x="22860" y="160020"/>
                </a:lnTo>
                <a:lnTo>
                  <a:pt x="21336" y="160020"/>
                </a:lnTo>
                <a:lnTo>
                  <a:pt x="21336" y="155448"/>
                </a:lnTo>
                <a:lnTo>
                  <a:pt x="19812" y="155448"/>
                </a:lnTo>
                <a:lnTo>
                  <a:pt x="19812" y="152400"/>
                </a:lnTo>
                <a:lnTo>
                  <a:pt x="18288" y="152400"/>
                </a:lnTo>
                <a:lnTo>
                  <a:pt x="18288" y="147828"/>
                </a:lnTo>
                <a:lnTo>
                  <a:pt x="16764" y="147828"/>
                </a:lnTo>
                <a:lnTo>
                  <a:pt x="16764" y="143256"/>
                </a:lnTo>
                <a:lnTo>
                  <a:pt x="15240" y="143256"/>
                </a:lnTo>
                <a:lnTo>
                  <a:pt x="15240" y="138684"/>
                </a:lnTo>
                <a:lnTo>
                  <a:pt x="13716" y="138684"/>
                </a:lnTo>
                <a:lnTo>
                  <a:pt x="13716" y="132588"/>
                </a:lnTo>
                <a:lnTo>
                  <a:pt x="12192" y="132588"/>
                </a:lnTo>
                <a:lnTo>
                  <a:pt x="12192" y="126492"/>
                </a:lnTo>
                <a:lnTo>
                  <a:pt x="10668" y="126492"/>
                </a:lnTo>
                <a:lnTo>
                  <a:pt x="10668" y="120396"/>
                </a:lnTo>
                <a:lnTo>
                  <a:pt x="9144" y="120396"/>
                </a:lnTo>
                <a:lnTo>
                  <a:pt x="9144" y="111252"/>
                </a:lnTo>
                <a:lnTo>
                  <a:pt x="7620" y="111252"/>
                </a:lnTo>
                <a:lnTo>
                  <a:pt x="7620" y="100584"/>
                </a:lnTo>
                <a:lnTo>
                  <a:pt x="6096" y="100584"/>
                </a:lnTo>
                <a:lnTo>
                  <a:pt x="6096" y="77724"/>
                </a:lnTo>
                <a:lnTo>
                  <a:pt x="4572" y="77724"/>
                </a:lnTo>
                <a:lnTo>
                  <a:pt x="4572" y="0"/>
                </a:lnTo>
                <a:close/>
              </a:path>
              <a:path w="8331834" h="295910">
                <a:moveTo>
                  <a:pt x="8331707" y="0"/>
                </a:moveTo>
                <a:lnTo>
                  <a:pt x="8325612" y="0"/>
                </a:lnTo>
                <a:lnTo>
                  <a:pt x="8324088" y="102108"/>
                </a:lnTo>
                <a:lnTo>
                  <a:pt x="8321040" y="120396"/>
                </a:lnTo>
                <a:lnTo>
                  <a:pt x="8316468" y="138684"/>
                </a:lnTo>
                <a:lnTo>
                  <a:pt x="8311896" y="152400"/>
                </a:lnTo>
                <a:lnTo>
                  <a:pt x="8310372" y="155448"/>
                </a:lnTo>
                <a:lnTo>
                  <a:pt x="8308848" y="160020"/>
                </a:lnTo>
                <a:lnTo>
                  <a:pt x="8296656" y="184404"/>
                </a:lnTo>
                <a:lnTo>
                  <a:pt x="8295132" y="185928"/>
                </a:lnTo>
                <a:lnTo>
                  <a:pt x="8292084" y="192024"/>
                </a:lnTo>
                <a:lnTo>
                  <a:pt x="8290560" y="193548"/>
                </a:lnTo>
                <a:lnTo>
                  <a:pt x="8289036" y="196596"/>
                </a:lnTo>
                <a:lnTo>
                  <a:pt x="8287512" y="198120"/>
                </a:lnTo>
                <a:lnTo>
                  <a:pt x="8285988" y="201168"/>
                </a:lnTo>
                <a:lnTo>
                  <a:pt x="8282940" y="204216"/>
                </a:lnTo>
                <a:lnTo>
                  <a:pt x="8281416" y="207264"/>
                </a:lnTo>
                <a:lnTo>
                  <a:pt x="8278368" y="210312"/>
                </a:lnTo>
                <a:lnTo>
                  <a:pt x="8276844" y="213360"/>
                </a:lnTo>
                <a:lnTo>
                  <a:pt x="8249412" y="240792"/>
                </a:lnTo>
                <a:lnTo>
                  <a:pt x="8246364" y="242316"/>
                </a:lnTo>
                <a:lnTo>
                  <a:pt x="8243315" y="245364"/>
                </a:lnTo>
                <a:lnTo>
                  <a:pt x="8240268" y="246888"/>
                </a:lnTo>
                <a:lnTo>
                  <a:pt x="8237220" y="249936"/>
                </a:lnTo>
                <a:lnTo>
                  <a:pt x="8234172" y="251460"/>
                </a:lnTo>
                <a:lnTo>
                  <a:pt x="8232648" y="252984"/>
                </a:lnTo>
                <a:lnTo>
                  <a:pt x="8229600" y="254508"/>
                </a:lnTo>
                <a:lnTo>
                  <a:pt x="8228076" y="256032"/>
                </a:lnTo>
                <a:lnTo>
                  <a:pt x="8221980" y="259080"/>
                </a:lnTo>
                <a:lnTo>
                  <a:pt x="8220456" y="260604"/>
                </a:lnTo>
                <a:lnTo>
                  <a:pt x="8196072" y="272796"/>
                </a:lnTo>
                <a:lnTo>
                  <a:pt x="8191500" y="274320"/>
                </a:lnTo>
                <a:lnTo>
                  <a:pt x="8188452" y="275844"/>
                </a:lnTo>
                <a:lnTo>
                  <a:pt x="8174736" y="280416"/>
                </a:lnTo>
                <a:lnTo>
                  <a:pt x="8156447" y="284988"/>
                </a:lnTo>
                <a:lnTo>
                  <a:pt x="8138160" y="288036"/>
                </a:lnTo>
                <a:lnTo>
                  <a:pt x="195072" y="289560"/>
                </a:lnTo>
                <a:lnTo>
                  <a:pt x="8162925" y="289560"/>
                </a:lnTo>
                <a:lnTo>
                  <a:pt x="8217407" y="268224"/>
                </a:lnTo>
                <a:lnTo>
                  <a:pt x="8252460" y="245364"/>
                </a:lnTo>
                <a:lnTo>
                  <a:pt x="8281415" y="214884"/>
                </a:lnTo>
                <a:lnTo>
                  <a:pt x="8304275" y="181356"/>
                </a:lnTo>
                <a:lnTo>
                  <a:pt x="8321039" y="141732"/>
                </a:lnTo>
                <a:lnTo>
                  <a:pt x="8330183" y="99060"/>
                </a:lnTo>
                <a:lnTo>
                  <a:pt x="8331707" y="76200"/>
                </a:lnTo>
                <a:lnTo>
                  <a:pt x="8331707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14400" y="3886200"/>
            <a:ext cx="8321039" cy="2895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09827" y="3886200"/>
            <a:ext cx="8331834" cy="295910"/>
          </a:xfrm>
          <a:custGeom>
            <a:avLst/>
            <a:gdLst/>
            <a:ahLst/>
            <a:cxnLst/>
            <a:rect l="l" t="t" r="r" b="b"/>
            <a:pathLst>
              <a:path w="8331834" h="295910">
                <a:moveTo>
                  <a:pt x="10667" y="0"/>
                </a:moveTo>
                <a:lnTo>
                  <a:pt x="0" y="0"/>
                </a:lnTo>
                <a:lnTo>
                  <a:pt x="0" y="77724"/>
                </a:lnTo>
                <a:lnTo>
                  <a:pt x="4571" y="120396"/>
                </a:lnTo>
                <a:lnTo>
                  <a:pt x="18287" y="161544"/>
                </a:lnTo>
                <a:lnTo>
                  <a:pt x="38099" y="199644"/>
                </a:lnTo>
                <a:lnTo>
                  <a:pt x="64007" y="231648"/>
                </a:lnTo>
                <a:lnTo>
                  <a:pt x="97535" y="257556"/>
                </a:lnTo>
                <a:lnTo>
                  <a:pt x="134111" y="277368"/>
                </a:lnTo>
                <a:lnTo>
                  <a:pt x="175259" y="291084"/>
                </a:lnTo>
                <a:lnTo>
                  <a:pt x="219455" y="295656"/>
                </a:lnTo>
                <a:lnTo>
                  <a:pt x="8113775" y="295656"/>
                </a:lnTo>
                <a:lnTo>
                  <a:pt x="8135111" y="294132"/>
                </a:lnTo>
                <a:lnTo>
                  <a:pt x="8157971" y="291084"/>
                </a:lnTo>
                <a:lnTo>
                  <a:pt x="8177783" y="284988"/>
                </a:lnTo>
                <a:lnTo>
                  <a:pt x="196595" y="284988"/>
                </a:lnTo>
                <a:lnTo>
                  <a:pt x="176783" y="281940"/>
                </a:lnTo>
                <a:lnTo>
                  <a:pt x="137159" y="269748"/>
                </a:lnTo>
                <a:lnTo>
                  <a:pt x="102107" y="249936"/>
                </a:lnTo>
                <a:lnTo>
                  <a:pt x="71627" y="224028"/>
                </a:lnTo>
                <a:lnTo>
                  <a:pt x="45719" y="193548"/>
                </a:lnTo>
                <a:lnTo>
                  <a:pt x="25907" y="158496"/>
                </a:lnTo>
                <a:lnTo>
                  <a:pt x="13715" y="118872"/>
                </a:lnTo>
                <a:lnTo>
                  <a:pt x="10667" y="97536"/>
                </a:lnTo>
                <a:lnTo>
                  <a:pt x="10667" y="0"/>
                </a:lnTo>
                <a:close/>
              </a:path>
              <a:path w="8331834" h="295910">
                <a:moveTo>
                  <a:pt x="8331707" y="0"/>
                </a:moveTo>
                <a:lnTo>
                  <a:pt x="8321039" y="0"/>
                </a:lnTo>
                <a:lnTo>
                  <a:pt x="8321039" y="99060"/>
                </a:lnTo>
                <a:lnTo>
                  <a:pt x="8317991" y="118872"/>
                </a:lnTo>
                <a:lnTo>
                  <a:pt x="8305799" y="158496"/>
                </a:lnTo>
                <a:lnTo>
                  <a:pt x="8285987" y="193548"/>
                </a:lnTo>
                <a:lnTo>
                  <a:pt x="8260079" y="224028"/>
                </a:lnTo>
                <a:lnTo>
                  <a:pt x="8229599" y="249936"/>
                </a:lnTo>
                <a:lnTo>
                  <a:pt x="8194547" y="269748"/>
                </a:lnTo>
                <a:lnTo>
                  <a:pt x="8154923" y="281940"/>
                </a:lnTo>
                <a:lnTo>
                  <a:pt x="8133587" y="284988"/>
                </a:lnTo>
                <a:lnTo>
                  <a:pt x="8177783" y="284988"/>
                </a:lnTo>
                <a:lnTo>
                  <a:pt x="8217407" y="268224"/>
                </a:lnTo>
                <a:lnTo>
                  <a:pt x="8252459" y="245364"/>
                </a:lnTo>
                <a:lnTo>
                  <a:pt x="8281415" y="214884"/>
                </a:lnTo>
                <a:lnTo>
                  <a:pt x="8304275" y="181356"/>
                </a:lnTo>
                <a:lnTo>
                  <a:pt x="8321039" y="141732"/>
                </a:lnTo>
                <a:lnTo>
                  <a:pt x="8330183" y="99060"/>
                </a:lnTo>
                <a:lnTo>
                  <a:pt x="8331707" y="76200"/>
                </a:lnTo>
                <a:lnTo>
                  <a:pt x="8331707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89745" y="2207272"/>
            <a:ext cx="8416925" cy="4613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b="1" i="1" dirty="0">
                <a:latin typeface="Arial"/>
                <a:cs typeface="Arial"/>
              </a:rPr>
              <a:t>Con</a:t>
            </a:r>
            <a:r>
              <a:rPr sz="2000" b="1" i="1" spc="5" dirty="0">
                <a:latin typeface="Arial"/>
                <a:cs typeface="Arial"/>
              </a:rPr>
              <a:t>t</a:t>
            </a:r>
            <a:r>
              <a:rPr sz="2000" b="1" i="1" dirty="0">
                <a:latin typeface="Arial"/>
                <a:cs typeface="Arial"/>
              </a:rPr>
              <a:t>inue</a:t>
            </a:r>
            <a:r>
              <a:rPr sz="2000" b="1" i="1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atements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stops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si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maining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ode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body of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lar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iteration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atement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ontinue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next</a:t>
            </a:r>
            <a:r>
              <a:rPr sz="2000" spc="-10" dirty="0">
                <a:latin typeface="Arial"/>
                <a:cs typeface="Arial"/>
              </a:rPr>
              <a:t> l</a:t>
            </a:r>
            <a:r>
              <a:rPr sz="2000" dirty="0">
                <a:latin typeface="Arial"/>
                <a:cs typeface="Arial"/>
              </a:rPr>
              <a:t>oop.</a:t>
            </a:r>
            <a:endParaRPr sz="2000">
              <a:latin typeface="Arial"/>
              <a:cs typeface="Arial"/>
            </a:endParaRPr>
          </a:p>
          <a:p>
            <a:pPr marL="379730">
              <a:lnSpc>
                <a:spcPct val="100000"/>
              </a:lnSpc>
              <a:spcBef>
                <a:spcPts val="1005"/>
              </a:spcBef>
            </a:pPr>
            <a:r>
              <a:rPr sz="2000" b="1" dirty="0">
                <a:latin typeface="Calibri"/>
                <a:cs typeface="Calibri"/>
              </a:rPr>
              <a:t>P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oblem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s</a:t>
            </a:r>
            <a:r>
              <a:rPr sz="2000" b="1" spc="-25" dirty="0">
                <a:latin typeface="Calibri"/>
                <a:cs typeface="Calibri"/>
              </a:rPr>
              <a:t>t</a:t>
            </a:r>
            <a:r>
              <a:rPr sz="2000" b="1" spc="-30" dirty="0">
                <a:latin typeface="Calibri"/>
                <a:cs typeface="Calibri"/>
              </a:rPr>
              <a:t>a</a:t>
            </a:r>
            <a:r>
              <a:rPr sz="2000" b="1" spc="-25" dirty="0">
                <a:latin typeface="Calibri"/>
                <a:cs typeface="Calibri"/>
              </a:rPr>
              <a:t>t</a:t>
            </a:r>
            <a:r>
              <a:rPr sz="2000" b="1" dirty="0">
                <a:latin typeface="Calibri"/>
                <a:cs typeface="Calibri"/>
              </a:rPr>
              <a:t>eme</a:t>
            </a:r>
            <a:r>
              <a:rPr sz="2000" b="1" spc="-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t:</a:t>
            </a:r>
            <a:endParaRPr sz="2000">
              <a:latin typeface="Calibri"/>
              <a:cs typeface="Calibri"/>
            </a:endParaRPr>
          </a:p>
          <a:p>
            <a:pPr marL="379730" marR="5461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This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og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am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ou</a:t>
            </a:r>
            <a:r>
              <a:rPr sz="2000" spc="5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</a:t>
            </a:r>
            <a:r>
              <a:rPr sz="2000" spc="5" dirty="0">
                <a:latin typeface="Calibri"/>
                <a:cs typeface="Calibri"/>
              </a:rPr>
              <a:t>0</a:t>
            </a:r>
            <a:r>
              <a:rPr sz="2000" dirty="0">
                <a:latin typeface="Calibri"/>
                <a:cs typeface="Calibri"/>
              </a:rPr>
              <a:t>0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pl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spc="-20" dirty="0">
                <a:latin typeface="Calibri"/>
                <a:cs typeface="Calibri"/>
              </a:rPr>
              <a:t>y</a:t>
            </a:r>
            <a:r>
              <a:rPr sz="2000" dirty="0">
                <a:latin typeface="Calibri"/>
                <a:cs typeface="Calibri"/>
              </a:rPr>
              <a:t>ees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 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alcul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.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one e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pl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spc="-20" dirty="0">
                <a:latin typeface="Calibri"/>
                <a:cs typeface="Calibri"/>
              </a:rPr>
              <a:t>y</a:t>
            </a:r>
            <a:r>
              <a:rPr sz="2000" dirty="0">
                <a:latin typeface="Calibri"/>
                <a:cs typeface="Calibri"/>
              </a:rPr>
              <a:t>ee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nor ag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i.e.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age 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&lt;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18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should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5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IP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alcul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tion logic</a:t>
            </a:r>
            <a:endParaRPr sz="2000">
              <a:latin typeface="Calibri"/>
              <a:cs typeface="Calibri"/>
            </a:endParaRPr>
          </a:p>
          <a:p>
            <a:pPr marL="1446530" indent="-1066800">
              <a:lnSpc>
                <a:spcPct val="100000"/>
              </a:lnSpc>
              <a:spcBef>
                <a:spcPts val="10"/>
              </a:spcBef>
            </a:pP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pl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spc="-20" dirty="0">
                <a:latin typeface="Calibri"/>
                <a:cs typeface="Calibri"/>
              </a:rPr>
              <a:t>y</a:t>
            </a:r>
            <a:r>
              <a:rPr sz="2000" dirty="0">
                <a:latin typeface="Calibri"/>
                <a:cs typeface="Calibri"/>
              </a:rPr>
              <a:t>ee 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oceed </a:t>
            </a:r>
            <a:r>
              <a:rPr sz="2000" spc="-1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ith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other empl</a:t>
            </a:r>
            <a:r>
              <a:rPr sz="2000" spc="-20" dirty="0">
                <a:latin typeface="Calibri"/>
                <a:cs typeface="Calibri"/>
              </a:rPr>
              <a:t>oy</a:t>
            </a:r>
            <a:r>
              <a:rPr sz="2000" dirty="0">
                <a:latin typeface="Calibri"/>
                <a:cs typeface="Calibri"/>
              </a:rPr>
              <a:t>ee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2050">
              <a:latin typeface="Times New Roman"/>
              <a:cs typeface="Times New Roman"/>
            </a:endParaRPr>
          </a:p>
          <a:p>
            <a:pPr marL="1446530">
              <a:lnSpc>
                <a:spcPct val="100000"/>
              </a:lnSpc>
            </a:pPr>
            <a:r>
              <a:rPr sz="1800" b="1" spc="35" dirty="0">
                <a:solidFill>
                  <a:srgbClr val="E46C0A"/>
                </a:solidFill>
                <a:latin typeface="Arial"/>
                <a:cs typeface="Arial"/>
              </a:rPr>
              <a:t>w</a:t>
            </a:r>
            <a:r>
              <a:rPr sz="1800" b="1" dirty="0">
                <a:solidFill>
                  <a:srgbClr val="E46C0A"/>
                </a:solidFill>
                <a:latin typeface="Arial"/>
                <a:cs typeface="Arial"/>
              </a:rPr>
              <a:t>h</a:t>
            </a:r>
            <a:r>
              <a:rPr sz="1800" b="1" spc="5" dirty="0">
                <a:solidFill>
                  <a:srgbClr val="E46C0A"/>
                </a:solidFill>
                <a:latin typeface="Arial"/>
                <a:cs typeface="Arial"/>
              </a:rPr>
              <a:t>i</a:t>
            </a:r>
            <a:r>
              <a:rPr sz="1800" b="1" spc="-10" dirty="0">
                <a:solidFill>
                  <a:srgbClr val="E46C0A"/>
                </a:solidFill>
                <a:latin typeface="Arial"/>
                <a:cs typeface="Arial"/>
              </a:rPr>
              <a:t>l</a:t>
            </a:r>
            <a:r>
              <a:rPr sz="1800" b="1" dirty="0">
                <a:solidFill>
                  <a:srgbClr val="E46C0A"/>
                </a:solidFill>
                <a:latin typeface="Arial"/>
                <a:cs typeface="Arial"/>
              </a:rPr>
              <a:t>e</a:t>
            </a:r>
            <a:r>
              <a:rPr sz="1800" b="1" spc="-50" dirty="0">
                <a:solidFill>
                  <a:srgbClr val="E46C0A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800" b="1" spc="-10" dirty="0">
                <a:solidFill>
                  <a:srgbClr val="00B050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p</a:t>
            </a:r>
            <a:r>
              <a:rPr sz="1800" b="1" spc="5" dirty="0">
                <a:solidFill>
                  <a:srgbClr val="00B050"/>
                </a:solidFill>
                <a:latin typeface="Arial"/>
                <a:cs typeface="Arial"/>
              </a:rPr>
              <a:t>l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o</a:t>
            </a:r>
            <a:r>
              <a:rPr sz="1800" b="1" spc="-15" dirty="0">
                <a:solidFill>
                  <a:srgbClr val="00B050"/>
                </a:solidFill>
                <a:latin typeface="Arial"/>
                <a:cs typeface="Arial"/>
              </a:rPr>
              <a:t>y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800" b="1" spc="-10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cou</a:t>
            </a:r>
            <a:r>
              <a:rPr sz="1800" b="1" spc="5" dirty="0">
                <a:solidFill>
                  <a:srgbClr val="00B050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t&lt;10</a:t>
            </a:r>
            <a:r>
              <a:rPr sz="1800" b="1" spc="-10" dirty="0">
                <a:solidFill>
                  <a:srgbClr val="00B050"/>
                </a:solidFill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)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R="412115" algn="ctr">
              <a:lnSpc>
                <a:spcPct val="100000"/>
              </a:lnSpc>
              <a:spcBef>
                <a:spcPts val="600"/>
              </a:spcBef>
            </a:pPr>
            <a:r>
              <a:rPr sz="1800" b="1" dirty="0">
                <a:solidFill>
                  <a:srgbClr val="002060"/>
                </a:solidFill>
                <a:latin typeface="Arial"/>
                <a:cs typeface="Arial"/>
              </a:rPr>
              <a:t>if</a:t>
            </a:r>
            <a:r>
              <a:rPr sz="1800" b="1" spc="5" dirty="0">
                <a:solidFill>
                  <a:srgbClr val="002060"/>
                </a:solidFill>
                <a:latin typeface="Arial"/>
                <a:cs typeface="Arial"/>
              </a:rPr>
              <a:t>(</a:t>
            </a:r>
            <a:r>
              <a:rPr sz="1800" b="1" dirty="0">
                <a:solidFill>
                  <a:srgbClr val="002060"/>
                </a:solidFill>
                <a:latin typeface="Arial"/>
                <a:cs typeface="Arial"/>
              </a:rPr>
              <a:t>e</a:t>
            </a:r>
            <a:r>
              <a:rPr sz="1800" b="1" spc="-10" dirty="0">
                <a:solidFill>
                  <a:srgbClr val="002060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2060"/>
                </a:solidFill>
                <a:latin typeface="Arial"/>
                <a:cs typeface="Arial"/>
              </a:rPr>
              <a:t>p</a:t>
            </a:r>
            <a:r>
              <a:rPr sz="1800" b="1" spc="5" dirty="0">
                <a:solidFill>
                  <a:srgbClr val="002060"/>
                </a:solidFill>
                <a:latin typeface="Arial"/>
                <a:cs typeface="Arial"/>
              </a:rPr>
              <a:t>l</a:t>
            </a:r>
            <a:r>
              <a:rPr sz="1800" b="1" dirty="0">
                <a:solidFill>
                  <a:srgbClr val="002060"/>
                </a:solidFill>
                <a:latin typeface="Arial"/>
                <a:cs typeface="Arial"/>
              </a:rPr>
              <a:t>o</a:t>
            </a:r>
            <a:r>
              <a:rPr sz="1800" b="1" spc="-15" dirty="0">
                <a:solidFill>
                  <a:srgbClr val="002060"/>
                </a:solidFill>
                <a:latin typeface="Arial"/>
                <a:cs typeface="Arial"/>
              </a:rPr>
              <a:t>y</a:t>
            </a:r>
            <a:r>
              <a:rPr sz="1800" b="1" dirty="0">
                <a:solidFill>
                  <a:srgbClr val="002060"/>
                </a:solidFill>
                <a:latin typeface="Arial"/>
                <a:cs typeface="Arial"/>
              </a:rPr>
              <a:t>ee</a:t>
            </a:r>
            <a:r>
              <a:rPr sz="1800" b="1" spc="-50" dirty="0">
                <a:solidFill>
                  <a:srgbClr val="002060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002060"/>
                </a:solidFill>
                <a:latin typeface="Arial"/>
                <a:cs typeface="Arial"/>
              </a:rPr>
              <a:t>ge</a:t>
            </a:r>
            <a:r>
              <a:rPr sz="1800" b="1" spc="5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2060"/>
                </a:solidFill>
                <a:latin typeface="Arial"/>
                <a:cs typeface="Arial"/>
              </a:rPr>
              <a:t>&lt;18)</a:t>
            </a:r>
            <a:endParaRPr sz="1800">
              <a:latin typeface="Arial"/>
              <a:cs typeface="Arial"/>
            </a:endParaRPr>
          </a:p>
          <a:p>
            <a:pPr marR="2676525" algn="ctr">
              <a:lnSpc>
                <a:spcPct val="100000"/>
              </a:lnSpc>
              <a:spcBef>
                <a:spcPts val="600"/>
              </a:spcBef>
            </a:pPr>
            <a:r>
              <a:rPr sz="1800" b="1" dirty="0">
                <a:solidFill>
                  <a:srgbClr val="002060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R="951865" algn="ctr">
              <a:lnSpc>
                <a:spcPct val="100000"/>
              </a:lnSpc>
              <a:spcBef>
                <a:spcPts val="60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cont</a:t>
            </a:r>
            <a:r>
              <a:rPr sz="1800" b="1" spc="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b="1" spc="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e;</a:t>
            </a:r>
            <a:endParaRPr sz="1800">
              <a:latin typeface="Arial"/>
              <a:cs typeface="Arial"/>
            </a:endParaRPr>
          </a:p>
          <a:p>
            <a:pPr marR="2676525" algn="ctr">
              <a:lnSpc>
                <a:spcPct val="100000"/>
              </a:lnSpc>
              <a:spcBef>
                <a:spcPts val="600"/>
              </a:spcBef>
            </a:pPr>
            <a:r>
              <a:rPr sz="1800" b="1" dirty="0">
                <a:solidFill>
                  <a:srgbClr val="002060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R="877569" algn="ctr">
              <a:lnSpc>
                <a:spcPct val="100000"/>
              </a:lnSpc>
              <a:spcBef>
                <a:spcPts val="600"/>
              </a:spcBef>
            </a:pPr>
            <a:r>
              <a:rPr sz="1800" b="1" dirty="0">
                <a:solidFill>
                  <a:srgbClr val="002060"/>
                </a:solidFill>
                <a:latin typeface="Arial"/>
                <a:cs typeface="Arial"/>
              </a:rPr>
              <a:t>c</a:t>
            </a:r>
            <a:r>
              <a:rPr sz="1800" b="1" spc="-10" dirty="0">
                <a:solidFill>
                  <a:srgbClr val="002060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002060"/>
                </a:solidFill>
                <a:latin typeface="Arial"/>
                <a:cs typeface="Arial"/>
              </a:rPr>
              <a:t>lcu</a:t>
            </a:r>
            <a:r>
              <a:rPr sz="1800" b="1" spc="5" dirty="0">
                <a:solidFill>
                  <a:srgbClr val="002060"/>
                </a:solidFill>
                <a:latin typeface="Arial"/>
                <a:cs typeface="Arial"/>
              </a:rPr>
              <a:t>l</a:t>
            </a:r>
            <a:r>
              <a:rPr sz="1800" b="1" dirty="0">
                <a:solidFill>
                  <a:srgbClr val="002060"/>
                </a:solidFill>
                <a:latin typeface="Arial"/>
                <a:cs typeface="Arial"/>
              </a:rPr>
              <a:t>at</a:t>
            </a:r>
            <a:r>
              <a:rPr sz="1800" b="1" spc="-10" dirty="0">
                <a:solidFill>
                  <a:srgbClr val="002060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002060"/>
                </a:solidFill>
                <a:latin typeface="Arial"/>
                <a:cs typeface="Arial"/>
              </a:rPr>
              <a:t>Sal</a:t>
            </a:r>
            <a:r>
              <a:rPr sz="1800" b="1" spc="-10" dirty="0">
                <a:solidFill>
                  <a:srgbClr val="002060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002060"/>
                </a:solidFill>
                <a:latin typeface="Arial"/>
                <a:cs typeface="Arial"/>
              </a:rPr>
              <a:t>r</a:t>
            </a:r>
            <a:r>
              <a:rPr sz="1800" b="1" spc="-25" dirty="0">
                <a:solidFill>
                  <a:srgbClr val="002060"/>
                </a:solidFill>
                <a:latin typeface="Arial"/>
                <a:cs typeface="Arial"/>
              </a:rPr>
              <a:t>y</a:t>
            </a:r>
            <a:r>
              <a:rPr sz="1800" b="1" dirty="0">
                <a:solidFill>
                  <a:srgbClr val="002060"/>
                </a:solidFill>
                <a:latin typeface="Arial"/>
                <a:cs typeface="Arial"/>
              </a:rPr>
              <a:t>();</a:t>
            </a:r>
            <a:endParaRPr sz="1800">
              <a:latin typeface="Arial"/>
              <a:cs typeface="Arial"/>
            </a:endParaRPr>
          </a:p>
          <a:p>
            <a:pPr marL="2411095">
              <a:lnSpc>
                <a:spcPct val="100000"/>
              </a:lnSpc>
              <a:spcBef>
                <a:spcPts val="600"/>
              </a:spcBef>
            </a:pPr>
            <a:r>
              <a:rPr sz="1800" b="1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762000" y="838200"/>
            <a:ext cx="905256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2085" algn="l">
              <a:lnSpc>
                <a:spcPct val="100000"/>
              </a:lnSpc>
            </a:pPr>
            <a:r>
              <a:rPr sz="3600" spc="-20" dirty="0">
                <a:latin typeface="Verdana"/>
                <a:cs typeface="Verdana"/>
              </a:rPr>
              <a:t>Conti</a:t>
            </a:r>
            <a:r>
              <a:rPr sz="3600" spc="-15" dirty="0">
                <a:latin typeface="Verdana"/>
                <a:cs typeface="Verdana"/>
              </a:rPr>
              <a:t>n</a:t>
            </a:r>
            <a:r>
              <a:rPr sz="3600" spc="-20" dirty="0">
                <a:latin typeface="Verdana"/>
                <a:cs typeface="Verdana"/>
              </a:rPr>
              <a:t>u</a:t>
            </a:r>
            <a:r>
              <a:rPr sz="3600" spc="-25" dirty="0">
                <a:latin typeface="Verdana"/>
                <a:cs typeface="Verdana"/>
              </a:rPr>
              <a:t>e</a:t>
            </a:r>
            <a:r>
              <a:rPr sz="3600" spc="10" dirty="0">
                <a:latin typeface="Verdana"/>
                <a:cs typeface="Verdana"/>
              </a:rPr>
              <a:t> </a:t>
            </a:r>
            <a:r>
              <a:rPr sz="3600" spc="-25" dirty="0">
                <a:latin typeface="Verdana"/>
                <a:cs typeface="Verdana"/>
              </a:rPr>
              <a:t>Statement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45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9745" y="2512173"/>
            <a:ext cx="8618220" cy="2719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12115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ntinue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atement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 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within sele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tion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statements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ich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 in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ide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ation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ements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12700" marR="203835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sz="2000" dirty="0">
                <a:latin typeface="Arial"/>
                <a:cs typeface="Arial"/>
              </a:rPr>
              <a:t>In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ile and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</a:t>
            </a:r>
            <a:r>
              <a:rPr sz="2000" spc="5" dirty="0">
                <a:latin typeface="Arial"/>
                <a:cs typeface="Arial"/>
              </a:rPr>
              <a:t>-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ile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statements,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co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nue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ement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ontrol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 be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tran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fer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ed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ctly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nditional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expre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ion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ontrols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loop.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4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sz="2000" dirty="0">
                <a:latin typeface="Arial"/>
                <a:cs typeface="Arial"/>
              </a:rPr>
              <a:t>In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statement,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co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nue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ement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sk</a:t>
            </a:r>
            <a:r>
              <a:rPr sz="2000" dirty="0">
                <a:latin typeface="Arial"/>
                <a:cs typeface="Arial"/>
              </a:rPr>
              <a:t>ips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nt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iteration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ntrol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got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first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ement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loop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eed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 next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ation.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914400" y="838200"/>
            <a:ext cx="905256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1450" algn="l">
              <a:lnSpc>
                <a:spcPct val="100000"/>
              </a:lnSpc>
            </a:pPr>
            <a:r>
              <a:rPr sz="3600" dirty="0">
                <a:latin typeface="Verdana"/>
                <a:cs typeface="Verdana"/>
              </a:rPr>
              <a:t>Ret</a:t>
            </a:r>
            <a:r>
              <a:rPr sz="3600" spc="5" dirty="0">
                <a:latin typeface="Verdana"/>
                <a:cs typeface="Verdana"/>
              </a:rPr>
              <a:t>u</a:t>
            </a:r>
            <a:r>
              <a:rPr sz="3600" dirty="0">
                <a:latin typeface="Verdana"/>
                <a:cs typeface="Verdana"/>
              </a:rPr>
              <a:t>rn</a:t>
            </a:r>
            <a:r>
              <a:rPr sz="3600" spc="-40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State</a:t>
            </a:r>
            <a:r>
              <a:rPr sz="3600" spc="-10" dirty="0">
                <a:latin typeface="Verdana"/>
                <a:cs typeface="Verdana"/>
              </a:rPr>
              <a:t>m</a:t>
            </a:r>
            <a:r>
              <a:rPr sz="3600" dirty="0">
                <a:latin typeface="Verdana"/>
                <a:cs typeface="Verdana"/>
              </a:rPr>
              <a:t>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46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9793" y="2174925"/>
            <a:ext cx="8291195" cy="4645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turn </a:t>
            </a:r>
            <a:r>
              <a:rPr sz="1800" b="1" spc="-10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tat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m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nt:</a:t>
            </a:r>
            <a:endParaRPr sz="1800">
              <a:latin typeface="Arial"/>
              <a:cs typeface="Arial"/>
            </a:endParaRPr>
          </a:p>
          <a:p>
            <a:pPr marL="469900" marR="360045">
              <a:lnSpc>
                <a:spcPct val="100000"/>
              </a:lnSpc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return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atem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0" dirty="0">
                <a:latin typeface="Arial"/>
                <a:cs typeface="Arial"/>
              </a:rPr>
              <a:t>x</a:t>
            </a:r>
            <a:r>
              <a:rPr sz="1800" b="1" dirty="0">
                <a:latin typeface="Arial"/>
                <a:cs typeface="Arial"/>
              </a:rPr>
              <a:t>its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cur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ent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th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,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contr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flow retur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vok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return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atem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 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forms:</a:t>
            </a:r>
            <a:endParaRPr sz="1800">
              <a:latin typeface="Arial"/>
              <a:cs typeface="Arial"/>
            </a:endParaRPr>
          </a:p>
          <a:p>
            <a:pPr marL="1384300" indent="-457200">
              <a:lnSpc>
                <a:spcPct val="100000"/>
              </a:lnSpc>
              <a:buFont typeface="Arial"/>
              <a:buChar char="•"/>
              <a:tabLst>
                <a:tab pos="1384300" algn="l"/>
              </a:tabLst>
            </a:pPr>
            <a:r>
              <a:rPr sz="1800" dirty="0">
                <a:latin typeface="Arial"/>
                <a:cs typeface="Arial"/>
              </a:rPr>
              <a:t>One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retur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 a va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ue</a:t>
            </a:r>
            <a:endParaRPr sz="1800">
              <a:latin typeface="Arial"/>
              <a:cs typeface="Arial"/>
            </a:endParaRPr>
          </a:p>
          <a:p>
            <a:pPr marL="1384300" indent="-457200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1384300" algn="l"/>
              </a:tabLst>
            </a:pPr>
            <a:r>
              <a:rPr sz="1800" dirty="0">
                <a:latin typeface="Arial"/>
                <a:cs typeface="Arial"/>
              </a:rPr>
              <a:t>One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es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’t.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469900" marR="16510">
              <a:lnSpc>
                <a:spcPct val="100000"/>
              </a:lnSpc>
              <a:tabLst>
                <a:tab pos="1598930" algn="l"/>
              </a:tabLst>
            </a:pP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5" dirty="0">
                <a:latin typeface="Arial"/>
                <a:cs typeface="Arial"/>
              </a:rPr>
              <a:t>p</a:t>
            </a:r>
            <a:r>
              <a:rPr sz="1800" b="1" dirty="0">
                <a:latin typeface="Arial"/>
                <a:cs typeface="Arial"/>
              </a:rPr>
              <a:t>ti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1:	</a:t>
            </a:r>
            <a:r>
              <a:rPr sz="1800" spc="-19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return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va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ly p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val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 e</a:t>
            </a:r>
            <a:r>
              <a:rPr sz="1800" spc="-20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ssi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that 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be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retur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after the ret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rn ke</a:t>
            </a:r>
            <a:r>
              <a:rPr sz="1800" spc="-20" dirty="0">
                <a:latin typeface="Arial"/>
                <a:cs typeface="Arial"/>
              </a:rPr>
              <a:t>y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d.</a:t>
            </a:r>
            <a:endParaRPr sz="18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</a:pP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r</a:t>
            </a:r>
            <a:r>
              <a:rPr sz="1800" b="1" spc="-10" dirty="0">
                <a:solidFill>
                  <a:srgbClr val="EA3800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turn</a:t>
            </a:r>
            <a:r>
              <a:rPr sz="1800" b="1" spc="-5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&lt;</a:t>
            </a:r>
            <a:r>
              <a:rPr sz="1800" b="1" spc="-40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alue/e</a:t>
            </a:r>
            <a:r>
              <a:rPr sz="1800" b="1" spc="-10" dirty="0">
                <a:latin typeface="Arial"/>
                <a:cs typeface="Arial"/>
              </a:rPr>
              <a:t>x</a:t>
            </a:r>
            <a:r>
              <a:rPr sz="1800" b="1" dirty="0">
                <a:latin typeface="Arial"/>
                <a:cs typeface="Arial"/>
              </a:rPr>
              <a:t>pre</a:t>
            </a:r>
            <a:r>
              <a:rPr sz="1800" b="1" spc="-10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sio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&gt;;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469265" marR="5080">
              <a:lnSpc>
                <a:spcPct val="100000"/>
              </a:lnSpc>
              <a:tabLst>
                <a:tab pos="1598930" algn="l"/>
              </a:tabLst>
            </a:pP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5" dirty="0">
                <a:latin typeface="Arial"/>
                <a:cs typeface="Arial"/>
              </a:rPr>
              <a:t>p</a:t>
            </a:r>
            <a:r>
              <a:rPr sz="1800" b="1" dirty="0">
                <a:latin typeface="Arial"/>
                <a:cs typeface="Arial"/>
              </a:rPr>
              <a:t>ti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2:	</a:t>
            </a:r>
            <a:r>
              <a:rPr sz="1800" dirty="0">
                <a:latin typeface="Arial"/>
                <a:cs typeface="Arial"/>
              </a:rPr>
              <a:t>When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return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pe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meth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vo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d, use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orm of return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 d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es 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ot return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va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ue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1383665">
              <a:lnSpc>
                <a:spcPct val="100000"/>
              </a:lnSpc>
            </a:pP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r</a:t>
            </a:r>
            <a:r>
              <a:rPr sz="1800" b="1" spc="-10" dirty="0">
                <a:solidFill>
                  <a:srgbClr val="EA3800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turn;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 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se, the e</a:t>
            </a:r>
            <a:r>
              <a:rPr sz="1800" spc="-20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ec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tion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 is sto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6993" y="688997"/>
            <a:ext cx="5192395" cy="512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985"/>
              </a:lnSpc>
            </a:pPr>
            <a:r>
              <a:rPr sz="3600" spc="-25" dirty="0">
                <a:latin typeface="Verdana"/>
                <a:cs typeface="Verdana"/>
              </a:rPr>
              <a:t>Lend a</a:t>
            </a:r>
            <a:r>
              <a:rPr sz="3600" spc="-5" dirty="0">
                <a:latin typeface="Verdana"/>
                <a:cs typeface="Verdana"/>
              </a:rPr>
              <a:t> </a:t>
            </a:r>
            <a:r>
              <a:rPr sz="3600" spc="-25" dirty="0">
                <a:latin typeface="Verdana"/>
                <a:cs typeface="Verdana"/>
              </a:rPr>
              <a:t>Hand</a:t>
            </a:r>
            <a:r>
              <a:rPr sz="3600" spc="20" dirty="0">
                <a:latin typeface="Verdana"/>
                <a:cs typeface="Verdana"/>
              </a:rPr>
              <a:t> </a:t>
            </a:r>
            <a:r>
              <a:rPr sz="3600" spc="-20" dirty="0">
                <a:latin typeface="Verdana"/>
                <a:cs typeface="Verdana"/>
              </a:rPr>
              <a:t>-</a:t>
            </a:r>
            <a:r>
              <a:rPr sz="3600" dirty="0">
                <a:latin typeface="Verdana"/>
                <a:cs typeface="Verdana"/>
              </a:rPr>
              <a:t> </a:t>
            </a:r>
            <a:r>
              <a:rPr sz="3600" spc="-25" dirty="0">
                <a:latin typeface="Verdana"/>
                <a:cs typeface="Verdana"/>
              </a:rPr>
              <a:t>Retu</a:t>
            </a:r>
            <a:r>
              <a:rPr sz="3600" spc="-15" dirty="0">
                <a:latin typeface="Verdana"/>
                <a:cs typeface="Verdana"/>
              </a:rPr>
              <a:t>r</a:t>
            </a:r>
            <a:r>
              <a:rPr sz="3600" spc="-25" dirty="0">
                <a:latin typeface="Verdana"/>
                <a:cs typeface="Verdana"/>
              </a:rPr>
              <a:t>n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67424" y="687484"/>
            <a:ext cx="2495550" cy="512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985"/>
              </a:lnSpc>
            </a:pPr>
            <a:r>
              <a:rPr sz="3600" spc="-25" dirty="0">
                <a:latin typeface="Verdana"/>
                <a:cs typeface="Verdana"/>
              </a:rPr>
              <a:t>statement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1183" y="2209800"/>
            <a:ext cx="6224016" cy="1676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76800" y="3657600"/>
            <a:ext cx="3352799" cy="2285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72227" y="3653028"/>
            <a:ext cx="3363595" cy="233679"/>
          </a:xfrm>
          <a:custGeom>
            <a:avLst/>
            <a:gdLst/>
            <a:ahLst/>
            <a:cxnLst/>
            <a:rect l="l" t="t" r="r" b="b"/>
            <a:pathLst>
              <a:path w="3363595" h="233679">
                <a:moveTo>
                  <a:pt x="3243071" y="0"/>
                </a:moveTo>
                <a:lnTo>
                  <a:pt x="118871" y="0"/>
                </a:lnTo>
                <a:lnTo>
                  <a:pt x="106679" y="1523"/>
                </a:lnTo>
                <a:lnTo>
                  <a:pt x="62483" y="15239"/>
                </a:lnTo>
                <a:lnTo>
                  <a:pt x="27431" y="44195"/>
                </a:lnTo>
                <a:lnTo>
                  <a:pt x="6095" y="83819"/>
                </a:lnTo>
                <a:lnTo>
                  <a:pt x="1523" y="108203"/>
                </a:lnTo>
                <a:lnTo>
                  <a:pt x="0" y="118871"/>
                </a:lnTo>
                <a:lnTo>
                  <a:pt x="0" y="233171"/>
                </a:lnTo>
                <a:lnTo>
                  <a:pt x="4572" y="233171"/>
                </a:lnTo>
                <a:lnTo>
                  <a:pt x="4572" y="118871"/>
                </a:lnTo>
                <a:lnTo>
                  <a:pt x="6096" y="102107"/>
                </a:lnTo>
                <a:lnTo>
                  <a:pt x="7620" y="92963"/>
                </a:lnTo>
                <a:lnTo>
                  <a:pt x="9144" y="88391"/>
                </a:lnTo>
                <a:lnTo>
                  <a:pt x="10668" y="82295"/>
                </a:lnTo>
                <a:lnTo>
                  <a:pt x="12192" y="79247"/>
                </a:lnTo>
                <a:lnTo>
                  <a:pt x="13716" y="74675"/>
                </a:lnTo>
                <a:lnTo>
                  <a:pt x="19812" y="62483"/>
                </a:lnTo>
                <a:lnTo>
                  <a:pt x="21336" y="60959"/>
                </a:lnTo>
                <a:lnTo>
                  <a:pt x="24384" y="54863"/>
                </a:lnTo>
                <a:lnTo>
                  <a:pt x="27432" y="51815"/>
                </a:lnTo>
                <a:lnTo>
                  <a:pt x="28956" y="48767"/>
                </a:lnTo>
                <a:lnTo>
                  <a:pt x="36576" y="41147"/>
                </a:lnTo>
                <a:lnTo>
                  <a:pt x="38100" y="38099"/>
                </a:lnTo>
                <a:lnTo>
                  <a:pt x="41148" y="36575"/>
                </a:lnTo>
                <a:lnTo>
                  <a:pt x="48768" y="28955"/>
                </a:lnTo>
                <a:lnTo>
                  <a:pt x="51816" y="27431"/>
                </a:lnTo>
                <a:lnTo>
                  <a:pt x="54864" y="24383"/>
                </a:lnTo>
                <a:lnTo>
                  <a:pt x="60960" y="21335"/>
                </a:lnTo>
                <a:lnTo>
                  <a:pt x="62484" y="19811"/>
                </a:lnTo>
                <a:lnTo>
                  <a:pt x="74676" y="13715"/>
                </a:lnTo>
                <a:lnTo>
                  <a:pt x="79248" y="12191"/>
                </a:lnTo>
                <a:lnTo>
                  <a:pt x="82296" y="10667"/>
                </a:lnTo>
                <a:lnTo>
                  <a:pt x="88392" y="9143"/>
                </a:lnTo>
                <a:lnTo>
                  <a:pt x="92964" y="7619"/>
                </a:lnTo>
                <a:lnTo>
                  <a:pt x="102108" y="6095"/>
                </a:lnTo>
                <a:lnTo>
                  <a:pt x="118872" y="4571"/>
                </a:lnTo>
                <a:lnTo>
                  <a:pt x="3273551" y="4571"/>
                </a:lnTo>
                <a:lnTo>
                  <a:pt x="3267455" y="3047"/>
                </a:lnTo>
                <a:lnTo>
                  <a:pt x="3243071" y="0"/>
                </a:lnTo>
                <a:close/>
              </a:path>
              <a:path w="3363595" h="233679">
                <a:moveTo>
                  <a:pt x="3273551" y="4571"/>
                </a:moveTo>
                <a:lnTo>
                  <a:pt x="3243072" y="4571"/>
                </a:lnTo>
                <a:lnTo>
                  <a:pt x="3261361" y="6095"/>
                </a:lnTo>
                <a:lnTo>
                  <a:pt x="3270504" y="7619"/>
                </a:lnTo>
                <a:lnTo>
                  <a:pt x="3275077" y="9143"/>
                </a:lnTo>
                <a:lnTo>
                  <a:pt x="3281172" y="10667"/>
                </a:lnTo>
                <a:lnTo>
                  <a:pt x="3284220" y="12191"/>
                </a:lnTo>
                <a:lnTo>
                  <a:pt x="3288792" y="13715"/>
                </a:lnTo>
                <a:lnTo>
                  <a:pt x="3300984" y="19811"/>
                </a:lnTo>
                <a:lnTo>
                  <a:pt x="3302508" y="21335"/>
                </a:lnTo>
                <a:lnTo>
                  <a:pt x="3308604" y="24383"/>
                </a:lnTo>
                <a:lnTo>
                  <a:pt x="3311652" y="27431"/>
                </a:lnTo>
                <a:lnTo>
                  <a:pt x="3314700" y="28955"/>
                </a:lnTo>
                <a:lnTo>
                  <a:pt x="3322320" y="36575"/>
                </a:lnTo>
                <a:lnTo>
                  <a:pt x="3325368" y="38099"/>
                </a:lnTo>
                <a:lnTo>
                  <a:pt x="3325368" y="41147"/>
                </a:lnTo>
                <a:lnTo>
                  <a:pt x="3326892" y="41147"/>
                </a:lnTo>
                <a:lnTo>
                  <a:pt x="3334512" y="48767"/>
                </a:lnTo>
                <a:lnTo>
                  <a:pt x="3334512" y="51815"/>
                </a:lnTo>
                <a:lnTo>
                  <a:pt x="3336036" y="51815"/>
                </a:lnTo>
                <a:lnTo>
                  <a:pt x="3339084" y="54863"/>
                </a:lnTo>
                <a:lnTo>
                  <a:pt x="3339084" y="57911"/>
                </a:lnTo>
                <a:lnTo>
                  <a:pt x="3340608" y="57911"/>
                </a:lnTo>
                <a:lnTo>
                  <a:pt x="3340608" y="60959"/>
                </a:lnTo>
                <a:lnTo>
                  <a:pt x="3342132" y="60959"/>
                </a:lnTo>
                <a:lnTo>
                  <a:pt x="3343656" y="62483"/>
                </a:lnTo>
                <a:lnTo>
                  <a:pt x="3343656" y="65531"/>
                </a:lnTo>
                <a:lnTo>
                  <a:pt x="3345180" y="65531"/>
                </a:lnTo>
                <a:lnTo>
                  <a:pt x="3345180" y="68579"/>
                </a:lnTo>
                <a:lnTo>
                  <a:pt x="3346704" y="68579"/>
                </a:lnTo>
                <a:lnTo>
                  <a:pt x="3346704" y="71627"/>
                </a:lnTo>
                <a:lnTo>
                  <a:pt x="3348228" y="71627"/>
                </a:lnTo>
                <a:lnTo>
                  <a:pt x="3348228" y="74675"/>
                </a:lnTo>
                <a:lnTo>
                  <a:pt x="3349752" y="74675"/>
                </a:lnTo>
                <a:lnTo>
                  <a:pt x="3349752" y="79247"/>
                </a:lnTo>
                <a:lnTo>
                  <a:pt x="3351276" y="79247"/>
                </a:lnTo>
                <a:lnTo>
                  <a:pt x="3351276" y="82295"/>
                </a:lnTo>
                <a:lnTo>
                  <a:pt x="3352800" y="82295"/>
                </a:lnTo>
                <a:lnTo>
                  <a:pt x="3352800" y="88391"/>
                </a:lnTo>
                <a:lnTo>
                  <a:pt x="3354324" y="88391"/>
                </a:lnTo>
                <a:lnTo>
                  <a:pt x="3354324" y="92963"/>
                </a:lnTo>
                <a:lnTo>
                  <a:pt x="3355848" y="92963"/>
                </a:lnTo>
                <a:lnTo>
                  <a:pt x="3355848" y="102107"/>
                </a:lnTo>
                <a:lnTo>
                  <a:pt x="3357372" y="102107"/>
                </a:lnTo>
                <a:lnTo>
                  <a:pt x="3357372" y="233171"/>
                </a:lnTo>
                <a:lnTo>
                  <a:pt x="3363467" y="233171"/>
                </a:lnTo>
                <a:lnTo>
                  <a:pt x="3363467" y="118871"/>
                </a:lnTo>
                <a:lnTo>
                  <a:pt x="3348227" y="62483"/>
                </a:lnTo>
                <a:lnTo>
                  <a:pt x="3319271" y="27431"/>
                </a:lnTo>
                <a:lnTo>
                  <a:pt x="3279647" y="6095"/>
                </a:lnTo>
                <a:lnTo>
                  <a:pt x="3273551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76800" y="3657600"/>
            <a:ext cx="3352799" cy="2285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72227" y="3653028"/>
            <a:ext cx="3363595" cy="233679"/>
          </a:xfrm>
          <a:custGeom>
            <a:avLst/>
            <a:gdLst/>
            <a:ahLst/>
            <a:cxnLst/>
            <a:rect l="l" t="t" r="r" b="b"/>
            <a:pathLst>
              <a:path w="3363595" h="233679">
                <a:moveTo>
                  <a:pt x="3243071" y="0"/>
                </a:moveTo>
                <a:lnTo>
                  <a:pt x="118871" y="0"/>
                </a:lnTo>
                <a:lnTo>
                  <a:pt x="106679" y="1523"/>
                </a:lnTo>
                <a:lnTo>
                  <a:pt x="62483" y="15239"/>
                </a:lnTo>
                <a:lnTo>
                  <a:pt x="27431" y="44195"/>
                </a:lnTo>
                <a:lnTo>
                  <a:pt x="6095" y="83819"/>
                </a:lnTo>
                <a:lnTo>
                  <a:pt x="1523" y="108203"/>
                </a:lnTo>
                <a:lnTo>
                  <a:pt x="0" y="118871"/>
                </a:lnTo>
                <a:lnTo>
                  <a:pt x="0" y="233171"/>
                </a:lnTo>
                <a:lnTo>
                  <a:pt x="10667" y="233171"/>
                </a:lnTo>
                <a:lnTo>
                  <a:pt x="10667" y="108203"/>
                </a:lnTo>
                <a:lnTo>
                  <a:pt x="12191" y="97535"/>
                </a:lnTo>
                <a:lnTo>
                  <a:pt x="28955" y="57911"/>
                </a:lnTo>
                <a:lnTo>
                  <a:pt x="57911" y="28955"/>
                </a:lnTo>
                <a:lnTo>
                  <a:pt x="97535" y="12191"/>
                </a:lnTo>
                <a:lnTo>
                  <a:pt x="108203" y="10667"/>
                </a:lnTo>
                <a:lnTo>
                  <a:pt x="3292982" y="10667"/>
                </a:lnTo>
                <a:lnTo>
                  <a:pt x="3290315" y="9143"/>
                </a:lnTo>
                <a:lnTo>
                  <a:pt x="3279647" y="6095"/>
                </a:lnTo>
                <a:lnTo>
                  <a:pt x="3267455" y="3047"/>
                </a:lnTo>
                <a:lnTo>
                  <a:pt x="3243071" y="0"/>
                </a:lnTo>
                <a:close/>
              </a:path>
              <a:path w="3363595" h="233679">
                <a:moveTo>
                  <a:pt x="3292982" y="10667"/>
                </a:moveTo>
                <a:lnTo>
                  <a:pt x="3255263" y="10667"/>
                </a:lnTo>
                <a:lnTo>
                  <a:pt x="3265931" y="12191"/>
                </a:lnTo>
                <a:lnTo>
                  <a:pt x="3287267" y="18287"/>
                </a:lnTo>
                <a:lnTo>
                  <a:pt x="3328415" y="50291"/>
                </a:lnTo>
                <a:lnTo>
                  <a:pt x="3348227" y="86867"/>
                </a:lnTo>
                <a:lnTo>
                  <a:pt x="3352799" y="108203"/>
                </a:lnTo>
                <a:lnTo>
                  <a:pt x="3352799" y="233171"/>
                </a:lnTo>
                <a:lnTo>
                  <a:pt x="3363467" y="233171"/>
                </a:lnTo>
                <a:lnTo>
                  <a:pt x="3363467" y="118871"/>
                </a:lnTo>
                <a:lnTo>
                  <a:pt x="3361943" y="106679"/>
                </a:lnTo>
                <a:lnTo>
                  <a:pt x="3348227" y="62483"/>
                </a:lnTo>
                <a:lnTo>
                  <a:pt x="3319271" y="27431"/>
                </a:lnTo>
                <a:lnTo>
                  <a:pt x="3300983" y="15239"/>
                </a:lnTo>
                <a:lnTo>
                  <a:pt x="3292982" y="10667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77127" y="2133600"/>
            <a:ext cx="3014471" cy="10850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72555" y="2129028"/>
            <a:ext cx="3025140" cy="1094740"/>
          </a:xfrm>
          <a:custGeom>
            <a:avLst/>
            <a:gdLst/>
            <a:ahLst/>
            <a:cxnLst/>
            <a:rect l="l" t="t" r="r" b="b"/>
            <a:pathLst>
              <a:path w="3025140" h="1094739">
                <a:moveTo>
                  <a:pt x="3654" y="1086907"/>
                </a:moveTo>
                <a:lnTo>
                  <a:pt x="1523" y="1088135"/>
                </a:lnTo>
                <a:lnTo>
                  <a:pt x="0" y="1088135"/>
                </a:lnTo>
                <a:lnTo>
                  <a:pt x="0" y="1094231"/>
                </a:lnTo>
                <a:lnTo>
                  <a:pt x="6095" y="1094231"/>
                </a:lnTo>
                <a:lnTo>
                  <a:pt x="3654" y="1086907"/>
                </a:lnTo>
                <a:close/>
              </a:path>
              <a:path w="3025140" h="1094739">
                <a:moveTo>
                  <a:pt x="41744" y="1076165"/>
                </a:moveTo>
                <a:lnTo>
                  <a:pt x="9311" y="1083643"/>
                </a:lnTo>
                <a:lnTo>
                  <a:pt x="3654" y="1086907"/>
                </a:lnTo>
                <a:lnTo>
                  <a:pt x="6095" y="1094231"/>
                </a:lnTo>
                <a:lnTo>
                  <a:pt x="12971" y="1091183"/>
                </a:lnTo>
                <a:lnTo>
                  <a:pt x="13716" y="1085087"/>
                </a:lnTo>
                <a:lnTo>
                  <a:pt x="23762" y="1085087"/>
                </a:lnTo>
                <a:lnTo>
                  <a:pt x="41290" y="1076770"/>
                </a:lnTo>
                <a:lnTo>
                  <a:pt x="41744" y="1076165"/>
                </a:lnTo>
                <a:close/>
              </a:path>
              <a:path w="3025140" h="1094739">
                <a:moveTo>
                  <a:pt x="13716" y="1085087"/>
                </a:moveTo>
                <a:lnTo>
                  <a:pt x="12971" y="1091183"/>
                </a:lnTo>
                <a:lnTo>
                  <a:pt x="6095" y="1094231"/>
                </a:lnTo>
                <a:lnTo>
                  <a:pt x="12731" y="1094231"/>
                </a:lnTo>
                <a:lnTo>
                  <a:pt x="13716" y="1085087"/>
                </a:lnTo>
                <a:close/>
              </a:path>
              <a:path w="3025140" h="1094739">
                <a:moveTo>
                  <a:pt x="40640" y="1085087"/>
                </a:moveTo>
                <a:lnTo>
                  <a:pt x="28956" y="1085087"/>
                </a:lnTo>
                <a:lnTo>
                  <a:pt x="25817" y="1091183"/>
                </a:lnTo>
                <a:lnTo>
                  <a:pt x="40640" y="1085087"/>
                </a:lnTo>
                <a:close/>
              </a:path>
              <a:path w="3025140" h="1094739">
                <a:moveTo>
                  <a:pt x="9311" y="1083643"/>
                </a:moveTo>
                <a:lnTo>
                  <a:pt x="3047" y="1085087"/>
                </a:lnTo>
                <a:lnTo>
                  <a:pt x="3654" y="1086907"/>
                </a:lnTo>
                <a:lnTo>
                  <a:pt x="9311" y="1083643"/>
                </a:lnTo>
                <a:close/>
              </a:path>
              <a:path w="3025140" h="1094739">
                <a:moveTo>
                  <a:pt x="41290" y="1076770"/>
                </a:moveTo>
                <a:lnTo>
                  <a:pt x="23762" y="1085087"/>
                </a:lnTo>
                <a:lnTo>
                  <a:pt x="35052" y="1085087"/>
                </a:lnTo>
                <a:lnTo>
                  <a:pt x="41290" y="1076770"/>
                </a:lnTo>
                <a:close/>
              </a:path>
              <a:path w="3025140" h="1094739">
                <a:moveTo>
                  <a:pt x="880871" y="580878"/>
                </a:moveTo>
                <a:lnTo>
                  <a:pt x="9311" y="1083643"/>
                </a:lnTo>
                <a:lnTo>
                  <a:pt x="41744" y="1076165"/>
                </a:lnTo>
                <a:lnTo>
                  <a:pt x="44196" y="1072895"/>
                </a:lnTo>
                <a:lnTo>
                  <a:pt x="45844" y="1072895"/>
                </a:lnTo>
                <a:lnTo>
                  <a:pt x="62880" y="1064239"/>
                </a:lnTo>
                <a:lnTo>
                  <a:pt x="65532" y="1060703"/>
                </a:lnTo>
                <a:lnTo>
                  <a:pt x="67926" y="1060703"/>
                </a:lnTo>
                <a:lnTo>
                  <a:pt x="81460" y="1051559"/>
                </a:lnTo>
                <a:lnTo>
                  <a:pt x="82296" y="1051559"/>
                </a:lnTo>
                <a:lnTo>
                  <a:pt x="83820" y="1048511"/>
                </a:lnTo>
                <a:lnTo>
                  <a:pt x="90007" y="1048511"/>
                </a:lnTo>
                <a:lnTo>
                  <a:pt x="99344" y="1042958"/>
                </a:lnTo>
                <a:lnTo>
                  <a:pt x="105156" y="1033271"/>
                </a:lnTo>
                <a:lnTo>
                  <a:pt x="112089" y="1033271"/>
                </a:lnTo>
                <a:lnTo>
                  <a:pt x="119145" y="1030875"/>
                </a:lnTo>
                <a:lnTo>
                  <a:pt x="126492" y="1021079"/>
                </a:lnTo>
                <a:lnTo>
                  <a:pt x="134171" y="1021079"/>
                </a:lnTo>
                <a:lnTo>
                  <a:pt x="145540" y="1014997"/>
                </a:lnTo>
                <a:lnTo>
                  <a:pt x="146304" y="1008887"/>
                </a:lnTo>
                <a:lnTo>
                  <a:pt x="156253" y="1008887"/>
                </a:lnTo>
                <a:lnTo>
                  <a:pt x="175687" y="996695"/>
                </a:lnTo>
                <a:lnTo>
                  <a:pt x="178335" y="996695"/>
                </a:lnTo>
                <a:lnTo>
                  <a:pt x="195432" y="988087"/>
                </a:lnTo>
                <a:lnTo>
                  <a:pt x="198120" y="984503"/>
                </a:lnTo>
                <a:lnTo>
                  <a:pt x="200417" y="984503"/>
                </a:lnTo>
                <a:lnTo>
                  <a:pt x="211664" y="978636"/>
                </a:lnTo>
                <a:lnTo>
                  <a:pt x="216408" y="972311"/>
                </a:lnTo>
                <a:lnTo>
                  <a:pt x="222499" y="972311"/>
                </a:lnTo>
                <a:lnTo>
                  <a:pt x="231903" y="966806"/>
                </a:lnTo>
                <a:lnTo>
                  <a:pt x="237744" y="957071"/>
                </a:lnTo>
                <a:lnTo>
                  <a:pt x="244581" y="957071"/>
                </a:lnTo>
                <a:lnTo>
                  <a:pt x="251722" y="954690"/>
                </a:lnTo>
                <a:lnTo>
                  <a:pt x="259080" y="944879"/>
                </a:lnTo>
                <a:lnTo>
                  <a:pt x="266663" y="944879"/>
                </a:lnTo>
                <a:lnTo>
                  <a:pt x="278128" y="938801"/>
                </a:lnTo>
                <a:lnTo>
                  <a:pt x="278892" y="932687"/>
                </a:lnTo>
                <a:lnTo>
                  <a:pt x="288745" y="932687"/>
                </a:lnTo>
                <a:lnTo>
                  <a:pt x="308343" y="920495"/>
                </a:lnTo>
                <a:lnTo>
                  <a:pt x="310827" y="920495"/>
                </a:lnTo>
                <a:lnTo>
                  <a:pt x="327985" y="911934"/>
                </a:lnTo>
                <a:lnTo>
                  <a:pt x="330708" y="908303"/>
                </a:lnTo>
                <a:lnTo>
                  <a:pt x="332909" y="908303"/>
                </a:lnTo>
                <a:lnTo>
                  <a:pt x="344214" y="902488"/>
                </a:lnTo>
                <a:lnTo>
                  <a:pt x="348996" y="896111"/>
                </a:lnTo>
                <a:lnTo>
                  <a:pt x="354991" y="896111"/>
                </a:lnTo>
                <a:lnTo>
                  <a:pt x="364464" y="890652"/>
                </a:lnTo>
                <a:lnTo>
                  <a:pt x="370332" y="880871"/>
                </a:lnTo>
                <a:lnTo>
                  <a:pt x="377073" y="880871"/>
                </a:lnTo>
                <a:lnTo>
                  <a:pt x="384300" y="878504"/>
                </a:lnTo>
                <a:lnTo>
                  <a:pt x="391668" y="868679"/>
                </a:lnTo>
                <a:lnTo>
                  <a:pt x="399155" y="868679"/>
                </a:lnTo>
                <a:lnTo>
                  <a:pt x="410715" y="862605"/>
                </a:lnTo>
                <a:lnTo>
                  <a:pt x="411480" y="856487"/>
                </a:lnTo>
                <a:lnTo>
                  <a:pt x="421237" y="856487"/>
                </a:lnTo>
                <a:lnTo>
                  <a:pt x="440999" y="844295"/>
                </a:lnTo>
                <a:lnTo>
                  <a:pt x="443319" y="844295"/>
                </a:lnTo>
                <a:lnTo>
                  <a:pt x="458283" y="835151"/>
                </a:lnTo>
                <a:lnTo>
                  <a:pt x="458724" y="835151"/>
                </a:lnTo>
                <a:lnTo>
                  <a:pt x="460248" y="832103"/>
                </a:lnTo>
                <a:lnTo>
                  <a:pt x="465401" y="832103"/>
                </a:lnTo>
                <a:lnTo>
                  <a:pt x="476764" y="826337"/>
                </a:lnTo>
                <a:lnTo>
                  <a:pt x="481584" y="819911"/>
                </a:lnTo>
                <a:lnTo>
                  <a:pt x="487483" y="819911"/>
                </a:lnTo>
                <a:lnTo>
                  <a:pt x="497026" y="814495"/>
                </a:lnTo>
                <a:lnTo>
                  <a:pt x="502920" y="804671"/>
                </a:lnTo>
                <a:lnTo>
                  <a:pt x="509565" y="804671"/>
                </a:lnTo>
                <a:lnTo>
                  <a:pt x="521963" y="798628"/>
                </a:lnTo>
                <a:lnTo>
                  <a:pt x="522732" y="792479"/>
                </a:lnTo>
                <a:lnTo>
                  <a:pt x="531647" y="792479"/>
                </a:lnTo>
                <a:lnTo>
                  <a:pt x="543303" y="786409"/>
                </a:lnTo>
                <a:lnTo>
                  <a:pt x="544068" y="780287"/>
                </a:lnTo>
                <a:lnTo>
                  <a:pt x="553729" y="780287"/>
                </a:lnTo>
                <a:lnTo>
                  <a:pt x="573655" y="768095"/>
                </a:lnTo>
                <a:lnTo>
                  <a:pt x="575811" y="768095"/>
                </a:lnTo>
                <a:lnTo>
                  <a:pt x="590907" y="758951"/>
                </a:lnTo>
                <a:lnTo>
                  <a:pt x="591312" y="758951"/>
                </a:lnTo>
                <a:lnTo>
                  <a:pt x="592836" y="755903"/>
                </a:lnTo>
                <a:lnTo>
                  <a:pt x="597893" y="755903"/>
                </a:lnTo>
                <a:lnTo>
                  <a:pt x="609317" y="750185"/>
                </a:lnTo>
                <a:lnTo>
                  <a:pt x="614172" y="743711"/>
                </a:lnTo>
                <a:lnTo>
                  <a:pt x="619975" y="743711"/>
                </a:lnTo>
                <a:lnTo>
                  <a:pt x="629589" y="738337"/>
                </a:lnTo>
                <a:lnTo>
                  <a:pt x="635508" y="728471"/>
                </a:lnTo>
                <a:lnTo>
                  <a:pt x="642057" y="728471"/>
                </a:lnTo>
                <a:lnTo>
                  <a:pt x="654551" y="722431"/>
                </a:lnTo>
                <a:lnTo>
                  <a:pt x="655320" y="716279"/>
                </a:lnTo>
                <a:lnTo>
                  <a:pt x="664139" y="716279"/>
                </a:lnTo>
                <a:lnTo>
                  <a:pt x="675890" y="710213"/>
                </a:lnTo>
                <a:lnTo>
                  <a:pt x="676656" y="704087"/>
                </a:lnTo>
                <a:lnTo>
                  <a:pt x="686221" y="704087"/>
                </a:lnTo>
                <a:lnTo>
                  <a:pt x="706311" y="691895"/>
                </a:lnTo>
                <a:lnTo>
                  <a:pt x="708303" y="691895"/>
                </a:lnTo>
                <a:lnTo>
                  <a:pt x="721918" y="682751"/>
                </a:lnTo>
                <a:lnTo>
                  <a:pt x="723138" y="682751"/>
                </a:lnTo>
                <a:lnTo>
                  <a:pt x="725424" y="679703"/>
                </a:lnTo>
                <a:lnTo>
                  <a:pt x="730385" y="679703"/>
                </a:lnTo>
                <a:lnTo>
                  <a:pt x="741871" y="674030"/>
                </a:lnTo>
                <a:lnTo>
                  <a:pt x="746760" y="667511"/>
                </a:lnTo>
                <a:lnTo>
                  <a:pt x="752467" y="667511"/>
                </a:lnTo>
                <a:lnTo>
                  <a:pt x="762153" y="662177"/>
                </a:lnTo>
                <a:lnTo>
                  <a:pt x="768096" y="652271"/>
                </a:lnTo>
                <a:lnTo>
                  <a:pt x="774549" y="652271"/>
                </a:lnTo>
                <a:lnTo>
                  <a:pt x="787138" y="646234"/>
                </a:lnTo>
                <a:lnTo>
                  <a:pt x="787908" y="640079"/>
                </a:lnTo>
                <a:lnTo>
                  <a:pt x="796631" y="640079"/>
                </a:lnTo>
                <a:lnTo>
                  <a:pt x="808478" y="634016"/>
                </a:lnTo>
                <a:lnTo>
                  <a:pt x="809244" y="627887"/>
                </a:lnTo>
                <a:lnTo>
                  <a:pt x="818713" y="627887"/>
                </a:lnTo>
                <a:lnTo>
                  <a:pt x="838967" y="615695"/>
                </a:lnTo>
                <a:lnTo>
                  <a:pt x="840795" y="615695"/>
                </a:lnTo>
                <a:lnTo>
                  <a:pt x="854573" y="606551"/>
                </a:lnTo>
                <a:lnTo>
                  <a:pt x="855726" y="606551"/>
                </a:lnTo>
                <a:lnTo>
                  <a:pt x="858012" y="603503"/>
                </a:lnTo>
                <a:lnTo>
                  <a:pt x="862877" y="603503"/>
                </a:lnTo>
                <a:lnTo>
                  <a:pt x="875382" y="594359"/>
                </a:lnTo>
                <a:lnTo>
                  <a:pt x="877062" y="594359"/>
                </a:lnTo>
                <a:lnTo>
                  <a:pt x="879348" y="591311"/>
                </a:lnTo>
                <a:lnTo>
                  <a:pt x="883920" y="591311"/>
                </a:lnTo>
                <a:lnTo>
                  <a:pt x="883936" y="585215"/>
                </a:lnTo>
                <a:lnTo>
                  <a:pt x="880871" y="585215"/>
                </a:lnTo>
                <a:lnTo>
                  <a:pt x="880871" y="580878"/>
                </a:lnTo>
                <a:close/>
              </a:path>
              <a:path w="3025140" h="1094739">
                <a:moveTo>
                  <a:pt x="43031" y="1075943"/>
                </a:moveTo>
                <a:lnTo>
                  <a:pt x="42703" y="1075943"/>
                </a:lnTo>
                <a:lnTo>
                  <a:pt x="41744" y="1076165"/>
                </a:lnTo>
                <a:lnTo>
                  <a:pt x="41290" y="1076770"/>
                </a:lnTo>
                <a:lnTo>
                  <a:pt x="43031" y="1075943"/>
                </a:lnTo>
                <a:close/>
              </a:path>
              <a:path w="3025140" h="1094739">
                <a:moveTo>
                  <a:pt x="83820" y="1072895"/>
                </a:moveTo>
                <a:lnTo>
                  <a:pt x="71628" y="1072895"/>
                </a:lnTo>
                <a:lnTo>
                  <a:pt x="69624" y="1075943"/>
                </a:lnTo>
                <a:lnTo>
                  <a:pt x="83820" y="1072895"/>
                </a:lnTo>
                <a:close/>
              </a:path>
              <a:path w="3025140" h="1094739">
                <a:moveTo>
                  <a:pt x="60786" y="1067031"/>
                </a:moveTo>
                <a:lnTo>
                  <a:pt x="58164" y="1069847"/>
                </a:lnTo>
                <a:lnTo>
                  <a:pt x="49763" y="1072895"/>
                </a:lnTo>
                <a:lnTo>
                  <a:pt x="56388" y="1072895"/>
                </a:lnTo>
                <a:lnTo>
                  <a:pt x="60786" y="1067031"/>
                </a:lnTo>
                <a:close/>
              </a:path>
              <a:path w="3025140" h="1094739">
                <a:moveTo>
                  <a:pt x="63840" y="1063751"/>
                </a:moveTo>
                <a:lnTo>
                  <a:pt x="62880" y="1064239"/>
                </a:lnTo>
                <a:lnTo>
                  <a:pt x="60786" y="1067031"/>
                </a:lnTo>
                <a:lnTo>
                  <a:pt x="63840" y="1063751"/>
                </a:lnTo>
                <a:close/>
              </a:path>
              <a:path w="3025140" h="1094739">
                <a:moveTo>
                  <a:pt x="127000" y="1060703"/>
                </a:moveTo>
                <a:lnTo>
                  <a:pt x="112776" y="1060703"/>
                </a:lnTo>
                <a:lnTo>
                  <a:pt x="110438" y="1063751"/>
                </a:lnTo>
                <a:lnTo>
                  <a:pt x="127000" y="1060703"/>
                </a:lnTo>
                <a:close/>
              </a:path>
              <a:path w="3025140" h="1094739">
                <a:moveTo>
                  <a:pt x="82296" y="1051559"/>
                </a:moveTo>
                <a:lnTo>
                  <a:pt x="81460" y="1051559"/>
                </a:lnTo>
                <a:lnTo>
                  <a:pt x="77724" y="1060703"/>
                </a:lnTo>
                <a:lnTo>
                  <a:pt x="82296" y="1051559"/>
                </a:lnTo>
                <a:close/>
              </a:path>
              <a:path w="3025140" h="1094739">
                <a:moveTo>
                  <a:pt x="170180" y="1048511"/>
                </a:moveTo>
                <a:lnTo>
                  <a:pt x="158496" y="1048511"/>
                </a:lnTo>
                <a:lnTo>
                  <a:pt x="155357" y="1051559"/>
                </a:lnTo>
                <a:lnTo>
                  <a:pt x="170180" y="1048511"/>
                </a:lnTo>
                <a:close/>
              </a:path>
              <a:path w="3025140" h="1094739">
                <a:moveTo>
                  <a:pt x="100255" y="1042415"/>
                </a:moveTo>
                <a:lnTo>
                  <a:pt x="99344" y="1042958"/>
                </a:lnTo>
                <a:lnTo>
                  <a:pt x="96012" y="1048511"/>
                </a:lnTo>
                <a:lnTo>
                  <a:pt x="100255" y="1042415"/>
                </a:lnTo>
                <a:close/>
              </a:path>
              <a:path w="3025140" h="1094739">
                <a:moveTo>
                  <a:pt x="213360" y="1033271"/>
                </a:moveTo>
                <a:lnTo>
                  <a:pt x="201168" y="1033271"/>
                </a:lnTo>
                <a:lnTo>
                  <a:pt x="199164" y="1039367"/>
                </a:lnTo>
                <a:lnTo>
                  <a:pt x="213360" y="1033271"/>
                </a:lnTo>
                <a:close/>
              </a:path>
              <a:path w="3025140" h="1094739">
                <a:moveTo>
                  <a:pt x="121064" y="1030223"/>
                </a:moveTo>
                <a:lnTo>
                  <a:pt x="119145" y="1030875"/>
                </a:lnTo>
                <a:lnTo>
                  <a:pt x="117348" y="1033271"/>
                </a:lnTo>
                <a:lnTo>
                  <a:pt x="121064" y="1030223"/>
                </a:lnTo>
                <a:close/>
              </a:path>
              <a:path w="3025140" h="1094739">
                <a:moveTo>
                  <a:pt x="256540" y="1021079"/>
                </a:moveTo>
                <a:lnTo>
                  <a:pt x="242316" y="1021079"/>
                </a:lnTo>
                <a:lnTo>
                  <a:pt x="239978" y="1027175"/>
                </a:lnTo>
                <a:lnTo>
                  <a:pt x="256540" y="1021079"/>
                </a:lnTo>
                <a:close/>
              </a:path>
              <a:path w="3025140" h="1094739">
                <a:moveTo>
                  <a:pt x="145566" y="1014983"/>
                </a:moveTo>
                <a:lnTo>
                  <a:pt x="144780" y="1021079"/>
                </a:lnTo>
                <a:lnTo>
                  <a:pt x="145566" y="1014983"/>
                </a:lnTo>
                <a:close/>
              </a:path>
              <a:path w="3025140" h="1094739">
                <a:moveTo>
                  <a:pt x="299720" y="1008887"/>
                </a:moveTo>
                <a:lnTo>
                  <a:pt x="288036" y="1008887"/>
                </a:lnTo>
                <a:lnTo>
                  <a:pt x="284897" y="1014983"/>
                </a:lnTo>
                <a:lnTo>
                  <a:pt x="299720" y="1008887"/>
                </a:lnTo>
                <a:close/>
              </a:path>
              <a:path w="3025140" h="1094739">
                <a:moveTo>
                  <a:pt x="176784" y="996695"/>
                </a:moveTo>
                <a:lnTo>
                  <a:pt x="175687" y="996695"/>
                </a:lnTo>
                <a:lnTo>
                  <a:pt x="167640" y="1008887"/>
                </a:lnTo>
                <a:lnTo>
                  <a:pt x="176784" y="996695"/>
                </a:lnTo>
                <a:close/>
              </a:path>
              <a:path w="3025140" h="1094739">
                <a:moveTo>
                  <a:pt x="885444" y="844295"/>
                </a:moveTo>
                <a:lnTo>
                  <a:pt x="880871" y="844295"/>
                </a:lnTo>
                <a:lnTo>
                  <a:pt x="880871" y="996695"/>
                </a:lnTo>
                <a:lnTo>
                  <a:pt x="882395" y="999743"/>
                </a:lnTo>
                <a:lnTo>
                  <a:pt x="885443" y="1002791"/>
                </a:lnTo>
                <a:lnTo>
                  <a:pt x="885444" y="844295"/>
                </a:lnTo>
                <a:close/>
              </a:path>
              <a:path w="3025140" h="1094739">
                <a:moveTo>
                  <a:pt x="3014471" y="6095"/>
                </a:moveTo>
                <a:lnTo>
                  <a:pt x="3014471" y="18287"/>
                </a:lnTo>
                <a:lnTo>
                  <a:pt x="3019044" y="18287"/>
                </a:lnTo>
                <a:lnTo>
                  <a:pt x="3019044" y="1002791"/>
                </a:lnTo>
                <a:lnTo>
                  <a:pt x="3023615" y="999743"/>
                </a:lnTo>
                <a:lnTo>
                  <a:pt x="3025139" y="996695"/>
                </a:lnTo>
                <a:lnTo>
                  <a:pt x="3025139" y="12191"/>
                </a:lnTo>
                <a:lnTo>
                  <a:pt x="3019043" y="12191"/>
                </a:lnTo>
                <a:lnTo>
                  <a:pt x="3014471" y="6095"/>
                </a:lnTo>
                <a:close/>
              </a:path>
              <a:path w="3025140" h="1094739">
                <a:moveTo>
                  <a:pt x="342900" y="996695"/>
                </a:moveTo>
                <a:lnTo>
                  <a:pt x="330708" y="996695"/>
                </a:lnTo>
                <a:lnTo>
                  <a:pt x="328704" y="999743"/>
                </a:lnTo>
                <a:lnTo>
                  <a:pt x="342900" y="996695"/>
                </a:lnTo>
                <a:close/>
              </a:path>
              <a:path w="3025140" h="1094739">
                <a:moveTo>
                  <a:pt x="196496" y="987551"/>
                </a:moveTo>
                <a:lnTo>
                  <a:pt x="195432" y="988087"/>
                </a:lnTo>
                <a:lnTo>
                  <a:pt x="188976" y="996695"/>
                </a:lnTo>
                <a:lnTo>
                  <a:pt x="196496" y="987551"/>
                </a:lnTo>
                <a:close/>
              </a:path>
              <a:path w="3025140" h="1094739">
                <a:moveTo>
                  <a:pt x="386080" y="984503"/>
                </a:moveTo>
                <a:lnTo>
                  <a:pt x="371856" y="984503"/>
                </a:lnTo>
                <a:lnTo>
                  <a:pt x="369518" y="987551"/>
                </a:lnTo>
                <a:lnTo>
                  <a:pt x="386080" y="984503"/>
                </a:lnTo>
                <a:close/>
              </a:path>
              <a:path w="3025140" h="1094739">
                <a:moveTo>
                  <a:pt x="212103" y="978407"/>
                </a:moveTo>
                <a:lnTo>
                  <a:pt x="211664" y="978636"/>
                </a:lnTo>
                <a:lnTo>
                  <a:pt x="207264" y="984503"/>
                </a:lnTo>
                <a:lnTo>
                  <a:pt x="212103" y="978407"/>
                </a:lnTo>
                <a:close/>
              </a:path>
              <a:path w="3025140" h="1094739">
                <a:moveTo>
                  <a:pt x="429260" y="972311"/>
                </a:moveTo>
                <a:lnTo>
                  <a:pt x="417576" y="972311"/>
                </a:lnTo>
                <a:lnTo>
                  <a:pt x="414437" y="975359"/>
                </a:lnTo>
                <a:lnTo>
                  <a:pt x="429260" y="972311"/>
                </a:lnTo>
                <a:close/>
              </a:path>
              <a:path w="3025140" h="1094739">
                <a:moveTo>
                  <a:pt x="232911" y="966215"/>
                </a:moveTo>
                <a:lnTo>
                  <a:pt x="231903" y="966806"/>
                </a:lnTo>
                <a:lnTo>
                  <a:pt x="228600" y="972311"/>
                </a:lnTo>
                <a:lnTo>
                  <a:pt x="232911" y="966215"/>
                </a:lnTo>
                <a:close/>
              </a:path>
              <a:path w="3025140" h="1094739">
                <a:moveTo>
                  <a:pt x="472440" y="957071"/>
                </a:moveTo>
                <a:lnTo>
                  <a:pt x="460248" y="957071"/>
                </a:lnTo>
                <a:lnTo>
                  <a:pt x="458244" y="963167"/>
                </a:lnTo>
                <a:lnTo>
                  <a:pt x="472440" y="957071"/>
                </a:lnTo>
                <a:close/>
              </a:path>
              <a:path w="3025140" h="1094739">
                <a:moveTo>
                  <a:pt x="253720" y="954023"/>
                </a:moveTo>
                <a:lnTo>
                  <a:pt x="251722" y="954690"/>
                </a:lnTo>
                <a:lnTo>
                  <a:pt x="249936" y="957071"/>
                </a:lnTo>
                <a:lnTo>
                  <a:pt x="253720" y="954023"/>
                </a:lnTo>
                <a:close/>
              </a:path>
              <a:path w="3025140" h="1094739">
                <a:moveTo>
                  <a:pt x="515620" y="944879"/>
                </a:moveTo>
                <a:lnTo>
                  <a:pt x="501396" y="944879"/>
                </a:lnTo>
                <a:lnTo>
                  <a:pt x="499058" y="950975"/>
                </a:lnTo>
                <a:lnTo>
                  <a:pt x="515620" y="944879"/>
                </a:lnTo>
                <a:close/>
              </a:path>
              <a:path w="3025140" h="1094739">
                <a:moveTo>
                  <a:pt x="278161" y="938783"/>
                </a:moveTo>
                <a:lnTo>
                  <a:pt x="277368" y="944879"/>
                </a:lnTo>
                <a:lnTo>
                  <a:pt x="278161" y="938783"/>
                </a:lnTo>
                <a:close/>
              </a:path>
              <a:path w="3025140" h="1094739">
                <a:moveTo>
                  <a:pt x="558800" y="932687"/>
                </a:moveTo>
                <a:lnTo>
                  <a:pt x="547116" y="932687"/>
                </a:lnTo>
                <a:lnTo>
                  <a:pt x="543977" y="938783"/>
                </a:lnTo>
                <a:lnTo>
                  <a:pt x="558800" y="932687"/>
                </a:lnTo>
                <a:close/>
              </a:path>
              <a:path w="3025140" h="1094739">
                <a:moveTo>
                  <a:pt x="309372" y="920495"/>
                </a:moveTo>
                <a:lnTo>
                  <a:pt x="308343" y="920495"/>
                </a:lnTo>
                <a:lnTo>
                  <a:pt x="300228" y="932687"/>
                </a:lnTo>
                <a:lnTo>
                  <a:pt x="309372" y="920495"/>
                </a:lnTo>
                <a:close/>
              </a:path>
              <a:path w="3025140" h="1094739">
                <a:moveTo>
                  <a:pt x="601980" y="920495"/>
                </a:moveTo>
                <a:lnTo>
                  <a:pt x="589788" y="920495"/>
                </a:lnTo>
                <a:lnTo>
                  <a:pt x="587784" y="923543"/>
                </a:lnTo>
                <a:lnTo>
                  <a:pt x="601980" y="920495"/>
                </a:lnTo>
                <a:close/>
              </a:path>
              <a:path w="3025140" h="1094739">
                <a:moveTo>
                  <a:pt x="329152" y="911351"/>
                </a:moveTo>
                <a:lnTo>
                  <a:pt x="327985" y="911934"/>
                </a:lnTo>
                <a:lnTo>
                  <a:pt x="321564" y="920495"/>
                </a:lnTo>
                <a:lnTo>
                  <a:pt x="329152" y="911351"/>
                </a:lnTo>
                <a:close/>
              </a:path>
              <a:path w="3025140" h="1094739">
                <a:moveTo>
                  <a:pt x="645160" y="908303"/>
                </a:moveTo>
                <a:lnTo>
                  <a:pt x="630936" y="908303"/>
                </a:lnTo>
                <a:lnTo>
                  <a:pt x="628598" y="911351"/>
                </a:lnTo>
                <a:lnTo>
                  <a:pt x="645160" y="908303"/>
                </a:lnTo>
                <a:close/>
              </a:path>
              <a:path w="3025140" h="1094739">
                <a:moveTo>
                  <a:pt x="344759" y="902207"/>
                </a:moveTo>
                <a:lnTo>
                  <a:pt x="344214" y="902488"/>
                </a:lnTo>
                <a:lnTo>
                  <a:pt x="339852" y="908303"/>
                </a:lnTo>
                <a:lnTo>
                  <a:pt x="344759" y="902207"/>
                </a:lnTo>
                <a:close/>
              </a:path>
              <a:path w="3025140" h="1094739">
                <a:moveTo>
                  <a:pt x="688340" y="896111"/>
                </a:moveTo>
                <a:lnTo>
                  <a:pt x="676656" y="896111"/>
                </a:lnTo>
                <a:lnTo>
                  <a:pt x="673517" y="899159"/>
                </a:lnTo>
                <a:lnTo>
                  <a:pt x="688340" y="896111"/>
                </a:lnTo>
                <a:close/>
              </a:path>
              <a:path w="3025140" h="1094739">
                <a:moveTo>
                  <a:pt x="365567" y="890015"/>
                </a:moveTo>
                <a:lnTo>
                  <a:pt x="364464" y="890652"/>
                </a:lnTo>
                <a:lnTo>
                  <a:pt x="361188" y="896111"/>
                </a:lnTo>
                <a:lnTo>
                  <a:pt x="365567" y="890015"/>
                </a:lnTo>
                <a:close/>
              </a:path>
              <a:path w="3025140" h="1094739">
                <a:moveTo>
                  <a:pt x="731520" y="880871"/>
                </a:moveTo>
                <a:lnTo>
                  <a:pt x="719328" y="880871"/>
                </a:lnTo>
                <a:lnTo>
                  <a:pt x="717324" y="886967"/>
                </a:lnTo>
                <a:lnTo>
                  <a:pt x="731520" y="880871"/>
                </a:lnTo>
                <a:close/>
              </a:path>
              <a:path w="3025140" h="1094739">
                <a:moveTo>
                  <a:pt x="386376" y="877823"/>
                </a:moveTo>
                <a:lnTo>
                  <a:pt x="384300" y="878504"/>
                </a:lnTo>
                <a:lnTo>
                  <a:pt x="382524" y="880871"/>
                </a:lnTo>
                <a:lnTo>
                  <a:pt x="386376" y="877823"/>
                </a:lnTo>
                <a:close/>
              </a:path>
              <a:path w="3025140" h="1094739">
                <a:moveTo>
                  <a:pt x="774700" y="868679"/>
                </a:moveTo>
                <a:lnTo>
                  <a:pt x="760476" y="868679"/>
                </a:lnTo>
                <a:lnTo>
                  <a:pt x="758138" y="874775"/>
                </a:lnTo>
                <a:lnTo>
                  <a:pt x="774700" y="868679"/>
                </a:lnTo>
                <a:close/>
              </a:path>
              <a:path w="3025140" h="1094739">
                <a:moveTo>
                  <a:pt x="410757" y="862583"/>
                </a:moveTo>
                <a:lnTo>
                  <a:pt x="409956" y="868679"/>
                </a:lnTo>
                <a:lnTo>
                  <a:pt x="410757" y="862583"/>
                </a:lnTo>
                <a:close/>
              </a:path>
              <a:path w="3025140" h="1094739">
                <a:moveTo>
                  <a:pt x="817880" y="856487"/>
                </a:moveTo>
                <a:lnTo>
                  <a:pt x="806196" y="856487"/>
                </a:lnTo>
                <a:lnTo>
                  <a:pt x="803057" y="862583"/>
                </a:lnTo>
                <a:lnTo>
                  <a:pt x="817880" y="856487"/>
                </a:lnTo>
                <a:close/>
              </a:path>
              <a:path w="3025140" h="1094739">
                <a:moveTo>
                  <a:pt x="441960" y="844295"/>
                </a:moveTo>
                <a:lnTo>
                  <a:pt x="440999" y="844295"/>
                </a:lnTo>
                <a:lnTo>
                  <a:pt x="432816" y="856487"/>
                </a:lnTo>
                <a:lnTo>
                  <a:pt x="441960" y="844295"/>
                </a:lnTo>
                <a:close/>
              </a:path>
              <a:path w="3025140" h="1094739">
                <a:moveTo>
                  <a:pt x="861060" y="844295"/>
                </a:moveTo>
                <a:lnTo>
                  <a:pt x="848868" y="844295"/>
                </a:lnTo>
                <a:lnTo>
                  <a:pt x="846864" y="847343"/>
                </a:lnTo>
                <a:lnTo>
                  <a:pt x="861060" y="844295"/>
                </a:lnTo>
                <a:close/>
              </a:path>
              <a:path w="3025140" h="1094739">
                <a:moveTo>
                  <a:pt x="458724" y="835151"/>
                </a:moveTo>
                <a:lnTo>
                  <a:pt x="458283" y="835151"/>
                </a:lnTo>
                <a:lnTo>
                  <a:pt x="454152" y="844295"/>
                </a:lnTo>
                <a:lnTo>
                  <a:pt x="458724" y="835151"/>
                </a:lnTo>
                <a:close/>
              </a:path>
              <a:path w="3025140" h="1094739">
                <a:moveTo>
                  <a:pt x="477414" y="826007"/>
                </a:moveTo>
                <a:lnTo>
                  <a:pt x="476764" y="826337"/>
                </a:lnTo>
                <a:lnTo>
                  <a:pt x="472440" y="832103"/>
                </a:lnTo>
                <a:lnTo>
                  <a:pt x="477414" y="826007"/>
                </a:lnTo>
                <a:close/>
              </a:path>
              <a:path w="3025140" h="1094739">
                <a:moveTo>
                  <a:pt x="498223" y="813815"/>
                </a:moveTo>
                <a:lnTo>
                  <a:pt x="497026" y="814495"/>
                </a:lnTo>
                <a:lnTo>
                  <a:pt x="493776" y="819911"/>
                </a:lnTo>
                <a:lnTo>
                  <a:pt x="498223" y="813815"/>
                </a:lnTo>
                <a:close/>
              </a:path>
              <a:path w="3025140" h="1094739">
                <a:moveTo>
                  <a:pt x="522071" y="798575"/>
                </a:moveTo>
                <a:lnTo>
                  <a:pt x="521208" y="804671"/>
                </a:lnTo>
                <a:lnTo>
                  <a:pt x="522071" y="798575"/>
                </a:lnTo>
                <a:close/>
              </a:path>
              <a:path w="3025140" h="1094739">
                <a:moveTo>
                  <a:pt x="543352" y="786383"/>
                </a:moveTo>
                <a:lnTo>
                  <a:pt x="542544" y="792479"/>
                </a:lnTo>
                <a:lnTo>
                  <a:pt x="543352" y="786383"/>
                </a:lnTo>
                <a:close/>
              </a:path>
              <a:path w="3025140" h="1094739">
                <a:moveTo>
                  <a:pt x="574548" y="768095"/>
                </a:moveTo>
                <a:lnTo>
                  <a:pt x="573655" y="768095"/>
                </a:lnTo>
                <a:lnTo>
                  <a:pt x="565404" y="780287"/>
                </a:lnTo>
                <a:lnTo>
                  <a:pt x="574548" y="768095"/>
                </a:lnTo>
                <a:close/>
              </a:path>
              <a:path w="3025140" h="1094739">
                <a:moveTo>
                  <a:pt x="591312" y="758951"/>
                </a:moveTo>
                <a:lnTo>
                  <a:pt x="590907" y="758951"/>
                </a:lnTo>
                <a:lnTo>
                  <a:pt x="586740" y="768095"/>
                </a:lnTo>
                <a:lnTo>
                  <a:pt x="591312" y="758951"/>
                </a:lnTo>
                <a:close/>
              </a:path>
              <a:path w="3025140" h="1094739">
                <a:moveTo>
                  <a:pt x="610070" y="749807"/>
                </a:moveTo>
                <a:lnTo>
                  <a:pt x="609317" y="750185"/>
                </a:lnTo>
                <a:lnTo>
                  <a:pt x="605028" y="755903"/>
                </a:lnTo>
                <a:lnTo>
                  <a:pt x="610070" y="749807"/>
                </a:lnTo>
                <a:close/>
              </a:path>
              <a:path w="3025140" h="1094739">
                <a:moveTo>
                  <a:pt x="630879" y="737615"/>
                </a:moveTo>
                <a:lnTo>
                  <a:pt x="629589" y="738337"/>
                </a:lnTo>
                <a:lnTo>
                  <a:pt x="626364" y="743711"/>
                </a:lnTo>
                <a:lnTo>
                  <a:pt x="630879" y="737615"/>
                </a:lnTo>
                <a:close/>
              </a:path>
              <a:path w="3025140" h="1094739">
                <a:moveTo>
                  <a:pt x="654666" y="722375"/>
                </a:moveTo>
                <a:lnTo>
                  <a:pt x="653796" y="728471"/>
                </a:lnTo>
                <a:lnTo>
                  <a:pt x="654666" y="722375"/>
                </a:lnTo>
                <a:close/>
              </a:path>
              <a:path w="3025140" h="1094739">
                <a:moveTo>
                  <a:pt x="675947" y="710183"/>
                </a:moveTo>
                <a:lnTo>
                  <a:pt x="675132" y="716279"/>
                </a:lnTo>
                <a:lnTo>
                  <a:pt x="675947" y="710183"/>
                </a:lnTo>
                <a:close/>
              </a:path>
              <a:path w="3025140" h="1094739">
                <a:moveTo>
                  <a:pt x="707136" y="691895"/>
                </a:moveTo>
                <a:lnTo>
                  <a:pt x="706311" y="691895"/>
                </a:lnTo>
                <a:lnTo>
                  <a:pt x="697992" y="704087"/>
                </a:lnTo>
                <a:lnTo>
                  <a:pt x="707136" y="691895"/>
                </a:lnTo>
                <a:close/>
              </a:path>
              <a:path w="3025140" h="1094739">
                <a:moveTo>
                  <a:pt x="723138" y="682751"/>
                </a:moveTo>
                <a:lnTo>
                  <a:pt x="721918" y="682751"/>
                </a:lnTo>
                <a:lnTo>
                  <a:pt x="716280" y="691895"/>
                </a:lnTo>
                <a:lnTo>
                  <a:pt x="723138" y="682751"/>
                </a:lnTo>
                <a:close/>
              </a:path>
              <a:path w="3025140" h="1094739">
                <a:moveTo>
                  <a:pt x="742726" y="673607"/>
                </a:moveTo>
                <a:lnTo>
                  <a:pt x="741871" y="674030"/>
                </a:lnTo>
                <a:lnTo>
                  <a:pt x="737616" y="679703"/>
                </a:lnTo>
                <a:lnTo>
                  <a:pt x="742726" y="673607"/>
                </a:lnTo>
                <a:close/>
              </a:path>
              <a:path w="3025140" h="1094739">
                <a:moveTo>
                  <a:pt x="763535" y="661415"/>
                </a:moveTo>
                <a:lnTo>
                  <a:pt x="762153" y="662177"/>
                </a:lnTo>
                <a:lnTo>
                  <a:pt x="758952" y="667511"/>
                </a:lnTo>
                <a:lnTo>
                  <a:pt x="763535" y="661415"/>
                </a:lnTo>
                <a:close/>
              </a:path>
              <a:path w="3025140" h="1094739">
                <a:moveTo>
                  <a:pt x="787261" y="646175"/>
                </a:moveTo>
                <a:lnTo>
                  <a:pt x="786384" y="652271"/>
                </a:lnTo>
                <a:lnTo>
                  <a:pt x="787261" y="646175"/>
                </a:lnTo>
                <a:close/>
              </a:path>
              <a:path w="3025140" h="1094739">
                <a:moveTo>
                  <a:pt x="808542" y="633983"/>
                </a:moveTo>
                <a:lnTo>
                  <a:pt x="807720" y="640079"/>
                </a:lnTo>
                <a:lnTo>
                  <a:pt x="808542" y="633983"/>
                </a:lnTo>
                <a:close/>
              </a:path>
              <a:path w="3025140" h="1094739">
                <a:moveTo>
                  <a:pt x="839724" y="615695"/>
                </a:moveTo>
                <a:lnTo>
                  <a:pt x="838967" y="615695"/>
                </a:lnTo>
                <a:lnTo>
                  <a:pt x="830580" y="627887"/>
                </a:lnTo>
                <a:lnTo>
                  <a:pt x="839724" y="615695"/>
                </a:lnTo>
                <a:close/>
              </a:path>
              <a:path w="3025140" h="1094739">
                <a:moveTo>
                  <a:pt x="855726" y="606551"/>
                </a:moveTo>
                <a:lnTo>
                  <a:pt x="854573" y="606551"/>
                </a:lnTo>
                <a:lnTo>
                  <a:pt x="848868" y="615695"/>
                </a:lnTo>
                <a:lnTo>
                  <a:pt x="855726" y="606551"/>
                </a:lnTo>
                <a:close/>
              </a:path>
              <a:path w="3025140" h="1094739">
                <a:moveTo>
                  <a:pt x="877062" y="594359"/>
                </a:moveTo>
                <a:lnTo>
                  <a:pt x="875382" y="594359"/>
                </a:lnTo>
                <a:lnTo>
                  <a:pt x="870204" y="603503"/>
                </a:lnTo>
                <a:lnTo>
                  <a:pt x="877062" y="594359"/>
                </a:lnTo>
                <a:close/>
              </a:path>
              <a:path w="3025140" h="1094739">
                <a:moveTo>
                  <a:pt x="883919" y="579119"/>
                </a:moveTo>
                <a:lnTo>
                  <a:pt x="880871" y="580878"/>
                </a:lnTo>
                <a:lnTo>
                  <a:pt x="880871" y="585215"/>
                </a:lnTo>
                <a:lnTo>
                  <a:pt x="883919" y="579119"/>
                </a:lnTo>
                <a:close/>
              </a:path>
              <a:path w="3025140" h="1094739">
                <a:moveTo>
                  <a:pt x="883952" y="579119"/>
                </a:moveTo>
                <a:lnTo>
                  <a:pt x="880871" y="585215"/>
                </a:lnTo>
                <a:lnTo>
                  <a:pt x="883936" y="585215"/>
                </a:lnTo>
                <a:lnTo>
                  <a:pt x="883952" y="579119"/>
                </a:lnTo>
                <a:close/>
              </a:path>
              <a:path w="3025140" h="1094739">
                <a:moveTo>
                  <a:pt x="3019043" y="0"/>
                </a:moveTo>
                <a:lnTo>
                  <a:pt x="885443" y="0"/>
                </a:lnTo>
                <a:lnTo>
                  <a:pt x="882395" y="3047"/>
                </a:lnTo>
                <a:lnTo>
                  <a:pt x="880871" y="6095"/>
                </a:lnTo>
                <a:lnTo>
                  <a:pt x="880871" y="580878"/>
                </a:lnTo>
                <a:lnTo>
                  <a:pt x="883919" y="579119"/>
                </a:lnTo>
                <a:lnTo>
                  <a:pt x="885444" y="18287"/>
                </a:lnTo>
                <a:lnTo>
                  <a:pt x="891539" y="18287"/>
                </a:lnTo>
                <a:lnTo>
                  <a:pt x="891539" y="12191"/>
                </a:lnTo>
                <a:lnTo>
                  <a:pt x="885443" y="12191"/>
                </a:lnTo>
                <a:lnTo>
                  <a:pt x="891539" y="6095"/>
                </a:lnTo>
                <a:lnTo>
                  <a:pt x="3025139" y="6095"/>
                </a:lnTo>
                <a:lnTo>
                  <a:pt x="3023615" y="3047"/>
                </a:lnTo>
                <a:lnTo>
                  <a:pt x="3019043" y="0"/>
                </a:lnTo>
                <a:close/>
              </a:path>
              <a:path w="3025140" h="1094739">
                <a:moveTo>
                  <a:pt x="891539" y="6095"/>
                </a:moveTo>
                <a:lnTo>
                  <a:pt x="885443" y="12191"/>
                </a:lnTo>
                <a:lnTo>
                  <a:pt x="891539" y="12191"/>
                </a:lnTo>
                <a:lnTo>
                  <a:pt x="891539" y="6095"/>
                </a:lnTo>
                <a:close/>
              </a:path>
              <a:path w="3025140" h="1094739">
                <a:moveTo>
                  <a:pt x="3014471" y="6095"/>
                </a:moveTo>
                <a:lnTo>
                  <a:pt x="891539" y="6095"/>
                </a:lnTo>
                <a:lnTo>
                  <a:pt x="891539" y="12191"/>
                </a:lnTo>
                <a:lnTo>
                  <a:pt x="3014471" y="12191"/>
                </a:lnTo>
                <a:lnTo>
                  <a:pt x="3014471" y="6095"/>
                </a:lnTo>
                <a:close/>
              </a:path>
              <a:path w="3025140" h="1094739">
                <a:moveTo>
                  <a:pt x="3025139" y="6095"/>
                </a:moveTo>
                <a:lnTo>
                  <a:pt x="3014471" y="6095"/>
                </a:lnTo>
                <a:lnTo>
                  <a:pt x="3019043" y="12191"/>
                </a:lnTo>
                <a:lnTo>
                  <a:pt x="3025139" y="12191"/>
                </a:lnTo>
                <a:lnTo>
                  <a:pt x="3025139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77127" y="2133600"/>
            <a:ext cx="3014471" cy="10850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72555" y="2129028"/>
            <a:ext cx="3025140" cy="1094740"/>
          </a:xfrm>
          <a:custGeom>
            <a:avLst/>
            <a:gdLst/>
            <a:ahLst/>
            <a:cxnLst/>
            <a:rect l="l" t="t" r="r" b="b"/>
            <a:pathLst>
              <a:path w="3025140" h="1094739">
                <a:moveTo>
                  <a:pt x="3229" y="1085631"/>
                </a:moveTo>
                <a:lnTo>
                  <a:pt x="1523" y="1086611"/>
                </a:lnTo>
                <a:lnTo>
                  <a:pt x="0" y="1088135"/>
                </a:lnTo>
                <a:lnTo>
                  <a:pt x="0" y="1092707"/>
                </a:lnTo>
                <a:lnTo>
                  <a:pt x="1523" y="1094231"/>
                </a:lnTo>
                <a:lnTo>
                  <a:pt x="6095" y="1094231"/>
                </a:lnTo>
                <a:lnTo>
                  <a:pt x="3229" y="1085631"/>
                </a:lnTo>
                <a:close/>
              </a:path>
              <a:path w="3025140" h="1094739">
                <a:moveTo>
                  <a:pt x="41755" y="1073723"/>
                </a:moveTo>
                <a:lnTo>
                  <a:pt x="5348" y="1084412"/>
                </a:lnTo>
                <a:lnTo>
                  <a:pt x="3229" y="1085631"/>
                </a:lnTo>
                <a:lnTo>
                  <a:pt x="6095" y="1094231"/>
                </a:lnTo>
                <a:lnTo>
                  <a:pt x="41755" y="1073723"/>
                </a:lnTo>
                <a:close/>
              </a:path>
              <a:path w="3025140" h="1094739">
                <a:moveTo>
                  <a:pt x="885443" y="826007"/>
                </a:moveTo>
                <a:lnTo>
                  <a:pt x="41755" y="1073723"/>
                </a:lnTo>
                <a:lnTo>
                  <a:pt x="6095" y="1094231"/>
                </a:lnTo>
                <a:lnTo>
                  <a:pt x="880871" y="836944"/>
                </a:lnTo>
                <a:lnTo>
                  <a:pt x="880871" y="830579"/>
                </a:lnTo>
                <a:lnTo>
                  <a:pt x="891539" y="830579"/>
                </a:lnTo>
                <a:lnTo>
                  <a:pt x="888491" y="827531"/>
                </a:lnTo>
                <a:lnTo>
                  <a:pt x="885443" y="826007"/>
                </a:lnTo>
                <a:close/>
              </a:path>
              <a:path w="3025140" h="1094739">
                <a:moveTo>
                  <a:pt x="5348" y="1084412"/>
                </a:moveTo>
                <a:lnTo>
                  <a:pt x="3047" y="1085087"/>
                </a:lnTo>
                <a:lnTo>
                  <a:pt x="3229" y="1085631"/>
                </a:lnTo>
                <a:lnTo>
                  <a:pt x="5348" y="1084412"/>
                </a:lnTo>
                <a:close/>
              </a:path>
              <a:path w="3025140" h="1094739">
                <a:moveTo>
                  <a:pt x="880871" y="580872"/>
                </a:moveTo>
                <a:lnTo>
                  <a:pt x="5348" y="1084412"/>
                </a:lnTo>
                <a:lnTo>
                  <a:pt x="41755" y="1073723"/>
                </a:lnTo>
                <a:lnTo>
                  <a:pt x="888491" y="586739"/>
                </a:lnTo>
                <a:lnTo>
                  <a:pt x="891539" y="583691"/>
                </a:lnTo>
                <a:lnTo>
                  <a:pt x="880871" y="583691"/>
                </a:lnTo>
                <a:lnTo>
                  <a:pt x="880871" y="580872"/>
                </a:lnTo>
                <a:close/>
              </a:path>
              <a:path w="3025140" h="1094739">
                <a:moveTo>
                  <a:pt x="891539" y="830579"/>
                </a:moveTo>
                <a:lnTo>
                  <a:pt x="880871" y="830579"/>
                </a:lnTo>
                <a:lnTo>
                  <a:pt x="886967" y="835151"/>
                </a:lnTo>
                <a:lnTo>
                  <a:pt x="880871" y="836944"/>
                </a:lnTo>
                <a:lnTo>
                  <a:pt x="880871" y="995171"/>
                </a:lnTo>
                <a:lnTo>
                  <a:pt x="882395" y="999743"/>
                </a:lnTo>
                <a:lnTo>
                  <a:pt x="885443" y="1001267"/>
                </a:lnTo>
                <a:lnTo>
                  <a:pt x="3019043" y="1001267"/>
                </a:lnTo>
                <a:lnTo>
                  <a:pt x="3023615" y="999743"/>
                </a:lnTo>
                <a:lnTo>
                  <a:pt x="3025139" y="995171"/>
                </a:lnTo>
                <a:lnTo>
                  <a:pt x="891539" y="995171"/>
                </a:lnTo>
                <a:lnTo>
                  <a:pt x="885443" y="990599"/>
                </a:lnTo>
                <a:lnTo>
                  <a:pt x="891539" y="990599"/>
                </a:lnTo>
                <a:lnTo>
                  <a:pt x="891539" y="830579"/>
                </a:lnTo>
                <a:close/>
              </a:path>
              <a:path w="3025140" h="1094739">
                <a:moveTo>
                  <a:pt x="891539" y="990599"/>
                </a:moveTo>
                <a:lnTo>
                  <a:pt x="885443" y="990599"/>
                </a:lnTo>
                <a:lnTo>
                  <a:pt x="891539" y="995171"/>
                </a:lnTo>
                <a:lnTo>
                  <a:pt x="891539" y="990599"/>
                </a:lnTo>
                <a:close/>
              </a:path>
              <a:path w="3025140" h="1094739">
                <a:moveTo>
                  <a:pt x="3014471" y="990599"/>
                </a:moveTo>
                <a:lnTo>
                  <a:pt x="891539" y="990599"/>
                </a:lnTo>
                <a:lnTo>
                  <a:pt x="891539" y="995171"/>
                </a:lnTo>
                <a:lnTo>
                  <a:pt x="3014471" y="995171"/>
                </a:lnTo>
                <a:lnTo>
                  <a:pt x="3014471" y="990599"/>
                </a:lnTo>
                <a:close/>
              </a:path>
              <a:path w="3025140" h="1094739">
                <a:moveTo>
                  <a:pt x="3014471" y="4571"/>
                </a:moveTo>
                <a:lnTo>
                  <a:pt x="3014471" y="995171"/>
                </a:lnTo>
                <a:lnTo>
                  <a:pt x="3019043" y="990599"/>
                </a:lnTo>
                <a:lnTo>
                  <a:pt x="3025139" y="990599"/>
                </a:lnTo>
                <a:lnTo>
                  <a:pt x="3025139" y="10667"/>
                </a:lnTo>
                <a:lnTo>
                  <a:pt x="3019043" y="10667"/>
                </a:lnTo>
                <a:lnTo>
                  <a:pt x="3014471" y="4571"/>
                </a:lnTo>
                <a:close/>
              </a:path>
              <a:path w="3025140" h="1094739">
                <a:moveTo>
                  <a:pt x="3025139" y="990599"/>
                </a:moveTo>
                <a:lnTo>
                  <a:pt x="3019043" y="990599"/>
                </a:lnTo>
                <a:lnTo>
                  <a:pt x="3014471" y="995171"/>
                </a:lnTo>
                <a:lnTo>
                  <a:pt x="3025139" y="995171"/>
                </a:lnTo>
                <a:lnTo>
                  <a:pt x="3025139" y="990599"/>
                </a:lnTo>
                <a:close/>
              </a:path>
              <a:path w="3025140" h="1094739">
                <a:moveTo>
                  <a:pt x="880871" y="830579"/>
                </a:moveTo>
                <a:lnTo>
                  <a:pt x="880871" y="836944"/>
                </a:lnTo>
                <a:lnTo>
                  <a:pt x="886967" y="835151"/>
                </a:lnTo>
                <a:lnTo>
                  <a:pt x="880871" y="830579"/>
                </a:lnTo>
                <a:close/>
              </a:path>
              <a:path w="3025140" h="1094739">
                <a:moveTo>
                  <a:pt x="883919" y="579119"/>
                </a:moveTo>
                <a:lnTo>
                  <a:pt x="880871" y="580872"/>
                </a:lnTo>
                <a:lnTo>
                  <a:pt x="880871" y="583691"/>
                </a:lnTo>
                <a:lnTo>
                  <a:pt x="883919" y="579119"/>
                </a:lnTo>
                <a:close/>
              </a:path>
              <a:path w="3025140" h="1094739">
                <a:moveTo>
                  <a:pt x="891539" y="579119"/>
                </a:moveTo>
                <a:lnTo>
                  <a:pt x="883919" y="579119"/>
                </a:lnTo>
                <a:lnTo>
                  <a:pt x="880871" y="583691"/>
                </a:lnTo>
                <a:lnTo>
                  <a:pt x="891539" y="583691"/>
                </a:lnTo>
                <a:lnTo>
                  <a:pt x="891539" y="579119"/>
                </a:lnTo>
                <a:close/>
              </a:path>
              <a:path w="3025140" h="1094739">
                <a:moveTo>
                  <a:pt x="3019043" y="0"/>
                </a:moveTo>
                <a:lnTo>
                  <a:pt x="885443" y="0"/>
                </a:lnTo>
                <a:lnTo>
                  <a:pt x="882395" y="1523"/>
                </a:lnTo>
                <a:lnTo>
                  <a:pt x="880871" y="4571"/>
                </a:lnTo>
                <a:lnTo>
                  <a:pt x="880871" y="580872"/>
                </a:lnTo>
                <a:lnTo>
                  <a:pt x="883919" y="579119"/>
                </a:lnTo>
                <a:lnTo>
                  <a:pt x="891539" y="579119"/>
                </a:lnTo>
                <a:lnTo>
                  <a:pt x="891539" y="10667"/>
                </a:lnTo>
                <a:lnTo>
                  <a:pt x="885443" y="10667"/>
                </a:lnTo>
                <a:lnTo>
                  <a:pt x="891539" y="4571"/>
                </a:lnTo>
                <a:lnTo>
                  <a:pt x="3025139" y="4571"/>
                </a:lnTo>
                <a:lnTo>
                  <a:pt x="3023615" y="1523"/>
                </a:lnTo>
                <a:lnTo>
                  <a:pt x="3019043" y="0"/>
                </a:lnTo>
                <a:close/>
              </a:path>
              <a:path w="3025140" h="1094739">
                <a:moveTo>
                  <a:pt x="891539" y="4571"/>
                </a:moveTo>
                <a:lnTo>
                  <a:pt x="885443" y="10667"/>
                </a:lnTo>
                <a:lnTo>
                  <a:pt x="891539" y="10667"/>
                </a:lnTo>
                <a:lnTo>
                  <a:pt x="891539" y="4571"/>
                </a:lnTo>
                <a:close/>
              </a:path>
              <a:path w="3025140" h="1094739">
                <a:moveTo>
                  <a:pt x="3014471" y="4571"/>
                </a:moveTo>
                <a:lnTo>
                  <a:pt x="891539" y="4571"/>
                </a:lnTo>
                <a:lnTo>
                  <a:pt x="891539" y="10667"/>
                </a:lnTo>
                <a:lnTo>
                  <a:pt x="3014471" y="10667"/>
                </a:lnTo>
                <a:lnTo>
                  <a:pt x="3014471" y="4571"/>
                </a:lnTo>
                <a:close/>
              </a:path>
              <a:path w="3025140" h="1094739">
                <a:moveTo>
                  <a:pt x="3025139" y="4571"/>
                </a:moveTo>
                <a:lnTo>
                  <a:pt x="3014471" y="4571"/>
                </a:lnTo>
                <a:lnTo>
                  <a:pt x="3019043" y="10667"/>
                </a:lnTo>
                <a:lnTo>
                  <a:pt x="3025139" y="10667"/>
                </a:lnTo>
                <a:lnTo>
                  <a:pt x="3025139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91183" y="3886200"/>
            <a:ext cx="6224016" cy="15620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76800" y="3886200"/>
            <a:ext cx="3352799" cy="457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72227" y="3886200"/>
            <a:ext cx="3363595" cy="463550"/>
          </a:xfrm>
          <a:custGeom>
            <a:avLst/>
            <a:gdLst/>
            <a:ahLst/>
            <a:cxnLst/>
            <a:rect l="l" t="t" r="r" b="b"/>
            <a:pathLst>
              <a:path w="3363595" h="463550">
                <a:moveTo>
                  <a:pt x="4572" y="0"/>
                </a:moveTo>
                <a:lnTo>
                  <a:pt x="0" y="0"/>
                </a:lnTo>
                <a:lnTo>
                  <a:pt x="0" y="344424"/>
                </a:lnTo>
                <a:lnTo>
                  <a:pt x="15239" y="400812"/>
                </a:lnTo>
                <a:lnTo>
                  <a:pt x="44195" y="435864"/>
                </a:lnTo>
                <a:lnTo>
                  <a:pt x="83819" y="457200"/>
                </a:lnTo>
                <a:lnTo>
                  <a:pt x="108203" y="461772"/>
                </a:lnTo>
                <a:lnTo>
                  <a:pt x="118871" y="463296"/>
                </a:lnTo>
                <a:lnTo>
                  <a:pt x="3244595" y="463296"/>
                </a:lnTo>
                <a:lnTo>
                  <a:pt x="3256787" y="461772"/>
                </a:lnTo>
                <a:lnTo>
                  <a:pt x="3267455" y="460248"/>
                </a:lnTo>
                <a:lnTo>
                  <a:pt x="3279647" y="457200"/>
                </a:lnTo>
                <a:lnTo>
                  <a:pt x="102108" y="457200"/>
                </a:lnTo>
                <a:lnTo>
                  <a:pt x="102108" y="455676"/>
                </a:lnTo>
                <a:lnTo>
                  <a:pt x="92964" y="454152"/>
                </a:lnTo>
                <a:lnTo>
                  <a:pt x="88392" y="452628"/>
                </a:lnTo>
                <a:lnTo>
                  <a:pt x="82296" y="451104"/>
                </a:lnTo>
                <a:lnTo>
                  <a:pt x="79248" y="449580"/>
                </a:lnTo>
                <a:lnTo>
                  <a:pt x="74676" y="448056"/>
                </a:lnTo>
                <a:lnTo>
                  <a:pt x="62484" y="441960"/>
                </a:lnTo>
                <a:lnTo>
                  <a:pt x="60960" y="440436"/>
                </a:lnTo>
                <a:lnTo>
                  <a:pt x="54864" y="437388"/>
                </a:lnTo>
                <a:lnTo>
                  <a:pt x="51816" y="434340"/>
                </a:lnTo>
                <a:lnTo>
                  <a:pt x="48768" y="432816"/>
                </a:lnTo>
                <a:lnTo>
                  <a:pt x="41148" y="425196"/>
                </a:lnTo>
                <a:lnTo>
                  <a:pt x="38100" y="425196"/>
                </a:lnTo>
                <a:lnTo>
                  <a:pt x="38100" y="422148"/>
                </a:lnTo>
                <a:lnTo>
                  <a:pt x="30480" y="414528"/>
                </a:lnTo>
                <a:lnTo>
                  <a:pt x="28956" y="414528"/>
                </a:lnTo>
                <a:lnTo>
                  <a:pt x="28956" y="411480"/>
                </a:lnTo>
                <a:lnTo>
                  <a:pt x="25908" y="408432"/>
                </a:lnTo>
                <a:lnTo>
                  <a:pt x="24384" y="408432"/>
                </a:lnTo>
                <a:lnTo>
                  <a:pt x="24384" y="405384"/>
                </a:lnTo>
                <a:lnTo>
                  <a:pt x="22860" y="405384"/>
                </a:lnTo>
                <a:lnTo>
                  <a:pt x="22860" y="402336"/>
                </a:lnTo>
                <a:lnTo>
                  <a:pt x="21336" y="400812"/>
                </a:lnTo>
                <a:lnTo>
                  <a:pt x="19812" y="400812"/>
                </a:lnTo>
                <a:lnTo>
                  <a:pt x="19812" y="397764"/>
                </a:lnTo>
                <a:lnTo>
                  <a:pt x="18288" y="397764"/>
                </a:lnTo>
                <a:lnTo>
                  <a:pt x="18288" y="394716"/>
                </a:lnTo>
                <a:lnTo>
                  <a:pt x="16764" y="394716"/>
                </a:lnTo>
                <a:lnTo>
                  <a:pt x="16764" y="391668"/>
                </a:lnTo>
                <a:lnTo>
                  <a:pt x="15240" y="391668"/>
                </a:lnTo>
                <a:lnTo>
                  <a:pt x="15240" y="388620"/>
                </a:lnTo>
                <a:lnTo>
                  <a:pt x="13716" y="388620"/>
                </a:lnTo>
                <a:lnTo>
                  <a:pt x="13716" y="384048"/>
                </a:lnTo>
                <a:lnTo>
                  <a:pt x="12192" y="384048"/>
                </a:lnTo>
                <a:lnTo>
                  <a:pt x="12192" y="381000"/>
                </a:lnTo>
                <a:lnTo>
                  <a:pt x="10668" y="381000"/>
                </a:lnTo>
                <a:lnTo>
                  <a:pt x="10668" y="374904"/>
                </a:lnTo>
                <a:lnTo>
                  <a:pt x="9144" y="374904"/>
                </a:lnTo>
                <a:lnTo>
                  <a:pt x="9144" y="370332"/>
                </a:lnTo>
                <a:lnTo>
                  <a:pt x="7620" y="370332"/>
                </a:lnTo>
                <a:lnTo>
                  <a:pt x="7620" y="361188"/>
                </a:lnTo>
                <a:lnTo>
                  <a:pt x="6096" y="361188"/>
                </a:lnTo>
                <a:lnTo>
                  <a:pt x="6096" y="344424"/>
                </a:lnTo>
                <a:lnTo>
                  <a:pt x="4572" y="344424"/>
                </a:lnTo>
                <a:lnTo>
                  <a:pt x="4572" y="0"/>
                </a:lnTo>
                <a:close/>
              </a:path>
              <a:path w="3363595" h="463550">
                <a:moveTo>
                  <a:pt x="3363467" y="0"/>
                </a:moveTo>
                <a:lnTo>
                  <a:pt x="3357372" y="0"/>
                </a:lnTo>
                <a:lnTo>
                  <a:pt x="3355848" y="361188"/>
                </a:lnTo>
                <a:lnTo>
                  <a:pt x="3354324" y="370332"/>
                </a:lnTo>
                <a:lnTo>
                  <a:pt x="3352800" y="374904"/>
                </a:lnTo>
                <a:lnTo>
                  <a:pt x="3351276" y="381000"/>
                </a:lnTo>
                <a:lnTo>
                  <a:pt x="3349752" y="384048"/>
                </a:lnTo>
                <a:lnTo>
                  <a:pt x="3348228" y="388620"/>
                </a:lnTo>
                <a:lnTo>
                  <a:pt x="3342132" y="400812"/>
                </a:lnTo>
                <a:lnTo>
                  <a:pt x="3340608" y="402336"/>
                </a:lnTo>
                <a:lnTo>
                  <a:pt x="3337560" y="408432"/>
                </a:lnTo>
                <a:lnTo>
                  <a:pt x="3334512" y="411480"/>
                </a:lnTo>
                <a:lnTo>
                  <a:pt x="3332988" y="414528"/>
                </a:lnTo>
                <a:lnTo>
                  <a:pt x="3326892" y="420624"/>
                </a:lnTo>
                <a:lnTo>
                  <a:pt x="3325368" y="423672"/>
                </a:lnTo>
                <a:lnTo>
                  <a:pt x="3323844" y="425196"/>
                </a:lnTo>
                <a:lnTo>
                  <a:pt x="3320796" y="426720"/>
                </a:lnTo>
                <a:lnTo>
                  <a:pt x="3314700" y="432816"/>
                </a:lnTo>
                <a:lnTo>
                  <a:pt x="3311652" y="434340"/>
                </a:lnTo>
                <a:lnTo>
                  <a:pt x="3308604" y="437388"/>
                </a:lnTo>
                <a:lnTo>
                  <a:pt x="3302508" y="440436"/>
                </a:lnTo>
                <a:lnTo>
                  <a:pt x="3300984" y="441960"/>
                </a:lnTo>
                <a:lnTo>
                  <a:pt x="3288791" y="448056"/>
                </a:lnTo>
                <a:lnTo>
                  <a:pt x="3284220" y="449580"/>
                </a:lnTo>
                <a:lnTo>
                  <a:pt x="3281172" y="451104"/>
                </a:lnTo>
                <a:lnTo>
                  <a:pt x="3275076" y="452628"/>
                </a:lnTo>
                <a:lnTo>
                  <a:pt x="3270503" y="454152"/>
                </a:lnTo>
                <a:lnTo>
                  <a:pt x="3261360" y="455676"/>
                </a:lnTo>
                <a:lnTo>
                  <a:pt x="102108" y="457200"/>
                </a:lnTo>
                <a:lnTo>
                  <a:pt x="3279648" y="457200"/>
                </a:lnTo>
                <a:lnTo>
                  <a:pt x="3319271" y="435864"/>
                </a:lnTo>
                <a:lnTo>
                  <a:pt x="3348228" y="400812"/>
                </a:lnTo>
                <a:lnTo>
                  <a:pt x="3363467" y="342900"/>
                </a:lnTo>
                <a:lnTo>
                  <a:pt x="3363467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76800" y="3886200"/>
            <a:ext cx="3352799" cy="457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72227" y="3886200"/>
            <a:ext cx="3363595" cy="463550"/>
          </a:xfrm>
          <a:custGeom>
            <a:avLst/>
            <a:gdLst/>
            <a:ahLst/>
            <a:cxnLst/>
            <a:rect l="l" t="t" r="r" b="b"/>
            <a:pathLst>
              <a:path w="3363595" h="463550">
                <a:moveTo>
                  <a:pt x="10667" y="0"/>
                </a:moveTo>
                <a:lnTo>
                  <a:pt x="0" y="0"/>
                </a:lnTo>
                <a:lnTo>
                  <a:pt x="0" y="344424"/>
                </a:lnTo>
                <a:lnTo>
                  <a:pt x="15239" y="400812"/>
                </a:lnTo>
                <a:lnTo>
                  <a:pt x="44195" y="435864"/>
                </a:lnTo>
                <a:lnTo>
                  <a:pt x="83819" y="457200"/>
                </a:lnTo>
                <a:lnTo>
                  <a:pt x="108203" y="461772"/>
                </a:lnTo>
                <a:lnTo>
                  <a:pt x="118871" y="463296"/>
                </a:lnTo>
                <a:lnTo>
                  <a:pt x="3244595" y="463296"/>
                </a:lnTo>
                <a:lnTo>
                  <a:pt x="3256787" y="461772"/>
                </a:lnTo>
                <a:lnTo>
                  <a:pt x="3267455" y="460248"/>
                </a:lnTo>
                <a:lnTo>
                  <a:pt x="3279647" y="457200"/>
                </a:lnTo>
                <a:lnTo>
                  <a:pt x="3290315" y="452628"/>
                </a:lnTo>
                <a:lnTo>
                  <a:pt x="108203" y="452628"/>
                </a:lnTo>
                <a:lnTo>
                  <a:pt x="97535" y="451104"/>
                </a:lnTo>
                <a:lnTo>
                  <a:pt x="57911" y="434340"/>
                </a:lnTo>
                <a:lnTo>
                  <a:pt x="28955" y="405384"/>
                </a:lnTo>
                <a:lnTo>
                  <a:pt x="12191" y="365760"/>
                </a:lnTo>
                <a:lnTo>
                  <a:pt x="10667" y="355092"/>
                </a:lnTo>
                <a:lnTo>
                  <a:pt x="10667" y="0"/>
                </a:lnTo>
                <a:close/>
              </a:path>
              <a:path w="3363595" h="463550">
                <a:moveTo>
                  <a:pt x="3363467" y="0"/>
                </a:moveTo>
                <a:lnTo>
                  <a:pt x="3352799" y="0"/>
                </a:lnTo>
                <a:lnTo>
                  <a:pt x="3352799" y="355092"/>
                </a:lnTo>
                <a:lnTo>
                  <a:pt x="3351275" y="365760"/>
                </a:lnTo>
                <a:lnTo>
                  <a:pt x="3334511" y="405384"/>
                </a:lnTo>
                <a:lnTo>
                  <a:pt x="3305555" y="434340"/>
                </a:lnTo>
                <a:lnTo>
                  <a:pt x="3265931" y="451104"/>
                </a:lnTo>
                <a:lnTo>
                  <a:pt x="3255263" y="452628"/>
                </a:lnTo>
                <a:lnTo>
                  <a:pt x="3290315" y="452628"/>
                </a:lnTo>
                <a:lnTo>
                  <a:pt x="3328415" y="428244"/>
                </a:lnTo>
                <a:lnTo>
                  <a:pt x="3354323" y="390144"/>
                </a:lnTo>
                <a:lnTo>
                  <a:pt x="3363467" y="342900"/>
                </a:lnTo>
                <a:lnTo>
                  <a:pt x="3363467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990634" y="3695470"/>
            <a:ext cx="3006090" cy="632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00"/>
              </a:lnSpc>
            </a:pPr>
            <a:r>
              <a:rPr sz="1400" b="1" dirty="0">
                <a:latin typeface="Arial"/>
                <a:cs typeface="Arial"/>
              </a:rPr>
              <a:t>W</a:t>
            </a:r>
            <a:r>
              <a:rPr sz="1400" b="1" spc="-15" dirty="0">
                <a:latin typeface="Arial"/>
                <a:cs typeface="Arial"/>
              </a:rPr>
              <a:t>h</a:t>
            </a:r>
            <a:r>
              <a:rPr sz="1400" b="1" dirty="0">
                <a:latin typeface="Arial"/>
                <a:cs typeface="Arial"/>
              </a:rPr>
              <a:t>en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14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is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10" dirty="0">
                <a:latin typeface="Arial"/>
                <a:cs typeface="Arial"/>
              </a:rPr>
              <a:t>q</a:t>
            </a:r>
            <a:r>
              <a:rPr sz="1400" b="1" dirty="0">
                <a:latin typeface="Arial"/>
                <a:cs typeface="Arial"/>
              </a:rPr>
              <a:t>u</a:t>
            </a:r>
            <a:r>
              <a:rPr sz="1400" b="1" spc="-10" dirty="0">
                <a:latin typeface="Arial"/>
                <a:cs typeface="Arial"/>
              </a:rPr>
              <a:t>a</a:t>
            </a:r>
            <a:r>
              <a:rPr sz="1400" b="1" dirty="0">
                <a:latin typeface="Arial"/>
                <a:cs typeface="Arial"/>
              </a:rPr>
              <a:t>l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to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3,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the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return stateme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is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exec</a:t>
            </a:r>
            <a:r>
              <a:rPr sz="1400" b="1" spc="-10" dirty="0">
                <a:latin typeface="Arial"/>
                <a:cs typeface="Arial"/>
              </a:rPr>
              <a:t>u</a:t>
            </a:r>
            <a:r>
              <a:rPr sz="1400" b="1" dirty="0">
                <a:latin typeface="Arial"/>
                <a:cs typeface="Arial"/>
              </a:rPr>
              <a:t>ted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d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the exec</a:t>
            </a:r>
            <a:r>
              <a:rPr sz="1400" b="1" spc="-10" dirty="0">
                <a:latin typeface="Arial"/>
                <a:cs typeface="Arial"/>
              </a:rPr>
              <a:t>u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dirty="0">
                <a:latin typeface="Arial"/>
                <a:cs typeface="Arial"/>
              </a:rPr>
              <a:t>on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of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the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met</a:t>
            </a:r>
            <a:r>
              <a:rPr sz="1400" b="1" spc="-10" dirty="0">
                <a:latin typeface="Arial"/>
                <a:cs typeface="Arial"/>
              </a:rPr>
              <a:t>h</a:t>
            </a:r>
            <a:r>
              <a:rPr sz="1400" b="1" dirty="0">
                <a:latin typeface="Arial"/>
                <a:cs typeface="Arial"/>
              </a:rPr>
              <a:t>od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is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sto</a:t>
            </a:r>
            <a:r>
              <a:rPr sz="1400" b="1" spc="-15" dirty="0">
                <a:latin typeface="Arial"/>
                <a:cs typeface="Arial"/>
              </a:rPr>
              <a:t>p</a:t>
            </a:r>
            <a:r>
              <a:rPr sz="1400" b="1" dirty="0">
                <a:latin typeface="Arial"/>
                <a:cs typeface="Arial"/>
              </a:rPr>
              <a:t>p</a:t>
            </a:r>
            <a:r>
              <a:rPr sz="1400" b="1" spc="-10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44303" y="2167021"/>
            <a:ext cx="1960880" cy="960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635" algn="ctr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L</a:t>
            </a:r>
            <a:r>
              <a:rPr sz="1600" spc="-2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 u</a:t>
            </a: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use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h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same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80" dirty="0">
                <a:latin typeface="Calibri"/>
                <a:cs typeface="Calibri"/>
              </a:rPr>
              <a:t>W</a:t>
            </a:r>
            <a:r>
              <a:rPr sz="1600" spc="-10" dirty="0">
                <a:latin typeface="Calibri"/>
                <a:cs typeface="Calibri"/>
              </a:rPr>
              <a:t>el</a:t>
            </a:r>
            <a:r>
              <a:rPr sz="1600" spc="-25" dirty="0">
                <a:latin typeface="Calibri"/>
                <a:cs typeface="Calibri"/>
              </a:rPr>
              <a:t>c</a:t>
            </a:r>
            <a:r>
              <a:rPr sz="1600" spc="-15" dirty="0">
                <a:latin typeface="Calibri"/>
                <a:cs typeface="Calibri"/>
              </a:rPr>
              <a:t>om</a:t>
            </a:r>
            <a:r>
              <a:rPr sz="1600" spc="-20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Message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cl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ss</a:t>
            </a:r>
            <a:r>
              <a:rPr sz="1600" spc="-5" dirty="0">
                <a:latin typeface="Calibri"/>
                <a:cs typeface="Calibri"/>
              </a:rPr>
              <a:t> th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w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</a:t>
            </a:r>
            <a:r>
              <a:rPr sz="1600" spc="-25" dirty="0">
                <a:latin typeface="Calibri"/>
                <a:cs typeface="Calibri"/>
              </a:rPr>
              <a:t>ev</a:t>
            </a:r>
            <a:r>
              <a:rPr sz="1600" spc="-10" dirty="0">
                <a:latin typeface="Calibri"/>
                <a:cs typeface="Calibri"/>
              </a:rPr>
              <a:t>eloped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f</a:t>
            </a:r>
            <a:r>
              <a:rPr sz="1600" spc="-10" dirty="0">
                <a:latin typeface="Calibri"/>
                <a:cs typeface="Calibri"/>
              </a:rPr>
              <a:t>or</a:t>
            </a:r>
            <a:r>
              <a:rPr sz="1600" spc="-5" dirty="0">
                <a:latin typeface="Calibri"/>
                <a:cs typeface="Calibri"/>
              </a:rPr>
              <a:t> th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2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vio</a:t>
            </a:r>
            <a:r>
              <a:rPr sz="1600" spc="-5" dirty="0">
                <a:latin typeface="Calibri"/>
                <a:cs typeface="Calibri"/>
              </a:rPr>
              <a:t>u</a:t>
            </a: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e</a:t>
            </a:r>
            <a:r>
              <a:rPr sz="1600" spc="-30" dirty="0">
                <a:latin typeface="Calibri"/>
                <a:cs typeface="Calibri"/>
              </a:rPr>
              <a:t>x</a:t>
            </a:r>
            <a:r>
              <a:rPr sz="1600" spc="-10" dirty="0">
                <a:latin typeface="Calibri"/>
                <a:cs typeface="Calibri"/>
              </a:rPr>
              <a:t>amp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286000" y="5410200"/>
            <a:ext cx="2295144" cy="1524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76855" y="5401055"/>
            <a:ext cx="2313940" cy="1544320"/>
          </a:xfrm>
          <a:custGeom>
            <a:avLst/>
            <a:gdLst/>
            <a:ahLst/>
            <a:cxnLst/>
            <a:rect l="l" t="t" r="r" b="b"/>
            <a:pathLst>
              <a:path w="2313940" h="1544320">
                <a:moveTo>
                  <a:pt x="2313431" y="0"/>
                </a:moveTo>
                <a:lnTo>
                  <a:pt x="0" y="0"/>
                </a:lnTo>
                <a:lnTo>
                  <a:pt x="0" y="1543811"/>
                </a:lnTo>
                <a:lnTo>
                  <a:pt x="2313431" y="1543811"/>
                </a:lnTo>
                <a:lnTo>
                  <a:pt x="2313431" y="1539239"/>
                </a:lnTo>
                <a:lnTo>
                  <a:pt x="9143" y="1539239"/>
                </a:lnTo>
                <a:lnTo>
                  <a:pt x="4571" y="1533143"/>
                </a:lnTo>
                <a:lnTo>
                  <a:pt x="9143" y="1533143"/>
                </a:lnTo>
                <a:lnTo>
                  <a:pt x="9143" y="9143"/>
                </a:lnTo>
                <a:lnTo>
                  <a:pt x="4571" y="9143"/>
                </a:lnTo>
                <a:lnTo>
                  <a:pt x="9143" y="4571"/>
                </a:lnTo>
                <a:lnTo>
                  <a:pt x="2313431" y="4571"/>
                </a:lnTo>
                <a:lnTo>
                  <a:pt x="2313431" y="0"/>
                </a:lnTo>
                <a:close/>
              </a:path>
              <a:path w="2313940" h="1544320">
                <a:moveTo>
                  <a:pt x="9143" y="1533143"/>
                </a:moveTo>
                <a:lnTo>
                  <a:pt x="4571" y="1533143"/>
                </a:lnTo>
                <a:lnTo>
                  <a:pt x="9143" y="1539239"/>
                </a:lnTo>
                <a:lnTo>
                  <a:pt x="9143" y="1533143"/>
                </a:lnTo>
                <a:close/>
              </a:path>
              <a:path w="2313940" h="1544320">
                <a:moveTo>
                  <a:pt x="2304287" y="1533143"/>
                </a:moveTo>
                <a:lnTo>
                  <a:pt x="9143" y="1533143"/>
                </a:lnTo>
                <a:lnTo>
                  <a:pt x="9143" y="1539239"/>
                </a:lnTo>
                <a:lnTo>
                  <a:pt x="2304287" y="1539239"/>
                </a:lnTo>
                <a:lnTo>
                  <a:pt x="2304287" y="1533143"/>
                </a:lnTo>
                <a:close/>
              </a:path>
              <a:path w="2313940" h="1544320">
                <a:moveTo>
                  <a:pt x="2304287" y="4571"/>
                </a:moveTo>
                <a:lnTo>
                  <a:pt x="2304287" y="1539239"/>
                </a:lnTo>
                <a:lnTo>
                  <a:pt x="2308859" y="1533143"/>
                </a:lnTo>
                <a:lnTo>
                  <a:pt x="2313431" y="1533143"/>
                </a:lnTo>
                <a:lnTo>
                  <a:pt x="2313431" y="9143"/>
                </a:lnTo>
                <a:lnTo>
                  <a:pt x="2308859" y="9143"/>
                </a:lnTo>
                <a:lnTo>
                  <a:pt x="2304287" y="4571"/>
                </a:lnTo>
                <a:close/>
              </a:path>
              <a:path w="2313940" h="1544320">
                <a:moveTo>
                  <a:pt x="2313431" y="1533143"/>
                </a:moveTo>
                <a:lnTo>
                  <a:pt x="2308859" y="1533143"/>
                </a:lnTo>
                <a:lnTo>
                  <a:pt x="2304287" y="1539239"/>
                </a:lnTo>
                <a:lnTo>
                  <a:pt x="2313431" y="1539239"/>
                </a:lnTo>
                <a:lnTo>
                  <a:pt x="2313431" y="1533143"/>
                </a:lnTo>
                <a:close/>
              </a:path>
              <a:path w="2313940" h="1544320">
                <a:moveTo>
                  <a:pt x="9143" y="4571"/>
                </a:moveTo>
                <a:lnTo>
                  <a:pt x="4571" y="9143"/>
                </a:lnTo>
                <a:lnTo>
                  <a:pt x="9143" y="9143"/>
                </a:lnTo>
                <a:lnTo>
                  <a:pt x="9143" y="4571"/>
                </a:lnTo>
                <a:close/>
              </a:path>
              <a:path w="2313940" h="1544320">
                <a:moveTo>
                  <a:pt x="2304287" y="4571"/>
                </a:moveTo>
                <a:lnTo>
                  <a:pt x="9143" y="4571"/>
                </a:lnTo>
                <a:lnTo>
                  <a:pt x="9143" y="9143"/>
                </a:lnTo>
                <a:lnTo>
                  <a:pt x="2304287" y="9143"/>
                </a:lnTo>
                <a:lnTo>
                  <a:pt x="2304287" y="4571"/>
                </a:lnTo>
                <a:close/>
              </a:path>
              <a:path w="2313940" h="1544320">
                <a:moveTo>
                  <a:pt x="2313431" y="4571"/>
                </a:moveTo>
                <a:lnTo>
                  <a:pt x="2304287" y="4571"/>
                </a:lnTo>
                <a:lnTo>
                  <a:pt x="2308859" y="9143"/>
                </a:lnTo>
                <a:lnTo>
                  <a:pt x="2313431" y="9143"/>
                </a:lnTo>
                <a:lnTo>
                  <a:pt x="2313431" y="4571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146993" y="5482084"/>
            <a:ext cx="7772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5" dirty="0">
                <a:latin typeface="Arial"/>
                <a:cs typeface="Arial"/>
              </a:rPr>
              <a:t>u</a:t>
            </a:r>
            <a:r>
              <a:rPr sz="1800" b="1" dirty="0">
                <a:latin typeface="Arial"/>
                <a:cs typeface="Arial"/>
              </a:rPr>
              <a:t>tp</a:t>
            </a:r>
            <a:r>
              <a:rPr sz="1800" b="1" spc="5" dirty="0">
                <a:latin typeface="Arial"/>
                <a:cs typeface="Arial"/>
              </a:rPr>
              <a:t>u</a:t>
            </a:r>
            <a:r>
              <a:rPr sz="1800" b="1" dirty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505200" y="4038600"/>
            <a:ext cx="609600" cy="228600"/>
          </a:xfrm>
          <a:custGeom>
            <a:avLst/>
            <a:gdLst/>
            <a:ahLst/>
            <a:cxnLst/>
            <a:rect l="l" t="t" r="r" b="b"/>
            <a:pathLst>
              <a:path w="609600" h="228600">
                <a:moveTo>
                  <a:pt x="114299" y="0"/>
                </a:moveTo>
                <a:lnTo>
                  <a:pt x="0" y="114299"/>
                </a:lnTo>
                <a:lnTo>
                  <a:pt x="114299" y="228599"/>
                </a:lnTo>
                <a:lnTo>
                  <a:pt x="114299" y="172211"/>
                </a:lnTo>
                <a:lnTo>
                  <a:pt x="609599" y="172211"/>
                </a:lnTo>
                <a:lnTo>
                  <a:pt x="609599" y="57911"/>
                </a:lnTo>
                <a:lnTo>
                  <a:pt x="114299" y="57911"/>
                </a:lnTo>
                <a:lnTo>
                  <a:pt x="114299" y="0"/>
                </a:lnTo>
                <a:close/>
              </a:path>
            </a:pathLst>
          </a:custGeom>
          <a:solidFill>
            <a:srgbClr val="E46C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91483" y="4024884"/>
            <a:ext cx="637540" cy="256540"/>
          </a:xfrm>
          <a:custGeom>
            <a:avLst/>
            <a:gdLst/>
            <a:ahLst/>
            <a:cxnLst/>
            <a:rect l="l" t="t" r="r" b="b"/>
            <a:pathLst>
              <a:path w="637539" h="256539">
                <a:moveTo>
                  <a:pt x="129539" y="0"/>
                </a:moveTo>
                <a:lnTo>
                  <a:pt x="123443" y="1523"/>
                </a:lnTo>
                <a:lnTo>
                  <a:pt x="120395" y="6095"/>
                </a:lnTo>
                <a:lnTo>
                  <a:pt x="6095" y="120395"/>
                </a:lnTo>
                <a:lnTo>
                  <a:pt x="0" y="124967"/>
                </a:lnTo>
                <a:lnTo>
                  <a:pt x="0" y="132587"/>
                </a:lnTo>
                <a:lnTo>
                  <a:pt x="6095" y="137159"/>
                </a:lnTo>
                <a:lnTo>
                  <a:pt x="120395" y="251459"/>
                </a:lnTo>
                <a:lnTo>
                  <a:pt x="123443" y="256031"/>
                </a:lnTo>
                <a:lnTo>
                  <a:pt x="129539" y="256031"/>
                </a:lnTo>
                <a:lnTo>
                  <a:pt x="138683" y="252983"/>
                </a:lnTo>
                <a:lnTo>
                  <a:pt x="141731" y="248411"/>
                </a:lnTo>
                <a:lnTo>
                  <a:pt x="141731" y="242315"/>
                </a:lnTo>
                <a:lnTo>
                  <a:pt x="115823" y="242315"/>
                </a:lnTo>
                <a:lnTo>
                  <a:pt x="115823" y="213359"/>
                </a:lnTo>
                <a:lnTo>
                  <a:pt x="39623" y="137159"/>
                </a:lnTo>
                <a:lnTo>
                  <a:pt x="22859" y="137159"/>
                </a:lnTo>
                <a:lnTo>
                  <a:pt x="22859" y="120395"/>
                </a:lnTo>
                <a:lnTo>
                  <a:pt x="39623" y="120395"/>
                </a:lnTo>
                <a:lnTo>
                  <a:pt x="115823" y="44195"/>
                </a:lnTo>
                <a:lnTo>
                  <a:pt x="115823" y="13715"/>
                </a:lnTo>
                <a:lnTo>
                  <a:pt x="141731" y="13715"/>
                </a:lnTo>
                <a:lnTo>
                  <a:pt x="141731" y="9143"/>
                </a:lnTo>
                <a:lnTo>
                  <a:pt x="138683" y="4571"/>
                </a:lnTo>
                <a:lnTo>
                  <a:pt x="134111" y="3047"/>
                </a:lnTo>
                <a:lnTo>
                  <a:pt x="129539" y="0"/>
                </a:lnTo>
                <a:close/>
              </a:path>
              <a:path w="637539" h="256539">
                <a:moveTo>
                  <a:pt x="115823" y="213359"/>
                </a:moveTo>
                <a:lnTo>
                  <a:pt x="115823" y="242315"/>
                </a:lnTo>
                <a:lnTo>
                  <a:pt x="137159" y="234695"/>
                </a:lnTo>
                <a:lnTo>
                  <a:pt x="115823" y="213359"/>
                </a:lnTo>
                <a:close/>
              </a:path>
              <a:path w="637539" h="256539">
                <a:moveTo>
                  <a:pt x="611123" y="173735"/>
                </a:moveTo>
                <a:lnTo>
                  <a:pt x="121919" y="173735"/>
                </a:lnTo>
                <a:lnTo>
                  <a:pt x="115823" y="178307"/>
                </a:lnTo>
                <a:lnTo>
                  <a:pt x="115823" y="213359"/>
                </a:lnTo>
                <a:lnTo>
                  <a:pt x="137159" y="234695"/>
                </a:lnTo>
                <a:lnTo>
                  <a:pt x="115823" y="242315"/>
                </a:lnTo>
                <a:lnTo>
                  <a:pt x="141731" y="242315"/>
                </a:lnTo>
                <a:lnTo>
                  <a:pt x="141731" y="198119"/>
                </a:lnTo>
                <a:lnTo>
                  <a:pt x="128015" y="198119"/>
                </a:lnTo>
                <a:lnTo>
                  <a:pt x="141731" y="185927"/>
                </a:lnTo>
                <a:lnTo>
                  <a:pt x="611123" y="185927"/>
                </a:lnTo>
                <a:lnTo>
                  <a:pt x="611123" y="173735"/>
                </a:lnTo>
                <a:close/>
              </a:path>
              <a:path w="637539" h="256539">
                <a:moveTo>
                  <a:pt x="141731" y="185927"/>
                </a:moveTo>
                <a:lnTo>
                  <a:pt x="128015" y="198119"/>
                </a:lnTo>
                <a:lnTo>
                  <a:pt x="141731" y="198119"/>
                </a:lnTo>
                <a:lnTo>
                  <a:pt x="141731" y="185927"/>
                </a:lnTo>
                <a:close/>
              </a:path>
              <a:path w="637539" h="256539">
                <a:moveTo>
                  <a:pt x="637031" y="173735"/>
                </a:moveTo>
                <a:lnTo>
                  <a:pt x="623315" y="173735"/>
                </a:lnTo>
                <a:lnTo>
                  <a:pt x="611123" y="185927"/>
                </a:lnTo>
                <a:lnTo>
                  <a:pt x="141731" y="185927"/>
                </a:lnTo>
                <a:lnTo>
                  <a:pt x="141731" y="198119"/>
                </a:lnTo>
                <a:lnTo>
                  <a:pt x="630935" y="198119"/>
                </a:lnTo>
                <a:lnTo>
                  <a:pt x="637031" y="193547"/>
                </a:lnTo>
                <a:lnTo>
                  <a:pt x="637031" y="173735"/>
                </a:lnTo>
                <a:close/>
              </a:path>
              <a:path w="637539" h="256539">
                <a:moveTo>
                  <a:pt x="611123" y="71627"/>
                </a:moveTo>
                <a:lnTo>
                  <a:pt x="611123" y="185927"/>
                </a:lnTo>
                <a:lnTo>
                  <a:pt x="623315" y="173735"/>
                </a:lnTo>
                <a:lnTo>
                  <a:pt x="637031" y="173735"/>
                </a:lnTo>
                <a:lnTo>
                  <a:pt x="637031" y="83819"/>
                </a:lnTo>
                <a:lnTo>
                  <a:pt x="623315" y="83819"/>
                </a:lnTo>
                <a:lnTo>
                  <a:pt x="611123" y="71627"/>
                </a:lnTo>
                <a:close/>
              </a:path>
              <a:path w="637539" h="256539">
                <a:moveTo>
                  <a:pt x="22859" y="120395"/>
                </a:moveTo>
                <a:lnTo>
                  <a:pt x="22859" y="137159"/>
                </a:lnTo>
                <a:lnTo>
                  <a:pt x="31241" y="128777"/>
                </a:lnTo>
                <a:lnTo>
                  <a:pt x="22859" y="120395"/>
                </a:lnTo>
                <a:close/>
              </a:path>
              <a:path w="637539" h="256539">
                <a:moveTo>
                  <a:pt x="31241" y="128777"/>
                </a:moveTo>
                <a:lnTo>
                  <a:pt x="22859" y="137159"/>
                </a:lnTo>
                <a:lnTo>
                  <a:pt x="39623" y="137159"/>
                </a:lnTo>
                <a:lnTo>
                  <a:pt x="31241" y="128777"/>
                </a:lnTo>
                <a:close/>
              </a:path>
              <a:path w="637539" h="256539">
                <a:moveTo>
                  <a:pt x="39623" y="120395"/>
                </a:moveTo>
                <a:lnTo>
                  <a:pt x="22859" y="120395"/>
                </a:lnTo>
                <a:lnTo>
                  <a:pt x="31241" y="128777"/>
                </a:lnTo>
                <a:lnTo>
                  <a:pt x="39623" y="120395"/>
                </a:lnTo>
                <a:close/>
              </a:path>
              <a:path w="637539" h="256539">
                <a:moveTo>
                  <a:pt x="141731" y="13715"/>
                </a:moveTo>
                <a:lnTo>
                  <a:pt x="115823" y="13715"/>
                </a:lnTo>
                <a:lnTo>
                  <a:pt x="137159" y="22859"/>
                </a:lnTo>
                <a:lnTo>
                  <a:pt x="115823" y="44195"/>
                </a:lnTo>
                <a:lnTo>
                  <a:pt x="115823" y="79247"/>
                </a:lnTo>
                <a:lnTo>
                  <a:pt x="121919" y="83819"/>
                </a:lnTo>
                <a:lnTo>
                  <a:pt x="611123" y="83819"/>
                </a:lnTo>
                <a:lnTo>
                  <a:pt x="611123" y="71627"/>
                </a:lnTo>
                <a:lnTo>
                  <a:pt x="141731" y="71627"/>
                </a:lnTo>
                <a:lnTo>
                  <a:pt x="128015" y="59435"/>
                </a:lnTo>
                <a:lnTo>
                  <a:pt x="141731" y="59435"/>
                </a:lnTo>
                <a:lnTo>
                  <a:pt x="141731" y="13715"/>
                </a:lnTo>
                <a:close/>
              </a:path>
              <a:path w="637539" h="256539">
                <a:moveTo>
                  <a:pt x="630935" y="59435"/>
                </a:moveTo>
                <a:lnTo>
                  <a:pt x="141731" y="59435"/>
                </a:lnTo>
                <a:lnTo>
                  <a:pt x="141731" y="71627"/>
                </a:lnTo>
                <a:lnTo>
                  <a:pt x="611123" y="71627"/>
                </a:lnTo>
                <a:lnTo>
                  <a:pt x="623315" y="83819"/>
                </a:lnTo>
                <a:lnTo>
                  <a:pt x="637031" y="83819"/>
                </a:lnTo>
                <a:lnTo>
                  <a:pt x="637031" y="64007"/>
                </a:lnTo>
                <a:lnTo>
                  <a:pt x="630935" y="59435"/>
                </a:lnTo>
                <a:close/>
              </a:path>
              <a:path w="637539" h="256539">
                <a:moveTo>
                  <a:pt x="141731" y="59435"/>
                </a:moveTo>
                <a:lnTo>
                  <a:pt x="128015" y="59435"/>
                </a:lnTo>
                <a:lnTo>
                  <a:pt x="141731" y="71627"/>
                </a:lnTo>
                <a:lnTo>
                  <a:pt x="141731" y="59435"/>
                </a:lnTo>
                <a:close/>
              </a:path>
              <a:path w="637539" h="256539">
                <a:moveTo>
                  <a:pt x="115823" y="13715"/>
                </a:moveTo>
                <a:lnTo>
                  <a:pt x="115823" y="44195"/>
                </a:lnTo>
                <a:lnTo>
                  <a:pt x="137159" y="22859"/>
                </a:lnTo>
                <a:lnTo>
                  <a:pt x="115823" y="1371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29200" y="5562600"/>
            <a:ext cx="4190999" cy="9143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24627" y="5558028"/>
            <a:ext cx="4201795" cy="925194"/>
          </a:xfrm>
          <a:custGeom>
            <a:avLst/>
            <a:gdLst/>
            <a:ahLst/>
            <a:cxnLst/>
            <a:rect l="l" t="t" r="r" b="b"/>
            <a:pathLst>
              <a:path w="4201795" h="925195">
                <a:moveTo>
                  <a:pt x="4043171" y="0"/>
                </a:moveTo>
                <a:lnTo>
                  <a:pt x="156971" y="0"/>
                </a:lnTo>
                <a:lnTo>
                  <a:pt x="141731" y="1523"/>
                </a:lnTo>
                <a:lnTo>
                  <a:pt x="96011" y="13715"/>
                </a:lnTo>
                <a:lnTo>
                  <a:pt x="57911" y="36575"/>
                </a:lnTo>
                <a:lnTo>
                  <a:pt x="27431" y="70103"/>
                </a:lnTo>
                <a:lnTo>
                  <a:pt x="3047" y="126491"/>
                </a:lnTo>
                <a:lnTo>
                  <a:pt x="0" y="156971"/>
                </a:lnTo>
                <a:lnTo>
                  <a:pt x="0" y="768095"/>
                </a:lnTo>
                <a:lnTo>
                  <a:pt x="7619" y="813815"/>
                </a:lnTo>
                <a:lnTo>
                  <a:pt x="27431" y="854963"/>
                </a:lnTo>
                <a:lnTo>
                  <a:pt x="57911" y="888491"/>
                </a:lnTo>
                <a:lnTo>
                  <a:pt x="96011" y="912875"/>
                </a:lnTo>
                <a:lnTo>
                  <a:pt x="156971" y="925067"/>
                </a:lnTo>
                <a:lnTo>
                  <a:pt x="4044695" y="925067"/>
                </a:lnTo>
                <a:lnTo>
                  <a:pt x="4059935" y="923543"/>
                </a:lnTo>
                <a:lnTo>
                  <a:pt x="4082796" y="918971"/>
                </a:lnTo>
                <a:lnTo>
                  <a:pt x="4064508" y="918971"/>
                </a:lnTo>
                <a:lnTo>
                  <a:pt x="137160" y="917447"/>
                </a:lnTo>
                <a:lnTo>
                  <a:pt x="126492" y="915923"/>
                </a:lnTo>
                <a:lnTo>
                  <a:pt x="121920" y="914399"/>
                </a:lnTo>
                <a:lnTo>
                  <a:pt x="109728" y="911351"/>
                </a:lnTo>
                <a:lnTo>
                  <a:pt x="106680" y="909827"/>
                </a:lnTo>
                <a:lnTo>
                  <a:pt x="97536" y="906779"/>
                </a:lnTo>
                <a:lnTo>
                  <a:pt x="82296" y="899159"/>
                </a:lnTo>
                <a:lnTo>
                  <a:pt x="80772" y="897635"/>
                </a:lnTo>
                <a:lnTo>
                  <a:pt x="74676" y="894587"/>
                </a:lnTo>
                <a:lnTo>
                  <a:pt x="73152" y="893063"/>
                </a:lnTo>
                <a:lnTo>
                  <a:pt x="70104" y="891539"/>
                </a:lnTo>
                <a:lnTo>
                  <a:pt x="67056" y="888491"/>
                </a:lnTo>
                <a:lnTo>
                  <a:pt x="64008" y="886967"/>
                </a:lnTo>
                <a:lnTo>
                  <a:pt x="57912" y="880871"/>
                </a:lnTo>
                <a:lnTo>
                  <a:pt x="54864" y="879347"/>
                </a:lnTo>
                <a:lnTo>
                  <a:pt x="45720" y="870203"/>
                </a:lnTo>
                <a:lnTo>
                  <a:pt x="44196" y="870203"/>
                </a:lnTo>
                <a:lnTo>
                  <a:pt x="44196" y="867155"/>
                </a:lnTo>
                <a:lnTo>
                  <a:pt x="38100" y="861059"/>
                </a:lnTo>
                <a:lnTo>
                  <a:pt x="36576" y="861059"/>
                </a:lnTo>
                <a:lnTo>
                  <a:pt x="36576" y="858011"/>
                </a:lnTo>
                <a:lnTo>
                  <a:pt x="33528" y="854963"/>
                </a:lnTo>
                <a:lnTo>
                  <a:pt x="32004" y="854963"/>
                </a:lnTo>
                <a:lnTo>
                  <a:pt x="32004" y="851915"/>
                </a:lnTo>
                <a:lnTo>
                  <a:pt x="30480" y="850391"/>
                </a:lnTo>
                <a:lnTo>
                  <a:pt x="28956" y="850391"/>
                </a:lnTo>
                <a:lnTo>
                  <a:pt x="28956" y="847343"/>
                </a:lnTo>
                <a:lnTo>
                  <a:pt x="27432" y="847343"/>
                </a:lnTo>
                <a:lnTo>
                  <a:pt x="27432" y="844295"/>
                </a:lnTo>
                <a:lnTo>
                  <a:pt x="25908" y="842771"/>
                </a:lnTo>
                <a:lnTo>
                  <a:pt x="24384" y="842771"/>
                </a:lnTo>
                <a:lnTo>
                  <a:pt x="24384" y="839723"/>
                </a:lnTo>
                <a:lnTo>
                  <a:pt x="22860" y="839723"/>
                </a:lnTo>
                <a:lnTo>
                  <a:pt x="22860" y="836675"/>
                </a:lnTo>
                <a:lnTo>
                  <a:pt x="21336" y="836675"/>
                </a:lnTo>
                <a:lnTo>
                  <a:pt x="21336" y="833627"/>
                </a:lnTo>
                <a:lnTo>
                  <a:pt x="19812" y="833627"/>
                </a:lnTo>
                <a:lnTo>
                  <a:pt x="19812" y="830579"/>
                </a:lnTo>
                <a:lnTo>
                  <a:pt x="18288" y="830579"/>
                </a:lnTo>
                <a:lnTo>
                  <a:pt x="18288" y="827531"/>
                </a:lnTo>
                <a:lnTo>
                  <a:pt x="16764" y="827531"/>
                </a:lnTo>
                <a:lnTo>
                  <a:pt x="16764" y="822959"/>
                </a:lnTo>
                <a:lnTo>
                  <a:pt x="15240" y="822959"/>
                </a:lnTo>
                <a:lnTo>
                  <a:pt x="15240" y="818387"/>
                </a:lnTo>
                <a:lnTo>
                  <a:pt x="13716" y="818387"/>
                </a:lnTo>
                <a:lnTo>
                  <a:pt x="13716" y="815339"/>
                </a:lnTo>
                <a:lnTo>
                  <a:pt x="12192" y="815339"/>
                </a:lnTo>
                <a:lnTo>
                  <a:pt x="12192" y="809243"/>
                </a:lnTo>
                <a:lnTo>
                  <a:pt x="10668" y="809243"/>
                </a:lnTo>
                <a:lnTo>
                  <a:pt x="10668" y="803147"/>
                </a:lnTo>
                <a:lnTo>
                  <a:pt x="9144" y="803147"/>
                </a:lnTo>
                <a:lnTo>
                  <a:pt x="9144" y="797051"/>
                </a:lnTo>
                <a:lnTo>
                  <a:pt x="7620" y="797051"/>
                </a:lnTo>
                <a:lnTo>
                  <a:pt x="7620" y="787907"/>
                </a:lnTo>
                <a:lnTo>
                  <a:pt x="6096" y="787907"/>
                </a:lnTo>
                <a:lnTo>
                  <a:pt x="6096" y="768095"/>
                </a:lnTo>
                <a:lnTo>
                  <a:pt x="4572" y="768095"/>
                </a:lnTo>
                <a:lnTo>
                  <a:pt x="4572" y="158495"/>
                </a:lnTo>
                <a:lnTo>
                  <a:pt x="6096" y="137159"/>
                </a:lnTo>
                <a:lnTo>
                  <a:pt x="7620" y="128015"/>
                </a:lnTo>
                <a:lnTo>
                  <a:pt x="12192" y="109727"/>
                </a:lnTo>
                <a:lnTo>
                  <a:pt x="13716" y="106679"/>
                </a:lnTo>
                <a:lnTo>
                  <a:pt x="16764" y="97535"/>
                </a:lnTo>
                <a:lnTo>
                  <a:pt x="24384" y="82295"/>
                </a:lnTo>
                <a:lnTo>
                  <a:pt x="25908" y="80771"/>
                </a:lnTo>
                <a:lnTo>
                  <a:pt x="28956" y="74675"/>
                </a:lnTo>
                <a:lnTo>
                  <a:pt x="30480" y="73151"/>
                </a:lnTo>
                <a:lnTo>
                  <a:pt x="32004" y="70103"/>
                </a:lnTo>
                <a:lnTo>
                  <a:pt x="35052" y="67055"/>
                </a:lnTo>
                <a:lnTo>
                  <a:pt x="36576" y="64007"/>
                </a:lnTo>
                <a:lnTo>
                  <a:pt x="42672" y="57911"/>
                </a:lnTo>
                <a:lnTo>
                  <a:pt x="44196" y="54863"/>
                </a:lnTo>
                <a:lnTo>
                  <a:pt x="54864" y="44195"/>
                </a:lnTo>
                <a:lnTo>
                  <a:pt x="57912" y="42671"/>
                </a:lnTo>
                <a:lnTo>
                  <a:pt x="64008" y="36575"/>
                </a:lnTo>
                <a:lnTo>
                  <a:pt x="67056" y="35051"/>
                </a:lnTo>
                <a:lnTo>
                  <a:pt x="70104" y="32003"/>
                </a:lnTo>
                <a:lnTo>
                  <a:pt x="73152" y="30479"/>
                </a:lnTo>
                <a:lnTo>
                  <a:pt x="74676" y="28955"/>
                </a:lnTo>
                <a:lnTo>
                  <a:pt x="80772" y="25907"/>
                </a:lnTo>
                <a:lnTo>
                  <a:pt x="82296" y="24383"/>
                </a:lnTo>
                <a:lnTo>
                  <a:pt x="97536" y="16763"/>
                </a:lnTo>
                <a:lnTo>
                  <a:pt x="106680" y="13715"/>
                </a:lnTo>
                <a:lnTo>
                  <a:pt x="109728" y="12191"/>
                </a:lnTo>
                <a:lnTo>
                  <a:pt x="128016" y="7619"/>
                </a:lnTo>
                <a:lnTo>
                  <a:pt x="137160" y="6095"/>
                </a:lnTo>
                <a:lnTo>
                  <a:pt x="158496" y="4571"/>
                </a:lnTo>
                <a:lnTo>
                  <a:pt x="4080255" y="4571"/>
                </a:lnTo>
                <a:lnTo>
                  <a:pt x="4075175" y="3047"/>
                </a:lnTo>
                <a:lnTo>
                  <a:pt x="4043171" y="0"/>
                </a:lnTo>
                <a:close/>
              </a:path>
              <a:path w="4201795" h="925195">
                <a:moveTo>
                  <a:pt x="4080255" y="4571"/>
                </a:moveTo>
                <a:lnTo>
                  <a:pt x="4043172" y="4571"/>
                </a:lnTo>
                <a:lnTo>
                  <a:pt x="4064508" y="6095"/>
                </a:lnTo>
                <a:lnTo>
                  <a:pt x="4073652" y="7619"/>
                </a:lnTo>
                <a:lnTo>
                  <a:pt x="4091940" y="12191"/>
                </a:lnTo>
                <a:lnTo>
                  <a:pt x="4094988" y="13715"/>
                </a:lnTo>
                <a:lnTo>
                  <a:pt x="4104132" y="16763"/>
                </a:lnTo>
                <a:lnTo>
                  <a:pt x="4119372" y="24383"/>
                </a:lnTo>
                <a:lnTo>
                  <a:pt x="4120896" y="25907"/>
                </a:lnTo>
                <a:lnTo>
                  <a:pt x="4126992" y="28955"/>
                </a:lnTo>
                <a:lnTo>
                  <a:pt x="4128516" y="30479"/>
                </a:lnTo>
                <a:lnTo>
                  <a:pt x="4131564" y="32003"/>
                </a:lnTo>
                <a:lnTo>
                  <a:pt x="4134612" y="35051"/>
                </a:lnTo>
                <a:lnTo>
                  <a:pt x="4137660" y="36575"/>
                </a:lnTo>
                <a:lnTo>
                  <a:pt x="4143756" y="42671"/>
                </a:lnTo>
                <a:lnTo>
                  <a:pt x="4146804" y="44195"/>
                </a:lnTo>
                <a:lnTo>
                  <a:pt x="4157472" y="54863"/>
                </a:lnTo>
                <a:lnTo>
                  <a:pt x="4157472" y="57911"/>
                </a:lnTo>
                <a:lnTo>
                  <a:pt x="4158996" y="57911"/>
                </a:lnTo>
                <a:lnTo>
                  <a:pt x="4165092" y="64007"/>
                </a:lnTo>
                <a:lnTo>
                  <a:pt x="4165092" y="67055"/>
                </a:lnTo>
                <a:lnTo>
                  <a:pt x="4166616" y="67055"/>
                </a:lnTo>
                <a:lnTo>
                  <a:pt x="4169664" y="70103"/>
                </a:lnTo>
                <a:lnTo>
                  <a:pt x="4169664" y="73151"/>
                </a:lnTo>
                <a:lnTo>
                  <a:pt x="4171188" y="73151"/>
                </a:lnTo>
                <a:lnTo>
                  <a:pt x="4172712" y="74675"/>
                </a:lnTo>
                <a:lnTo>
                  <a:pt x="4172712" y="77723"/>
                </a:lnTo>
                <a:lnTo>
                  <a:pt x="4174236" y="77723"/>
                </a:lnTo>
                <a:lnTo>
                  <a:pt x="4174236" y="80771"/>
                </a:lnTo>
                <a:lnTo>
                  <a:pt x="4175760" y="80771"/>
                </a:lnTo>
                <a:lnTo>
                  <a:pt x="4177284" y="82295"/>
                </a:lnTo>
                <a:lnTo>
                  <a:pt x="4177284" y="85343"/>
                </a:lnTo>
                <a:lnTo>
                  <a:pt x="4178808" y="85343"/>
                </a:lnTo>
                <a:lnTo>
                  <a:pt x="4178808" y="88391"/>
                </a:lnTo>
                <a:lnTo>
                  <a:pt x="4180332" y="88391"/>
                </a:lnTo>
                <a:lnTo>
                  <a:pt x="4180332" y="91439"/>
                </a:lnTo>
                <a:lnTo>
                  <a:pt x="4181856" y="91439"/>
                </a:lnTo>
                <a:lnTo>
                  <a:pt x="4181856" y="94487"/>
                </a:lnTo>
                <a:lnTo>
                  <a:pt x="4183380" y="94487"/>
                </a:lnTo>
                <a:lnTo>
                  <a:pt x="4183380" y="97535"/>
                </a:lnTo>
                <a:lnTo>
                  <a:pt x="4184904" y="97535"/>
                </a:lnTo>
                <a:lnTo>
                  <a:pt x="4184904" y="102107"/>
                </a:lnTo>
                <a:lnTo>
                  <a:pt x="4186428" y="102107"/>
                </a:lnTo>
                <a:lnTo>
                  <a:pt x="4186428" y="106679"/>
                </a:lnTo>
                <a:lnTo>
                  <a:pt x="4187952" y="106679"/>
                </a:lnTo>
                <a:lnTo>
                  <a:pt x="4187952" y="109727"/>
                </a:lnTo>
                <a:lnTo>
                  <a:pt x="4189476" y="109727"/>
                </a:lnTo>
                <a:lnTo>
                  <a:pt x="4189476" y="115823"/>
                </a:lnTo>
                <a:lnTo>
                  <a:pt x="4191000" y="115823"/>
                </a:lnTo>
                <a:lnTo>
                  <a:pt x="4191000" y="121919"/>
                </a:lnTo>
                <a:lnTo>
                  <a:pt x="4192524" y="121919"/>
                </a:lnTo>
                <a:lnTo>
                  <a:pt x="4192524" y="126491"/>
                </a:lnTo>
                <a:lnTo>
                  <a:pt x="4194048" y="126491"/>
                </a:lnTo>
                <a:lnTo>
                  <a:pt x="4194048" y="137159"/>
                </a:lnTo>
                <a:lnTo>
                  <a:pt x="4195572" y="137159"/>
                </a:lnTo>
                <a:lnTo>
                  <a:pt x="4194048" y="787907"/>
                </a:lnTo>
                <a:lnTo>
                  <a:pt x="4192524" y="798575"/>
                </a:lnTo>
                <a:lnTo>
                  <a:pt x="4191000" y="804671"/>
                </a:lnTo>
                <a:lnTo>
                  <a:pt x="4189476" y="809243"/>
                </a:lnTo>
                <a:lnTo>
                  <a:pt x="4187952" y="815339"/>
                </a:lnTo>
                <a:lnTo>
                  <a:pt x="4186428" y="818387"/>
                </a:lnTo>
                <a:lnTo>
                  <a:pt x="4183380" y="827531"/>
                </a:lnTo>
                <a:lnTo>
                  <a:pt x="4175760" y="842771"/>
                </a:lnTo>
                <a:lnTo>
                  <a:pt x="4174236" y="844295"/>
                </a:lnTo>
                <a:lnTo>
                  <a:pt x="4171188" y="850391"/>
                </a:lnTo>
                <a:lnTo>
                  <a:pt x="4169664" y="851915"/>
                </a:lnTo>
                <a:lnTo>
                  <a:pt x="4168140" y="854963"/>
                </a:lnTo>
                <a:lnTo>
                  <a:pt x="4165092" y="858011"/>
                </a:lnTo>
                <a:lnTo>
                  <a:pt x="4163568" y="861059"/>
                </a:lnTo>
                <a:lnTo>
                  <a:pt x="4158996" y="865631"/>
                </a:lnTo>
                <a:lnTo>
                  <a:pt x="4157472" y="868679"/>
                </a:lnTo>
                <a:lnTo>
                  <a:pt x="4145280" y="880871"/>
                </a:lnTo>
                <a:lnTo>
                  <a:pt x="4142232" y="882395"/>
                </a:lnTo>
                <a:lnTo>
                  <a:pt x="4137660" y="886967"/>
                </a:lnTo>
                <a:lnTo>
                  <a:pt x="4134612" y="888491"/>
                </a:lnTo>
                <a:lnTo>
                  <a:pt x="4131564" y="891539"/>
                </a:lnTo>
                <a:lnTo>
                  <a:pt x="4128516" y="893063"/>
                </a:lnTo>
                <a:lnTo>
                  <a:pt x="4126992" y="894587"/>
                </a:lnTo>
                <a:lnTo>
                  <a:pt x="4120896" y="897635"/>
                </a:lnTo>
                <a:lnTo>
                  <a:pt x="4119372" y="899159"/>
                </a:lnTo>
                <a:lnTo>
                  <a:pt x="4104132" y="906779"/>
                </a:lnTo>
                <a:lnTo>
                  <a:pt x="4094988" y="909827"/>
                </a:lnTo>
                <a:lnTo>
                  <a:pt x="4091940" y="911351"/>
                </a:lnTo>
                <a:lnTo>
                  <a:pt x="4085844" y="912875"/>
                </a:lnTo>
                <a:lnTo>
                  <a:pt x="4081272" y="914399"/>
                </a:lnTo>
                <a:lnTo>
                  <a:pt x="4075176" y="915923"/>
                </a:lnTo>
                <a:lnTo>
                  <a:pt x="4064508" y="917447"/>
                </a:lnTo>
                <a:lnTo>
                  <a:pt x="4064508" y="918971"/>
                </a:lnTo>
                <a:lnTo>
                  <a:pt x="4082796" y="918971"/>
                </a:lnTo>
                <a:lnTo>
                  <a:pt x="4090416" y="917447"/>
                </a:lnTo>
                <a:lnTo>
                  <a:pt x="4131564" y="897635"/>
                </a:lnTo>
                <a:lnTo>
                  <a:pt x="4165091" y="867155"/>
                </a:lnTo>
                <a:lnTo>
                  <a:pt x="4189475" y="827531"/>
                </a:lnTo>
                <a:lnTo>
                  <a:pt x="4200143" y="783335"/>
                </a:lnTo>
                <a:lnTo>
                  <a:pt x="4201667" y="766571"/>
                </a:lnTo>
                <a:lnTo>
                  <a:pt x="4201667" y="156971"/>
                </a:lnTo>
                <a:lnTo>
                  <a:pt x="4194047" y="111251"/>
                </a:lnTo>
                <a:lnTo>
                  <a:pt x="4174235" y="70103"/>
                </a:lnTo>
                <a:lnTo>
                  <a:pt x="4143755" y="36575"/>
                </a:lnTo>
                <a:lnTo>
                  <a:pt x="4104131" y="12191"/>
                </a:lnTo>
                <a:lnTo>
                  <a:pt x="4090415" y="7619"/>
                </a:lnTo>
                <a:lnTo>
                  <a:pt x="4080255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29200" y="5562600"/>
            <a:ext cx="4190999" cy="91439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24627" y="5558028"/>
            <a:ext cx="4201795" cy="925194"/>
          </a:xfrm>
          <a:custGeom>
            <a:avLst/>
            <a:gdLst/>
            <a:ahLst/>
            <a:cxnLst/>
            <a:rect l="l" t="t" r="r" b="b"/>
            <a:pathLst>
              <a:path w="4201795" h="925195">
                <a:moveTo>
                  <a:pt x="4043171" y="0"/>
                </a:moveTo>
                <a:lnTo>
                  <a:pt x="156971" y="0"/>
                </a:lnTo>
                <a:lnTo>
                  <a:pt x="141731" y="1523"/>
                </a:lnTo>
                <a:lnTo>
                  <a:pt x="96011" y="13715"/>
                </a:lnTo>
                <a:lnTo>
                  <a:pt x="57911" y="36575"/>
                </a:lnTo>
                <a:lnTo>
                  <a:pt x="27431" y="70103"/>
                </a:lnTo>
                <a:lnTo>
                  <a:pt x="3047" y="126491"/>
                </a:lnTo>
                <a:lnTo>
                  <a:pt x="0" y="156971"/>
                </a:lnTo>
                <a:lnTo>
                  <a:pt x="0" y="768095"/>
                </a:lnTo>
                <a:lnTo>
                  <a:pt x="7619" y="813815"/>
                </a:lnTo>
                <a:lnTo>
                  <a:pt x="27431" y="854963"/>
                </a:lnTo>
                <a:lnTo>
                  <a:pt x="57911" y="888491"/>
                </a:lnTo>
                <a:lnTo>
                  <a:pt x="96011" y="912875"/>
                </a:lnTo>
                <a:lnTo>
                  <a:pt x="156971" y="925067"/>
                </a:lnTo>
                <a:lnTo>
                  <a:pt x="4044695" y="925067"/>
                </a:lnTo>
                <a:lnTo>
                  <a:pt x="4059935" y="923543"/>
                </a:lnTo>
                <a:lnTo>
                  <a:pt x="4090415" y="917447"/>
                </a:lnTo>
                <a:lnTo>
                  <a:pt x="4098035" y="914399"/>
                </a:lnTo>
                <a:lnTo>
                  <a:pt x="141731" y="914399"/>
                </a:lnTo>
                <a:lnTo>
                  <a:pt x="114299" y="908303"/>
                </a:lnTo>
                <a:lnTo>
                  <a:pt x="74675" y="890015"/>
                </a:lnTo>
                <a:lnTo>
                  <a:pt x="35051" y="850391"/>
                </a:lnTo>
                <a:lnTo>
                  <a:pt x="16763" y="810767"/>
                </a:lnTo>
                <a:lnTo>
                  <a:pt x="10667" y="781811"/>
                </a:lnTo>
                <a:lnTo>
                  <a:pt x="10667" y="141731"/>
                </a:lnTo>
                <a:lnTo>
                  <a:pt x="13715" y="128015"/>
                </a:lnTo>
                <a:lnTo>
                  <a:pt x="16763" y="112775"/>
                </a:lnTo>
                <a:lnTo>
                  <a:pt x="35051" y="74675"/>
                </a:lnTo>
                <a:lnTo>
                  <a:pt x="74675" y="35051"/>
                </a:lnTo>
                <a:lnTo>
                  <a:pt x="114299" y="16763"/>
                </a:lnTo>
                <a:lnTo>
                  <a:pt x="143255" y="10667"/>
                </a:lnTo>
                <a:lnTo>
                  <a:pt x="4099559" y="10667"/>
                </a:lnTo>
                <a:lnTo>
                  <a:pt x="4090415" y="7619"/>
                </a:lnTo>
                <a:lnTo>
                  <a:pt x="4075175" y="3047"/>
                </a:lnTo>
                <a:lnTo>
                  <a:pt x="4043171" y="0"/>
                </a:lnTo>
                <a:close/>
              </a:path>
              <a:path w="4201795" h="925195">
                <a:moveTo>
                  <a:pt x="4099559" y="10667"/>
                </a:moveTo>
                <a:lnTo>
                  <a:pt x="4059935" y="10667"/>
                </a:lnTo>
                <a:lnTo>
                  <a:pt x="4087367" y="16763"/>
                </a:lnTo>
                <a:lnTo>
                  <a:pt x="4101083" y="21335"/>
                </a:lnTo>
                <a:lnTo>
                  <a:pt x="4148327" y="53339"/>
                </a:lnTo>
                <a:lnTo>
                  <a:pt x="4174235" y="86867"/>
                </a:lnTo>
                <a:lnTo>
                  <a:pt x="4187951" y="128015"/>
                </a:lnTo>
                <a:lnTo>
                  <a:pt x="4190999" y="143255"/>
                </a:lnTo>
                <a:lnTo>
                  <a:pt x="4190999" y="783335"/>
                </a:lnTo>
                <a:lnTo>
                  <a:pt x="4180331" y="824483"/>
                </a:lnTo>
                <a:lnTo>
                  <a:pt x="4148327" y="871727"/>
                </a:lnTo>
                <a:lnTo>
                  <a:pt x="4114799" y="897635"/>
                </a:lnTo>
                <a:lnTo>
                  <a:pt x="4073651" y="911351"/>
                </a:lnTo>
                <a:lnTo>
                  <a:pt x="4058411" y="914399"/>
                </a:lnTo>
                <a:lnTo>
                  <a:pt x="4098035" y="914399"/>
                </a:lnTo>
                <a:lnTo>
                  <a:pt x="4143755" y="888491"/>
                </a:lnTo>
                <a:lnTo>
                  <a:pt x="4174235" y="854963"/>
                </a:lnTo>
                <a:lnTo>
                  <a:pt x="4194047" y="813815"/>
                </a:lnTo>
                <a:lnTo>
                  <a:pt x="4201667" y="766571"/>
                </a:lnTo>
                <a:lnTo>
                  <a:pt x="4201667" y="156971"/>
                </a:lnTo>
                <a:lnTo>
                  <a:pt x="4194047" y="111251"/>
                </a:lnTo>
                <a:lnTo>
                  <a:pt x="4174235" y="70103"/>
                </a:lnTo>
                <a:lnTo>
                  <a:pt x="4143755" y="36575"/>
                </a:lnTo>
                <a:lnTo>
                  <a:pt x="4104131" y="12191"/>
                </a:lnTo>
                <a:lnTo>
                  <a:pt x="4099559" y="10667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153664" y="5634332"/>
            <a:ext cx="3592195" cy="802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b="1" spc="-95" dirty="0">
                <a:latin typeface="Arial"/>
                <a:cs typeface="Arial"/>
              </a:rPr>
              <a:t>T</a:t>
            </a:r>
            <a:r>
              <a:rPr sz="1800" b="1" dirty="0">
                <a:latin typeface="Arial"/>
                <a:cs typeface="Arial"/>
              </a:rPr>
              <a:t>ry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5" dirty="0">
                <a:latin typeface="Arial"/>
                <a:cs typeface="Arial"/>
              </a:rPr>
              <a:t>h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me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0" dirty="0">
                <a:latin typeface="Arial"/>
                <a:cs typeface="Arial"/>
              </a:rPr>
              <a:t>x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10" dirty="0">
                <a:latin typeface="Arial"/>
                <a:cs typeface="Arial"/>
              </a:rPr>
              <a:t>m</a:t>
            </a:r>
            <a:r>
              <a:rPr sz="1800" b="1" dirty="0">
                <a:latin typeface="Arial"/>
                <a:cs typeface="Arial"/>
              </a:rPr>
              <a:t>p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50" dirty="0">
                <a:latin typeface="Arial"/>
                <a:cs typeface="Arial"/>
              </a:rPr>
              <a:t>w</a:t>
            </a:r>
            <a:r>
              <a:rPr sz="1800" b="1" spc="-10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th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bre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k and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cont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5" dirty="0">
                <a:latin typeface="Arial"/>
                <a:cs typeface="Arial"/>
              </a:rPr>
              <a:t>u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st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te</a:t>
            </a:r>
            <a:r>
              <a:rPr sz="1800" b="1" spc="-10" dirty="0">
                <a:latin typeface="Arial"/>
                <a:cs typeface="Arial"/>
              </a:rPr>
              <a:t>m</a:t>
            </a:r>
            <a:r>
              <a:rPr sz="1800" b="1" dirty="0">
                <a:latin typeface="Arial"/>
                <a:cs typeface="Arial"/>
              </a:rPr>
              <a:t>ent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and </a:t>
            </a:r>
            <a:r>
              <a:rPr sz="1800" b="1" spc="-10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ee how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pro</a:t>
            </a:r>
            <a:r>
              <a:rPr sz="1800" b="1" spc="5" dirty="0">
                <a:latin typeface="Arial"/>
                <a:cs typeface="Arial"/>
              </a:rPr>
              <a:t>g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m beha</a:t>
            </a:r>
            <a:r>
              <a:rPr sz="1800" b="1" spc="-45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0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47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670560" y="609600"/>
            <a:ext cx="905256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1450" algn="l">
              <a:lnSpc>
                <a:spcPct val="100000"/>
              </a:lnSpc>
            </a:pPr>
            <a:r>
              <a:rPr sz="3600" dirty="0"/>
              <a:t>Time</a:t>
            </a:r>
            <a:r>
              <a:rPr sz="3600" spc="-20" dirty="0"/>
              <a:t> </a:t>
            </a:r>
            <a:r>
              <a:rPr sz="3600" spc="-385" dirty="0"/>
              <a:t>T</a:t>
            </a:r>
            <a:r>
              <a:rPr sz="3600" dirty="0"/>
              <a:t>o</a:t>
            </a:r>
            <a:r>
              <a:rPr sz="3600" spc="-25" dirty="0"/>
              <a:t> </a:t>
            </a:r>
            <a:r>
              <a:rPr sz="3600" spc="-80" dirty="0"/>
              <a:t>R</a:t>
            </a:r>
            <a:r>
              <a:rPr sz="3600" dirty="0"/>
              <a:t>ef</a:t>
            </a:r>
            <a:r>
              <a:rPr sz="3600" spc="-10" dirty="0"/>
              <a:t>l</a:t>
            </a:r>
            <a:r>
              <a:rPr sz="3600" dirty="0"/>
              <a:t>ect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48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614928" y="2057400"/>
            <a:ext cx="2785872" cy="13365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6064" y="3414676"/>
            <a:ext cx="8070850" cy="3209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Ass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ci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tes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 reflect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fol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w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topics before p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oce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ng.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355600" marR="136525" indent="-342900">
              <a:lnSpc>
                <a:spcPct val="100000"/>
              </a:lnSpc>
              <a:spcBef>
                <a:spcPts val="1905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What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sta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ements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ll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you use to 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-15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ecute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 bl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ck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code repetitive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-180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H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w to stop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 e</a:t>
            </a:r>
            <a:r>
              <a:rPr sz="2400" spc="-15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ecuti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 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op?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-4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fe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ence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between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do w</a:t>
            </a:r>
            <a:r>
              <a:rPr sz="2400" spc="-10" dirty="0">
                <a:solidFill>
                  <a:srgbClr val="0070C0"/>
                </a:solidFill>
                <a:latin typeface="Arial"/>
                <a:cs typeface="Arial"/>
              </a:rPr>
              <a:t>h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0070C0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2400" spc="2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w</a:t>
            </a:r>
            <a:r>
              <a:rPr sz="2400" spc="-10" dirty="0">
                <a:solidFill>
                  <a:srgbClr val="0070C0"/>
                </a:solidFill>
                <a:latin typeface="Arial"/>
                <a:cs typeface="Arial"/>
              </a:rPr>
              <a:t>h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0070C0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2400" spc="2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sta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ement?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What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 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-4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fe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ence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betw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en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sw</a:t>
            </a:r>
            <a:r>
              <a:rPr sz="2400" spc="-10" dirty="0">
                <a:solidFill>
                  <a:srgbClr val="0070C0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tch</a:t>
            </a:r>
            <a:r>
              <a:rPr sz="2400" spc="1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If</a:t>
            </a:r>
            <a:r>
              <a:rPr sz="2400" spc="-2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sta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ements?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41148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You have successfully completed-</a:t>
            </a:r>
          </a:p>
          <a:p>
            <a:r>
              <a:rPr lang="en-US" sz="2400" dirty="0" smtClean="0"/>
              <a:t>Java Statements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8982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838200" y="957695"/>
            <a:ext cx="905256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1450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C</a:t>
            </a:r>
            <a:r>
              <a:rPr sz="3600" spc="5" dirty="0">
                <a:latin typeface="Arial"/>
                <a:cs typeface="Arial"/>
              </a:rPr>
              <a:t>o</a:t>
            </a:r>
            <a:r>
              <a:rPr sz="3600" dirty="0">
                <a:latin typeface="Arial"/>
                <a:cs typeface="Arial"/>
              </a:rPr>
              <a:t>ntrol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S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ateme</a:t>
            </a:r>
            <a:r>
              <a:rPr sz="3600" spc="5" dirty="0">
                <a:latin typeface="Arial"/>
                <a:cs typeface="Arial"/>
              </a:rPr>
              <a:t>n</a:t>
            </a:r>
            <a:r>
              <a:rPr sz="3600" dirty="0">
                <a:latin typeface="Arial"/>
                <a:cs typeface="Arial"/>
              </a:rPr>
              <a:t>ts</a:t>
            </a:r>
            <a:r>
              <a:rPr sz="3600" spc="-1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-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</a:t>
            </a:r>
            <a:r>
              <a:rPr sz="3600" spc="5" dirty="0">
                <a:latin typeface="Arial"/>
                <a:cs typeface="Arial"/>
              </a:rPr>
              <a:t>a</a:t>
            </a:r>
            <a:r>
              <a:rPr sz="3600" dirty="0">
                <a:latin typeface="Arial"/>
                <a:cs typeface="Arial"/>
              </a:rPr>
              <a:t>tegor</a:t>
            </a:r>
            <a:r>
              <a:rPr sz="3600" spc="5" dirty="0">
                <a:latin typeface="Arial"/>
                <a:cs typeface="Arial"/>
              </a:rPr>
              <a:t>i</a:t>
            </a:r>
            <a:r>
              <a:rPr sz="3600" dirty="0">
                <a:latin typeface="Arial"/>
                <a:cs typeface="Arial"/>
              </a:rPr>
              <a:t>es</a:t>
            </a:r>
          </a:p>
        </p:txBody>
      </p:sp>
      <p:sp>
        <p:nvSpPr>
          <p:cNvPr id="85" name="object 8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5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6637019" y="3625596"/>
            <a:ext cx="0" cy="260985"/>
          </a:xfrm>
          <a:custGeom>
            <a:avLst/>
            <a:gdLst/>
            <a:ahLst/>
            <a:cxnLst/>
            <a:rect l="l" t="t" r="r" b="b"/>
            <a:pathLst>
              <a:path h="260985">
                <a:moveTo>
                  <a:pt x="0" y="0"/>
                </a:moveTo>
                <a:lnTo>
                  <a:pt x="0" y="260603"/>
                </a:lnTo>
              </a:path>
            </a:pathLst>
          </a:custGeom>
          <a:ln w="25653">
            <a:solidFill>
              <a:srgbClr val="4774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64607" y="2798064"/>
            <a:ext cx="2641600" cy="266700"/>
          </a:xfrm>
          <a:custGeom>
            <a:avLst/>
            <a:gdLst/>
            <a:ahLst/>
            <a:cxnLst/>
            <a:rect l="l" t="t" r="r" b="b"/>
            <a:pathLst>
              <a:path w="2641600" h="266700">
                <a:moveTo>
                  <a:pt x="2615183" y="149351"/>
                </a:moveTo>
                <a:lnTo>
                  <a:pt x="2615183" y="266699"/>
                </a:lnTo>
                <a:lnTo>
                  <a:pt x="2641091" y="266699"/>
                </a:lnTo>
                <a:lnTo>
                  <a:pt x="2641091" y="161543"/>
                </a:lnTo>
                <a:lnTo>
                  <a:pt x="2628899" y="161543"/>
                </a:lnTo>
                <a:lnTo>
                  <a:pt x="2615183" y="149351"/>
                </a:lnTo>
                <a:close/>
              </a:path>
              <a:path w="2641600" h="266700">
                <a:moveTo>
                  <a:pt x="25907" y="0"/>
                </a:moveTo>
                <a:lnTo>
                  <a:pt x="0" y="0"/>
                </a:lnTo>
                <a:lnTo>
                  <a:pt x="0" y="155447"/>
                </a:lnTo>
                <a:lnTo>
                  <a:pt x="6095" y="161543"/>
                </a:lnTo>
                <a:lnTo>
                  <a:pt x="2615183" y="161543"/>
                </a:lnTo>
                <a:lnTo>
                  <a:pt x="2615183" y="149351"/>
                </a:lnTo>
                <a:lnTo>
                  <a:pt x="25907" y="149351"/>
                </a:lnTo>
                <a:lnTo>
                  <a:pt x="12191" y="135635"/>
                </a:lnTo>
                <a:lnTo>
                  <a:pt x="25907" y="135635"/>
                </a:lnTo>
                <a:lnTo>
                  <a:pt x="25907" y="0"/>
                </a:lnTo>
                <a:close/>
              </a:path>
              <a:path w="2641600" h="266700">
                <a:moveTo>
                  <a:pt x="2634995" y="135635"/>
                </a:moveTo>
                <a:lnTo>
                  <a:pt x="25907" y="135635"/>
                </a:lnTo>
                <a:lnTo>
                  <a:pt x="25907" y="149351"/>
                </a:lnTo>
                <a:lnTo>
                  <a:pt x="2615183" y="149351"/>
                </a:lnTo>
                <a:lnTo>
                  <a:pt x="2628899" y="161543"/>
                </a:lnTo>
                <a:lnTo>
                  <a:pt x="2641091" y="161543"/>
                </a:lnTo>
                <a:lnTo>
                  <a:pt x="2641091" y="141731"/>
                </a:lnTo>
                <a:lnTo>
                  <a:pt x="2634995" y="135635"/>
                </a:lnTo>
                <a:close/>
              </a:path>
              <a:path w="2641600" h="266700">
                <a:moveTo>
                  <a:pt x="25907" y="135635"/>
                </a:moveTo>
                <a:lnTo>
                  <a:pt x="12191" y="135635"/>
                </a:lnTo>
                <a:lnTo>
                  <a:pt x="25907" y="149351"/>
                </a:lnTo>
                <a:lnTo>
                  <a:pt x="25907" y="135635"/>
                </a:lnTo>
                <a:close/>
              </a:path>
            </a:pathLst>
          </a:custGeom>
          <a:solidFill>
            <a:srgbClr val="3D6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78401" y="36576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599"/>
                </a:lnTo>
              </a:path>
            </a:pathLst>
          </a:custGeom>
          <a:ln w="27177">
            <a:solidFill>
              <a:srgbClr val="4774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64607" y="2798064"/>
            <a:ext cx="35560" cy="299085"/>
          </a:xfrm>
          <a:custGeom>
            <a:avLst/>
            <a:gdLst/>
            <a:ahLst/>
            <a:cxnLst/>
            <a:rect l="l" t="t" r="r" b="b"/>
            <a:pathLst>
              <a:path w="35560" h="299085">
                <a:moveTo>
                  <a:pt x="9143" y="181355"/>
                </a:moveTo>
                <a:lnTo>
                  <a:pt x="9143" y="298703"/>
                </a:lnTo>
                <a:lnTo>
                  <a:pt x="35051" y="298703"/>
                </a:lnTo>
                <a:lnTo>
                  <a:pt x="35051" y="195071"/>
                </a:lnTo>
                <a:lnTo>
                  <a:pt x="21335" y="195071"/>
                </a:lnTo>
                <a:lnTo>
                  <a:pt x="9143" y="181355"/>
                </a:lnTo>
                <a:close/>
              </a:path>
              <a:path w="35560" h="299085">
                <a:moveTo>
                  <a:pt x="25907" y="0"/>
                </a:moveTo>
                <a:lnTo>
                  <a:pt x="0" y="0"/>
                </a:lnTo>
                <a:lnTo>
                  <a:pt x="0" y="188975"/>
                </a:lnTo>
                <a:lnTo>
                  <a:pt x="6095" y="195071"/>
                </a:lnTo>
                <a:lnTo>
                  <a:pt x="9143" y="195071"/>
                </a:lnTo>
                <a:lnTo>
                  <a:pt x="9143" y="181355"/>
                </a:lnTo>
                <a:lnTo>
                  <a:pt x="25907" y="181355"/>
                </a:lnTo>
                <a:lnTo>
                  <a:pt x="12191" y="169163"/>
                </a:lnTo>
                <a:lnTo>
                  <a:pt x="25907" y="169163"/>
                </a:lnTo>
                <a:lnTo>
                  <a:pt x="25907" y="0"/>
                </a:lnTo>
                <a:close/>
              </a:path>
              <a:path w="35560" h="299085">
                <a:moveTo>
                  <a:pt x="28955" y="169163"/>
                </a:moveTo>
                <a:lnTo>
                  <a:pt x="25907" y="169163"/>
                </a:lnTo>
                <a:lnTo>
                  <a:pt x="25907" y="181355"/>
                </a:lnTo>
                <a:lnTo>
                  <a:pt x="9143" y="181355"/>
                </a:lnTo>
                <a:lnTo>
                  <a:pt x="21335" y="195071"/>
                </a:lnTo>
                <a:lnTo>
                  <a:pt x="35051" y="195071"/>
                </a:lnTo>
                <a:lnTo>
                  <a:pt x="35051" y="175259"/>
                </a:lnTo>
                <a:lnTo>
                  <a:pt x="28955" y="169163"/>
                </a:lnTo>
                <a:close/>
              </a:path>
              <a:path w="35560" h="299085">
                <a:moveTo>
                  <a:pt x="25907" y="169163"/>
                </a:moveTo>
                <a:lnTo>
                  <a:pt x="12191" y="169163"/>
                </a:lnTo>
                <a:lnTo>
                  <a:pt x="25907" y="181355"/>
                </a:lnTo>
                <a:lnTo>
                  <a:pt x="25907" y="169163"/>
                </a:lnTo>
                <a:close/>
              </a:path>
            </a:pathLst>
          </a:custGeom>
          <a:solidFill>
            <a:srgbClr val="3D6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40536" y="3624072"/>
            <a:ext cx="0" cy="262255"/>
          </a:xfrm>
          <a:custGeom>
            <a:avLst/>
            <a:gdLst/>
            <a:ahLst/>
            <a:cxnLst/>
            <a:rect l="l" t="t" r="r" b="b"/>
            <a:pathLst>
              <a:path h="262254">
                <a:moveTo>
                  <a:pt x="0" y="0"/>
                </a:moveTo>
                <a:lnTo>
                  <a:pt x="0" y="262127"/>
                </a:lnTo>
              </a:path>
            </a:pathLst>
          </a:custGeom>
          <a:ln w="25653">
            <a:solidFill>
              <a:srgbClr val="4774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25039" y="2798064"/>
            <a:ext cx="2665730" cy="265430"/>
          </a:xfrm>
          <a:custGeom>
            <a:avLst/>
            <a:gdLst/>
            <a:ahLst/>
            <a:cxnLst/>
            <a:rect l="l" t="t" r="r" b="b"/>
            <a:pathLst>
              <a:path w="2665729" h="265430">
                <a:moveTo>
                  <a:pt x="2639567" y="135635"/>
                </a:moveTo>
                <a:lnTo>
                  <a:pt x="4571" y="135635"/>
                </a:lnTo>
                <a:lnTo>
                  <a:pt x="0" y="140207"/>
                </a:lnTo>
                <a:lnTo>
                  <a:pt x="0" y="265175"/>
                </a:lnTo>
                <a:lnTo>
                  <a:pt x="24383" y="265175"/>
                </a:lnTo>
                <a:lnTo>
                  <a:pt x="24383" y="160019"/>
                </a:lnTo>
                <a:lnTo>
                  <a:pt x="12191" y="160019"/>
                </a:lnTo>
                <a:lnTo>
                  <a:pt x="24383" y="147827"/>
                </a:lnTo>
                <a:lnTo>
                  <a:pt x="2639567" y="147827"/>
                </a:lnTo>
                <a:lnTo>
                  <a:pt x="2639567" y="135635"/>
                </a:lnTo>
                <a:close/>
              </a:path>
              <a:path w="2665729" h="265430">
                <a:moveTo>
                  <a:pt x="24383" y="147827"/>
                </a:moveTo>
                <a:lnTo>
                  <a:pt x="12191" y="160019"/>
                </a:lnTo>
                <a:lnTo>
                  <a:pt x="24383" y="160019"/>
                </a:lnTo>
                <a:lnTo>
                  <a:pt x="24383" y="147827"/>
                </a:lnTo>
                <a:close/>
              </a:path>
              <a:path w="2665729" h="265430">
                <a:moveTo>
                  <a:pt x="2665475" y="135635"/>
                </a:moveTo>
                <a:lnTo>
                  <a:pt x="2651759" y="135635"/>
                </a:lnTo>
                <a:lnTo>
                  <a:pt x="2639567" y="147827"/>
                </a:lnTo>
                <a:lnTo>
                  <a:pt x="24383" y="147827"/>
                </a:lnTo>
                <a:lnTo>
                  <a:pt x="24383" y="160019"/>
                </a:lnTo>
                <a:lnTo>
                  <a:pt x="2659379" y="160019"/>
                </a:lnTo>
                <a:lnTo>
                  <a:pt x="2665475" y="155447"/>
                </a:lnTo>
                <a:lnTo>
                  <a:pt x="2665475" y="135635"/>
                </a:lnTo>
                <a:close/>
              </a:path>
              <a:path w="2665729" h="265430">
                <a:moveTo>
                  <a:pt x="2665475" y="0"/>
                </a:moveTo>
                <a:lnTo>
                  <a:pt x="2639567" y="0"/>
                </a:lnTo>
                <a:lnTo>
                  <a:pt x="2639567" y="147827"/>
                </a:lnTo>
                <a:lnTo>
                  <a:pt x="2651759" y="135635"/>
                </a:lnTo>
                <a:lnTo>
                  <a:pt x="2665475" y="135635"/>
                </a:lnTo>
                <a:lnTo>
                  <a:pt x="2665475" y="0"/>
                </a:lnTo>
                <a:close/>
              </a:path>
            </a:pathLst>
          </a:custGeom>
          <a:solidFill>
            <a:srgbClr val="3D6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60420" y="2232660"/>
            <a:ext cx="3034665" cy="571500"/>
          </a:xfrm>
          <a:custGeom>
            <a:avLst/>
            <a:gdLst/>
            <a:ahLst/>
            <a:cxnLst/>
            <a:rect l="l" t="t" r="r" b="b"/>
            <a:pathLst>
              <a:path w="3034665" h="571500">
                <a:moveTo>
                  <a:pt x="3028187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565403"/>
                </a:lnTo>
                <a:lnTo>
                  <a:pt x="1523" y="569975"/>
                </a:lnTo>
                <a:lnTo>
                  <a:pt x="4571" y="571499"/>
                </a:lnTo>
                <a:lnTo>
                  <a:pt x="3028187" y="571499"/>
                </a:lnTo>
                <a:lnTo>
                  <a:pt x="3032759" y="569975"/>
                </a:lnTo>
                <a:lnTo>
                  <a:pt x="3034283" y="565403"/>
                </a:lnTo>
                <a:lnTo>
                  <a:pt x="4572" y="565403"/>
                </a:lnTo>
                <a:lnTo>
                  <a:pt x="4572" y="4571"/>
                </a:lnTo>
                <a:lnTo>
                  <a:pt x="3034283" y="4571"/>
                </a:lnTo>
                <a:lnTo>
                  <a:pt x="3032759" y="1523"/>
                </a:lnTo>
                <a:lnTo>
                  <a:pt x="3028187" y="0"/>
                </a:lnTo>
                <a:close/>
              </a:path>
              <a:path w="3034665" h="571500">
                <a:moveTo>
                  <a:pt x="3028188" y="4571"/>
                </a:moveTo>
                <a:lnTo>
                  <a:pt x="3028188" y="565403"/>
                </a:lnTo>
                <a:lnTo>
                  <a:pt x="3034283" y="565403"/>
                </a:lnTo>
                <a:lnTo>
                  <a:pt x="3034283" y="4571"/>
                </a:lnTo>
                <a:lnTo>
                  <a:pt x="3028188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64991" y="2237232"/>
            <a:ext cx="3023615" cy="5608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60420" y="2232660"/>
            <a:ext cx="3034665" cy="571500"/>
          </a:xfrm>
          <a:custGeom>
            <a:avLst/>
            <a:gdLst/>
            <a:ahLst/>
            <a:cxnLst/>
            <a:rect l="l" t="t" r="r" b="b"/>
            <a:pathLst>
              <a:path w="3034665" h="571500">
                <a:moveTo>
                  <a:pt x="3028187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565403"/>
                </a:lnTo>
                <a:lnTo>
                  <a:pt x="1523" y="569975"/>
                </a:lnTo>
                <a:lnTo>
                  <a:pt x="4571" y="571499"/>
                </a:lnTo>
                <a:lnTo>
                  <a:pt x="3028187" y="571499"/>
                </a:lnTo>
                <a:lnTo>
                  <a:pt x="3032759" y="569975"/>
                </a:lnTo>
                <a:lnTo>
                  <a:pt x="3034283" y="565403"/>
                </a:lnTo>
                <a:lnTo>
                  <a:pt x="10667" y="565403"/>
                </a:lnTo>
                <a:lnTo>
                  <a:pt x="4571" y="560831"/>
                </a:lnTo>
                <a:lnTo>
                  <a:pt x="10667" y="56083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3034283" y="4571"/>
                </a:lnTo>
                <a:lnTo>
                  <a:pt x="3032759" y="1523"/>
                </a:lnTo>
                <a:lnTo>
                  <a:pt x="3028187" y="0"/>
                </a:lnTo>
                <a:close/>
              </a:path>
              <a:path w="3034665" h="571500">
                <a:moveTo>
                  <a:pt x="10667" y="560831"/>
                </a:moveTo>
                <a:lnTo>
                  <a:pt x="4571" y="560831"/>
                </a:lnTo>
                <a:lnTo>
                  <a:pt x="10667" y="565403"/>
                </a:lnTo>
                <a:lnTo>
                  <a:pt x="10667" y="560831"/>
                </a:lnTo>
                <a:close/>
              </a:path>
              <a:path w="3034665" h="571500">
                <a:moveTo>
                  <a:pt x="3023615" y="560831"/>
                </a:moveTo>
                <a:lnTo>
                  <a:pt x="10667" y="560831"/>
                </a:lnTo>
                <a:lnTo>
                  <a:pt x="10667" y="565403"/>
                </a:lnTo>
                <a:lnTo>
                  <a:pt x="3023615" y="565403"/>
                </a:lnTo>
                <a:lnTo>
                  <a:pt x="3023615" y="560831"/>
                </a:lnTo>
                <a:close/>
              </a:path>
              <a:path w="3034665" h="571500">
                <a:moveTo>
                  <a:pt x="3023615" y="4571"/>
                </a:moveTo>
                <a:lnTo>
                  <a:pt x="3023615" y="565403"/>
                </a:lnTo>
                <a:lnTo>
                  <a:pt x="3028187" y="560831"/>
                </a:lnTo>
                <a:lnTo>
                  <a:pt x="3034283" y="560831"/>
                </a:lnTo>
                <a:lnTo>
                  <a:pt x="3034283" y="10667"/>
                </a:lnTo>
                <a:lnTo>
                  <a:pt x="3028187" y="10667"/>
                </a:lnTo>
                <a:lnTo>
                  <a:pt x="3023615" y="4571"/>
                </a:lnTo>
                <a:close/>
              </a:path>
              <a:path w="3034665" h="571500">
                <a:moveTo>
                  <a:pt x="3034283" y="560831"/>
                </a:moveTo>
                <a:lnTo>
                  <a:pt x="3028187" y="560831"/>
                </a:lnTo>
                <a:lnTo>
                  <a:pt x="3023615" y="565403"/>
                </a:lnTo>
                <a:lnTo>
                  <a:pt x="3034283" y="565403"/>
                </a:lnTo>
                <a:lnTo>
                  <a:pt x="3034283" y="560831"/>
                </a:lnTo>
                <a:close/>
              </a:path>
              <a:path w="3034665" h="571500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3034665" h="571500">
                <a:moveTo>
                  <a:pt x="3023615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3023615" y="10667"/>
                </a:lnTo>
                <a:lnTo>
                  <a:pt x="3023615" y="4571"/>
                </a:lnTo>
                <a:close/>
              </a:path>
              <a:path w="3034665" h="571500">
                <a:moveTo>
                  <a:pt x="3034283" y="4571"/>
                </a:moveTo>
                <a:lnTo>
                  <a:pt x="3023615" y="4571"/>
                </a:lnTo>
                <a:lnTo>
                  <a:pt x="3028187" y="10667"/>
                </a:lnTo>
                <a:lnTo>
                  <a:pt x="3034283" y="10667"/>
                </a:lnTo>
                <a:lnTo>
                  <a:pt x="3034283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748433" y="2373447"/>
            <a:ext cx="225806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15" dirty="0">
                <a:latin typeface="Calibri"/>
                <a:cs typeface="Calibri"/>
              </a:rPr>
              <a:t>Co</a:t>
            </a:r>
            <a:r>
              <a:rPr sz="2200" b="1" spc="-50" dirty="0">
                <a:latin typeface="Calibri"/>
                <a:cs typeface="Calibri"/>
              </a:rPr>
              <a:t>n</a:t>
            </a:r>
            <a:r>
              <a:rPr sz="2200" b="1" spc="-20" dirty="0">
                <a:latin typeface="Calibri"/>
                <a:cs typeface="Calibri"/>
              </a:rPr>
              <a:t>t</a:t>
            </a:r>
            <a:r>
              <a:rPr sz="2200" b="1" spc="-35" dirty="0">
                <a:latin typeface="Calibri"/>
                <a:cs typeface="Calibri"/>
              </a:rPr>
              <a:t>r</a:t>
            </a:r>
            <a:r>
              <a:rPr sz="2200" b="1" spc="-10" dirty="0">
                <a:latin typeface="Calibri"/>
                <a:cs typeface="Calibri"/>
              </a:rPr>
              <a:t>ol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S</a:t>
            </a:r>
            <a:r>
              <a:rPr sz="2200" b="1" spc="-35" dirty="0">
                <a:latin typeface="Calibri"/>
                <a:cs typeface="Calibri"/>
              </a:rPr>
              <a:t>t</a:t>
            </a:r>
            <a:r>
              <a:rPr sz="2200" b="1" spc="-40" dirty="0">
                <a:latin typeface="Calibri"/>
                <a:cs typeface="Calibri"/>
              </a:rPr>
              <a:t>at</a:t>
            </a:r>
            <a:r>
              <a:rPr sz="2200" b="1" spc="-15" dirty="0">
                <a:latin typeface="Calibri"/>
                <a:cs typeface="Calibri"/>
              </a:rPr>
              <a:t>eme</a:t>
            </a:r>
            <a:r>
              <a:rPr sz="2200" b="1" spc="-45" dirty="0">
                <a:latin typeface="Calibri"/>
                <a:cs typeface="Calibri"/>
              </a:rPr>
              <a:t>n</a:t>
            </a:r>
            <a:r>
              <a:rPr sz="2200" b="1" spc="-20" dirty="0">
                <a:latin typeface="Calibri"/>
                <a:cs typeface="Calibri"/>
              </a:rPr>
              <a:t>t</a:t>
            </a:r>
            <a:r>
              <a:rPr sz="2200" b="1" spc="-10" dirty="0">
                <a:latin typeface="Calibri"/>
                <a:cs typeface="Calibri"/>
              </a:rPr>
              <a:t>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86027" y="3058668"/>
            <a:ext cx="2501265" cy="570230"/>
          </a:xfrm>
          <a:custGeom>
            <a:avLst/>
            <a:gdLst/>
            <a:ahLst/>
            <a:cxnLst/>
            <a:rect l="l" t="t" r="r" b="b"/>
            <a:pathLst>
              <a:path w="2501265" h="570229">
                <a:moveTo>
                  <a:pt x="249631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565403"/>
                </a:lnTo>
                <a:lnTo>
                  <a:pt x="1523" y="569975"/>
                </a:lnTo>
                <a:lnTo>
                  <a:pt x="2500883" y="569975"/>
                </a:lnTo>
                <a:lnTo>
                  <a:pt x="2500883" y="565403"/>
                </a:lnTo>
                <a:lnTo>
                  <a:pt x="4572" y="565403"/>
                </a:lnTo>
                <a:lnTo>
                  <a:pt x="4572" y="4571"/>
                </a:lnTo>
                <a:lnTo>
                  <a:pt x="2500883" y="4571"/>
                </a:lnTo>
                <a:lnTo>
                  <a:pt x="2500883" y="1523"/>
                </a:lnTo>
                <a:lnTo>
                  <a:pt x="2496311" y="0"/>
                </a:lnTo>
                <a:close/>
              </a:path>
              <a:path w="2501265" h="570229">
                <a:moveTo>
                  <a:pt x="2500883" y="4571"/>
                </a:moveTo>
                <a:lnTo>
                  <a:pt x="2496312" y="4571"/>
                </a:lnTo>
                <a:lnTo>
                  <a:pt x="2496312" y="565403"/>
                </a:lnTo>
                <a:lnTo>
                  <a:pt x="2500883" y="565403"/>
                </a:lnTo>
                <a:lnTo>
                  <a:pt x="2500883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90600" y="3063240"/>
            <a:ext cx="2491739" cy="5608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86027" y="3058668"/>
            <a:ext cx="2501265" cy="570230"/>
          </a:xfrm>
          <a:custGeom>
            <a:avLst/>
            <a:gdLst/>
            <a:ahLst/>
            <a:cxnLst/>
            <a:rect l="l" t="t" r="r" b="b"/>
            <a:pathLst>
              <a:path w="2501265" h="570229">
                <a:moveTo>
                  <a:pt x="249631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565403"/>
                </a:lnTo>
                <a:lnTo>
                  <a:pt x="1523" y="569975"/>
                </a:lnTo>
                <a:lnTo>
                  <a:pt x="2500883" y="569975"/>
                </a:lnTo>
                <a:lnTo>
                  <a:pt x="2500883" y="565403"/>
                </a:lnTo>
                <a:lnTo>
                  <a:pt x="10667" y="565403"/>
                </a:lnTo>
                <a:lnTo>
                  <a:pt x="4571" y="560831"/>
                </a:lnTo>
                <a:lnTo>
                  <a:pt x="10667" y="560831"/>
                </a:lnTo>
                <a:lnTo>
                  <a:pt x="10667" y="9143"/>
                </a:lnTo>
                <a:lnTo>
                  <a:pt x="4571" y="9143"/>
                </a:lnTo>
                <a:lnTo>
                  <a:pt x="10667" y="4571"/>
                </a:lnTo>
                <a:lnTo>
                  <a:pt x="2500883" y="4571"/>
                </a:lnTo>
                <a:lnTo>
                  <a:pt x="2500883" y="1523"/>
                </a:lnTo>
                <a:lnTo>
                  <a:pt x="2496311" y="0"/>
                </a:lnTo>
                <a:close/>
              </a:path>
              <a:path w="2501265" h="570229">
                <a:moveTo>
                  <a:pt x="10667" y="560831"/>
                </a:moveTo>
                <a:lnTo>
                  <a:pt x="4571" y="560831"/>
                </a:lnTo>
                <a:lnTo>
                  <a:pt x="10667" y="565403"/>
                </a:lnTo>
                <a:lnTo>
                  <a:pt x="10667" y="560831"/>
                </a:lnTo>
                <a:close/>
              </a:path>
              <a:path w="2501265" h="570229">
                <a:moveTo>
                  <a:pt x="2491739" y="560831"/>
                </a:moveTo>
                <a:lnTo>
                  <a:pt x="10667" y="560831"/>
                </a:lnTo>
                <a:lnTo>
                  <a:pt x="10667" y="565403"/>
                </a:lnTo>
                <a:lnTo>
                  <a:pt x="2491739" y="565403"/>
                </a:lnTo>
                <a:lnTo>
                  <a:pt x="2491739" y="560831"/>
                </a:lnTo>
                <a:close/>
              </a:path>
              <a:path w="2501265" h="570229">
                <a:moveTo>
                  <a:pt x="2491739" y="4571"/>
                </a:moveTo>
                <a:lnTo>
                  <a:pt x="2491739" y="565403"/>
                </a:lnTo>
                <a:lnTo>
                  <a:pt x="2496311" y="560831"/>
                </a:lnTo>
                <a:lnTo>
                  <a:pt x="2500883" y="560831"/>
                </a:lnTo>
                <a:lnTo>
                  <a:pt x="2500883" y="9143"/>
                </a:lnTo>
                <a:lnTo>
                  <a:pt x="2496311" y="9143"/>
                </a:lnTo>
                <a:lnTo>
                  <a:pt x="2491739" y="4571"/>
                </a:lnTo>
                <a:close/>
              </a:path>
              <a:path w="2501265" h="570229">
                <a:moveTo>
                  <a:pt x="2500883" y="560831"/>
                </a:moveTo>
                <a:lnTo>
                  <a:pt x="2496311" y="560831"/>
                </a:lnTo>
                <a:lnTo>
                  <a:pt x="2491739" y="565403"/>
                </a:lnTo>
                <a:lnTo>
                  <a:pt x="2500883" y="565403"/>
                </a:lnTo>
                <a:lnTo>
                  <a:pt x="2500883" y="560831"/>
                </a:lnTo>
                <a:close/>
              </a:path>
              <a:path w="2501265" h="570229">
                <a:moveTo>
                  <a:pt x="10667" y="4571"/>
                </a:moveTo>
                <a:lnTo>
                  <a:pt x="4571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2501265" h="570229">
                <a:moveTo>
                  <a:pt x="2491739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2491739" y="9143"/>
                </a:lnTo>
                <a:lnTo>
                  <a:pt x="2491739" y="4571"/>
                </a:lnTo>
                <a:close/>
              </a:path>
              <a:path w="2501265" h="570229">
                <a:moveTo>
                  <a:pt x="2500883" y="4571"/>
                </a:moveTo>
                <a:lnTo>
                  <a:pt x="2491739" y="4571"/>
                </a:lnTo>
                <a:lnTo>
                  <a:pt x="2496311" y="9143"/>
                </a:lnTo>
                <a:lnTo>
                  <a:pt x="2500883" y="9143"/>
                </a:lnTo>
                <a:lnTo>
                  <a:pt x="2500883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694117" y="3199532"/>
            <a:ext cx="108902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10" dirty="0">
                <a:latin typeface="Calibri"/>
                <a:cs typeface="Calibri"/>
              </a:rPr>
              <a:t>Sele</a:t>
            </a:r>
            <a:r>
              <a:rPr sz="2200" b="1" dirty="0">
                <a:latin typeface="Calibri"/>
                <a:cs typeface="Calibri"/>
              </a:rPr>
              <a:t>c</a:t>
            </a:r>
            <a:r>
              <a:rPr sz="2200" b="1" spc="-20" dirty="0">
                <a:latin typeface="Calibri"/>
                <a:cs typeface="Calibri"/>
              </a:rPr>
              <a:t>t</a:t>
            </a:r>
            <a:r>
              <a:rPr sz="2200" b="1" spc="-10" dirty="0">
                <a:latin typeface="Calibri"/>
                <a:cs typeface="Calibri"/>
              </a:rPr>
              <a:t>ion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810511" y="3825240"/>
            <a:ext cx="1130935" cy="60960"/>
          </a:xfrm>
          <a:custGeom>
            <a:avLst/>
            <a:gdLst/>
            <a:ahLst/>
            <a:cxnLst/>
            <a:rect l="l" t="t" r="r" b="b"/>
            <a:pathLst>
              <a:path w="1130935" h="60960">
                <a:moveTo>
                  <a:pt x="1126235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6095"/>
                </a:lnTo>
                <a:lnTo>
                  <a:pt x="0" y="60959"/>
                </a:lnTo>
                <a:lnTo>
                  <a:pt x="4572" y="60959"/>
                </a:lnTo>
                <a:lnTo>
                  <a:pt x="4572" y="6095"/>
                </a:lnTo>
                <a:lnTo>
                  <a:pt x="1130807" y="6095"/>
                </a:lnTo>
                <a:lnTo>
                  <a:pt x="1129283" y="1523"/>
                </a:lnTo>
                <a:lnTo>
                  <a:pt x="1126235" y="0"/>
                </a:lnTo>
                <a:close/>
              </a:path>
              <a:path w="1130935" h="60960">
                <a:moveTo>
                  <a:pt x="1126236" y="6095"/>
                </a:moveTo>
                <a:lnTo>
                  <a:pt x="1126236" y="60959"/>
                </a:lnTo>
                <a:lnTo>
                  <a:pt x="1130807" y="60959"/>
                </a:lnTo>
                <a:lnTo>
                  <a:pt x="1130807" y="6095"/>
                </a:lnTo>
                <a:lnTo>
                  <a:pt x="1126236" y="6095"/>
                </a:lnTo>
                <a:close/>
              </a:path>
            </a:pathLst>
          </a:custGeom>
          <a:solidFill>
            <a:srgbClr val="7D6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15083" y="3831335"/>
            <a:ext cx="1121663" cy="548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10511" y="3825240"/>
            <a:ext cx="1130935" cy="60960"/>
          </a:xfrm>
          <a:custGeom>
            <a:avLst/>
            <a:gdLst/>
            <a:ahLst/>
            <a:cxnLst/>
            <a:rect l="l" t="t" r="r" b="b"/>
            <a:pathLst>
              <a:path w="1130935" h="60960">
                <a:moveTo>
                  <a:pt x="1126235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6095"/>
                </a:lnTo>
                <a:lnTo>
                  <a:pt x="0" y="60959"/>
                </a:lnTo>
                <a:lnTo>
                  <a:pt x="9143" y="60959"/>
                </a:lnTo>
                <a:lnTo>
                  <a:pt x="9143" y="10667"/>
                </a:lnTo>
                <a:lnTo>
                  <a:pt x="4571" y="10667"/>
                </a:lnTo>
                <a:lnTo>
                  <a:pt x="9143" y="6095"/>
                </a:lnTo>
                <a:lnTo>
                  <a:pt x="1130807" y="6095"/>
                </a:lnTo>
                <a:lnTo>
                  <a:pt x="1129283" y="1523"/>
                </a:lnTo>
                <a:lnTo>
                  <a:pt x="1126235" y="0"/>
                </a:lnTo>
                <a:close/>
              </a:path>
              <a:path w="1130935" h="60960">
                <a:moveTo>
                  <a:pt x="1121663" y="6095"/>
                </a:moveTo>
                <a:lnTo>
                  <a:pt x="1121663" y="60959"/>
                </a:lnTo>
                <a:lnTo>
                  <a:pt x="1130807" y="60959"/>
                </a:lnTo>
                <a:lnTo>
                  <a:pt x="1130807" y="10667"/>
                </a:lnTo>
                <a:lnTo>
                  <a:pt x="1126235" y="10667"/>
                </a:lnTo>
                <a:lnTo>
                  <a:pt x="1121663" y="6095"/>
                </a:lnTo>
                <a:close/>
              </a:path>
              <a:path w="1130935" h="60960">
                <a:moveTo>
                  <a:pt x="9143" y="6095"/>
                </a:moveTo>
                <a:lnTo>
                  <a:pt x="4571" y="10667"/>
                </a:lnTo>
                <a:lnTo>
                  <a:pt x="9143" y="10667"/>
                </a:lnTo>
                <a:lnTo>
                  <a:pt x="9143" y="6095"/>
                </a:lnTo>
                <a:close/>
              </a:path>
              <a:path w="1130935" h="60960">
                <a:moveTo>
                  <a:pt x="1121663" y="6095"/>
                </a:moveTo>
                <a:lnTo>
                  <a:pt x="9143" y="6095"/>
                </a:lnTo>
                <a:lnTo>
                  <a:pt x="9143" y="10667"/>
                </a:lnTo>
                <a:lnTo>
                  <a:pt x="1121663" y="10667"/>
                </a:lnTo>
                <a:lnTo>
                  <a:pt x="1121663" y="6095"/>
                </a:lnTo>
                <a:close/>
              </a:path>
              <a:path w="1130935" h="60960">
                <a:moveTo>
                  <a:pt x="1130807" y="6095"/>
                </a:moveTo>
                <a:lnTo>
                  <a:pt x="1121663" y="6095"/>
                </a:lnTo>
                <a:lnTo>
                  <a:pt x="1126235" y="10667"/>
                </a:lnTo>
                <a:lnTo>
                  <a:pt x="1130807" y="10667"/>
                </a:lnTo>
                <a:lnTo>
                  <a:pt x="1130807" y="6095"/>
                </a:lnTo>
                <a:close/>
              </a:path>
            </a:pathLst>
          </a:custGeom>
          <a:solidFill>
            <a:srgbClr val="7D6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47515" y="3092196"/>
            <a:ext cx="2278380" cy="571500"/>
          </a:xfrm>
          <a:custGeom>
            <a:avLst/>
            <a:gdLst/>
            <a:ahLst/>
            <a:cxnLst/>
            <a:rect l="l" t="t" r="r" b="b"/>
            <a:pathLst>
              <a:path w="2278379" h="571500">
                <a:moveTo>
                  <a:pt x="2272283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565403"/>
                </a:lnTo>
                <a:lnTo>
                  <a:pt x="1523" y="569975"/>
                </a:lnTo>
                <a:lnTo>
                  <a:pt x="4571" y="571499"/>
                </a:lnTo>
                <a:lnTo>
                  <a:pt x="2272283" y="571499"/>
                </a:lnTo>
                <a:lnTo>
                  <a:pt x="2276855" y="569975"/>
                </a:lnTo>
                <a:lnTo>
                  <a:pt x="2278379" y="565403"/>
                </a:lnTo>
                <a:lnTo>
                  <a:pt x="4572" y="565403"/>
                </a:lnTo>
                <a:lnTo>
                  <a:pt x="4572" y="4571"/>
                </a:lnTo>
                <a:lnTo>
                  <a:pt x="2278379" y="4571"/>
                </a:lnTo>
                <a:lnTo>
                  <a:pt x="2276855" y="1523"/>
                </a:lnTo>
                <a:lnTo>
                  <a:pt x="2272283" y="0"/>
                </a:lnTo>
                <a:close/>
              </a:path>
              <a:path w="2278379" h="571500">
                <a:moveTo>
                  <a:pt x="2272284" y="4571"/>
                </a:moveTo>
                <a:lnTo>
                  <a:pt x="2272284" y="565403"/>
                </a:lnTo>
                <a:lnTo>
                  <a:pt x="2278379" y="565403"/>
                </a:lnTo>
                <a:lnTo>
                  <a:pt x="2278379" y="4571"/>
                </a:lnTo>
                <a:lnTo>
                  <a:pt x="2272284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52088" y="3096768"/>
            <a:ext cx="2267711" cy="5608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47515" y="3092196"/>
            <a:ext cx="2278380" cy="571500"/>
          </a:xfrm>
          <a:custGeom>
            <a:avLst/>
            <a:gdLst/>
            <a:ahLst/>
            <a:cxnLst/>
            <a:rect l="l" t="t" r="r" b="b"/>
            <a:pathLst>
              <a:path w="2278379" h="571500">
                <a:moveTo>
                  <a:pt x="2272283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565403"/>
                </a:lnTo>
                <a:lnTo>
                  <a:pt x="1523" y="569975"/>
                </a:lnTo>
                <a:lnTo>
                  <a:pt x="4571" y="571499"/>
                </a:lnTo>
                <a:lnTo>
                  <a:pt x="2272283" y="571499"/>
                </a:lnTo>
                <a:lnTo>
                  <a:pt x="2276855" y="569975"/>
                </a:lnTo>
                <a:lnTo>
                  <a:pt x="2278379" y="565403"/>
                </a:lnTo>
                <a:lnTo>
                  <a:pt x="9143" y="565403"/>
                </a:lnTo>
                <a:lnTo>
                  <a:pt x="4571" y="560831"/>
                </a:lnTo>
                <a:lnTo>
                  <a:pt x="9143" y="560831"/>
                </a:lnTo>
                <a:lnTo>
                  <a:pt x="9143" y="10667"/>
                </a:lnTo>
                <a:lnTo>
                  <a:pt x="4571" y="10667"/>
                </a:lnTo>
                <a:lnTo>
                  <a:pt x="9143" y="4571"/>
                </a:lnTo>
                <a:lnTo>
                  <a:pt x="2278379" y="4571"/>
                </a:lnTo>
                <a:lnTo>
                  <a:pt x="2276855" y="1523"/>
                </a:lnTo>
                <a:lnTo>
                  <a:pt x="2272283" y="0"/>
                </a:lnTo>
                <a:close/>
              </a:path>
              <a:path w="2278379" h="571500">
                <a:moveTo>
                  <a:pt x="9143" y="560831"/>
                </a:moveTo>
                <a:lnTo>
                  <a:pt x="4571" y="560831"/>
                </a:lnTo>
                <a:lnTo>
                  <a:pt x="9143" y="565403"/>
                </a:lnTo>
                <a:lnTo>
                  <a:pt x="9143" y="560831"/>
                </a:lnTo>
                <a:close/>
              </a:path>
              <a:path w="2278379" h="571500">
                <a:moveTo>
                  <a:pt x="2267711" y="560831"/>
                </a:moveTo>
                <a:lnTo>
                  <a:pt x="9143" y="560831"/>
                </a:lnTo>
                <a:lnTo>
                  <a:pt x="9143" y="565403"/>
                </a:lnTo>
                <a:lnTo>
                  <a:pt x="2267711" y="565403"/>
                </a:lnTo>
                <a:lnTo>
                  <a:pt x="2267711" y="560831"/>
                </a:lnTo>
                <a:close/>
              </a:path>
              <a:path w="2278379" h="571500">
                <a:moveTo>
                  <a:pt x="2267711" y="4571"/>
                </a:moveTo>
                <a:lnTo>
                  <a:pt x="2267711" y="565403"/>
                </a:lnTo>
                <a:lnTo>
                  <a:pt x="2272283" y="560831"/>
                </a:lnTo>
                <a:lnTo>
                  <a:pt x="2278379" y="560831"/>
                </a:lnTo>
                <a:lnTo>
                  <a:pt x="2278379" y="10667"/>
                </a:lnTo>
                <a:lnTo>
                  <a:pt x="2272283" y="10667"/>
                </a:lnTo>
                <a:lnTo>
                  <a:pt x="2267711" y="4571"/>
                </a:lnTo>
                <a:close/>
              </a:path>
              <a:path w="2278379" h="571500">
                <a:moveTo>
                  <a:pt x="2278379" y="560831"/>
                </a:moveTo>
                <a:lnTo>
                  <a:pt x="2272283" y="560831"/>
                </a:lnTo>
                <a:lnTo>
                  <a:pt x="2267711" y="565403"/>
                </a:lnTo>
                <a:lnTo>
                  <a:pt x="2278379" y="565403"/>
                </a:lnTo>
                <a:lnTo>
                  <a:pt x="2278379" y="560831"/>
                </a:lnTo>
                <a:close/>
              </a:path>
              <a:path w="2278379" h="571500">
                <a:moveTo>
                  <a:pt x="9143" y="4571"/>
                </a:moveTo>
                <a:lnTo>
                  <a:pt x="4571" y="10667"/>
                </a:lnTo>
                <a:lnTo>
                  <a:pt x="9143" y="10667"/>
                </a:lnTo>
                <a:lnTo>
                  <a:pt x="9143" y="4571"/>
                </a:lnTo>
                <a:close/>
              </a:path>
              <a:path w="2278379" h="571500">
                <a:moveTo>
                  <a:pt x="2267711" y="4571"/>
                </a:moveTo>
                <a:lnTo>
                  <a:pt x="9143" y="4571"/>
                </a:lnTo>
                <a:lnTo>
                  <a:pt x="9143" y="10667"/>
                </a:lnTo>
                <a:lnTo>
                  <a:pt x="2267711" y="10667"/>
                </a:lnTo>
                <a:lnTo>
                  <a:pt x="2267711" y="4571"/>
                </a:lnTo>
                <a:close/>
              </a:path>
              <a:path w="2278379" h="571500">
                <a:moveTo>
                  <a:pt x="2278379" y="4571"/>
                </a:moveTo>
                <a:lnTo>
                  <a:pt x="2267711" y="4571"/>
                </a:lnTo>
                <a:lnTo>
                  <a:pt x="2272283" y="10667"/>
                </a:lnTo>
                <a:lnTo>
                  <a:pt x="2278379" y="10667"/>
                </a:lnTo>
                <a:lnTo>
                  <a:pt x="2278379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374823" y="3232997"/>
            <a:ext cx="102489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10" dirty="0">
                <a:latin typeface="Calibri"/>
                <a:cs typeface="Calibri"/>
              </a:rPr>
              <a:t>I</a:t>
            </a:r>
            <a:r>
              <a:rPr sz="2200" b="1" spc="-40" dirty="0">
                <a:latin typeface="Calibri"/>
                <a:cs typeface="Calibri"/>
              </a:rPr>
              <a:t>t</a:t>
            </a:r>
            <a:r>
              <a:rPr sz="2200" b="1" spc="-15" dirty="0">
                <a:latin typeface="Calibri"/>
                <a:cs typeface="Calibri"/>
              </a:rPr>
              <a:t>e</a:t>
            </a:r>
            <a:r>
              <a:rPr sz="2200" b="1" spc="-60" dirty="0">
                <a:latin typeface="Calibri"/>
                <a:cs typeface="Calibri"/>
              </a:rPr>
              <a:t>r</a:t>
            </a:r>
            <a:r>
              <a:rPr sz="2200" b="1" spc="-45" dirty="0">
                <a:latin typeface="Calibri"/>
                <a:cs typeface="Calibri"/>
              </a:rPr>
              <a:t>a</a:t>
            </a:r>
            <a:r>
              <a:rPr sz="2200" b="1" spc="-20" dirty="0">
                <a:latin typeface="Calibri"/>
                <a:cs typeface="Calibri"/>
              </a:rPr>
              <a:t>t</a:t>
            </a:r>
            <a:r>
              <a:rPr sz="2200" b="1" spc="-10" dirty="0">
                <a:latin typeface="Calibri"/>
                <a:cs typeface="Calibri"/>
              </a:rPr>
              <a:t>ion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482083" y="3825240"/>
            <a:ext cx="1130935" cy="60960"/>
          </a:xfrm>
          <a:custGeom>
            <a:avLst/>
            <a:gdLst/>
            <a:ahLst/>
            <a:cxnLst/>
            <a:rect l="l" t="t" r="r" b="b"/>
            <a:pathLst>
              <a:path w="1130935" h="60960">
                <a:moveTo>
                  <a:pt x="1126235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6095"/>
                </a:lnTo>
                <a:lnTo>
                  <a:pt x="0" y="60959"/>
                </a:lnTo>
                <a:lnTo>
                  <a:pt x="4572" y="60959"/>
                </a:lnTo>
                <a:lnTo>
                  <a:pt x="4572" y="6095"/>
                </a:lnTo>
                <a:lnTo>
                  <a:pt x="1130807" y="6095"/>
                </a:lnTo>
                <a:lnTo>
                  <a:pt x="1129283" y="1523"/>
                </a:lnTo>
                <a:lnTo>
                  <a:pt x="1126235" y="0"/>
                </a:lnTo>
                <a:close/>
              </a:path>
              <a:path w="1130935" h="60960">
                <a:moveTo>
                  <a:pt x="1126236" y="6095"/>
                </a:moveTo>
                <a:lnTo>
                  <a:pt x="1126236" y="60959"/>
                </a:lnTo>
                <a:lnTo>
                  <a:pt x="1130807" y="60959"/>
                </a:lnTo>
                <a:lnTo>
                  <a:pt x="1130807" y="6095"/>
                </a:lnTo>
                <a:lnTo>
                  <a:pt x="1126236" y="6095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86655" y="3831335"/>
            <a:ext cx="1121663" cy="548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82083" y="3825240"/>
            <a:ext cx="1130935" cy="60960"/>
          </a:xfrm>
          <a:custGeom>
            <a:avLst/>
            <a:gdLst/>
            <a:ahLst/>
            <a:cxnLst/>
            <a:rect l="l" t="t" r="r" b="b"/>
            <a:pathLst>
              <a:path w="1130935" h="60960">
                <a:moveTo>
                  <a:pt x="1126235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6095"/>
                </a:lnTo>
                <a:lnTo>
                  <a:pt x="0" y="60959"/>
                </a:lnTo>
                <a:lnTo>
                  <a:pt x="9143" y="60959"/>
                </a:lnTo>
                <a:lnTo>
                  <a:pt x="9143" y="10667"/>
                </a:lnTo>
                <a:lnTo>
                  <a:pt x="4571" y="10667"/>
                </a:lnTo>
                <a:lnTo>
                  <a:pt x="9143" y="6095"/>
                </a:lnTo>
                <a:lnTo>
                  <a:pt x="1130807" y="6095"/>
                </a:lnTo>
                <a:lnTo>
                  <a:pt x="1129283" y="1523"/>
                </a:lnTo>
                <a:lnTo>
                  <a:pt x="1126235" y="0"/>
                </a:lnTo>
                <a:close/>
              </a:path>
              <a:path w="1130935" h="60960">
                <a:moveTo>
                  <a:pt x="1121663" y="6095"/>
                </a:moveTo>
                <a:lnTo>
                  <a:pt x="1121663" y="60959"/>
                </a:lnTo>
                <a:lnTo>
                  <a:pt x="1130807" y="60959"/>
                </a:lnTo>
                <a:lnTo>
                  <a:pt x="1130807" y="10667"/>
                </a:lnTo>
                <a:lnTo>
                  <a:pt x="1126235" y="10667"/>
                </a:lnTo>
                <a:lnTo>
                  <a:pt x="1121663" y="6095"/>
                </a:lnTo>
                <a:close/>
              </a:path>
              <a:path w="1130935" h="60960">
                <a:moveTo>
                  <a:pt x="9143" y="6095"/>
                </a:moveTo>
                <a:lnTo>
                  <a:pt x="4571" y="10667"/>
                </a:lnTo>
                <a:lnTo>
                  <a:pt x="9143" y="10667"/>
                </a:lnTo>
                <a:lnTo>
                  <a:pt x="9143" y="6095"/>
                </a:lnTo>
                <a:close/>
              </a:path>
              <a:path w="1130935" h="60960">
                <a:moveTo>
                  <a:pt x="1121663" y="6095"/>
                </a:moveTo>
                <a:lnTo>
                  <a:pt x="9143" y="6095"/>
                </a:lnTo>
                <a:lnTo>
                  <a:pt x="9143" y="10667"/>
                </a:lnTo>
                <a:lnTo>
                  <a:pt x="1121663" y="10667"/>
                </a:lnTo>
                <a:lnTo>
                  <a:pt x="1121663" y="6095"/>
                </a:lnTo>
                <a:close/>
              </a:path>
              <a:path w="1130935" h="60960">
                <a:moveTo>
                  <a:pt x="1130807" y="6095"/>
                </a:moveTo>
                <a:lnTo>
                  <a:pt x="1121663" y="6095"/>
                </a:lnTo>
                <a:lnTo>
                  <a:pt x="1126235" y="10667"/>
                </a:lnTo>
                <a:lnTo>
                  <a:pt x="1130807" y="10667"/>
                </a:lnTo>
                <a:lnTo>
                  <a:pt x="1130807" y="6095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419088" y="3060192"/>
            <a:ext cx="2148840" cy="570230"/>
          </a:xfrm>
          <a:custGeom>
            <a:avLst/>
            <a:gdLst/>
            <a:ahLst/>
            <a:cxnLst/>
            <a:rect l="l" t="t" r="r" b="b"/>
            <a:pathLst>
              <a:path w="2148840" h="570229">
                <a:moveTo>
                  <a:pt x="2144267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565403"/>
                </a:lnTo>
                <a:lnTo>
                  <a:pt x="1523" y="568451"/>
                </a:lnTo>
                <a:lnTo>
                  <a:pt x="4571" y="569975"/>
                </a:lnTo>
                <a:lnTo>
                  <a:pt x="2144267" y="569975"/>
                </a:lnTo>
                <a:lnTo>
                  <a:pt x="2147315" y="568451"/>
                </a:lnTo>
                <a:lnTo>
                  <a:pt x="2148839" y="565403"/>
                </a:lnTo>
                <a:lnTo>
                  <a:pt x="4572" y="565403"/>
                </a:lnTo>
                <a:lnTo>
                  <a:pt x="4572" y="4571"/>
                </a:lnTo>
                <a:lnTo>
                  <a:pt x="2148839" y="4571"/>
                </a:lnTo>
                <a:lnTo>
                  <a:pt x="2147315" y="1523"/>
                </a:lnTo>
                <a:lnTo>
                  <a:pt x="2144267" y="0"/>
                </a:lnTo>
                <a:close/>
              </a:path>
              <a:path w="2148840" h="570229">
                <a:moveTo>
                  <a:pt x="2144268" y="4571"/>
                </a:moveTo>
                <a:lnTo>
                  <a:pt x="2144268" y="565403"/>
                </a:lnTo>
                <a:lnTo>
                  <a:pt x="2148839" y="565403"/>
                </a:lnTo>
                <a:lnTo>
                  <a:pt x="2148839" y="4571"/>
                </a:lnTo>
                <a:lnTo>
                  <a:pt x="2144268" y="4571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423660" y="3064764"/>
            <a:ext cx="2139695" cy="5608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419088" y="3060192"/>
            <a:ext cx="2148840" cy="570230"/>
          </a:xfrm>
          <a:custGeom>
            <a:avLst/>
            <a:gdLst/>
            <a:ahLst/>
            <a:cxnLst/>
            <a:rect l="l" t="t" r="r" b="b"/>
            <a:pathLst>
              <a:path w="2148840" h="570229">
                <a:moveTo>
                  <a:pt x="2144267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565403"/>
                </a:lnTo>
                <a:lnTo>
                  <a:pt x="1523" y="568451"/>
                </a:lnTo>
                <a:lnTo>
                  <a:pt x="4571" y="569975"/>
                </a:lnTo>
                <a:lnTo>
                  <a:pt x="2144267" y="569975"/>
                </a:lnTo>
                <a:lnTo>
                  <a:pt x="2147315" y="568451"/>
                </a:lnTo>
                <a:lnTo>
                  <a:pt x="2148839" y="565403"/>
                </a:lnTo>
                <a:lnTo>
                  <a:pt x="9143" y="565403"/>
                </a:lnTo>
                <a:lnTo>
                  <a:pt x="4571" y="560831"/>
                </a:lnTo>
                <a:lnTo>
                  <a:pt x="9143" y="560831"/>
                </a:lnTo>
                <a:lnTo>
                  <a:pt x="9143" y="9143"/>
                </a:lnTo>
                <a:lnTo>
                  <a:pt x="4571" y="9143"/>
                </a:lnTo>
                <a:lnTo>
                  <a:pt x="9143" y="4571"/>
                </a:lnTo>
                <a:lnTo>
                  <a:pt x="2148839" y="4571"/>
                </a:lnTo>
                <a:lnTo>
                  <a:pt x="2147315" y="1523"/>
                </a:lnTo>
                <a:lnTo>
                  <a:pt x="2144267" y="0"/>
                </a:lnTo>
                <a:close/>
              </a:path>
              <a:path w="2148840" h="570229">
                <a:moveTo>
                  <a:pt x="9143" y="560831"/>
                </a:moveTo>
                <a:lnTo>
                  <a:pt x="4571" y="560831"/>
                </a:lnTo>
                <a:lnTo>
                  <a:pt x="9143" y="565403"/>
                </a:lnTo>
                <a:lnTo>
                  <a:pt x="9143" y="560831"/>
                </a:lnTo>
                <a:close/>
              </a:path>
              <a:path w="2148840" h="570229">
                <a:moveTo>
                  <a:pt x="2139695" y="560831"/>
                </a:moveTo>
                <a:lnTo>
                  <a:pt x="9143" y="560831"/>
                </a:lnTo>
                <a:lnTo>
                  <a:pt x="9143" y="565403"/>
                </a:lnTo>
                <a:lnTo>
                  <a:pt x="2139695" y="565403"/>
                </a:lnTo>
                <a:lnTo>
                  <a:pt x="2139695" y="560831"/>
                </a:lnTo>
                <a:close/>
              </a:path>
              <a:path w="2148840" h="570229">
                <a:moveTo>
                  <a:pt x="2139695" y="4571"/>
                </a:moveTo>
                <a:lnTo>
                  <a:pt x="2139695" y="565403"/>
                </a:lnTo>
                <a:lnTo>
                  <a:pt x="2144267" y="560831"/>
                </a:lnTo>
                <a:lnTo>
                  <a:pt x="2148839" y="560831"/>
                </a:lnTo>
                <a:lnTo>
                  <a:pt x="2148839" y="9143"/>
                </a:lnTo>
                <a:lnTo>
                  <a:pt x="2144267" y="9143"/>
                </a:lnTo>
                <a:lnTo>
                  <a:pt x="2139695" y="4571"/>
                </a:lnTo>
                <a:close/>
              </a:path>
              <a:path w="2148840" h="570229">
                <a:moveTo>
                  <a:pt x="2148839" y="560831"/>
                </a:moveTo>
                <a:lnTo>
                  <a:pt x="2144267" y="560831"/>
                </a:lnTo>
                <a:lnTo>
                  <a:pt x="2139695" y="565403"/>
                </a:lnTo>
                <a:lnTo>
                  <a:pt x="2148839" y="565403"/>
                </a:lnTo>
                <a:lnTo>
                  <a:pt x="2148839" y="560831"/>
                </a:lnTo>
                <a:close/>
              </a:path>
              <a:path w="2148840" h="570229">
                <a:moveTo>
                  <a:pt x="9143" y="4571"/>
                </a:moveTo>
                <a:lnTo>
                  <a:pt x="4571" y="9143"/>
                </a:lnTo>
                <a:lnTo>
                  <a:pt x="9143" y="9143"/>
                </a:lnTo>
                <a:lnTo>
                  <a:pt x="9143" y="4571"/>
                </a:lnTo>
                <a:close/>
              </a:path>
              <a:path w="2148840" h="570229">
                <a:moveTo>
                  <a:pt x="2139695" y="4571"/>
                </a:moveTo>
                <a:lnTo>
                  <a:pt x="9143" y="4571"/>
                </a:lnTo>
                <a:lnTo>
                  <a:pt x="9143" y="9143"/>
                </a:lnTo>
                <a:lnTo>
                  <a:pt x="2139695" y="9143"/>
                </a:lnTo>
                <a:lnTo>
                  <a:pt x="2139695" y="4571"/>
                </a:lnTo>
                <a:close/>
              </a:path>
              <a:path w="2148840" h="570229">
                <a:moveTo>
                  <a:pt x="2148839" y="4571"/>
                </a:moveTo>
                <a:lnTo>
                  <a:pt x="2139695" y="4571"/>
                </a:lnTo>
                <a:lnTo>
                  <a:pt x="2144267" y="9143"/>
                </a:lnTo>
                <a:lnTo>
                  <a:pt x="2148839" y="9143"/>
                </a:lnTo>
                <a:lnTo>
                  <a:pt x="2148839" y="4571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012869" y="3200929"/>
            <a:ext cx="96139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120" dirty="0">
                <a:latin typeface="Calibri"/>
                <a:cs typeface="Calibri"/>
              </a:rPr>
              <a:t>T</a:t>
            </a:r>
            <a:r>
              <a:rPr sz="2200" b="1" spc="-60" dirty="0">
                <a:latin typeface="Calibri"/>
                <a:cs typeface="Calibri"/>
              </a:rPr>
              <a:t>r</a:t>
            </a:r>
            <a:r>
              <a:rPr sz="2200" b="1" spc="-15" dirty="0">
                <a:latin typeface="Calibri"/>
                <a:cs typeface="Calibri"/>
              </a:rPr>
              <a:t>a</a:t>
            </a:r>
            <a:r>
              <a:rPr sz="2200" b="1" spc="-25" dirty="0">
                <a:latin typeface="Calibri"/>
                <a:cs typeface="Calibri"/>
              </a:rPr>
              <a:t>n</a:t>
            </a:r>
            <a:r>
              <a:rPr sz="2200" b="1" spc="-35" dirty="0">
                <a:latin typeface="Calibri"/>
                <a:cs typeface="Calibri"/>
              </a:rPr>
              <a:t>s</a:t>
            </a:r>
            <a:r>
              <a:rPr sz="2200" b="1" spc="-45" dirty="0">
                <a:latin typeface="Calibri"/>
                <a:cs typeface="Calibri"/>
              </a:rPr>
              <a:t>f</a:t>
            </a:r>
            <a:r>
              <a:rPr sz="2200" b="1" spc="-10" dirty="0">
                <a:latin typeface="Calibri"/>
                <a:cs typeface="Calibri"/>
              </a:rPr>
              <a:t>er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954011" y="3825240"/>
            <a:ext cx="1130935" cy="60960"/>
          </a:xfrm>
          <a:custGeom>
            <a:avLst/>
            <a:gdLst/>
            <a:ahLst/>
            <a:cxnLst/>
            <a:rect l="l" t="t" r="r" b="b"/>
            <a:pathLst>
              <a:path w="1130934" h="60960">
                <a:moveTo>
                  <a:pt x="1126235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6095"/>
                </a:lnTo>
                <a:lnTo>
                  <a:pt x="0" y="60959"/>
                </a:lnTo>
                <a:lnTo>
                  <a:pt x="4572" y="60959"/>
                </a:lnTo>
                <a:lnTo>
                  <a:pt x="4572" y="6095"/>
                </a:lnTo>
                <a:lnTo>
                  <a:pt x="1130807" y="6095"/>
                </a:lnTo>
                <a:lnTo>
                  <a:pt x="1129283" y="1523"/>
                </a:lnTo>
                <a:lnTo>
                  <a:pt x="1126235" y="0"/>
                </a:lnTo>
                <a:close/>
              </a:path>
              <a:path w="1130934" h="60960">
                <a:moveTo>
                  <a:pt x="1126236" y="6095"/>
                </a:moveTo>
                <a:lnTo>
                  <a:pt x="1126236" y="60959"/>
                </a:lnTo>
                <a:lnTo>
                  <a:pt x="1130807" y="60959"/>
                </a:lnTo>
                <a:lnTo>
                  <a:pt x="1130807" y="6095"/>
                </a:lnTo>
                <a:lnTo>
                  <a:pt x="1126236" y="6095"/>
                </a:lnTo>
                <a:close/>
              </a:path>
            </a:pathLst>
          </a:custGeom>
          <a:solidFill>
            <a:srgbClr val="46A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958583" y="3831335"/>
            <a:ext cx="1121663" cy="548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954011" y="3825240"/>
            <a:ext cx="1130935" cy="60960"/>
          </a:xfrm>
          <a:custGeom>
            <a:avLst/>
            <a:gdLst/>
            <a:ahLst/>
            <a:cxnLst/>
            <a:rect l="l" t="t" r="r" b="b"/>
            <a:pathLst>
              <a:path w="1130934" h="60960">
                <a:moveTo>
                  <a:pt x="1126235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6095"/>
                </a:lnTo>
                <a:lnTo>
                  <a:pt x="0" y="60959"/>
                </a:lnTo>
                <a:lnTo>
                  <a:pt x="9143" y="60959"/>
                </a:lnTo>
                <a:lnTo>
                  <a:pt x="9143" y="10667"/>
                </a:lnTo>
                <a:lnTo>
                  <a:pt x="4571" y="10667"/>
                </a:lnTo>
                <a:lnTo>
                  <a:pt x="9143" y="6095"/>
                </a:lnTo>
                <a:lnTo>
                  <a:pt x="1130807" y="6095"/>
                </a:lnTo>
                <a:lnTo>
                  <a:pt x="1129283" y="1523"/>
                </a:lnTo>
                <a:lnTo>
                  <a:pt x="1126235" y="0"/>
                </a:lnTo>
                <a:close/>
              </a:path>
              <a:path w="1130934" h="60960">
                <a:moveTo>
                  <a:pt x="1121663" y="6095"/>
                </a:moveTo>
                <a:lnTo>
                  <a:pt x="1121663" y="60959"/>
                </a:lnTo>
                <a:lnTo>
                  <a:pt x="1130807" y="60959"/>
                </a:lnTo>
                <a:lnTo>
                  <a:pt x="1130807" y="10667"/>
                </a:lnTo>
                <a:lnTo>
                  <a:pt x="1126235" y="10667"/>
                </a:lnTo>
                <a:lnTo>
                  <a:pt x="1121663" y="6095"/>
                </a:lnTo>
                <a:close/>
              </a:path>
              <a:path w="1130934" h="60960">
                <a:moveTo>
                  <a:pt x="9143" y="6095"/>
                </a:moveTo>
                <a:lnTo>
                  <a:pt x="4571" y="10667"/>
                </a:lnTo>
                <a:lnTo>
                  <a:pt x="9143" y="10667"/>
                </a:lnTo>
                <a:lnTo>
                  <a:pt x="9143" y="6095"/>
                </a:lnTo>
                <a:close/>
              </a:path>
              <a:path w="1130934" h="60960">
                <a:moveTo>
                  <a:pt x="1121663" y="6095"/>
                </a:moveTo>
                <a:lnTo>
                  <a:pt x="9143" y="6095"/>
                </a:lnTo>
                <a:lnTo>
                  <a:pt x="9143" y="10667"/>
                </a:lnTo>
                <a:lnTo>
                  <a:pt x="1121663" y="10667"/>
                </a:lnTo>
                <a:lnTo>
                  <a:pt x="1121663" y="6095"/>
                </a:lnTo>
                <a:close/>
              </a:path>
              <a:path w="1130934" h="60960">
                <a:moveTo>
                  <a:pt x="1130807" y="6095"/>
                </a:moveTo>
                <a:lnTo>
                  <a:pt x="1121663" y="6095"/>
                </a:lnTo>
                <a:lnTo>
                  <a:pt x="1126235" y="10667"/>
                </a:lnTo>
                <a:lnTo>
                  <a:pt x="1130807" y="10667"/>
                </a:lnTo>
                <a:lnTo>
                  <a:pt x="1130807" y="6095"/>
                </a:lnTo>
                <a:close/>
              </a:path>
            </a:pathLst>
          </a:custGeom>
          <a:solidFill>
            <a:srgbClr val="46A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624828" y="3886200"/>
            <a:ext cx="334010" cy="1830705"/>
          </a:xfrm>
          <a:custGeom>
            <a:avLst/>
            <a:gdLst/>
            <a:ahLst/>
            <a:cxnLst/>
            <a:rect l="l" t="t" r="r" b="b"/>
            <a:pathLst>
              <a:path w="334009" h="1830704">
                <a:moveTo>
                  <a:pt x="24383" y="0"/>
                </a:moveTo>
                <a:lnTo>
                  <a:pt x="0" y="0"/>
                </a:lnTo>
                <a:lnTo>
                  <a:pt x="0" y="1824228"/>
                </a:lnTo>
                <a:lnTo>
                  <a:pt x="6095" y="1830324"/>
                </a:lnTo>
                <a:lnTo>
                  <a:pt x="333755" y="1830324"/>
                </a:lnTo>
                <a:lnTo>
                  <a:pt x="333755" y="1818132"/>
                </a:lnTo>
                <a:lnTo>
                  <a:pt x="24383" y="1818132"/>
                </a:lnTo>
                <a:lnTo>
                  <a:pt x="12191" y="1804416"/>
                </a:lnTo>
                <a:lnTo>
                  <a:pt x="24383" y="1804416"/>
                </a:lnTo>
                <a:lnTo>
                  <a:pt x="24383" y="0"/>
                </a:lnTo>
                <a:close/>
              </a:path>
              <a:path w="334009" h="1830704">
                <a:moveTo>
                  <a:pt x="24383" y="1804416"/>
                </a:moveTo>
                <a:lnTo>
                  <a:pt x="12191" y="1804416"/>
                </a:lnTo>
                <a:lnTo>
                  <a:pt x="24383" y="1818132"/>
                </a:lnTo>
                <a:lnTo>
                  <a:pt x="24383" y="1804416"/>
                </a:lnTo>
                <a:close/>
              </a:path>
              <a:path w="334009" h="1830704">
                <a:moveTo>
                  <a:pt x="333755" y="1804416"/>
                </a:moveTo>
                <a:lnTo>
                  <a:pt x="24383" y="1804416"/>
                </a:lnTo>
                <a:lnTo>
                  <a:pt x="24383" y="1818132"/>
                </a:lnTo>
                <a:lnTo>
                  <a:pt x="333755" y="1818132"/>
                </a:lnTo>
                <a:lnTo>
                  <a:pt x="333755" y="1804416"/>
                </a:lnTo>
                <a:close/>
              </a:path>
            </a:pathLst>
          </a:custGeom>
          <a:solidFill>
            <a:srgbClr val="4774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624828" y="3886200"/>
            <a:ext cx="334010" cy="1033780"/>
          </a:xfrm>
          <a:custGeom>
            <a:avLst/>
            <a:gdLst/>
            <a:ahLst/>
            <a:cxnLst/>
            <a:rect l="l" t="t" r="r" b="b"/>
            <a:pathLst>
              <a:path w="334009" h="1033779">
                <a:moveTo>
                  <a:pt x="24383" y="0"/>
                </a:moveTo>
                <a:lnTo>
                  <a:pt x="0" y="0"/>
                </a:lnTo>
                <a:lnTo>
                  <a:pt x="0" y="1028700"/>
                </a:lnTo>
                <a:lnTo>
                  <a:pt x="6095" y="1033272"/>
                </a:lnTo>
                <a:lnTo>
                  <a:pt x="333755" y="1033272"/>
                </a:lnTo>
                <a:lnTo>
                  <a:pt x="333755" y="1021080"/>
                </a:lnTo>
                <a:lnTo>
                  <a:pt x="24383" y="1021080"/>
                </a:lnTo>
                <a:lnTo>
                  <a:pt x="12191" y="1008888"/>
                </a:lnTo>
                <a:lnTo>
                  <a:pt x="24383" y="1008888"/>
                </a:lnTo>
                <a:lnTo>
                  <a:pt x="24383" y="0"/>
                </a:lnTo>
                <a:close/>
              </a:path>
              <a:path w="334009" h="1033779">
                <a:moveTo>
                  <a:pt x="24383" y="1008888"/>
                </a:moveTo>
                <a:lnTo>
                  <a:pt x="12191" y="1008888"/>
                </a:lnTo>
                <a:lnTo>
                  <a:pt x="24383" y="1021080"/>
                </a:lnTo>
                <a:lnTo>
                  <a:pt x="24383" y="1008888"/>
                </a:lnTo>
                <a:close/>
              </a:path>
              <a:path w="334009" h="1033779">
                <a:moveTo>
                  <a:pt x="333755" y="1008888"/>
                </a:moveTo>
                <a:lnTo>
                  <a:pt x="24383" y="1008888"/>
                </a:lnTo>
                <a:lnTo>
                  <a:pt x="24383" y="1021080"/>
                </a:lnTo>
                <a:lnTo>
                  <a:pt x="333755" y="1021080"/>
                </a:lnTo>
                <a:lnTo>
                  <a:pt x="333755" y="1008888"/>
                </a:lnTo>
                <a:close/>
              </a:path>
            </a:pathLst>
          </a:custGeom>
          <a:solidFill>
            <a:srgbClr val="4774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624828" y="3886200"/>
            <a:ext cx="334010" cy="238125"/>
          </a:xfrm>
          <a:custGeom>
            <a:avLst/>
            <a:gdLst/>
            <a:ahLst/>
            <a:cxnLst/>
            <a:rect l="l" t="t" r="r" b="b"/>
            <a:pathLst>
              <a:path w="334009" h="238125">
                <a:moveTo>
                  <a:pt x="24383" y="0"/>
                </a:moveTo>
                <a:lnTo>
                  <a:pt x="0" y="0"/>
                </a:lnTo>
                <a:lnTo>
                  <a:pt x="0" y="231648"/>
                </a:lnTo>
                <a:lnTo>
                  <a:pt x="6095" y="237744"/>
                </a:lnTo>
                <a:lnTo>
                  <a:pt x="333755" y="237744"/>
                </a:lnTo>
                <a:lnTo>
                  <a:pt x="333755" y="225552"/>
                </a:lnTo>
                <a:lnTo>
                  <a:pt x="24383" y="225552"/>
                </a:lnTo>
                <a:lnTo>
                  <a:pt x="12191" y="211836"/>
                </a:lnTo>
                <a:lnTo>
                  <a:pt x="24383" y="211836"/>
                </a:lnTo>
                <a:lnTo>
                  <a:pt x="24383" y="0"/>
                </a:lnTo>
                <a:close/>
              </a:path>
              <a:path w="334009" h="238125">
                <a:moveTo>
                  <a:pt x="24383" y="211836"/>
                </a:moveTo>
                <a:lnTo>
                  <a:pt x="12191" y="211836"/>
                </a:lnTo>
                <a:lnTo>
                  <a:pt x="24383" y="225552"/>
                </a:lnTo>
                <a:lnTo>
                  <a:pt x="24383" y="211836"/>
                </a:lnTo>
                <a:close/>
              </a:path>
              <a:path w="334009" h="238125">
                <a:moveTo>
                  <a:pt x="333755" y="211836"/>
                </a:moveTo>
                <a:lnTo>
                  <a:pt x="24383" y="211836"/>
                </a:lnTo>
                <a:lnTo>
                  <a:pt x="24383" y="225552"/>
                </a:lnTo>
                <a:lnTo>
                  <a:pt x="333755" y="225552"/>
                </a:lnTo>
                <a:lnTo>
                  <a:pt x="333755" y="211836"/>
                </a:lnTo>
                <a:close/>
              </a:path>
            </a:pathLst>
          </a:custGeom>
          <a:solidFill>
            <a:srgbClr val="4774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965447" y="3886200"/>
            <a:ext cx="521334" cy="1830705"/>
          </a:xfrm>
          <a:custGeom>
            <a:avLst/>
            <a:gdLst/>
            <a:ahLst/>
            <a:cxnLst/>
            <a:rect l="l" t="t" r="r" b="b"/>
            <a:pathLst>
              <a:path w="521335" h="1830704">
                <a:moveTo>
                  <a:pt x="25907" y="0"/>
                </a:moveTo>
                <a:lnTo>
                  <a:pt x="0" y="0"/>
                </a:lnTo>
                <a:lnTo>
                  <a:pt x="0" y="1824228"/>
                </a:lnTo>
                <a:lnTo>
                  <a:pt x="6095" y="1830324"/>
                </a:lnTo>
                <a:lnTo>
                  <a:pt x="521207" y="1830324"/>
                </a:lnTo>
                <a:lnTo>
                  <a:pt x="521207" y="1818132"/>
                </a:lnTo>
                <a:lnTo>
                  <a:pt x="25907" y="1818132"/>
                </a:lnTo>
                <a:lnTo>
                  <a:pt x="13715" y="1804416"/>
                </a:lnTo>
                <a:lnTo>
                  <a:pt x="25907" y="1804416"/>
                </a:lnTo>
                <a:lnTo>
                  <a:pt x="25907" y="0"/>
                </a:lnTo>
                <a:close/>
              </a:path>
              <a:path w="521335" h="1830704">
                <a:moveTo>
                  <a:pt x="25907" y="1804416"/>
                </a:moveTo>
                <a:lnTo>
                  <a:pt x="13715" y="1804416"/>
                </a:lnTo>
                <a:lnTo>
                  <a:pt x="25907" y="1818132"/>
                </a:lnTo>
                <a:lnTo>
                  <a:pt x="25907" y="1804416"/>
                </a:lnTo>
                <a:close/>
              </a:path>
              <a:path w="521335" h="1830704">
                <a:moveTo>
                  <a:pt x="521207" y="1804416"/>
                </a:moveTo>
                <a:lnTo>
                  <a:pt x="25907" y="1804416"/>
                </a:lnTo>
                <a:lnTo>
                  <a:pt x="25907" y="1818132"/>
                </a:lnTo>
                <a:lnTo>
                  <a:pt x="521207" y="1818132"/>
                </a:lnTo>
                <a:lnTo>
                  <a:pt x="521207" y="1804416"/>
                </a:lnTo>
                <a:close/>
              </a:path>
            </a:pathLst>
          </a:custGeom>
          <a:solidFill>
            <a:srgbClr val="4774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965447" y="3886200"/>
            <a:ext cx="521334" cy="1033780"/>
          </a:xfrm>
          <a:custGeom>
            <a:avLst/>
            <a:gdLst/>
            <a:ahLst/>
            <a:cxnLst/>
            <a:rect l="l" t="t" r="r" b="b"/>
            <a:pathLst>
              <a:path w="521335" h="1033779">
                <a:moveTo>
                  <a:pt x="25907" y="0"/>
                </a:moveTo>
                <a:lnTo>
                  <a:pt x="0" y="0"/>
                </a:lnTo>
                <a:lnTo>
                  <a:pt x="0" y="1028700"/>
                </a:lnTo>
                <a:lnTo>
                  <a:pt x="6095" y="1033272"/>
                </a:lnTo>
                <a:lnTo>
                  <a:pt x="521207" y="1033272"/>
                </a:lnTo>
                <a:lnTo>
                  <a:pt x="521207" y="1021080"/>
                </a:lnTo>
                <a:lnTo>
                  <a:pt x="25907" y="1021080"/>
                </a:lnTo>
                <a:lnTo>
                  <a:pt x="13715" y="1008888"/>
                </a:lnTo>
                <a:lnTo>
                  <a:pt x="25907" y="1008888"/>
                </a:lnTo>
                <a:lnTo>
                  <a:pt x="25907" y="0"/>
                </a:lnTo>
                <a:close/>
              </a:path>
              <a:path w="521335" h="1033779">
                <a:moveTo>
                  <a:pt x="25907" y="1008888"/>
                </a:moveTo>
                <a:lnTo>
                  <a:pt x="13715" y="1008888"/>
                </a:lnTo>
                <a:lnTo>
                  <a:pt x="25907" y="1021080"/>
                </a:lnTo>
                <a:lnTo>
                  <a:pt x="25907" y="1008888"/>
                </a:lnTo>
                <a:close/>
              </a:path>
              <a:path w="521335" h="1033779">
                <a:moveTo>
                  <a:pt x="521207" y="1008888"/>
                </a:moveTo>
                <a:lnTo>
                  <a:pt x="25907" y="1008888"/>
                </a:lnTo>
                <a:lnTo>
                  <a:pt x="25907" y="1021080"/>
                </a:lnTo>
                <a:lnTo>
                  <a:pt x="521207" y="1021080"/>
                </a:lnTo>
                <a:lnTo>
                  <a:pt x="521207" y="1008888"/>
                </a:lnTo>
                <a:close/>
              </a:path>
            </a:pathLst>
          </a:custGeom>
          <a:solidFill>
            <a:srgbClr val="4774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965447" y="3886200"/>
            <a:ext cx="521334" cy="238125"/>
          </a:xfrm>
          <a:custGeom>
            <a:avLst/>
            <a:gdLst/>
            <a:ahLst/>
            <a:cxnLst/>
            <a:rect l="l" t="t" r="r" b="b"/>
            <a:pathLst>
              <a:path w="521335" h="238125">
                <a:moveTo>
                  <a:pt x="25907" y="0"/>
                </a:moveTo>
                <a:lnTo>
                  <a:pt x="0" y="0"/>
                </a:lnTo>
                <a:lnTo>
                  <a:pt x="0" y="231648"/>
                </a:lnTo>
                <a:lnTo>
                  <a:pt x="6095" y="237744"/>
                </a:lnTo>
                <a:lnTo>
                  <a:pt x="521207" y="237744"/>
                </a:lnTo>
                <a:lnTo>
                  <a:pt x="521207" y="225552"/>
                </a:lnTo>
                <a:lnTo>
                  <a:pt x="25907" y="225552"/>
                </a:lnTo>
                <a:lnTo>
                  <a:pt x="13715" y="211836"/>
                </a:lnTo>
                <a:lnTo>
                  <a:pt x="25907" y="211836"/>
                </a:lnTo>
                <a:lnTo>
                  <a:pt x="25907" y="0"/>
                </a:lnTo>
                <a:close/>
              </a:path>
              <a:path w="521335" h="238125">
                <a:moveTo>
                  <a:pt x="25907" y="211836"/>
                </a:moveTo>
                <a:lnTo>
                  <a:pt x="13715" y="211836"/>
                </a:lnTo>
                <a:lnTo>
                  <a:pt x="25907" y="225552"/>
                </a:lnTo>
                <a:lnTo>
                  <a:pt x="25907" y="211836"/>
                </a:lnTo>
                <a:close/>
              </a:path>
              <a:path w="521335" h="238125">
                <a:moveTo>
                  <a:pt x="521207" y="211836"/>
                </a:moveTo>
                <a:lnTo>
                  <a:pt x="25907" y="211836"/>
                </a:lnTo>
                <a:lnTo>
                  <a:pt x="25907" y="225552"/>
                </a:lnTo>
                <a:lnTo>
                  <a:pt x="521207" y="225552"/>
                </a:lnTo>
                <a:lnTo>
                  <a:pt x="521207" y="211836"/>
                </a:lnTo>
                <a:close/>
              </a:path>
            </a:pathLst>
          </a:custGeom>
          <a:solidFill>
            <a:srgbClr val="4774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228344" y="3886200"/>
            <a:ext cx="586740" cy="2627630"/>
          </a:xfrm>
          <a:custGeom>
            <a:avLst/>
            <a:gdLst/>
            <a:ahLst/>
            <a:cxnLst/>
            <a:rect l="l" t="t" r="r" b="b"/>
            <a:pathLst>
              <a:path w="586739" h="2627629">
                <a:moveTo>
                  <a:pt x="24383" y="0"/>
                </a:moveTo>
                <a:lnTo>
                  <a:pt x="0" y="0"/>
                </a:lnTo>
                <a:lnTo>
                  <a:pt x="0" y="2621280"/>
                </a:lnTo>
                <a:lnTo>
                  <a:pt x="4571" y="2627376"/>
                </a:lnTo>
                <a:lnTo>
                  <a:pt x="586739" y="2627376"/>
                </a:lnTo>
                <a:lnTo>
                  <a:pt x="586739" y="2613660"/>
                </a:lnTo>
                <a:lnTo>
                  <a:pt x="24383" y="2613660"/>
                </a:lnTo>
                <a:lnTo>
                  <a:pt x="12191" y="2601468"/>
                </a:lnTo>
                <a:lnTo>
                  <a:pt x="24383" y="2601468"/>
                </a:lnTo>
                <a:lnTo>
                  <a:pt x="24383" y="0"/>
                </a:lnTo>
                <a:close/>
              </a:path>
              <a:path w="586739" h="2627629">
                <a:moveTo>
                  <a:pt x="24383" y="2601468"/>
                </a:moveTo>
                <a:lnTo>
                  <a:pt x="12191" y="2601468"/>
                </a:lnTo>
                <a:lnTo>
                  <a:pt x="24383" y="2613660"/>
                </a:lnTo>
                <a:lnTo>
                  <a:pt x="24383" y="2601468"/>
                </a:lnTo>
                <a:close/>
              </a:path>
              <a:path w="586739" h="2627629">
                <a:moveTo>
                  <a:pt x="586739" y="2601468"/>
                </a:moveTo>
                <a:lnTo>
                  <a:pt x="24383" y="2601468"/>
                </a:lnTo>
                <a:lnTo>
                  <a:pt x="24383" y="2613660"/>
                </a:lnTo>
                <a:lnTo>
                  <a:pt x="586739" y="2613660"/>
                </a:lnTo>
                <a:lnTo>
                  <a:pt x="586739" y="2601468"/>
                </a:lnTo>
                <a:close/>
              </a:path>
            </a:pathLst>
          </a:custGeom>
          <a:solidFill>
            <a:srgbClr val="4774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228344" y="3886200"/>
            <a:ext cx="586740" cy="1830705"/>
          </a:xfrm>
          <a:custGeom>
            <a:avLst/>
            <a:gdLst/>
            <a:ahLst/>
            <a:cxnLst/>
            <a:rect l="l" t="t" r="r" b="b"/>
            <a:pathLst>
              <a:path w="586739" h="1830704">
                <a:moveTo>
                  <a:pt x="24383" y="0"/>
                </a:moveTo>
                <a:lnTo>
                  <a:pt x="0" y="0"/>
                </a:lnTo>
                <a:lnTo>
                  <a:pt x="0" y="1824228"/>
                </a:lnTo>
                <a:lnTo>
                  <a:pt x="4571" y="1830324"/>
                </a:lnTo>
                <a:lnTo>
                  <a:pt x="586739" y="1830324"/>
                </a:lnTo>
                <a:lnTo>
                  <a:pt x="586739" y="1818132"/>
                </a:lnTo>
                <a:lnTo>
                  <a:pt x="24383" y="1818132"/>
                </a:lnTo>
                <a:lnTo>
                  <a:pt x="12191" y="1804416"/>
                </a:lnTo>
                <a:lnTo>
                  <a:pt x="24383" y="1804416"/>
                </a:lnTo>
                <a:lnTo>
                  <a:pt x="24383" y="0"/>
                </a:lnTo>
                <a:close/>
              </a:path>
              <a:path w="586739" h="1830704">
                <a:moveTo>
                  <a:pt x="24383" y="1804416"/>
                </a:moveTo>
                <a:lnTo>
                  <a:pt x="12191" y="1804416"/>
                </a:lnTo>
                <a:lnTo>
                  <a:pt x="24383" y="1818132"/>
                </a:lnTo>
                <a:lnTo>
                  <a:pt x="24383" y="1804416"/>
                </a:lnTo>
                <a:close/>
              </a:path>
              <a:path w="586739" h="1830704">
                <a:moveTo>
                  <a:pt x="586739" y="1804416"/>
                </a:moveTo>
                <a:lnTo>
                  <a:pt x="24383" y="1804416"/>
                </a:lnTo>
                <a:lnTo>
                  <a:pt x="24383" y="1818132"/>
                </a:lnTo>
                <a:lnTo>
                  <a:pt x="586739" y="1818132"/>
                </a:lnTo>
                <a:lnTo>
                  <a:pt x="586739" y="1804416"/>
                </a:lnTo>
                <a:close/>
              </a:path>
            </a:pathLst>
          </a:custGeom>
          <a:solidFill>
            <a:srgbClr val="4774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28344" y="3886200"/>
            <a:ext cx="586740" cy="1033780"/>
          </a:xfrm>
          <a:custGeom>
            <a:avLst/>
            <a:gdLst/>
            <a:ahLst/>
            <a:cxnLst/>
            <a:rect l="l" t="t" r="r" b="b"/>
            <a:pathLst>
              <a:path w="586739" h="1033779">
                <a:moveTo>
                  <a:pt x="24383" y="0"/>
                </a:moveTo>
                <a:lnTo>
                  <a:pt x="0" y="0"/>
                </a:lnTo>
                <a:lnTo>
                  <a:pt x="0" y="1028700"/>
                </a:lnTo>
                <a:lnTo>
                  <a:pt x="4571" y="1033272"/>
                </a:lnTo>
                <a:lnTo>
                  <a:pt x="586739" y="1033272"/>
                </a:lnTo>
                <a:lnTo>
                  <a:pt x="586739" y="1021080"/>
                </a:lnTo>
                <a:lnTo>
                  <a:pt x="24383" y="1021080"/>
                </a:lnTo>
                <a:lnTo>
                  <a:pt x="12191" y="1008888"/>
                </a:lnTo>
                <a:lnTo>
                  <a:pt x="24383" y="1008888"/>
                </a:lnTo>
                <a:lnTo>
                  <a:pt x="24383" y="0"/>
                </a:lnTo>
                <a:close/>
              </a:path>
              <a:path w="586739" h="1033779">
                <a:moveTo>
                  <a:pt x="24383" y="1008888"/>
                </a:moveTo>
                <a:lnTo>
                  <a:pt x="12191" y="1008888"/>
                </a:lnTo>
                <a:lnTo>
                  <a:pt x="24383" y="1021080"/>
                </a:lnTo>
                <a:lnTo>
                  <a:pt x="24383" y="1008888"/>
                </a:lnTo>
                <a:close/>
              </a:path>
              <a:path w="586739" h="1033779">
                <a:moveTo>
                  <a:pt x="586739" y="1008888"/>
                </a:moveTo>
                <a:lnTo>
                  <a:pt x="24383" y="1008888"/>
                </a:lnTo>
                <a:lnTo>
                  <a:pt x="24383" y="1021080"/>
                </a:lnTo>
                <a:lnTo>
                  <a:pt x="586739" y="1021080"/>
                </a:lnTo>
                <a:lnTo>
                  <a:pt x="586739" y="1008888"/>
                </a:lnTo>
                <a:close/>
              </a:path>
            </a:pathLst>
          </a:custGeom>
          <a:solidFill>
            <a:srgbClr val="4774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228344" y="3886200"/>
            <a:ext cx="586740" cy="238125"/>
          </a:xfrm>
          <a:custGeom>
            <a:avLst/>
            <a:gdLst/>
            <a:ahLst/>
            <a:cxnLst/>
            <a:rect l="l" t="t" r="r" b="b"/>
            <a:pathLst>
              <a:path w="586739" h="238125">
                <a:moveTo>
                  <a:pt x="24383" y="0"/>
                </a:moveTo>
                <a:lnTo>
                  <a:pt x="0" y="0"/>
                </a:lnTo>
                <a:lnTo>
                  <a:pt x="0" y="231648"/>
                </a:lnTo>
                <a:lnTo>
                  <a:pt x="4571" y="237744"/>
                </a:lnTo>
                <a:lnTo>
                  <a:pt x="586739" y="237744"/>
                </a:lnTo>
                <a:lnTo>
                  <a:pt x="586739" y="225552"/>
                </a:lnTo>
                <a:lnTo>
                  <a:pt x="24383" y="225552"/>
                </a:lnTo>
                <a:lnTo>
                  <a:pt x="12191" y="211836"/>
                </a:lnTo>
                <a:lnTo>
                  <a:pt x="24383" y="211836"/>
                </a:lnTo>
                <a:lnTo>
                  <a:pt x="24383" y="0"/>
                </a:lnTo>
                <a:close/>
              </a:path>
              <a:path w="586739" h="238125">
                <a:moveTo>
                  <a:pt x="24383" y="211836"/>
                </a:moveTo>
                <a:lnTo>
                  <a:pt x="12191" y="211836"/>
                </a:lnTo>
                <a:lnTo>
                  <a:pt x="24383" y="225552"/>
                </a:lnTo>
                <a:lnTo>
                  <a:pt x="24383" y="211836"/>
                </a:lnTo>
                <a:close/>
              </a:path>
              <a:path w="586739" h="238125">
                <a:moveTo>
                  <a:pt x="586739" y="211836"/>
                </a:moveTo>
                <a:lnTo>
                  <a:pt x="24383" y="211836"/>
                </a:lnTo>
                <a:lnTo>
                  <a:pt x="24383" y="225552"/>
                </a:lnTo>
                <a:lnTo>
                  <a:pt x="586739" y="225552"/>
                </a:lnTo>
                <a:lnTo>
                  <a:pt x="586739" y="211836"/>
                </a:lnTo>
                <a:close/>
              </a:path>
            </a:pathLst>
          </a:custGeom>
          <a:solidFill>
            <a:srgbClr val="4774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810511" y="3886200"/>
            <a:ext cx="1130935" cy="510540"/>
          </a:xfrm>
          <a:custGeom>
            <a:avLst/>
            <a:gdLst/>
            <a:ahLst/>
            <a:cxnLst/>
            <a:rect l="l" t="t" r="r" b="b"/>
            <a:pathLst>
              <a:path w="1130935" h="510539">
                <a:moveTo>
                  <a:pt x="4572" y="0"/>
                </a:moveTo>
                <a:lnTo>
                  <a:pt x="0" y="0"/>
                </a:lnTo>
                <a:lnTo>
                  <a:pt x="0" y="505968"/>
                </a:lnTo>
                <a:lnTo>
                  <a:pt x="1523" y="509016"/>
                </a:lnTo>
                <a:lnTo>
                  <a:pt x="4571" y="510540"/>
                </a:lnTo>
                <a:lnTo>
                  <a:pt x="1126235" y="510540"/>
                </a:lnTo>
                <a:lnTo>
                  <a:pt x="1129283" y="509016"/>
                </a:lnTo>
                <a:lnTo>
                  <a:pt x="1130807" y="505968"/>
                </a:lnTo>
                <a:lnTo>
                  <a:pt x="4572" y="505968"/>
                </a:lnTo>
                <a:lnTo>
                  <a:pt x="4572" y="0"/>
                </a:lnTo>
                <a:close/>
              </a:path>
              <a:path w="1130935" h="510539">
                <a:moveTo>
                  <a:pt x="1130807" y="0"/>
                </a:moveTo>
                <a:lnTo>
                  <a:pt x="1126236" y="0"/>
                </a:lnTo>
                <a:lnTo>
                  <a:pt x="1126236" y="505968"/>
                </a:lnTo>
                <a:lnTo>
                  <a:pt x="1130807" y="505968"/>
                </a:lnTo>
                <a:lnTo>
                  <a:pt x="1130807" y="0"/>
                </a:lnTo>
                <a:close/>
              </a:path>
            </a:pathLst>
          </a:custGeom>
          <a:solidFill>
            <a:srgbClr val="7D6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815083" y="3886200"/>
            <a:ext cx="1121663" cy="5059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810511" y="3886200"/>
            <a:ext cx="1130935" cy="510540"/>
          </a:xfrm>
          <a:custGeom>
            <a:avLst/>
            <a:gdLst/>
            <a:ahLst/>
            <a:cxnLst/>
            <a:rect l="l" t="t" r="r" b="b"/>
            <a:pathLst>
              <a:path w="1130935" h="510539">
                <a:moveTo>
                  <a:pt x="9143" y="0"/>
                </a:moveTo>
                <a:lnTo>
                  <a:pt x="0" y="0"/>
                </a:lnTo>
                <a:lnTo>
                  <a:pt x="0" y="505968"/>
                </a:lnTo>
                <a:lnTo>
                  <a:pt x="1523" y="509016"/>
                </a:lnTo>
                <a:lnTo>
                  <a:pt x="4571" y="510540"/>
                </a:lnTo>
                <a:lnTo>
                  <a:pt x="1126235" y="510540"/>
                </a:lnTo>
                <a:lnTo>
                  <a:pt x="1129283" y="509016"/>
                </a:lnTo>
                <a:lnTo>
                  <a:pt x="1130807" y="505968"/>
                </a:lnTo>
                <a:lnTo>
                  <a:pt x="9143" y="505968"/>
                </a:lnTo>
                <a:lnTo>
                  <a:pt x="4571" y="499872"/>
                </a:lnTo>
                <a:lnTo>
                  <a:pt x="9143" y="499872"/>
                </a:lnTo>
                <a:lnTo>
                  <a:pt x="9143" y="0"/>
                </a:lnTo>
                <a:close/>
              </a:path>
              <a:path w="1130935" h="510539">
                <a:moveTo>
                  <a:pt x="9143" y="499872"/>
                </a:moveTo>
                <a:lnTo>
                  <a:pt x="4571" y="499872"/>
                </a:lnTo>
                <a:lnTo>
                  <a:pt x="9143" y="505968"/>
                </a:lnTo>
                <a:lnTo>
                  <a:pt x="9143" y="499872"/>
                </a:lnTo>
                <a:close/>
              </a:path>
              <a:path w="1130935" h="510539">
                <a:moveTo>
                  <a:pt x="1121663" y="499872"/>
                </a:moveTo>
                <a:lnTo>
                  <a:pt x="9143" y="499872"/>
                </a:lnTo>
                <a:lnTo>
                  <a:pt x="9143" y="505968"/>
                </a:lnTo>
                <a:lnTo>
                  <a:pt x="1121663" y="505968"/>
                </a:lnTo>
                <a:lnTo>
                  <a:pt x="1121663" y="499872"/>
                </a:lnTo>
                <a:close/>
              </a:path>
              <a:path w="1130935" h="510539">
                <a:moveTo>
                  <a:pt x="1130807" y="0"/>
                </a:moveTo>
                <a:lnTo>
                  <a:pt x="1121663" y="0"/>
                </a:lnTo>
                <a:lnTo>
                  <a:pt x="1121663" y="505968"/>
                </a:lnTo>
                <a:lnTo>
                  <a:pt x="1126235" y="499872"/>
                </a:lnTo>
                <a:lnTo>
                  <a:pt x="1130807" y="499872"/>
                </a:lnTo>
                <a:lnTo>
                  <a:pt x="1130807" y="0"/>
                </a:lnTo>
                <a:close/>
              </a:path>
              <a:path w="1130935" h="510539">
                <a:moveTo>
                  <a:pt x="1130807" y="499872"/>
                </a:moveTo>
                <a:lnTo>
                  <a:pt x="1126235" y="499872"/>
                </a:lnTo>
                <a:lnTo>
                  <a:pt x="1121663" y="505968"/>
                </a:lnTo>
                <a:lnTo>
                  <a:pt x="1130807" y="505968"/>
                </a:lnTo>
                <a:lnTo>
                  <a:pt x="1130807" y="499872"/>
                </a:lnTo>
                <a:close/>
              </a:path>
            </a:pathLst>
          </a:custGeom>
          <a:solidFill>
            <a:srgbClr val="7D6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282585" y="3967603"/>
            <a:ext cx="18859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10" dirty="0">
                <a:latin typeface="Calibri"/>
                <a:cs typeface="Calibri"/>
              </a:rPr>
              <a:t>If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810511" y="4622291"/>
            <a:ext cx="1130935" cy="570230"/>
          </a:xfrm>
          <a:custGeom>
            <a:avLst/>
            <a:gdLst/>
            <a:ahLst/>
            <a:cxnLst/>
            <a:rect l="l" t="t" r="r" b="b"/>
            <a:pathLst>
              <a:path w="1130935" h="570229">
                <a:moveTo>
                  <a:pt x="1126235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565403"/>
                </a:lnTo>
                <a:lnTo>
                  <a:pt x="1523" y="568451"/>
                </a:lnTo>
                <a:lnTo>
                  <a:pt x="4571" y="569975"/>
                </a:lnTo>
                <a:lnTo>
                  <a:pt x="1126235" y="569975"/>
                </a:lnTo>
                <a:lnTo>
                  <a:pt x="1129283" y="568451"/>
                </a:lnTo>
                <a:lnTo>
                  <a:pt x="1130807" y="565403"/>
                </a:lnTo>
                <a:lnTo>
                  <a:pt x="4572" y="565403"/>
                </a:lnTo>
                <a:lnTo>
                  <a:pt x="4572" y="4571"/>
                </a:lnTo>
                <a:lnTo>
                  <a:pt x="1130807" y="4571"/>
                </a:lnTo>
                <a:lnTo>
                  <a:pt x="1129283" y="1523"/>
                </a:lnTo>
                <a:lnTo>
                  <a:pt x="1126235" y="0"/>
                </a:lnTo>
                <a:close/>
              </a:path>
              <a:path w="1130935" h="570229">
                <a:moveTo>
                  <a:pt x="1126236" y="4571"/>
                </a:moveTo>
                <a:lnTo>
                  <a:pt x="1126236" y="565403"/>
                </a:lnTo>
                <a:lnTo>
                  <a:pt x="1130807" y="565403"/>
                </a:lnTo>
                <a:lnTo>
                  <a:pt x="1130807" y="4571"/>
                </a:lnTo>
                <a:lnTo>
                  <a:pt x="1126236" y="4571"/>
                </a:lnTo>
                <a:close/>
              </a:path>
            </a:pathLst>
          </a:custGeom>
          <a:solidFill>
            <a:srgbClr val="7D6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15083" y="4626864"/>
            <a:ext cx="1121663" cy="56083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810511" y="4622291"/>
            <a:ext cx="1130935" cy="570230"/>
          </a:xfrm>
          <a:custGeom>
            <a:avLst/>
            <a:gdLst/>
            <a:ahLst/>
            <a:cxnLst/>
            <a:rect l="l" t="t" r="r" b="b"/>
            <a:pathLst>
              <a:path w="1130935" h="570229">
                <a:moveTo>
                  <a:pt x="1126235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565403"/>
                </a:lnTo>
                <a:lnTo>
                  <a:pt x="1523" y="568451"/>
                </a:lnTo>
                <a:lnTo>
                  <a:pt x="4571" y="569975"/>
                </a:lnTo>
                <a:lnTo>
                  <a:pt x="1126235" y="569975"/>
                </a:lnTo>
                <a:lnTo>
                  <a:pt x="1129283" y="568451"/>
                </a:lnTo>
                <a:lnTo>
                  <a:pt x="1130807" y="565403"/>
                </a:lnTo>
                <a:lnTo>
                  <a:pt x="9143" y="565403"/>
                </a:lnTo>
                <a:lnTo>
                  <a:pt x="4571" y="560831"/>
                </a:lnTo>
                <a:lnTo>
                  <a:pt x="9143" y="560831"/>
                </a:lnTo>
                <a:lnTo>
                  <a:pt x="9143" y="9143"/>
                </a:lnTo>
                <a:lnTo>
                  <a:pt x="4571" y="9143"/>
                </a:lnTo>
                <a:lnTo>
                  <a:pt x="9143" y="4571"/>
                </a:lnTo>
                <a:lnTo>
                  <a:pt x="1130807" y="4571"/>
                </a:lnTo>
                <a:lnTo>
                  <a:pt x="1129283" y="1523"/>
                </a:lnTo>
                <a:lnTo>
                  <a:pt x="1126235" y="0"/>
                </a:lnTo>
                <a:close/>
              </a:path>
              <a:path w="1130935" h="570229">
                <a:moveTo>
                  <a:pt x="9143" y="560831"/>
                </a:moveTo>
                <a:lnTo>
                  <a:pt x="4571" y="560831"/>
                </a:lnTo>
                <a:lnTo>
                  <a:pt x="9143" y="565403"/>
                </a:lnTo>
                <a:lnTo>
                  <a:pt x="9143" y="560831"/>
                </a:lnTo>
                <a:close/>
              </a:path>
              <a:path w="1130935" h="570229">
                <a:moveTo>
                  <a:pt x="1121663" y="560831"/>
                </a:moveTo>
                <a:lnTo>
                  <a:pt x="9143" y="560831"/>
                </a:lnTo>
                <a:lnTo>
                  <a:pt x="9143" y="565403"/>
                </a:lnTo>
                <a:lnTo>
                  <a:pt x="1121663" y="565403"/>
                </a:lnTo>
                <a:lnTo>
                  <a:pt x="1121663" y="560831"/>
                </a:lnTo>
                <a:close/>
              </a:path>
              <a:path w="1130935" h="570229">
                <a:moveTo>
                  <a:pt x="1121663" y="4571"/>
                </a:moveTo>
                <a:lnTo>
                  <a:pt x="1121663" y="565403"/>
                </a:lnTo>
                <a:lnTo>
                  <a:pt x="1126235" y="560831"/>
                </a:lnTo>
                <a:lnTo>
                  <a:pt x="1130807" y="560831"/>
                </a:lnTo>
                <a:lnTo>
                  <a:pt x="1130807" y="9143"/>
                </a:lnTo>
                <a:lnTo>
                  <a:pt x="1126235" y="9143"/>
                </a:lnTo>
                <a:lnTo>
                  <a:pt x="1121663" y="4571"/>
                </a:lnTo>
                <a:close/>
              </a:path>
              <a:path w="1130935" h="570229">
                <a:moveTo>
                  <a:pt x="1130807" y="560831"/>
                </a:moveTo>
                <a:lnTo>
                  <a:pt x="1126235" y="560831"/>
                </a:lnTo>
                <a:lnTo>
                  <a:pt x="1121663" y="565403"/>
                </a:lnTo>
                <a:lnTo>
                  <a:pt x="1130807" y="565403"/>
                </a:lnTo>
                <a:lnTo>
                  <a:pt x="1130807" y="560831"/>
                </a:lnTo>
                <a:close/>
              </a:path>
              <a:path w="1130935" h="570229">
                <a:moveTo>
                  <a:pt x="9143" y="4571"/>
                </a:moveTo>
                <a:lnTo>
                  <a:pt x="4571" y="9143"/>
                </a:lnTo>
                <a:lnTo>
                  <a:pt x="9143" y="9143"/>
                </a:lnTo>
                <a:lnTo>
                  <a:pt x="9143" y="4571"/>
                </a:lnTo>
                <a:close/>
              </a:path>
              <a:path w="1130935" h="570229">
                <a:moveTo>
                  <a:pt x="1121663" y="4571"/>
                </a:moveTo>
                <a:lnTo>
                  <a:pt x="9143" y="4571"/>
                </a:lnTo>
                <a:lnTo>
                  <a:pt x="9143" y="9143"/>
                </a:lnTo>
                <a:lnTo>
                  <a:pt x="1121663" y="9143"/>
                </a:lnTo>
                <a:lnTo>
                  <a:pt x="1121663" y="4571"/>
                </a:lnTo>
                <a:close/>
              </a:path>
              <a:path w="1130935" h="570229">
                <a:moveTo>
                  <a:pt x="1130807" y="4571"/>
                </a:moveTo>
                <a:lnTo>
                  <a:pt x="1121663" y="4571"/>
                </a:lnTo>
                <a:lnTo>
                  <a:pt x="1126235" y="9143"/>
                </a:lnTo>
                <a:lnTo>
                  <a:pt x="1130807" y="9143"/>
                </a:lnTo>
                <a:lnTo>
                  <a:pt x="1130807" y="4571"/>
                </a:lnTo>
                <a:close/>
              </a:path>
            </a:pathLst>
          </a:custGeom>
          <a:solidFill>
            <a:srgbClr val="7D6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2009548" y="4764682"/>
            <a:ext cx="73469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10" dirty="0">
                <a:latin typeface="Calibri"/>
                <a:cs typeface="Calibri"/>
              </a:rPr>
              <a:t>If-else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810511" y="5419344"/>
            <a:ext cx="1130935" cy="570230"/>
          </a:xfrm>
          <a:custGeom>
            <a:avLst/>
            <a:gdLst/>
            <a:ahLst/>
            <a:cxnLst/>
            <a:rect l="l" t="t" r="r" b="b"/>
            <a:pathLst>
              <a:path w="1130935" h="570229">
                <a:moveTo>
                  <a:pt x="1129283" y="0"/>
                </a:moveTo>
                <a:lnTo>
                  <a:pt x="1523" y="0"/>
                </a:lnTo>
                <a:lnTo>
                  <a:pt x="0" y="4571"/>
                </a:lnTo>
                <a:lnTo>
                  <a:pt x="0" y="565403"/>
                </a:lnTo>
                <a:lnTo>
                  <a:pt x="1523" y="568451"/>
                </a:lnTo>
                <a:lnTo>
                  <a:pt x="4571" y="569975"/>
                </a:lnTo>
                <a:lnTo>
                  <a:pt x="1126235" y="569975"/>
                </a:lnTo>
                <a:lnTo>
                  <a:pt x="1129283" y="568451"/>
                </a:lnTo>
                <a:lnTo>
                  <a:pt x="1130807" y="565403"/>
                </a:lnTo>
                <a:lnTo>
                  <a:pt x="4572" y="565403"/>
                </a:lnTo>
                <a:lnTo>
                  <a:pt x="4572" y="4571"/>
                </a:lnTo>
                <a:lnTo>
                  <a:pt x="1130807" y="4571"/>
                </a:lnTo>
                <a:lnTo>
                  <a:pt x="1129283" y="0"/>
                </a:lnTo>
                <a:close/>
              </a:path>
              <a:path w="1130935" h="570229">
                <a:moveTo>
                  <a:pt x="1126236" y="4571"/>
                </a:moveTo>
                <a:lnTo>
                  <a:pt x="1126236" y="565403"/>
                </a:lnTo>
                <a:lnTo>
                  <a:pt x="1130807" y="565403"/>
                </a:lnTo>
                <a:lnTo>
                  <a:pt x="1130807" y="4571"/>
                </a:lnTo>
                <a:lnTo>
                  <a:pt x="1126236" y="4571"/>
                </a:lnTo>
                <a:close/>
              </a:path>
            </a:pathLst>
          </a:custGeom>
          <a:solidFill>
            <a:srgbClr val="7D6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815083" y="5423916"/>
            <a:ext cx="1121663" cy="56083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810511" y="5419344"/>
            <a:ext cx="1130935" cy="570230"/>
          </a:xfrm>
          <a:custGeom>
            <a:avLst/>
            <a:gdLst/>
            <a:ahLst/>
            <a:cxnLst/>
            <a:rect l="l" t="t" r="r" b="b"/>
            <a:pathLst>
              <a:path w="1130935" h="570229">
                <a:moveTo>
                  <a:pt x="1129283" y="0"/>
                </a:moveTo>
                <a:lnTo>
                  <a:pt x="1523" y="0"/>
                </a:lnTo>
                <a:lnTo>
                  <a:pt x="0" y="4571"/>
                </a:lnTo>
                <a:lnTo>
                  <a:pt x="0" y="565403"/>
                </a:lnTo>
                <a:lnTo>
                  <a:pt x="1523" y="568451"/>
                </a:lnTo>
                <a:lnTo>
                  <a:pt x="4571" y="569975"/>
                </a:lnTo>
                <a:lnTo>
                  <a:pt x="1126235" y="569975"/>
                </a:lnTo>
                <a:lnTo>
                  <a:pt x="1129283" y="568451"/>
                </a:lnTo>
                <a:lnTo>
                  <a:pt x="1130807" y="565403"/>
                </a:lnTo>
                <a:lnTo>
                  <a:pt x="9143" y="565403"/>
                </a:lnTo>
                <a:lnTo>
                  <a:pt x="4571" y="560831"/>
                </a:lnTo>
                <a:lnTo>
                  <a:pt x="9143" y="560831"/>
                </a:lnTo>
                <a:lnTo>
                  <a:pt x="9143" y="9143"/>
                </a:lnTo>
                <a:lnTo>
                  <a:pt x="4571" y="9143"/>
                </a:lnTo>
                <a:lnTo>
                  <a:pt x="9143" y="4571"/>
                </a:lnTo>
                <a:lnTo>
                  <a:pt x="1130807" y="4571"/>
                </a:lnTo>
                <a:lnTo>
                  <a:pt x="1129283" y="0"/>
                </a:lnTo>
                <a:close/>
              </a:path>
              <a:path w="1130935" h="570229">
                <a:moveTo>
                  <a:pt x="9143" y="560831"/>
                </a:moveTo>
                <a:lnTo>
                  <a:pt x="4571" y="560831"/>
                </a:lnTo>
                <a:lnTo>
                  <a:pt x="9143" y="565403"/>
                </a:lnTo>
                <a:lnTo>
                  <a:pt x="9143" y="560831"/>
                </a:lnTo>
                <a:close/>
              </a:path>
              <a:path w="1130935" h="570229">
                <a:moveTo>
                  <a:pt x="1121663" y="560831"/>
                </a:moveTo>
                <a:lnTo>
                  <a:pt x="9143" y="560831"/>
                </a:lnTo>
                <a:lnTo>
                  <a:pt x="9143" y="565403"/>
                </a:lnTo>
                <a:lnTo>
                  <a:pt x="1121663" y="565403"/>
                </a:lnTo>
                <a:lnTo>
                  <a:pt x="1121663" y="560831"/>
                </a:lnTo>
                <a:close/>
              </a:path>
              <a:path w="1130935" h="570229">
                <a:moveTo>
                  <a:pt x="1121663" y="4571"/>
                </a:moveTo>
                <a:lnTo>
                  <a:pt x="1121663" y="565403"/>
                </a:lnTo>
                <a:lnTo>
                  <a:pt x="1126235" y="560831"/>
                </a:lnTo>
                <a:lnTo>
                  <a:pt x="1130807" y="560831"/>
                </a:lnTo>
                <a:lnTo>
                  <a:pt x="1130807" y="9143"/>
                </a:lnTo>
                <a:lnTo>
                  <a:pt x="1126235" y="9143"/>
                </a:lnTo>
                <a:lnTo>
                  <a:pt x="1121663" y="4571"/>
                </a:lnTo>
                <a:close/>
              </a:path>
              <a:path w="1130935" h="570229">
                <a:moveTo>
                  <a:pt x="1130807" y="560831"/>
                </a:moveTo>
                <a:lnTo>
                  <a:pt x="1126235" y="560831"/>
                </a:lnTo>
                <a:lnTo>
                  <a:pt x="1121663" y="565403"/>
                </a:lnTo>
                <a:lnTo>
                  <a:pt x="1130807" y="565403"/>
                </a:lnTo>
                <a:lnTo>
                  <a:pt x="1130807" y="560831"/>
                </a:lnTo>
                <a:close/>
              </a:path>
              <a:path w="1130935" h="570229">
                <a:moveTo>
                  <a:pt x="9143" y="4571"/>
                </a:moveTo>
                <a:lnTo>
                  <a:pt x="4571" y="9143"/>
                </a:lnTo>
                <a:lnTo>
                  <a:pt x="9143" y="9143"/>
                </a:lnTo>
                <a:lnTo>
                  <a:pt x="9143" y="4571"/>
                </a:lnTo>
                <a:close/>
              </a:path>
              <a:path w="1130935" h="570229">
                <a:moveTo>
                  <a:pt x="1121663" y="4571"/>
                </a:moveTo>
                <a:lnTo>
                  <a:pt x="9143" y="4571"/>
                </a:lnTo>
                <a:lnTo>
                  <a:pt x="9143" y="9143"/>
                </a:lnTo>
                <a:lnTo>
                  <a:pt x="1121663" y="9143"/>
                </a:lnTo>
                <a:lnTo>
                  <a:pt x="1121663" y="4571"/>
                </a:lnTo>
                <a:close/>
              </a:path>
              <a:path w="1130935" h="570229">
                <a:moveTo>
                  <a:pt x="1130807" y="4571"/>
                </a:moveTo>
                <a:lnTo>
                  <a:pt x="1121663" y="4571"/>
                </a:lnTo>
                <a:lnTo>
                  <a:pt x="1126235" y="9143"/>
                </a:lnTo>
                <a:lnTo>
                  <a:pt x="1130807" y="9143"/>
                </a:lnTo>
                <a:lnTo>
                  <a:pt x="1130807" y="4571"/>
                </a:lnTo>
                <a:close/>
              </a:path>
            </a:pathLst>
          </a:custGeom>
          <a:solidFill>
            <a:srgbClr val="7D6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1889342" y="5560083"/>
            <a:ext cx="97663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10" dirty="0">
                <a:latin typeface="Calibri"/>
                <a:cs typeface="Calibri"/>
              </a:rPr>
              <a:t>If-else-if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810511" y="6214872"/>
            <a:ext cx="1130935" cy="570230"/>
          </a:xfrm>
          <a:custGeom>
            <a:avLst/>
            <a:gdLst/>
            <a:ahLst/>
            <a:cxnLst/>
            <a:rect l="l" t="t" r="r" b="b"/>
            <a:pathLst>
              <a:path w="1130935" h="570229">
                <a:moveTo>
                  <a:pt x="1126235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565403"/>
                </a:lnTo>
                <a:lnTo>
                  <a:pt x="1523" y="568451"/>
                </a:lnTo>
                <a:lnTo>
                  <a:pt x="4571" y="569975"/>
                </a:lnTo>
                <a:lnTo>
                  <a:pt x="1126235" y="569975"/>
                </a:lnTo>
                <a:lnTo>
                  <a:pt x="1129283" y="568451"/>
                </a:lnTo>
                <a:lnTo>
                  <a:pt x="1130807" y="565403"/>
                </a:lnTo>
                <a:lnTo>
                  <a:pt x="4572" y="565403"/>
                </a:lnTo>
                <a:lnTo>
                  <a:pt x="4572" y="4571"/>
                </a:lnTo>
                <a:lnTo>
                  <a:pt x="1130807" y="4571"/>
                </a:lnTo>
                <a:lnTo>
                  <a:pt x="1129283" y="1523"/>
                </a:lnTo>
                <a:lnTo>
                  <a:pt x="1126235" y="0"/>
                </a:lnTo>
                <a:close/>
              </a:path>
              <a:path w="1130935" h="570229">
                <a:moveTo>
                  <a:pt x="1126236" y="4571"/>
                </a:moveTo>
                <a:lnTo>
                  <a:pt x="1126236" y="565403"/>
                </a:lnTo>
                <a:lnTo>
                  <a:pt x="1130807" y="565403"/>
                </a:lnTo>
                <a:lnTo>
                  <a:pt x="1130807" y="4571"/>
                </a:lnTo>
                <a:lnTo>
                  <a:pt x="1126236" y="4571"/>
                </a:lnTo>
                <a:close/>
              </a:path>
            </a:pathLst>
          </a:custGeom>
          <a:solidFill>
            <a:srgbClr val="7D6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15083" y="6219444"/>
            <a:ext cx="1121663" cy="5608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810511" y="6214872"/>
            <a:ext cx="1130935" cy="570230"/>
          </a:xfrm>
          <a:custGeom>
            <a:avLst/>
            <a:gdLst/>
            <a:ahLst/>
            <a:cxnLst/>
            <a:rect l="l" t="t" r="r" b="b"/>
            <a:pathLst>
              <a:path w="1130935" h="570229">
                <a:moveTo>
                  <a:pt x="1126235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565403"/>
                </a:lnTo>
                <a:lnTo>
                  <a:pt x="1523" y="568451"/>
                </a:lnTo>
                <a:lnTo>
                  <a:pt x="4571" y="569975"/>
                </a:lnTo>
                <a:lnTo>
                  <a:pt x="1126235" y="569975"/>
                </a:lnTo>
                <a:lnTo>
                  <a:pt x="1129283" y="568451"/>
                </a:lnTo>
                <a:lnTo>
                  <a:pt x="1130807" y="565403"/>
                </a:lnTo>
                <a:lnTo>
                  <a:pt x="9143" y="565403"/>
                </a:lnTo>
                <a:lnTo>
                  <a:pt x="4571" y="560831"/>
                </a:lnTo>
                <a:lnTo>
                  <a:pt x="9143" y="560831"/>
                </a:lnTo>
                <a:lnTo>
                  <a:pt x="9143" y="9143"/>
                </a:lnTo>
                <a:lnTo>
                  <a:pt x="4571" y="9143"/>
                </a:lnTo>
                <a:lnTo>
                  <a:pt x="9143" y="4571"/>
                </a:lnTo>
                <a:lnTo>
                  <a:pt x="1130807" y="4571"/>
                </a:lnTo>
                <a:lnTo>
                  <a:pt x="1129283" y="1523"/>
                </a:lnTo>
                <a:lnTo>
                  <a:pt x="1126235" y="0"/>
                </a:lnTo>
                <a:close/>
              </a:path>
              <a:path w="1130935" h="570229">
                <a:moveTo>
                  <a:pt x="9143" y="560831"/>
                </a:moveTo>
                <a:lnTo>
                  <a:pt x="4571" y="560831"/>
                </a:lnTo>
                <a:lnTo>
                  <a:pt x="9143" y="565403"/>
                </a:lnTo>
                <a:lnTo>
                  <a:pt x="9143" y="560831"/>
                </a:lnTo>
                <a:close/>
              </a:path>
              <a:path w="1130935" h="570229">
                <a:moveTo>
                  <a:pt x="1121663" y="560831"/>
                </a:moveTo>
                <a:lnTo>
                  <a:pt x="9143" y="560831"/>
                </a:lnTo>
                <a:lnTo>
                  <a:pt x="9143" y="565403"/>
                </a:lnTo>
                <a:lnTo>
                  <a:pt x="1121663" y="565403"/>
                </a:lnTo>
                <a:lnTo>
                  <a:pt x="1121663" y="560831"/>
                </a:lnTo>
                <a:close/>
              </a:path>
              <a:path w="1130935" h="570229">
                <a:moveTo>
                  <a:pt x="1121663" y="4571"/>
                </a:moveTo>
                <a:lnTo>
                  <a:pt x="1121663" y="565403"/>
                </a:lnTo>
                <a:lnTo>
                  <a:pt x="1126235" y="560831"/>
                </a:lnTo>
                <a:lnTo>
                  <a:pt x="1130807" y="560831"/>
                </a:lnTo>
                <a:lnTo>
                  <a:pt x="1130807" y="9143"/>
                </a:lnTo>
                <a:lnTo>
                  <a:pt x="1126235" y="9143"/>
                </a:lnTo>
                <a:lnTo>
                  <a:pt x="1121663" y="4571"/>
                </a:lnTo>
                <a:close/>
              </a:path>
              <a:path w="1130935" h="570229">
                <a:moveTo>
                  <a:pt x="1130807" y="560831"/>
                </a:moveTo>
                <a:lnTo>
                  <a:pt x="1126235" y="560831"/>
                </a:lnTo>
                <a:lnTo>
                  <a:pt x="1121663" y="565403"/>
                </a:lnTo>
                <a:lnTo>
                  <a:pt x="1130807" y="565403"/>
                </a:lnTo>
                <a:lnTo>
                  <a:pt x="1130807" y="560831"/>
                </a:lnTo>
                <a:close/>
              </a:path>
              <a:path w="1130935" h="570229">
                <a:moveTo>
                  <a:pt x="9143" y="4571"/>
                </a:moveTo>
                <a:lnTo>
                  <a:pt x="4571" y="9143"/>
                </a:lnTo>
                <a:lnTo>
                  <a:pt x="9143" y="9143"/>
                </a:lnTo>
                <a:lnTo>
                  <a:pt x="9143" y="4571"/>
                </a:lnTo>
                <a:close/>
              </a:path>
              <a:path w="1130935" h="570229">
                <a:moveTo>
                  <a:pt x="1121663" y="4571"/>
                </a:moveTo>
                <a:lnTo>
                  <a:pt x="9143" y="4571"/>
                </a:lnTo>
                <a:lnTo>
                  <a:pt x="9143" y="9143"/>
                </a:lnTo>
                <a:lnTo>
                  <a:pt x="1121663" y="9143"/>
                </a:lnTo>
                <a:lnTo>
                  <a:pt x="1121663" y="4571"/>
                </a:lnTo>
                <a:close/>
              </a:path>
              <a:path w="1130935" h="570229">
                <a:moveTo>
                  <a:pt x="1130807" y="4571"/>
                </a:moveTo>
                <a:lnTo>
                  <a:pt x="1121663" y="4571"/>
                </a:lnTo>
                <a:lnTo>
                  <a:pt x="1126235" y="9143"/>
                </a:lnTo>
                <a:lnTo>
                  <a:pt x="1130807" y="9143"/>
                </a:lnTo>
                <a:lnTo>
                  <a:pt x="1130807" y="4571"/>
                </a:lnTo>
                <a:close/>
              </a:path>
            </a:pathLst>
          </a:custGeom>
          <a:solidFill>
            <a:srgbClr val="7D6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1982217" y="6357154"/>
            <a:ext cx="79121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35" dirty="0">
                <a:latin typeface="Calibri"/>
                <a:cs typeface="Calibri"/>
              </a:rPr>
              <a:t>S</a:t>
            </a:r>
            <a:r>
              <a:rPr sz="2200" b="1" spc="-15" dirty="0">
                <a:latin typeface="Calibri"/>
                <a:cs typeface="Calibri"/>
              </a:rPr>
              <a:t>wi</a:t>
            </a:r>
            <a:r>
              <a:rPr sz="2200" b="1" spc="-45" dirty="0">
                <a:latin typeface="Calibri"/>
                <a:cs typeface="Calibri"/>
              </a:rPr>
              <a:t>t</a:t>
            </a:r>
            <a:r>
              <a:rPr sz="2200" b="1" spc="-5" dirty="0">
                <a:latin typeface="Calibri"/>
                <a:cs typeface="Calibri"/>
              </a:rPr>
              <a:t>c</a:t>
            </a:r>
            <a:r>
              <a:rPr sz="2200" b="1" spc="-15" dirty="0">
                <a:latin typeface="Calibri"/>
                <a:cs typeface="Calibri"/>
              </a:rPr>
              <a:t>h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482083" y="3886200"/>
            <a:ext cx="1130935" cy="510540"/>
          </a:xfrm>
          <a:custGeom>
            <a:avLst/>
            <a:gdLst/>
            <a:ahLst/>
            <a:cxnLst/>
            <a:rect l="l" t="t" r="r" b="b"/>
            <a:pathLst>
              <a:path w="1130935" h="510539">
                <a:moveTo>
                  <a:pt x="4572" y="0"/>
                </a:moveTo>
                <a:lnTo>
                  <a:pt x="0" y="0"/>
                </a:lnTo>
                <a:lnTo>
                  <a:pt x="0" y="505968"/>
                </a:lnTo>
                <a:lnTo>
                  <a:pt x="1523" y="509016"/>
                </a:lnTo>
                <a:lnTo>
                  <a:pt x="4571" y="510540"/>
                </a:lnTo>
                <a:lnTo>
                  <a:pt x="1126235" y="510540"/>
                </a:lnTo>
                <a:lnTo>
                  <a:pt x="1129283" y="509016"/>
                </a:lnTo>
                <a:lnTo>
                  <a:pt x="1130807" y="505968"/>
                </a:lnTo>
                <a:lnTo>
                  <a:pt x="4572" y="505968"/>
                </a:lnTo>
                <a:lnTo>
                  <a:pt x="4572" y="0"/>
                </a:lnTo>
                <a:close/>
              </a:path>
              <a:path w="1130935" h="510539">
                <a:moveTo>
                  <a:pt x="1130807" y="0"/>
                </a:moveTo>
                <a:lnTo>
                  <a:pt x="1126236" y="0"/>
                </a:lnTo>
                <a:lnTo>
                  <a:pt x="1126236" y="505968"/>
                </a:lnTo>
                <a:lnTo>
                  <a:pt x="1130807" y="505968"/>
                </a:lnTo>
                <a:lnTo>
                  <a:pt x="1130807" y="0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486655" y="3886200"/>
            <a:ext cx="1121663" cy="50596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482083" y="3886200"/>
            <a:ext cx="1130935" cy="510540"/>
          </a:xfrm>
          <a:custGeom>
            <a:avLst/>
            <a:gdLst/>
            <a:ahLst/>
            <a:cxnLst/>
            <a:rect l="l" t="t" r="r" b="b"/>
            <a:pathLst>
              <a:path w="1130935" h="510539">
                <a:moveTo>
                  <a:pt x="9143" y="0"/>
                </a:moveTo>
                <a:lnTo>
                  <a:pt x="0" y="0"/>
                </a:lnTo>
                <a:lnTo>
                  <a:pt x="0" y="505968"/>
                </a:lnTo>
                <a:lnTo>
                  <a:pt x="1523" y="509016"/>
                </a:lnTo>
                <a:lnTo>
                  <a:pt x="4571" y="510540"/>
                </a:lnTo>
                <a:lnTo>
                  <a:pt x="1126235" y="510540"/>
                </a:lnTo>
                <a:lnTo>
                  <a:pt x="1129283" y="509016"/>
                </a:lnTo>
                <a:lnTo>
                  <a:pt x="1130807" y="505968"/>
                </a:lnTo>
                <a:lnTo>
                  <a:pt x="9143" y="505968"/>
                </a:lnTo>
                <a:lnTo>
                  <a:pt x="4571" y="499872"/>
                </a:lnTo>
                <a:lnTo>
                  <a:pt x="9143" y="499872"/>
                </a:lnTo>
                <a:lnTo>
                  <a:pt x="9143" y="0"/>
                </a:lnTo>
                <a:close/>
              </a:path>
              <a:path w="1130935" h="510539">
                <a:moveTo>
                  <a:pt x="9143" y="499872"/>
                </a:moveTo>
                <a:lnTo>
                  <a:pt x="4571" y="499872"/>
                </a:lnTo>
                <a:lnTo>
                  <a:pt x="9143" y="505968"/>
                </a:lnTo>
                <a:lnTo>
                  <a:pt x="9143" y="499872"/>
                </a:lnTo>
                <a:close/>
              </a:path>
              <a:path w="1130935" h="510539">
                <a:moveTo>
                  <a:pt x="1121663" y="499872"/>
                </a:moveTo>
                <a:lnTo>
                  <a:pt x="9143" y="499872"/>
                </a:lnTo>
                <a:lnTo>
                  <a:pt x="9143" y="505968"/>
                </a:lnTo>
                <a:lnTo>
                  <a:pt x="1121663" y="505968"/>
                </a:lnTo>
                <a:lnTo>
                  <a:pt x="1121663" y="499872"/>
                </a:lnTo>
                <a:close/>
              </a:path>
              <a:path w="1130935" h="510539">
                <a:moveTo>
                  <a:pt x="1130807" y="0"/>
                </a:moveTo>
                <a:lnTo>
                  <a:pt x="1121663" y="0"/>
                </a:lnTo>
                <a:lnTo>
                  <a:pt x="1121663" y="505968"/>
                </a:lnTo>
                <a:lnTo>
                  <a:pt x="1126235" y="499872"/>
                </a:lnTo>
                <a:lnTo>
                  <a:pt x="1130807" y="499872"/>
                </a:lnTo>
                <a:lnTo>
                  <a:pt x="1130807" y="0"/>
                </a:lnTo>
                <a:close/>
              </a:path>
              <a:path w="1130935" h="510539">
                <a:moveTo>
                  <a:pt x="1130807" y="499872"/>
                </a:moveTo>
                <a:lnTo>
                  <a:pt x="1126235" y="499872"/>
                </a:lnTo>
                <a:lnTo>
                  <a:pt x="1121663" y="505968"/>
                </a:lnTo>
                <a:lnTo>
                  <a:pt x="1130807" y="505968"/>
                </a:lnTo>
                <a:lnTo>
                  <a:pt x="1130807" y="499872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4695003" y="3967603"/>
            <a:ext cx="70548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15" dirty="0">
                <a:latin typeface="Calibri"/>
                <a:cs typeface="Calibri"/>
              </a:rPr>
              <a:t>While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4482083" y="4622291"/>
            <a:ext cx="1130935" cy="570230"/>
          </a:xfrm>
          <a:custGeom>
            <a:avLst/>
            <a:gdLst/>
            <a:ahLst/>
            <a:cxnLst/>
            <a:rect l="l" t="t" r="r" b="b"/>
            <a:pathLst>
              <a:path w="1130935" h="570229">
                <a:moveTo>
                  <a:pt x="1126235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565403"/>
                </a:lnTo>
                <a:lnTo>
                  <a:pt x="1523" y="568451"/>
                </a:lnTo>
                <a:lnTo>
                  <a:pt x="4571" y="569975"/>
                </a:lnTo>
                <a:lnTo>
                  <a:pt x="1126235" y="569975"/>
                </a:lnTo>
                <a:lnTo>
                  <a:pt x="1129283" y="568451"/>
                </a:lnTo>
                <a:lnTo>
                  <a:pt x="1130807" y="565403"/>
                </a:lnTo>
                <a:lnTo>
                  <a:pt x="4572" y="565403"/>
                </a:lnTo>
                <a:lnTo>
                  <a:pt x="4572" y="4571"/>
                </a:lnTo>
                <a:lnTo>
                  <a:pt x="1130807" y="4571"/>
                </a:lnTo>
                <a:lnTo>
                  <a:pt x="1129283" y="1523"/>
                </a:lnTo>
                <a:lnTo>
                  <a:pt x="1126235" y="0"/>
                </a:lnTo>
                <a:close/>
              </a:path>
              <a:path w="1130935" h="570229">
                <a:moveTo>
                  <a:pt x="1126236" y="4571"/>
                </a:moveTo>
                <a:lnTo>
                  <a:pt x="1126236" y="565403"/>
                </a:lnTo>
                <a:lnTo>
                  <a:pt x="1130807" y="565403"/>
                </a:lnTo>
                <a:lnTo>
                  <a:pt x="1130807" y="4571"/>
                </a:lnTo>
                <a:lnTo>
                  <a:pt x="1126236" y="4571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486655" y="4626864"/>
            <a:ext cx="1121663" cy="56083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482083" y="4622291"/>
            <a:ext cx="1130935" cy="570230"/>
          </a:xfrm>
          <a:custGeom>
            <a:avLst/>
            <a:gdLst/>
            <a:ahLst/>
            <a:cxnLst/>
            <a:rect l="l" t="t" r="r" b="b"/>
            <a:pathLst>
              <a:path w="1130935" h="570229">
                <a:moveTo>
                  <a:pt x="1126235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565403"/>
                </a:lnTo>
                <a:lnTo>
                  <a:pt x="1523" y="568451"/>
                </a:lnTo>
                <a:lnTo>
                  <a:pt x="4571" y="569975"/>
                </a:lnTo>
                <a:lnTo>
                  <a:pt x="1126235" y="569975"/>
                </a:lnTo>
                <a:lnTo>
                  <a:pt x="1129283" y="568451"/>
                </a:lnTo>
                <a:lnTo>
                  <a:pt x="1130807" y="565403"/>
                </a:lnTo>
                <a:lnTo>
                  <a:pt x="9143" y="565403"/>
                </a:lnTo>
                <a:lnTo>
                  <a:pt x="4571" y="560831"/>
                </a:lnTo>
                <a:lnTo>
                  <a:pt x="9143" y="560831"/>
                </a:lnTo>
                <a:lnTo>
                  <a:pt x="9143" y="9143"/>
                </a:lnTo>
                <a:lnTo>
                  <a:pt x="4571" y="9143"/>
                </a:lnTo>
                <a:lnTo>
                  <a:pt x="9143" y="4571"/>
                </a:lnTo>
                <a:lnTo>
                  <a:pt x="1130807" y="4571"/>
                </a:lnTo>
                <a:lnTo>
                  <a:pt x="1129283" y="1523"/>
                </a:lnTo>
                <a:lnTo>
                  <a:pt x="1126235" y="0"/>
                </a:lnTo>
                <a:close/>
              </a:path>
              <a:path w="1130935" h="570229">
                <a:moveTo>
                  <a:pt x="9143" y="560831"/>
                </a:moveTo>
                <a:lnTo>
                  <a:pt x="4571" y="560831"/>
                </a:lnTo>
                <a:lnTo>
                  <a:pt x="9143" y="565403"/>
                </a:lnTo>
                <a:lnTo>
                  <a:pt x="9143" y="560831"/>
                </a:lnTo>
                <a:close/>
              </a:path>
              <a:path w="1130935" h="570229">
                <a:moveTo>
                  <a:pt x="1121663" y="560831"/>
                </a:moveTo>
                <a:lnTo>
                  <a:pt x="9143" y="560831"/>
                </a:lnTo>
                <a:lnTo>
                  <a:pt x="9143" y="565403"/>
                </a:lnTo>
                <a:lnTo>
                  <a:pt x="1121663" y="565403"/>
                </a:lnTo>
                <a:lnTo>
                  <a:pt x="1121663" y="560831"/>
                </a:lnTo>
                <a:close/>
              </a:path>
              <a:path w="1130935" h="570229">
                <a:moveTo>
                  <a:pt x="1121663" y="4571"/>
                </a:moveTo>
                <a:lnTo>
                  <a:pt x="1121663" y="565403"/>
                </a:lnTo>
                <a:lnTo>
                  <a:pt x="1126235" y="560831"/>
                </a:lnTo>
                <a:lnTo>
                  <a:pt x="1130807" y="560831"/>
                </a:lnTo>
                <a:lnTo>
                  <a:pt x="1130807" y="9143"/>
                </a:lnTo>
                <a:lnTo>
                  <a:pt x="1126235" y="9143"/>
                </a:lnTo>
                <a:lnTo>
                  <a:pt x="1121663" y="4571"/>
                </a:lnTo>
                <a:close/>
              </a:path>
              <a:path w="1130935" h="570229">
                <a:moveTo>
                  <a:pt x="1130807" y="560831"/>
                </a:moveTo>
                <a:lnTo>
                  <a:pt x="1126235" y="560831"/>
                </a:lnTo>
                <a:lnTo>
                  <a:pt x="1121663" y="565403"/>
                </a:lnTo>
                <a:lnTo>
                  <a:pt x="1130807" y="565403"/>
                </a:lnTo>
                <a:lnTo>
                  <a:pt x="1130807" y="560831"/>
                </a:lnTo>
                <a:close/>
              </a:path>
              <a:path w="1130935" h="570229">
                <a:moveTo>
                  <a:pt x="9143" y="4571"/>
                </a:moveTo>
                <a:lnTo>
                  <a:pt x="4571" y="9143"/>
                </a:lnTo>
                <a:lnTo>
                  <a:pt x="9143" y="9143"/>
                </a:lnTo>
                <a:lnTo>
                  <a:pt x="9143" y="4571"/>
                </a:lnTo>
                <a:close/>
              </a:path>
              <a:path w="1130935" h="570229">
                <a:moveTo>
                  <a:pt x="1121663" y="4571"/>
                </a:moveTo>
                <a:lnTo>
                  <a:pt x="9143" y="4571"/>
                </a:lnTo>
                <a:lnTo>
                  <a:pt x="9143" y="9143"/>
                </a:lnTo>
                <a:lnTo>
                  <a:pt x="1121663" y="9143"/>
                </a:lnTo>
                <a:lnTo>
                  <a:pt x="1121663" y="4571"/>
                </a:lnTo>
                <a:close/>
              </a:path>
              <a:path w="1130935" h="570229">
                <a:moveTo>
                  <a:pt x="1130807" y="4571"/>
                </a:moveTo>
                <a:lnTo>
                  <a:pt x="1121663" y="4571"/>
                </a:lnTo>
                <a:lnTo>
                  <a:pt x="1126235" y="9143"/>
                </a:lnTo>
                <a:lnTo>
                  <a:pt x="1130807" y="9143"/>
                </a:lnTo>
                <a:lnTo>
                  <a:pt x="1130807" y="4571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4513710" y="4764682"/>
            <a:ext cx="106934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15" dirty="0">
                <a:latin typeface="Calibri"/>
                <a:cs typeface="Calibri"/>
              </a:rPr>
              <a:t>D</a:t>
            </a:r>
            <a:r>
              <a:rPr sz="2200" b="1" spc="-30" dirty="0">
                <a:latin typeface="Calibri"/>
                <a:cs typeface="Calibri"/>
              </a:rPr>
              <a:t>o</a:t>
            </a:r>
            <a:r>
              <a:rPr sz="2200" b="1" spc="-15" dirty="0">
                <a:latin typeface="Calibri"/>
                <a:cs typeface="Calibri"/>
              </a:rPr>
              <a:t>-w</a:t>
            </a:r>
            <a:r>
              <a:rPr sz="2200" b="1" spc="-25" dirty="0">
                <a:latin typeface="Calibri"/>
                <a:cs typeface="Calibri"/>
              </a:rPr>
              <a:t>h</a:t>
            </a:r>
            <a:r>
              <a:rPr sz="2200" b="1" spc="-10" dirty="0">
                <a:latin typeface="Calibri"/>
                <a:cs typeface="Calibri"/>
              </a:rPr>
              <a:t>ile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482083" y="5419344"/>
            <a:ext cx="1130935" cy="570230"/>
          </a:xfrm>
          <a:custGeom>
            <a:avLst/>
            <a:gdLst/>
            <a:ahLst/>
            <a:cxnLst/>
            <a:rect l="l" t="t" r="r" b="b"/>
            <a:pathLst>
              <a:path w="1130935" h="570229">
                <a:moveTo>
                  <a:pt x="1129283" y="0"/>
                </a:moveTo>
                <a:lnTo>
                  <a:pt x="1523" y="0"/>
                </a:lnTo>
                <a:lnTo>
                  <a:pt x="0" y="4571"/>
                </a:lnTo>
                <a:lnTo>
                  <a:pt x="0" y="565403"/>
                </a:lnTo>
                <a:lnTo>
                  <a:pt x="1523" y="568451"/>
                </a:lnTo>
                <a:lnTo>
                  <a:pt x="4571" y="569975"/>
                </a:lnTo>
                <a:lnTo>
                  <a:pt x="1126235" y="569975"/>
                </a:lnTo>
                <a:lnTo>
                  <a:pt x="1129283" y="568451"/>
                </a:lnTo>
                <a:lnTo>
                  <a:pt x="1130807" y="565403"/>
                </a:lnTo>
                <a:lnTo>
                  <a:pt x="4572" y="565403"/>
                </a:lnTo>
                <a:lnTo>
                  <a:pt x="4572" y="4571"/>
                </a:lnTo>
                <a:lnTo>
                  <a:pt x="1130807" y="4571"/>
                </a:lnTo>
                <a:lnTo>
                  <a:pt x="1129283" y="0"/>
                </a:lnTo>
                <a:close/>
              </a:path>
              <a:path w="1130935" h="570229">
                <a:moveTo>
                  <a:pt x="1126236" y="4571"/>
                </a:moveTo>
                <a:lnTo>
                  <a:pt x="1126236" y="565403"/>
                </a:lnTo>
                <a:lnTo>
                  <a:pt x="1130807" y="565403"/>
                </a:lnTo>
                <a:lnTo>
                  <a:pt x="1130807" y="4571"/>
                </a:lnTo>
                <a:lnTo>
                  <a:pt x="1126236" y="4571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486655" y="5423916"/>
            <a:ext cx="1121663" cy="5608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482083" y="5419344"/>
            <a:ext cx="1130935" cy="570230"/>
          </a:xfrm>
          <a:custGeom>
            <a:avLst/>
            <a:gdLst/>
            <a:ahLst/>
            <a:cxnLst/>
            <a:rect l="l" t="t" r="r" b="b"/>
            <a:pathLst>
              <a:path w="1130935" h="570229">
                <a:moveTo>
                  <a:pt x="1129283" y="0"/>
                </a:moveTo>
                <a:lnTo>
                  <a:pt x="1523" y="0"/>
                </a:lnTo>
                <a:lnTo>
                  <a:pt x="0" y="4571"/>
                </a:lnTo>
                <a:lnTo>
                  <a:pt x="0" y="565403"/>
                </a:lnTo>
                <a:lnTo>
                  <a:pt x="1523" y="568451"/>
                </a:lnTo>
                <a:lnTo>
                  <a:pt x="4571" y="569975"/>
                </a:lnTo>
                <a:lnTo>
                  <a:pt x="1126235" y="569975"/>
                </a:lnTo>
                <a:lnTo>
                  <a:pt x="1129283" y="568451"/>
                </a:lnTo>
                <a:lnTo>
                  <a:pt x="1130807" y="565403"/>
                </a:lnTo>
                <a:lnTo>
                  <a:pt x="9143" y="565403"/>
                </a:lnTo>
                <a:lnTo>
                  <a:pt x="4571" y="560831"/>
                </a:lnTo>
                <a:lnTo>
                  <a:pt x="9143" y="560831"/>
                </a:lnTo>
                <a:lnTo>
                  <a:pt x="9143" y="9143"/>
                </a:lnTo>
                <a:lnTo>
                  <a:pt x="4571" y="9143"/>
                </a:lnTo>
                <a:lnTo>
                  <a:pt x="9143" y="4571"/>
                </a:lnTo>
                <a:lnTo>
                  <a:pt x="1130807" y="4571"/>
                </a:lnTo>
                <a:lnTo>
                  <a:pt x="1129283" y="0"/>
                </a:lnTo>
                <a:close/>
              </a:path>
              <a:path w="1130935" h="570229">
                <a:moveTo>
                  <a:pt x="9143" y="560831"/>
                </a:moveTo>
                <a:lnTo>
                  <a:pt x="4571" y="560831"/>
                </a:lnTo>
                <a:lnTo>
                  <a:pt x="9143" y="565403"/>
                </a:lnTo>
                <a:lnTo>
                  <a:pt x="9143" y="560831"/>
                </a:lnTo>
                <a:close/>
              </a:path>
              <a:path w="1130935" h="570229">
                <a:moveTo>
                  <a:pt x="1121663" y="560831"/>
                </a:moveTo>
                <a:lnTo>
                  <a:pt x="9143" y="560831"/>
                </a:lnTo>
                <a:lnTo>
                  <a:pt x="9143" y="565403"/>
                </a:lnTo>
                <a:lnTo>
                  <a:pt x="1121663" y="565403"/>
                </a:lnTo>
                <a:lnTo>
                  <a:pt x="1121663" y="560831"/>
                </a:lnTo>
                <a:close/>
              </a:path>
              <a:path w="1130935" h="570229">
                <a:moveTo>
                  <a:pt x="1121663" y="4571"/>
                </a:moveTo>
                <a:lnTo>
                  <a:pt x="1121663" y="565403"/>
                </a:lnTo>
                <a:lnTo>
                  <a:pt x="1126235" y="560831"/>
                </a:lnTo>
                <a:lnTo>
                  <a:pt x="1130807" y="560831"/>
                </a:lnTo>
                <a:lnTo>
                  <a:pt x="1130807" y="9143"/>
                </a:lnTo>
                <a:lnTo>
                  <a:pt x="1126235" y="9143"/>
                </a:lnTo>
                <a:lnTo>
                  <a:pt x="1121663" y="4571"/>
                </a:lnTo>
                <a:close/>
              </a:path>
              <a:path w="1130935" h="570229">
                <a:moveTo>
                  <a:pt x="1130807" y="560831"/>
                </a:moveTo>
                <a:lnTo>
                  <a:pt x="1126235" y="560831"/>
                </a:lnTo>
                <a:lnTo>
                  <a:pt x="1121663" y="565403"/>
                </a:lnTo>
                <a:lnTo>
                  <a:pt x="1130807" y="565403"/>
                </a:lnTo>
                <a:lnTo>
                  <a:pt x="1130807" y="560831"/>
                </a:lnTo>
                <a:close/>
              </a:path>
              <a:path w="1130935" h="570229">
                <a:moveTo>
                  <a:pt x="9143" y="4571"/>
                </a:moveTo>
                <a:lnTo>
                  <a:pt x="4571" y="9143"/>
                </a:lnTo>
                <a:lnTo>
                  <a:pt x="9143" y="9143"/>
                </a:lnTo>
                <a:lnTo>
                  <a:pt x="9143" y="4571"/>
                </a:lnTo>
                <a:close/>
              </a:path>
              <a:path w="1130935" h="570229">
                <a:moveTo>
                  <a:pt x="1121663" y="4571"/>
                </a:moveTo>
                <a:lnTo>
                  <a:pt x="9143" y="4571"/>
                </a:lnTo>
                <a:lnTo>
                  <a:pt x="9143" y="9143"/>
                </a:lnTo>
                <a:lnTo>
                  <a:pt x="1121663" y="9143"/>
                </a:lnTo>
                <a:lnTo>
                  <a:pt x="1121663" y="4571"/>
                </a:lnTo>
                <a:close/>
              </a:path>
              <a:path w="1130935" h="570229">
                <a:moveTo>
                  <a:pt x="1130807" y="4571"/>
                </a:moveTo>
                <a:lnTo>
                  <a:pt x="1121663" y="4571"/>
                </a:lnTo>
                <a:lnTo>
                  <a:pt x="1126235" y="9143"/>
                </a:lnTo>
                <a:lnTo>
                  <a:pt x="1130807" y="9143"/>
                </a:lnTo>
                <a:lnTo>
                  <a:pt x="1130807" y="4571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4848952" y="5560083"/>
            <a:ext cx="39941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35" dirty="0">
                <a:latin typeface="Calibri"/>
                <a:cs typeface="Calibri"/>
              </a:rPr>
              <a:t>F</a:t>
            </a:r>
            <a:r>
              <a:rPr sz="2200" b="1" spc="-10" dirty="0">
                <a:latin typeface="Calibri"/>
                <a:cs typeface="Calibri"/>
              </a:rPr>
              <a:t>or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6954011" y="3886200"/>
            <a:ext cx="1130935" cy="510540"/>
          </a:xfrm>
          <a:custGeom>
            <a:avLst/>
            <a:gdLst/>
            <a:ahLst/>
            <a:cxnLst/>
            <a:rect l="l" t="t" r="r" b="b"/>
            <a:pathLst>
              <a:path w="1130934" h="510539">
                <a:moveTo>
                  <a:pt x="4572" y="0"/>
                </a:moveTo>
                <a:lnTo>
                  <a:pt x="0" y="0"/>
                </a:lnTo>
                <a:lnTo>
                  <a:pt x="0" y="505968"/>
                </a:lnTo>
                <a:lnTo>
                  <a:pt x="1523" y="509016"/>
                </a:lnTo>
                <a:lnTo>
                  <a:pt x="4571" y="510540"/>
                </a:lnTo>
                <a:lnTo>
                  <a:pt x="1126235" y="510540"/>
                </a:lnTo>
                <a:lnTo>
                  <a:pt x="1129283" y="509016"/>
                </a:lnTo>
                <a:lnTo>
                  <a:pt x="1130807" y="505968"/>
                </a:lnTo>
                <a:lnTo>
                  <a:pt x="4572" y="505968"/>
                </a:lnTo>
                <a:lnTo>
                  <a:pt x="4572" y="0"/>
                </a:lnTo>
                <a:close/>
              </a:path>
              <a:path w="1130934" h="510539">
                <a:moveTo>
                  <a:pt x="1130807" y="0"/>
                </a:moveTo>
                <a:lnTo>
                  <a:pt x="1126236" y="0"/>
                </a:lnTo>
                <a:lnTo>
                  <a:pt x="1126236" y="505968"/>
                </a:lnTo>
                <a:lnTo>
                  <a:pt x="1130807" y="505968"/>
                </a:lnTo>
                <a:lnTo>
                  <a:pt x="1130807" y="0"/>
                </a:lnTo>
                <a:close/>
              </a:path>
            </a:pathLst>
          </a:custGeom>
          <a:solidFill>
            <a:srgbClr val="46A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958583" y="3886200"/>
            <a:ext cx="1121663" cy="50596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954011" y="3886200"/>
            <a:ext cx="1130935" cy="510540"/>
          </a:xfrm>
          <a:custGeom>
            <a:avLst/>
            <a:gdLst/>
            <a:ahLst/>
            <a:cxnLst/>
            <a:rect l="l" t="t" r="r" b="b"/>
            <a:pathLst>
              <a:path w="1130934" h="510539">
                <a:moveTo>
                  <a:pt x="9143" y="0"/>
                </a:moveTo>
                <a:lnTo>
                  <a:pt x="0" y="0"/>
                </a:lnTo>
                <a:lnTo>
                  <a:pt x="0" y="505968"/>
                </a:lnTo>
                <a:lnTo>
                  <a:pt x="1523" y="509016"/>
                </a:lnTo>
                <a:lnTo>
                  <a:pt x="4571" y="510540"/>
                </a:lnTo>
                <a:lnTo>
                  <a:pt x="1126235" y="510540"/>
                </a:lnTo>
                <a:lnTo>
                  <a:pt x="1129283" y="509016"/>
                </a:lnTo>
                <a:lnTo>
                  <a:pt x="1130807" y="505968"/>
                </a:lnTo>
                <a:lnTo>
                  <a:pt x="9143" y="505968"/>
                </a:lnTo>
                <a:lnTo>
                  <a:pt x="4571" y="499872"/>
                </a:lnTo>
                <a:lnTo>
                  <a:pt x="9143" y="499872"/>
                </a:lnTo>
                <a:lnTo>
                  <a:pt x="9143" y="0"/>
                </a:lnTo>
                <a:close/>
              </a:path>
              <a:path w="1130934" h="510539">
                <a:moveTo>
                  <a:pt x="9143" y="499872"/>
                </a:moveTo>
                <a:lnTo>
                  <a:pt x="4571" y="499872"/>
                </a:lnTo>
                <a:lnTo>
                  <a:pt x="9143" y="505968"/>
                </a:lnTo>
                <a:lnTo>
                  <a:pt x="9143" y="499872"/>
                </a:lnTo>
                <a:close/>
              </a:path>
              <a:path w="1130934" h="510539">
                <a:moveTo>
                  <a:pt x="1121663" y="499872"/>
                </a:moveTo>
                <a:lnTo>
                  <a:pt x="9143" y="499872"/>
                </a:lnTo>
                <a:lnTo>
                  <a:pt x="9143" y="505968"/>
                </a:lnTo>
                <a:lnTo>
                  <a:pt x="1121663" y="505968"/>
                </a:lnTo>
                <a:lnTo>
                  <a:pt x="1121663" y="499872"/>
                </a:lnTo>
                <a:close/>
              </a:path>
              <a:path w="1130934" h="510539">
                <a:moveTo>
                  <a:pt x="1130807" y="0"/>
                </a:moveTo>
                <a:lnTo>
                  <a:pt x="1121663" y="0"/>
                </a:lnTo>
                <a:lnTo>
                  <a:pt x="1121663" y="505968"/>
                </a:lnTo>
                <a:lnTo>
                  <a:pt x="1126235" y="499872"/>
                </a:lnTo>
                <a:lnTo>
                  <a:pt x="1130807" y="499872"/>
                </a:lnTo>
                <a:lnTo>
                  <a:pt x="1130807" y="0"/>
                </a:lnTo>
                <a:close/>
              </a:path>
              <a:path w="1130934" h="510539">
                <a:moveTo>
                  <a:pt x="1130807" y="499872"/>
                </a:moveTo>
                <a:lnTo>
                  <a:pt x="1126235" y="499872"/>
                </a:lnTo>
                <a:lnTo>
                  <a:pt x="1121663" y="505968"/>
                </a:lnTo>
                <a:lnTo>
                  <a:pt x="1130807" y="505968"/>
                </a:lnTo>
                <a:lnTo>
                  <a:pt x="1130807" y="499872"/>
                </a:lnTo>
                <a:close/>
              </a:path>
            </a:pathLst>
          </a:custGeom>
          <a:solidFill>
            <a:srgbClr val="46A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7174349" y="3967603"/>
            <a:ext cx="69088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15" dirty="0">
                <a:latin typeface="Calibri"/>
                <a:cs typeface="Calibri"/>
              </a:rPr>
              <a:t>B</a:t>
            </a:r>
            <a:r>
              <a:rPr sz="2200" b="1" spc="-30" dirty="0">
                <a:latin typeface="Calibri"/>
                <a:cs typeface="Calibri"/>
              </a:rPr>
              <a:t>r</a:t>
            </a:r>
            <a:r>
              <a:rPr sz="2200" b="1" spc="-15" dirty="0">
                <a:latin typeface="Calibri"/>
                <a:cs typeface="Calibri"/>
              </a:rPr>
              <a:t>eak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6954011" y="4622291"/>
            <a:ext cx="1130935" cy="570230"/>
          </a:xfrm>
          <a:custGeom>
            <a:avLst/>
            <a:gdLst/>
            <a:ahLst/>
            <a:cxnLst/>
            <a:rect l="l" t="t" r="r" b="b"/>
            <a:pathLst>
              <a:path w="1130934" h="570229">
                <a:moveTo>
                  <a:pt x="1126235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565403"/>
                </a:lnTo>
                <a:lnTo>
                  <a:pt x="1523" y="568451"/>
                </a:lnTo>
                <a:lnTo>
                  <a:pt x="4571" y="569975"/>
                </a:lnTo>
                <a:lnTo>
                  <a:pt x="1126235" y="569975"/>
                </a:lnTo>
                <a:lnTo>
                  <a:pt x="1129283" y="568451"/>
                </a:lnTo>
                <a:lnTo>
                  <a:pt x="1130807" y="565403"/>
                </a:lnTo>
                <a:lnTo>
                  <a:pt x="4572" y="565403"/>
                </a:lnTo>
                <a:lnTo>
                  <a:pt x="4572" y="4571"/>
                </a:lnTo>
                <a:lnTo>
                  <a:pt x="1130807" y="4571"/>
                </a:lnTo>
                <a:lnTo>
                  <a:pt x="1129283" y="1523"/>
                </a:lnTo>
                <a:lnTo>
                  <a:pt x="1126235" y="0"/>
                </a:lnTo>
                <a:close/>
              </a:path>
              <a:path w="1130934" h="570229">
                <a:moveTo>
                  <a:pt x="1126236" y="4571"/>
                </a:moveTo>
                <a:lnTo>
                  <a:pt x="1126236" y="565403"/>
                </a:lnTo>
                <a:lnTo>
                  <a:pt x="1130807" y="565403"/>
                </a:lnTo>
                <a:lnTo>
                  <a:pt x="1130807" y="4571"/>
                </a:lnTo>
                <a:lnTo>
                  <a:pt x="1126236" y="4571"/>
                </a:lnTo>
                <a:close/>
              </a:path>
            </a:pathLst>
          </a:custGeom>
          <a:solidFill>
            <a:srgbClr val="46A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958583" y="4626864"/>
            <a:ext cx="1121663" cy="5608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954011" y="4622291"/>
            <a:ext cx="1130935" cy="570230"/>
          </a:xfrm>
          <a:custGeom>
            <a:avLst/>
            <a:gdLst/>
            <a:ahLst/>
            <a:cxnLst/>
            <a:rect l="l" t="t" r="r" b="b"/>
            <a:pathLst>
              <a:path w="1130934" h="570229">
                <a:moveTo>
                  <a:pt x="1126235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565403"/>
                </a:lnTo>
                <a:lnTo>
                  <a:pt x="1523" y="568451"/>
                </a:lnTo>
                <a:lnTo>
                  <a:pt x="4571" y="569975"/>
                </a:lnTo>
                <a:lnTo>
                  <a:pt x="1126235" y="569975"/>
                </a:lnTo>
                <a:lnTo>
                  <a:pt x="1129283" y="568451"/>
                </a:lnTo>
                <a:lnTo>
                  <a:pt x="1130807" y="565403"/>
                </a:lnTo>
                <a:lnTo>
                  <a:pt x="9143" y="565403"/>
                </a:lnTo>
                <a:lnTo>
                  <a:pt x="4571" y="560831"/>
                </a:lnTo>
                <a:lnTo>
                  <a:pt x="9143" y="560831"/>
                </a:lnTo>
                <a:lnTo>
                  <a:pt x="9143" y="9143"/>
                </a:lnTo>
                <a:lnTo>
                  <a:pt x="4571" y="9143"/>
                </a:lnTo>
                <a:lnTo>
                  <a:pt x="9143" y="4571"/>
                </a:lnTo>
                <a:lnTo>
                  <a:pt x="1130807" y="4571"/>
                </a:lnTo>
                <a:lnTo>
                  <a:pt x="1129283" y="1523"/>
                </a:lnTo>
                <a:lnTo>
                  <a:pt x="1126235" y="0"/>
                </a:lnTo>
                <a:close/>
              </a:path>
              <a:path w="1130934" h="570229">
                <a:moveTo>
                  <a:pt x="9143" y="560831"/>
                </a:moveTo>
                <a:lnTo>
                  <a:pt x="4571" y="560831"/>
                </a:lnTo>
                <a:lnTo>
                  <a:pt x="9143" y="565403"/>
                </a:lnTo>
                <a:lnTo>
                  <a:pt x="9143" y="560831"/>
                </a:lnTo>
                <a:close/>
              </a:path>
              <a:path w="1130934" h="570229">
                <a:moveTo>
                  <a:pt x="1121663" y="560831"/>
                </a:moveTo>
                <a:lnTo>
                  <a:pt x="9143" y="560831"/>
                </a:lnTo>
                <a:lnTo>
                  <a:pt x="9143" y="565403"/>
                </a:lnTo>
                <a:lnTo>
                  <a:pt x="1121663" y="565403"/>
                </a:lnTo>
                <a:lnTo>
                  <a:pt x="1121663" y="560831"/>
                </a:lnTo>
                <a:close/>
              </a:path>
              <a:path w="1130934" h="570229">
                <a:moveTo>
                  <a:pt x="1121663" y="4571"/>
                </a:moveTo>
                <a:lnTo>
                  <a:pt x="1121663" y="565403"/>
                </a:lnTo>
                <a:lnTo>
                  <a:pt x="1126235" y="560831"/>
                </a:lnTo>
                <a:lnTo>
                  <a:pt x="1130807" y="560831"/>
                </a:lnTo>
                <a:lnTo>
                  <a:pt x="1130807" y="9143"/>
                </a:lnTo>
                <a:lnTo>
                  <a:pt x="1126235" y="9143"/>
                </a:lnTo>
                <a:lnTo>
                  <a:pt x="1121663" y="4571"/>
                </a:lnTo>
                <a:close/>
              </a:path>
              <a:path w="1130934" h="570229">
                <a:moveTo>
                  <a:pt x="1130807" y="560831"/>
                </a:moveTo>
                <a:lnTo>
                  <a:pt x="1126235" y="560831"/>
                </a:lnTo>
                <a:lnTo>
                  <a:pt x="1121663" y="565403"/>
                </a:lnTo>
                <a:lnTo>
                  <a:pt x="1130807" y="565403"/>
                </a:lnTo>
                <a:lnTo>
                  <a:pt x="1130807" y="560831"/>
                </a:lnTo>
                <a:close/>
              </a:path>
              <a:path w="1130934" h="570229">
                <a:moveTo>
                  <a:pt x="9143" y="4571"/>
                </a:moveTo>
                <a:lnTo>
                  <a:pt x="4571" y="9143"/>
                </a:lnTo>
                <a:lnTo>
                  <a:pt x="9143" y="9143"/>
                </a:lnTo>
                <a:lnTo>
                  <a:pt x="9143" y="4571"/>
                </a:lnTo>
                <a:close/>
              </a:path>
              <a:path w="1130934" h="570229">
                <a:moveTo>
                  <a:pt x="1121663" y="4571"/>
                </a:moveTo>
                <a:lnTo>
                  <a:pt x="9143" y="4571"/>
                </a:lnTo>
                <a:lnTo>
                  <a:pt x="9143" y="9143"/>
                </a:lnTo>
                <a:lnTo>
                  <a:pt x="1121663" y="9143"/>
                </a:lnTo>
                <a:lnTo>
                  <a:pt x="1121663" y="4571"/>
                </a:lnTo>
                <a:close/>
              </a:path>
              <a:path w="1130934" h="570229">
                <a:moveTo>
                  <a:pt x="1130807" y="4571"/>
                </a:moveTo>
                <a:lnTo>
                  <a:pt x="1121663" y="4571"/>
                </a:lnTo>
                <a:lnTo>
                  <a:pt x="1126235" y="9143"/>
                </a:lnTo>
                <a:lnTo>
                  <a:pt x="1130807" y="9143"/>
                </a:lnTo>
                <a:lnTo>
                  <a:pt x="1130807" y="4571"/>
                </a:lnTo>
                <a:close/>
              </a:path>
            </a:pathLst>
          </a:custGeom>
          <a:solidFill>
            <a:srgbClr val="46A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6982478" y="4764682"/>
            <a:ext cx="107251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15" dirty="0">
                <a:latin typeface="Calibri"/>
                <a:cs typeface="Calibri"/>
              </a:rPr>
              <a:t>Co</a:t>
            </a:r>
            <a:r>
              <a:rPr sz="2200" b="1" spc="-50" dirty="0">
                <a:latin typeface="Calibri"/>
                <a:cs typeface="Calibri"/>
              </a:rPr>
              <a:t>n</a:t>
            </a:r>
            <a:r>
              <a:rPr sz="2200" b="1" spc="-20" dirty="0">
                <a:latin typeface="Calibri"/>
                <a:cs typeface="Calibri"/>
              </a:rPr>
              <a:t>t</a:t>
            </a:r>
            <a:r>
              <a:rPr sz="2200" b="1" spc="-10" dirty="0">
                <a:latin typeface="Calibri"/>
                <a:cs typeface="Calibri"/>
              </a:rPr>
              <a:t>in</a:t>
            </a:r>
            <a:r>
              <a:rPr sz="2200" b="1" spc="-25" dirty="0">
                <a:latin typeface="Calibri"/>
                <a:cs typeface="Calibri"/>
              </a:rPr>
              <a:t>u</a:t>
            </a:r>
            <a:r>
              <a:rPr sz="2200" b="1" spc="-15" dirty="0">
                <a:latin typeface="Calibri"/>
                <a:cs typeface="Calibri"/>
              </a:rPr>
              <a:t>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6954011" y="5419344"/>
            <a:ext cx="1130935" cy="570230"/>
          </a:xfrm>
          <a:custGeom>
            <a:avLst/>
            <a:gdLst/>
            <a:ahLst/>
            <a:cxnLst/>
            <a:rect l="l" t="t" r="r" b="b"/>
            <a:pathLst>
              <a:path w="1130934" h="570229">
                <a:moveTo>
                  <a:pt x="1129283" y="0"/>
                </a:moveTo>
                <a:lnTo>
                  <a:pt x="1523" y="0"/>
                </a:lnTo>
                <a:lnTo>
                  <a:pt x="0" y="4571"/>
                </a:lnTo>
                <a:lnTo>
                  <a:pt x="0" y="565403"/>
                </a:lnTo>
                <a:lnTo>
                  <a:pt x="1523" y="568451"/>
                </a:lnTo>
                <a:lnTo>
                  <a:pt x="4571" y="569975"/>
                </a:lnTo>
                <a:lnTo>
                  <a:pt x="1126235" y="569975"/>
                </a:lnTo>
                <a:lnTo>
                  <a:pt x="1129283" y="568451"/>
                </a:lnTo>
                <a:lnTo>
                  <a:pt x="1130807" y="565403"/>
                </a:lnTo>
                <a:lnTo>
                  <a:pt x="4572" y="565403"/>
                </a:lnTo>
                <a:lnTo>
                  <a:pt x="4572" y="4571"/>
                </a:lnTo>
                <a:lnTo>
                  <a:pt x="1130807" y="4571"/>
                </a:lnTo>
                <a:lnTo>
                  <a:pt x="1129283" y="0"/>
                </a:lnTo>
                <a:close/>
              </a:path>
              <a:path w="1130934" h="570229">
                <a:moveTo>
                  <a:pt x="1126236" y="4571"/>
                </a:moveTo>
                <a:lnTo>
                  <a:pt x="1126236" y="565403"/>
                </a:lnTo>
                <a:lnTo>
                  <a:pt x="1130807" y="565403"/>
                </a:lnTo>
                <a:lnTo>
                  <a:pt x="1130807" y="4571"/>
                </a:lnTo>
                <a:lnTo>
                  <a:pt x="1126236" y="4571"/>
                </a:lnTo>
                <a:close/>
              </a:path>
            </a:pathLst>
          </a:custGeom>
          <a:solidFill>
            <a:srgbClr val="46A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958583" y="5423916"/>
            <a:ext cx="1121663" cy="56083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954011" y="5419344"/>
            <a:ext cx="1130935" cy="570230"/>
          </a:xfrm>
          <a:custGeom>
            <a:avLst/>
            <a:gdLst/>
            <a:ahLst/>
            <a:cxnLst/>
            <a:rect l="l" t="t" r="r" b="b"/>
            <a:pathLst>
              <a:path w="1130934" h="570229">
                <a:moveTo>
                  <a:pt x="1129283" y="0"/>
                </a:moveTo>
                <a:lnTo>
                  <a:pt x="1523" y="0"/>
                </a:lnTo>
                <a:lnTo>
                  <a:pt x="0" y="4571"/>
                </a:lnTo>
                <a:lnTo>
                  <a:pt x="0" y="565403"/>
                </a:lnTo>
                <a:lnTo>
                  <a:pt x="1523" y="568451"/>
                </a:lnTo>
                <a:lnTo>
                  <a:pt x="4571" y="569975"/>
                </a:lnTo>
                <a:lnTo>
                  <a:pt x="1126235" y="569975"/>
                </a:lnTo>
                <a:lnTo>
                  <a:pt x="1129283" y="568451"/>
                </a:lnTo>
                <a:lnTo>
                  <a:pt x="1130807" y="565403"/>
                </a:lnTo>
                <a:lnTo>
                  <a:pt x="9143" y="565403"/>
                </a:lnTo>
                <a:lnTo>
                  <a:pt x="4571" y="560831"/>
                </a:lnTo>
                <a:lnTo>
                  <a:pt x="9143" y="560831"/>
                </a:lnTo>
                <a:lnTo>
                  <a:pt x="9143" y="9143"/>
                </a:lnTo>
                <a:lnTo>
                  <a:pt x="4571" y="9143"/>
                </a:lnTo>
                <a:lnTo>
                  <a:pt x="9143" y="4571"/>
                </a:lnTo>
                <a:lnTo>
                  <a:pt x="1130807" y="4571"/>
                </a:lnTo>
                <a:lnTo>
                  <a:pt x="1129283" y="0"/>
                </a:lnTo>
                <a:close/>
              </a:path>
              <a:path w="1130934" h="570229">
                <a:moveTo>
                  <a:pt x="9143" y="560831"/>
                </a:moveTo>
                <a:lnTo>
                  <a:pt x="4571" y="560831"/>
                </a:lnTo>
                <a:lnTo>
                  <a:pt x="9143" y="565403"/>
                </a:lnTo>
                <a:lnTo>
                  <a:pt x="9143" y="560831"/>
                </a:lnTo>
                <a:close/>
              </a:path>
              <a:path w="1130934" h="570229">
                <a:moveTo>
                  <a:pt x="1121663" y="560831"/>
                </a:moveTo>
                <a:lnTo>
                  <a:pt x="9143" y="560831"/>
                </a:lnTo>
                <a:lnTo>
                  <a:pt x="9143" y="565403"/>
                </a:lnTo>
                <a:lnTo>
                  <a:pt x="1121663" y="565403"/>
                </a:lnTo>
                <a:lnTo>
                  <a:pt x="1121663" y="560831"/>
                </a:lnTo>
                <a:close/>
              </a:path>
              <a:path w="1130934" h="570229">
                <a:moveTo>
                  <a:pt x="1121663" y="4571"/>
                </a:moveTo>
                <a:lnTo>
                  <a:pt x="1121663" y="565403"/>
                </a:lnTo>
                <a:lnTo>
                  <a:pt x="1126235" y="560831"/>
                </a:lnTo>
                <a:lnTo>
                  <a:pt x="1130807" y="560831"/>
                </a:lnTo>
                <a:lnTo>
                  <a:pt x="1130807" y="9143"/>
                </a:lnTo>
                <a:lnTo>
                  <a:pt x="1126235" y="9143"/>
                </a:lnTo>
                <a:lnTo>
                  <a:pt x="1121663" y="4571"/>
                </a:lnTo>
                <a:close/>
              </a:path>
              <a:path w="1130934" h="570229">
                <a:moveTo>
                  <a:pt x="1130807" y="560831"/>
                </a:moveTo>
                <a:lnTo>
                  <a:pt x="1126235" y="560831"/>
                </a:lnTo>
                <a:lnTo>
                  <a:pt x="1121663" y="565403"/>
                </a:lnTo>
                <a:lnTo>
                  <a:pt x="1130807" y="565403"/>
                </a:lnTo>
                <a:lnTo>
                  <a:pt x="1130807" y="560831"/>
                </a:lnTo>
                <a:close/>
              </a:path>
              <a:path w="1130934" h="570229">
                <a:moveTo>
                  <a:pt x="9143" y="4571"/>
                </a:moveTo>
                <a:lnTo>
                  <a:pt x="4571" y="9143"/>
                </a:lnTo>
                <a:lnTo>
                  <a:pt x="9143" y="9143"/>
                </a:lnTo>
                <a:lnTo>
                  <a:pt x="9143" y="4571"/>
                </a:lnTo>
                <a:close/>
              </a:path>
              <a:path w="1130934" h="570229">
                <a:moveTo>
                  <a:pt x="1121663" y="4571"/>
                </a:moveTo>
                <a:lnTo>
                  <a:pt x="9143" y="4571"/>
                </a:lnTo>
                <a:lnTo>
                  <a:pt x="9143" y="9143"/>
                </a:lnTo>
                <a:lnTo>
                  <a:pt x="1121663" y="9143"/>
                </a:lnTo>
                <a:lnTo>
                  <a:pt x="1121663" y="4571"/>
                </a:lnTo>
                <a:close/>
              </a:path>
              <a:path w="1130934" h="570229">
                <a:moveTo>
                  <a:pt x="1130807" y="4571"/>
                </a:moveTo>
                <a:lnTo>
                  <a:pt x="1121663" y="4571"/>
                </a:lnTo>
                <a:lnTo>
                  <a:pt x="1126235" y="9143"/>
                </a:lnTo>
                <a:lnTo>
                  <a:pt x="1130807" y="9143"/>
                </a:lnTo>
                <a:lnTo>
                  <a:pt x="1130807" y="4571"/>
                </a:lnTo>
                <a:close/>
              </a:path>
            </a:pathLst>
          </a:custGeom>
          <a:solidFill>
            <a:srgbClr val="46A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7113554" y="5560083"/>
            <a:ext cx="81153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55" dirty="0">
                <a:latin typeface="Calibri"/>
                <a:cs typeface="Calibri"/>
              </a:rPr>
              <a:t>R</a:t>
            </a:r>
            <a:r>
              <a:rPr sz="2200" b="1" spc="-30" dirty="0">
                <a:latin typeface="Calibri"/>
                <a:cs typeface="Calibri"/>
              </a:rPr>
              <a:t>e</a:t>
            </a:r>
            <a:r>
              <a:rPr sz="2200" b="1" spc="-20" dirty="0">
                <a:latin typeface="Calibri"/>
                <a:cs typeface="Calibri"/>
              </a:rPr>
              <a:t>t</a:t>
            </a:r>
            <a:r>
              <a:rPr sz="2200" b="1" spc="-15" dirty="0">
                <a:latin typeface="Calibri"/>
                <a:cs typeface="Calibri"/>
              </a:rPr>
              <a:t>urn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286000" y="914400"/>
            <a:ext cx="905256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1450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Se</a:t>
            </a:r>
            <a:r>
              <a:rPr sz="3600" spc="5" dirty="0">
                <a:latin typeface="Arial"/>
                <a:cs typeface="Arial"/>
              </a:rPr>
              <a:t>l</a:t>
            </a:r>
            <a:r>
              <a:rPr sz="3600" dirty="0">
                <a:latin typeface="Arial"/>
                <a:cs typeface="Arial"/>
              </a:rPr>
              <a:t>ection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S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ateme</a:t>
            </a:r>
            <a:r>
              <a:rPr sz="3600" spc="5" dirty="0">
                <a:latin typeface="Arial"/>
                <a:cs typeface="Arial"/>
              </a:rPr>
              <a:t>n</a:t>
            </a:r>
            <a:r>
              <a:rPr sz="3600" dirty="0">
                <a:latin typeface="Arial"/>
                <a:cs typeface="Arial"/>
              </a:rPr>
              <a:t>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6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2193" y="2207272"/>
            <a:ext cx="7910830" cy="302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What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are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Se</a:t>
            </a:r>
            <a:r>
              <a:rPr sz="2000" b="1" spc="-10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ec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ion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ements?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tabLst>
                <a:tab pos="3580765" algn="l"/>
              </a:tabLst>
            </a:pPr>
            <a:r>
              <a:rPr sz="2000" dirty="0">
                <a:latin typeface="Arial"/>
                <a:cs typeface="Arial"/>
              </a:rPr>
              <a:t>Selection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ements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allow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	prog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am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oo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</a:t>
            </a:r>
            <a:r>
              <a:rPr sz="2000" spc="-45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ferent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paths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 execution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upon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outc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me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nditional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expre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si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iable.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730375" algn="l"/>
                <a:tab pos="3283585" algn="l"/>
              </a:tabLst>
            </a:pPr>
            <a:r>
              <a:rPr sz="2000" spc="5" dirty="0">
                <a:latin typeface="Arial"/>
                <a:cs typeface="Arial"/>
              </a:rPr>
              <a:t>J</a:t>
            </a:r>
            <a:r>
              <a:rPr sz="2000" dirty="0">
                <a:latin typeface="Arial"/>
                <a:cs typeface="Arial"/>
              </a:rPr>
              <a:t>ava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upp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rts	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following	sele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tion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ements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632585" indent="-248285">
              <a:lnSpc>
                <a:spcPct val="100000"/>
              </a:lnSpc>
              <a:spcBef>
                <a:spcPts val="1310"/>
              </a:spcBef>
              <a:buFont typeface="Wingdings"/>
              <a:buChar char=""/>
              <a:tabLst>
                <a:tab pos="1633220" algn="l"/>
              </a:tabLst>
            </a:pPr>
            <a:r>
              <a:rPr sz="2000" b="1" spc="-10" dirty="0">
                <a:solidFill>
                  <a:srgbClr val="002060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002060"/>
                </a:solidFill>
                <a:latin typeface="Arial"/>
                <a:cs typeface="Arial"/>
              </a:rPr>
              <a:t>f</a:t>
            </a:r>
            <a:r>
              <a:rPr sz="2000" b="1" spc="-1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2060"/>
                </a:solidFill>
                <a:latin typeface="Arial"/>
                <a:cs typeface="Arial"/>
              </a:rPr>
              <a:t>else</a:t>
            </a:r>
            <a:r>
              <a:rPr sz="2000" b="1" spc="-3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ement</a:t>
            </a:r>
            <a:endParaRPr sz="2000">
              <a:latin typeface="Arial"/>
              <a:cs typeface="Arial"/>
            </a:endParaRPr>
          </a:p>
          <a:p>
            <a:pPr marL="1632585" indent="-248285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1633220" algn="l"/>
              </a:tabLst>
            </a:pPr>
            <a:r>
              <a:rPr sz="2000" b="1" spc="-15" dirty="0">
                <a:solidFill>
                  <a:srgbClr val="002060"/>
                </a:solidFill>
                <a:latin typeface="Arial"/>
                <a:cs typeface="Arial"/>
              </a:rPr>
              <a:t>s</a:t>
            </a:r>
            <a:r>
              <a:rPr sz="2000" b="1" spc="45" dirty="0">
                <a:solidFill>
                  <a:srgbClr val="002060"/>
                </a:solidFill>
                <a:latin typeface="Arial"/>
                <a:cs typeface="Arial"/>
              </a:rPr>
              <a:t>w</a:t>
            </a:r>
            <a:r>
              <a:rPr sz="2000" b="1" dirty="0">
                <a:solidFill>
                  <a:srgbClr val="002060"/>
                </a:solidFill>
                <a:latin typeface="Arial"/>
                <a:cs typeface="Arial"/>
              </a:rPr>
              <a:t>i</a:t>
            </a:r>
            <a:r>
              <a:rPr sz="2000" b="1" spc="-15" dirty="0">
                <a:solidFill>
                  <a:srgbClr val="002060"/>
                </a:solidFill>
                <a:latin typeface="Arial"/>
                <a:cs typeface="Arial"/>
              </a:rPr>
              <a:t>tc</a:t>
            </a:r>
            <a:r>
              <a:rPr sz="2000" b="1" dirty="0">
                <a:solidFill>
                  <a:srgbClr val="002060"/>
                </a:solidFill>
                <a:latin typeface="Arial"/>
                <a:cs typeface="Arial"/>
              </a:rPr>
              <a:t>h</a:t>
            </a:r>
            <a:r>
              <a:rPr sz="2000" b="1" spc="-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81956"/>
            <a:ext cx="905256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1450" algn="l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Se</a:t>
            </a:r>
            <a:r>
              <a:rPr sz="3600" spc="5" dirty="0">
                <a:latin typeface="Arial"/>
                <a:cs typeface="Arial"/>
              </a:rPr>
              <a:t>l</a:t>
            </a:r>
            <a:r>
              <a:rPr sz="3600" dirty="0">
                <a:latin typeface="Arial"/>
                <a:cs typeface="Arial"/>
              </a:rPr>
              <a:t>ection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S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ateme</a:t>
            </a:r>
            <a:r>
              <a:rPr sz="3600" spc="5" dirty="0">
                <a:latin typeface="Arial"/>
                <a:cs typeface="Arial"/>
              </a:rPr>
              <a:t>n</a:t>
            </a:r>
            <a:r>
              <a:rPr sz="3600" dirty="0">
                <a:latin typeface="Arial"/>
                <a:cs typeface="Arial"/>
              </a:rPr>
              <a:t>t</a:t>
            </a:r>
            <a:r>
              <a:rPr sz="3600" spc="-1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-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IF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7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50307" y="5410200"/>
            <a:ext cx="2212975" cy="523240"/>
          </a:xfrm>
          <a:custGeom>
            <a:avLst/>
            <a:gdLst/>
            <a:ahLst/>
            <a:cxnLst/>
            <a:rect l="l" t="t" r="r" b="b"/>
            <a:pathLst>
              <a:path w="2212975" h="523239">
                <a:moveTo>
                  <a:pt x="2186939" y="260603"/>
                </a:moveTo>
                <a:lnTo>
                  <a:pt x="2186939" y="522731"/>
                </a:lnTo>
                <a:lnTo>
                  <a:pt x="2212847" y="522731"/>
                </a:lnTo>
                <a:lnTo>
                  <a:pt x="2212847" y="274319"/>
                </a:lnTo>
                <a:lnTo>
                  <a:pt x="2199131" y="274319"/>
                </a:lnTo>
                <a:lnTo>
                  <a:pt x="2186939" y="260603"/>
                </a:lnTo>
                <a:close/>
              </a:path>
              <a:path w="2212975" h="523239">
                <a:moveTo>
                  <a:pt x="25907" y="0"/>
                </a:moveTo>
                <a:lnTo>
                  <a:pt x="0" y="0"/>
                </a:lnTo>
                <a:lnTo>
                  <a:pt x="0" y="268223"/>
                </a:lnTo>
                <a:lnTo>
                  <a:pt x="6095" y="274319"/>
                </a:lnTo>
                <a:lnTo>
                  <a:pt x="2186939" y="274319"/>
                </a:lnTo>
                <a:lnTo>
                  <a:pt x="2186939" y="260603"/>
                </a:lnTo>
                <a:lnTo>
                  <a:pt x="25907" y="260603"/>
                </a:lnTo>
                <a:lnTo>
                  <a:pt x="12191" y="248411"/>
                </a:lnTo>
                <a:lnTo>
                  <a:pt x="25907" y="248411"/>
                </a:lnTo>
                <a:lnTo>
                  <a:pt x="25907" y="0"/>
                </a:lnTo>
                <a:close/>
              </a:path>
              <a:path w="2212975" h="523239">
                <a:moveTo>
                  <a:pt x="2206751" y="248411"/>
                </a:moveTo>
                <a:lnTo>
                  <a:pt x="25907" y="248411"/>
                </a:lnTo>
                <a:lnTo>
                  <a:pt x="25907" y="260603"/>
                </a:lnTo>
                <a:lnTo>
                  <a:pt x="2186939" y="260603"/>
                </a:lnTo>
                <a:lnTo>
                  <a:pt x="2199131" y="274319"/>
                </a:lnTo>
                <a:lnTo>
                  <a:pt x="2212847" y="274319"/>
                </a:lnTo>
                <a:lnTo>
                  <a:pt x="2212847" y="254507"/>
                </a:lnTo>
                <a:lnTo>
                  <a:pt x="2206751" y="248411"/>
                </a:lnTo>
                <a:close/>
              </a:path>
              <a:path w="2212975" h="523239">
                <a:moveTo>
                  <a:pt x="25907" y="248411"/>
                </a:moveTo>
                <a:lnTo>
                  <a:pt x="12191" y="248411"/>
                </a:lnTo>
                <a:lnTo>
                  <a:pt x="25907" y="260603"/>
                </a:lnTo>
                <a:lnTo>
                  <a:pt x="25907" y="248411"/>
                </a:lnTo>
                <a:close/>
              </a:path>
            </a:pathLst>
          </a:custGeom>
          <a:solidFill>
            <a:srgbClr val="3D6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36591" y="5410200"/>
            <a:ext cx="40005" cy="523240"/>
          </a:xfrm>
          <a:custGeom>
            <a:avLst/>
            <a:gdLst/>
            <a:ahLst/>
            <a:cxnLst/>
            <a:rect l="l" t="t" r="r" b="b"/>
            <a:pathLst>
              <a:path w="40004" h="523239">
                <a:moveTo>
                  <a:pt x="13715" y="248411"/>
                </a:moveTo>
                <a:lnTo>
                  <a:pt x="6095" y="248411"/>
                </a:lnTo>
                <a:lnTo>
                  <a:pt x="0" y="254507"/>
                </a:lnTo>
                <a:lnTo>
                  <a:pt x="0" y="522731"/>
                </a:lnTo>
                <a:lnTo>
                  <a:pt x="25907" y="522731"/>
                </a:lnTo>
                <a:lnTo>
                  <a:pt x="25907" y="274319"/>
                </a:lnTo>
                <a:lnTo>
                  <a:pt x="13715" y="274319"/>
                </a:lnTo>
                <a:lnTo>
                  <a:pt x="25907" y="260603"/>
                </a:lnTo>
                <a:lnTo>
                  <a:pt x="13715" y="260603"/>
                </a:lnTo>
                <a:lnTo>
                  <a:pt x="13715" y="248411"/>
                </a:lnTo>
                <a:close/>
              </a:path>
              <a:path w="40004" h="523239">
                <a:moveTo>
                  <a:pt x="25907" y="260603"/>
                </a:moveTo>
                <a:lnTo>
                  <a:pt x="13715" y="274319"/>
                </a:lnTo>
                <a:lnTo>
                  <a:pt x="25907" y="274319"/>
                </a:lnTo>
                <a:lnTo>
                  <a:pt x="25907" y="260603"/>
                </a:lnTo>
                <a:close/>
              </a:path>
              <a:path w="40004" h="523239">
                <a:moveTo>
                  <a:pt x="39623" y="248411"/>
                </a:moveTo>
                <a:lnTo>
                  <a:pt x="25907" y="248411"/>
                </a:lnTo>
                <a:lnTo>
                  <a:pt x="13715" y="260603"/>
                </a:lnTo>
                <a:lnTo>
                  <a:pt x="25907" y="260603"/>
                </a:lnTo>
                <a:lnTo>
                  <a:pt x="25907" y="274319"/>
                </a:lnTo>
                <a:lnTo>
                  <a:pt x="33527" y="274319"/>
                </a:lnTo>
                <a:lnTo>
                  <a:pt x="39623" y="268223"/>
                </a:lnTo>
                <a:lnTo>
                  <a:pt x="39623" y="248411"/>
                </a:lnTo>
                <a:close/>
              </a:path>
              <a:path w="40004" h="523239">
                <a:moveTo>
                  <a:pt x="39623" y="0"/>
                </a:moveTo>
                <a:lnTo>
                  <a:pt x="13715" y="0"/>
                </a:lnTo>
                <a:lnTo>
                  <a:pt x="13715" y="260603"/>
                </a:lnTo>
                <a:lnTo>
                  <a:pt x="25907" y="248411"/>
                </a:lnTo>
                <a:lnTo>
                  <a:pt x="39623" y="248411"/>
                </a:lnTo>
                <a:lnTo>
                  <a:pt x="39623" y="0"/>
                </a:lnTo>
                <a:close/>
              </a:path>
            </a:pathLst>
          </a:custGeom>
          <a:solidFill>
            <a:srgbClr val="3D6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20695" y="5410200"/>
            <a:ext cx="2255520" cy="523240"/>
          </a:xfrm>
          <a:custGeom>
            <a:avLst/>
            <a:gdLst/>
            <a:ahLst/>
            <a:cxnLst/>
            <a:rect l="l" t="t" r="r" b="b"/>
            <a:pathLst>
              <a:path w="2255520" h="523239">
                <a:moveTo>
                  <a:pt x="2229611" y="248411"/>
                </a:moveTo>
                <a:lnTo>
                  <a:pt x="6095" y="248411"/>
                </a:lnTo>
                <a:lnTo>
                  <a:pt x="0" y="254507"/>
                </a:lnTo>
                <a:lnTo>
                  <a:pt x="0" y="522731"/>
                </a:lnTo>
                <a:lnTo>
                  <a:pt x="25907" y="522731"/>
                </a:lnTo>
                <a:lnTo>
                  <a:pt x="25907" y="274319"/>
                </a:lnTo>
                <a:lnTo>
                  <a:pt x="12191" y="274319"/>
                </a:lnTo>
                <a:lnTo>
                  <a:pt x="25907" y="260603"/>
                </a:lnTo>
                <a:lnTo>
                  <a:pt x="2229611" y="260603"/>
                </a:lnTo>
                <a:lnTo>
                  <a:pt x="2229611" y="248411"/>
                </a:lnTo>
                <a:close/>
              </a:path>
              <a:path w="2255520" h="523239">
                <a:moveTo>
                  <a:pt x="25907" y="260603"/>
                </a:moveTo>
                <a:lnTo>
                  <a:pt x="12191" y="274319"/>
                </a:lnTo>
                <a:lnTo>
                  <a:pt x="25907" y="274319"/>
                </a:lnTo>
                <a:lnTo>
                  <a:pt x="25907" y="260603"/>
                </a:lnTo>
                <a:close/>
              </a:path>
              <a:path w="2255520" h="523239">
                <a:moveTo>
                  <a:pt x="2255519" y="248411"/>
                </a:moveTo>
                <a:lnTo>
                  <a:pt x="2241803" y="248411"/>
                </a:lnTo>
                <a:lnTo>
                  <a:pt x="2229611" y="260603"/>
                </a:lnTo>
                <a:lnTo>
                  <a:pt x="25907" y="260603"/>
                </a:lnTo>
                <a:lnTo>
                  <a:pt x="25907" y="274319"/>
                </a:lnTo>
                <a:lnTo>
                  <a:pt x="2249423" y="274319"/>
                </a:lnTo>
                <a:lnTo>
                  <a:pt x="2255519" y="268223"/>
                </a:lnTo>
                <a:lnTo>
                  <a:pt x="2255519" y="248411"/>
                </a:lnTo>
                <a:close/>
              </a:path>
              <a:path w="2255520" h="523239">
                <a:moveTo>
                  <a:pt x="2255519" y="0"/>
                </a:moveTo>
                <a:lnTo>
                  <a:pt x="2229611" y="0"/>
                </a:lnTo>
                <a:lnTo>
                  <a:pt x="2229611" y="260603"/>
                </a:lnTo>
                <a:lnTo>
                  <a:pt x="2241803" y="248411"/>
                </a:lnTo>
                <a:lnTo>
                  <a:pt x="2255519" y="248411"/>
                </a:lnTo>
                <a:lnTo>
                  <a:pt x="2255519" y="0"/>
                </a:lnTo>
                <a:close/>
              </a:path>
            </a:pathLst>
          </a:custGeom>
          <a:solidFill>
            <a:srgbClr val="3D6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22191" y="4562855"/>
            <a:ext cx="1882139" cy="852169"/>
          </a:xfrm>
          <a:custGeom>
            <a:avLst/>
            <a:gdLst/>
            <a:ahLst/>
            <a:cxnLst/>
            <a:rect l="l" t="t" r="r" b="b"/>
            <a:pathLst>
              <a:path w="1882139" h="852170">
                <a:moveTo>
                  <a:pt x="1877567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847343"/>
                </a:lnTo>
                <a:lnTo>
                  <a:pt x="1523" y="850391"/>
                </a:lnTo>
                <a:lnTo>
                  <a:pt x="4571" y="851915"/>
                </a:lnTo>
                <a:lnTo>
                  <a:pt x="1877567" y="851915"/>
                </a:lnTo>
                <a:lnTo>
                  <a:pt x="1880615" y="850391"/>
                </a:lnTo>
                <a:lnTo>
                  <a:pt x="1882139" y="847343"/>
                </a:lnTo>
                <a:lnTo>
                  <a:pt x="4572" y="847343"/>
                </a:lnTo>
                <a:lnTo>
                  <a:pt x="4572" y="4571"/>
                </a:lnTo>
                <a:lnTo>
                  <a:pt x="1882139" y="4571"/>
                </a:lnTo>
                <a:lnTo>
                  <a:pt x="1880615" y="1523"/>
                </a:lnTo>
                <a:lnTo>
                  <a:pt x="1877567" y="0"/>
                </a:lnTo>
                <a:close/>
              </a:path>
              <a:path w="1882139" h="852170">
                <a:moveTo>
                  <a:pt x="1877568" y="4571"/>
                </a:moveTo>
                <a:lnTo>
                  <a:pt x="1877568" y="847343"/>
                </a:lnTo>
                <a:lnTo>
                  <a:pt x="1882139" y="847343"/>
                </a:lnTo>
                <a:lnTo>
                  <a:pt x="1882139" y="4571"/>
                </a:lnTo>
                <a:lnTo>
                  <a:pt x="1877568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26764" y="4567428"/>
            <a:ext cx="1872995" cy="8427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22191" y="4562855"/>
            <a:ext cx="1882139" cy="852169"/>
          </a:xfrm>
          <a:custGeom>
            <a:avLst/>
            <a:gdLst/>
            <a:ahLst/>
            <a:cxnLst/>
            <a:rect l="l" t="t" r="r" b="b"/>
            <a:pathLst>
              <a:path w="1882139" h="852170">
                <a:moveTo>
                  <a:pt x="1877567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847343"/>
                </a:lnTo>
                <a:lnTo>
                  <a:pt x="1523" y="850391"/>
                </a:lnTo>
                <a:lnTo>
                  <a:pt x="4571" y="851915"/>
                </a:lnTo>
                <a:lnTo>
                  <a:pt x="1877567" y="851915"/>
                </a:lnTo>
                <a:lnTo>
                  <a:pt x="1880615" y="850391"/>
                </a:lnTo>
                <a:lnTo>
                  <a:pt x="1882139" y="847343"/>
                </a:lnTo>
                <a:lnTo>
                  <a:pt x="9143" y="847343"/>
                </a:lnTo>
                <a:lnTo>
                  <a:pt x="4571" y="842771"/>
                </a:lnTo>
                <a:lnTo>
                  <a:pt x="9143" y="842771"/>
                </a:lnTo>
                <a:lnTo>
                  <a:pt x="9143" y="9143"/>
                </a:lnTo>
                <a:lnTo>
                  <a:pt x="4571" y="9143"/>
                </a:lnTo>
                <a:lnTo>
                  <a:pt x="9143" y="4571"/>
                </a:lnTo>
                <a:lnTo>
                  <a:pt x="1882139" y="4571"/>
                </a:lnTo>
                <a:lnTo>
                  <a:pt x="1880615" y="1523"/>
                </a:lnTo>
                <a:lnTo>
                  <a:pt x="1877567" y="0"/>
                </a:lnTo>
                <a:close/>
              </a:path>
              <a:path w="1882139" h="852170">
                <a:moveTo>
                  <a:pt x="9143" y="842771"/>
                </a:moveTo>
                <a:lnTo>
                  <a:pt x="4571" y="842771"/>
                </a:lnTo>
                <a:lnTo>
                  <a:pt x="9143" y="847343"/>
                </a:lnTo>
                <a:lnTo>
                  <a:pt x="9143" y="842771"/>
                </a:lnTo>
                <a:close/>
              </a:path>
              <a:path w="1882139" h="852170">
                <a:moveTo>
                  <a:pt x="1872995" y="842771"/>
                </a:moveTo>
                <a:lnTo>
                  <a:pt x="9143" y="842771"/>
                </a:lnTo>
                <a:lnTo>
                  <a:pt x="9143" y="847343"/>
                </a:lnTo>
                <a:lnTo>
                  <a:pt x="1872995" y="847343"/>
                </a:lnTo>
                <a:lnTo>
                  <a:pt x="1872995" y="842771"/>
                </a:lnTo>
                <a:close/>
              </a:path>
              <a:path w="1882139" h="852170">
                <a:moveTo>
                  <a:pt x="1872995" y="4571"/>
                </a:moveTo>
                <a:lnTo>
                  <a:pt x="1872995" y="847343"/>
                </a:lnTo>
                <a:lnTo>
                  <a:pt x="1877567" y="842771"/>
                </a:lnTo>
                <a:lnTo>
                  <a:pt x="1882139" y="842771"/>
                </a:lnTo>
                <a:lnTo>
                  <a:pt x="1882139" y="9143"/>
                </a:lnTo>
                <a:lnTo>
                  <a:pt x="1877567" y="9143"/>
                </a:lnTo>
                <a:lnTo>
                  <a:pt x="1872995" y="4571"/>
                </a:lnTo>
                <a:close/>
              </a:path>
              <a:path w="1882139" h="852170">
                <a:moveTo>
                  <a:pt x="1882139" y="842771"/>
                </a:moveTo>
                <a:lnTo>
                  <a:pt x="1877567" y="842771"/>
                </a:lnTo>
                <a:lnTo>
                  <a:pt x="1872995" y="847343"/>
                </a:lnTo>
                <a:lnTo>
                  <a:pt x="1882139" y="847343"/>
                </a:lnTo>
                <a:lnTo>
                  <a:pt x="1882139" y="842771"/>
                </a:lnTo>
                <a:close/>
              </a:path>
              <a:path w="1882139" h="852170">
                <a:moveTo>
                  <a:pt x="9143" y="4571"/>
                </a:moveTo>
                <a:lnTo>
                  <a:pt x="4571" y="9143"/>
                </a:lnTo>
                <a:lnTo>
                  <a:pt x="9143" y="9143"/>
                </a:lnTo>
                <a:lnTo>
                  <a:pt x="9143" y="4571"/>
                </a:lnTo>
                <a:close/>
              </a:path>
              <a:path w="1882139" h="852170">
                <a:moveTo>
                  <a:pt x="1872995" y="4571"/>
                </a:moveTo>
                <a:lnTo>
                  <a:pt x="9143" y="4571"/>
                </a:lnTo>
                <a:lnTo>
                  <a:pt x="9143" y="9143"/>
                </a:lnTo>
                <a:lnTo>
                  <a:pt x="1872995" y="9143"/>
                </a:lnTo>
                <a:lnTo>
                  <a:pt x="1872995" y="4571"/>
                </a:lnTo>
                <a:close/>
              </a:path>
              <a:path w="1882139" h="852170">
                <a:moveTo>
                  <a:pt x="1882139" y="4571"/>
                </a:moveTo>
                <a:lnTo>
                  <a:pt x="1872995" y="4571"/>
                </a:lnTo>
                <a:lnTo>
                  <a:pt x="1877567" y="9143"/>
                </a:lnTo>
                <a:lnTo>
                  <a:pt x="1882139" y="9143"/>
                </a:lnTo>
                <a:lnTo>
                  <a:pt x="1882139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42188" y="2131173"/>
            <a:ext cx="7649845" cy="3018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If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Sta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ement:</a:t>
            </a:r>
            <a:endParaRPr sz="20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ements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he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k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B050"/>
                </a:solidFill>
                <a:latin typeface="Arial"/>
                <a:cs typeface="Arial"/>
              </a:rPr>
              <a:t>conditio</a:t>
            </a:r>
            <a:r>
              <a:rPr sz="2000" b="1" spc="-10" dirty="0">
                <a:solidFill>
                  <a:srgbClr val="00B050"/>
                </a:solidFill>
                <a:latin typeface="Arial"/>
                <a:cs typeface="Arial"/>
              </a:rPr>
              <a:t>n</a:t>
            </a:r>
            <a:r>
              <a:rPr sz="2000" b="1" dirty="0">
                <a:solidFill>
                  <a:srgbClr val="00B050"/>
                </a:solidFill>
                <a:latin typeface="Arial"/>
                <a:cs typeface="Arial"/>
              </a:rPr>
              <a:t>s</a:t>
            </a:r>
            <a:r>
              <a:rPr sz="2000" b="1" spc="-3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tarting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from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imple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 quite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mplex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execute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statements.</a:t>
            </a:r>
          </a:p>
          <a:p>
            <a:pPr marL="12700" marR="363220">
              <a:lnSpc>
                <a:spcPct val="100200"/>
              </a:lnSpc>
              <a:spcBef>
                <a:spcPts val="1195"/>
              </a:spcBef>
              <a:tabLst>
                <a:tab pos="1521460" algn="l"/>
                <a:tab pos="2684780" algn="l"/>
                <a:tab pos="3840479" algn="l"/>
              </a:tabLst>
            </a:pP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nditions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nothing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but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gle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lational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expre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ion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ombination	of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more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lational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expre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si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 logical ope</a:t>
            </a:r>
            <a:r>
              <a:rPr sz="2000" spc="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ators.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If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statement	comes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	</a:t>
            </a:r>
            <a:r>
              <a:rPr sz="2000" b="1" dirty="0">
                <a:latin typeface="Arial"/>
                <a:cs typeface="Arial"/>
              </a:rPr>
              <a:t>thr</a:t>
            </a:r>
            <a:r>
              <a:rPr sz="2000" b="1" spc="5" dirty="0">
                <a:latin typeface="Arial"/>
                <a:cs typeface="Arial"/>
              </a:rPr>
              <a:t>e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</a:t>
            </a:r>
            <a:r>
              <a:rPr sz="2000" spc="-45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ferent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tru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ts</a:t>
            </a: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91770" algn="ctr">
              <a:lnSpc>
                <a:spcPct val="100000"/>
              </a:lnSpc>
            </a:pPr>
            <a:r>
              <a:rPr sz="2200" spc="-10" dirty="0">
                <a:latin typeface="Calibri"/>
                <a:cs typeface="Calibri"/>
              </a:rPr>
              <a:t>if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s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35" dirty="0">
                <a:latin typeface="Calibri"/>
                <a:cs typeface="Calibri"/>
              </a:rPr>
              <a:t>a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eme</a:t>
            </a:r>
            <a:r>
              <a:rPr sz="2200" spc="-50" dirty="0">
                <a:latin typeface="Calibri"/>
                <a:cs typeface="Calibri"/>
              </a:rPr>
              <a:t>n</a:t>
            </a:r>
            <a:r>
              <a:rPr sz="2200" spc="-10" dirty="0">
                <a:latin typeface="Calibri"/>
                <a:cs typeface="Calibri"/>
              </a:rPr>
              <a:t>ts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49551" y="5928360"/>
            <a:ext cx="1568450" cy="810895"/>
          </a:xfrm>
          <a:custGeom>
            <a:avLst/>
            <a:gdLst/>
            <a:ahLst/>
            <a:cxnLst/>
            <a:rect l="l" t="t" r="r" b="b"/>
            <a:pathLst>
              <a:path w="1568450" h="810895">
                <a:moveTo>
                  <a:pt x="1563623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806195"/>
                </a:lnTo>
                <a:lnTo>
                  <a:pt x="1523" y="809243"/>
                </a:lnTo>
                <a:lnTo>
                  <a:pt x="4571" y="810767"/>
                </a:lnTo>
                <a:lnTo>
                  <a:pt x="1563623" y="810767"/>
                </a:lnTo>
                <a:lnTo>
                  <a:pt x="1566671" y="809243"/>
                </a:lnTo>
                <a:lnTo>
                  <a:pt x="1568195" y="806195"/>
                </a:lnTo>
                <a:lnTo>
                  <a:pt x="4572" y="806195"/>
                </a:lnTo>
                <a:lnTo>
                  <a:pt x="4572" y="4571"/>
                </a:lnTo>
                <a:lnTo>
                  <a:pt x="1568195" y="4571"/>
                </a:lnTo>
                <a:lnTo>
                  <a:pt x="1566671" y="1523"/>
                </a:lnTo>
                <a:lnTo>
                  <a:pt x="1563623" y="0"/>
                </a:lnTo>
                <a:close/>
              </a:path>
              <a:path w="1568450" h="810895">
                <a:moveTo>
                  <a:pt x="1563624" y="4571"/>
                </a:moveTo>
                <a:lnTo>
                  <a:pt x="1563624" y="806195"/>
                </a:lnTo>
                <a:lnTo>
                  <a:pt x="1568195" y="806195"/>
                </a:lnTo>
                <a:lnTo>
                  <a:pt x="1568195" y="4571"/>
                </a:lnTo>
                <a:lnTo>
                  <a:pt x="1563624" y="4571"/>
                </a:lnTo>
                <a:close/>
              </a:path>
            </a:pathLst>
          </a:custGeom>
          <a:solidFill>
            <a:srgbClr val="7D6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54123" y="5932932"/>
            <a:ext cx="1559051" cy="8016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49551" y="5928360"/>
            <a:ext cx="1568450" cy="810895"/>
          </a:xfrm>
          <a:custGeom>
            <a:avLst/>
            <a:gdLst/>
            <a:ahLst/>
            <a:cxnLst/>
            <a:rect l="l" t="t" r="r" b="b"/>
            <a:pathLst>
              <a:path w="1568450" h="810895">
                <a:moveTo>
                  <a:pt x="1563623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806195"/>
                </a:lnTo>
                <a:lnTo>
                  <a:pt x="1523" y="809243"/>
                </a:lnTo>
                <a:lnTo>
                  <a:pt x="4571" y="810767"/>
                </a:lnTo>
                <a:lnTo>
                  <a:pt x="1563623" y="810767"/>
                </a:lnTo>
                <a:lnTo>
                  <a:pt x="1566671" y="809243"/>
                </a:lnTo>
                <a:lnTo>
                  <a:pt x="1568195" y="806195"/>
                </a:lnTo>
                <a:lnTo>
                  <a:pt x="9143" y="806195"/>
                </a:lnTo>
                <a:lnTo>
                  <a:pt x="4571" y="801623"/>
                </a:lnTo>
                <a:lnTo>
                  <a:pt x="9143" y="801623"/>
                </a:lnTo>
                <a:lnTo>
                  <a:pt x="9143" y="9143"/>
                </a:lnTo>
                <a:lnTo>
                  <a:pt x="4571" y="9143"/>
                </a:lnTo>
                <a:lnTo>
                  <a:pt x="9143" y="4571"/>
                </a:lnTo>
                <a:lnTo>
                  <a:pt x="1568195" y="4571"/>
                </a:lnTo>
                <a:lnTo>
                  <a:pt x="1566671" y="1523"/>
                </a:lnTo>
                <a:lnTo>
                  <a:pt x="1563623" y="0"/>
                </a:lnTo>
                <a:close/>
              </a:path>
              <a:path w="1568450" h="810895">
                <a:moveTo>
                  <a:pt x="9143" y="801623"/>
                </a:moveTo>
                <a:lnTo>
                  <a:pt x="4571" y="801623"/>
                </a:lnTo>
                <a:lnTo>
                  <a:pt x="9143" y="806195"/>
                </a:lnTo>
                <a:lnTo>
                  <a:pt x="9143" y="801623"/>
                </a:lnTo>
                <a:close/>
              </a:path>
              <a:path w="1568450" h="810895">
                <a:moveTo>
                  <a:pt x="1559051" y="801623"/>
                </a:moveTo>
                <a:lnTo>
                  <a:pt x="9143" y="801623"/>
                </a:lnTo>
                <a:lnTo>
                  <a:pt x="9143" y="806195"/>
                </a:lnTo>
                <a:lnTo>
                  <a:pt x="1559051" y="806195"/>
                </a:lnTo>
                <a:lnTo>
                  <a:pt x="1559051" y="801623"/>
                </a:lnTo>
                <a:close/>
              </a:path>
              <a:path w="1568450" h="810895">
                <a:moveTo>
                  <a:pt x="1559051" y="4571"/>
                </a:moveTo>
                <a:lnTo>
                  <a:pt x="1559051" y="806195"/>
                </a:lnTo>
                <a:lnTo>
                  <a:pt x="1563623" y="801623"/>
                </a:lnTo>
                <a:lnTo>
                  <a:pt x="1568195" y="801623"/>
                </a:lnTo>
                <a:lnTo>
                  <a:pt x="1568195" y="9143"/>
                </a:lnTo>
                <a:lnTo>
                  <a:pt x="1563623" y="9143"/>
                </a:lnTo>
                <a:lnTo>
                  <a:pt x="1559051" y="4571"/>
                </a:lnTo>
                <a:close/>
              </a:path>
              <a:path w="1568450" h="810895">
                <a:moveTo>
                  <a:pt x="1568195" y="801623"/>
                </a:moveTo>
                <a:lnTo>
                  <a:pt x="1563623" y="801623"/>
                </a:lnTo>
                <a:lnTo>
                  <a:pt x="1559051" y="806195"/>
                </a:lnTo>
                <a:lnTo>
                  <a:pt x="1568195" y="806195"/>
                </a:lnTo>
                <a:lnTo>
                  <a:pt x="1568195" y="801623"/>
                </a:lnTo>
                <a:close/>
              </a:path>
              <a:path w="1568450" h="810895">
                <a:moveTo>
                  <a:pt x="9143" y="4571"/>
                </a:moveTo>
                <a:lnTo>
                  <a:pt x="4571" y="9143"/>
                </a:lnTo>
                <a:lnTo>
                  <a:pt x="9143" y="9143"/>
                </a:lnTo>
                <a:lnTo>
                  <a:pt x="9143" y="4571"/>
                </a:lnTo>
                <a:close/>
              </a:path>
              <a:path w="1568450" h="810895">
                <a:moveTo>
                  <a:pt x="1559051" y="4571"/>
                </a:moveTo>
                <a:lnTo>
                  <a:pt x="9143" y="4571"/>
                </a:lnTo>
                <a:lnTo>
                  <a:pt x="9143" y="9143"/>
                </a:lnTo>
                <a:lnTo>
                  <a:pt x="1559051" y="9143"/>
                </a:lnTo>
                <a:lnTo>
                  <a:pt x="1559051" y="4571"/>
                </a:lnTo>
                <a:close/>
              </a:path>
              <a:path w="1568450" h="810895">
                <a:moveTo>
                  <a:pt x="1568195" y="4571"/>
                </a:moveTo>
                <a:lnTo>
                  <a:pt x="1559051" y="4571"/>
                </a:lnTo>
                <a:lnTo>
                  <a:pt x="1563623" y="9143"/>
                </a:lnTo>
                <a:lnTo>
                  <a:pt x="1568195" y="9143"/>
                </a:lnTo>
                <a:lnTo>
                  <a:pt x="1568195" y="4571"/>
                </a:lnTo>
                <a:close/>
              </a:path>
            </a:pathLst>
          </a:custGeom>
          <a:solidFill>
            <a:srgbClr val="7D6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32408" y="6191210"/>
            <a:ext cx="1001394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10" dirty="0">
                <a:latin typeface="Calibri"/>
                <a:cs typeface="Calibri"/>
              </a:rPr>
              <a:t>Simple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if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861815" y="5928360"/>
            <a:ext cx="1777364" cy="861060"/>
          </a:xfrm>
          <a:custGeom>
            <a:avLst/>
            <a:gdLst/>
            <a:ahLst/>
            <a:cxnLst/>
            <a:rect l="l" t="t" r="r" b="b"/>
            <a:pathLst>
              <a:path w="1777364" h="861059">
                <a:moveTo>
                  <a:pt x="177241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856487"/>
                </a:lnTo>
                <a:lnTo>
                  <a:pt x="1523" y="859535"/>
                </a:lnTo>
                <a:lnTo>
                  <a:pt x="4571" y="861059"/>
                </a:lnTo>
                <a:lnTo>
                  <a:pt x="1772411" y="861059"/>
                </a:lnTo>
                <a:lnTo>
                  <a:pt x="1775459" y="859535"/>
                </a:lnTo>
                <a:lnTo>
                  <a:pt x="1776983" y="856487"/>
                </a:lnTo>
                <a:lnTo>
                  <a:pt x="4572" y="856487"/>
                </a:lnTo>
                <a:lnTo>
                  <a:pt x="4572" y="4571"/>
                </a:lnTo>
                <a:lnTo>
                  <a:pt x="1776983" y="4571"/>
                </a:lnTo>
                <a:lnTo>
                  <a:pt x="1775459" y="1523"/>
                </a:lnTo>
                <a:lnTo>
                  <a:pt x="1772411" y="0"/>
                </a:lnTo>
                <a:close/>
              </a:path>
              <a:path w="1777364" h="861059">
                <a:moveTo>
                  <a:pt x="1772412" y="4571"/>
                </a:moveTo>
                <a:lnTo>
                  <a:pt x="1772412" y="856487"/>
                </a:lnTo>
                <a:lnTo>
                  <a:pt x="1776983" y="856487"/>
                </a:lnTo>
                <a:lnTo>
                  <a:pt x="1776983" y="4571"/>
                </a:lnTo>
                <a:lnTo>
                  <a:pt x="1772412" y="4571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66388" y="5932932"/>
            <a:ext cx="1767839" cy="8519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61815" y="5928360"/>
            <a:ext cx="1777364" cy="861060"/>
          </a:xfrm>
          <a:custGeom>
            <a:avLst/>
            <a:gdLst/>
            <a:ahLst/>
            <a:cxnLst/>
            <a:rect l="l" t="t" r="r" b="b"/>
            <a:pathLst>
              <a:path w="1777364" h="861059">
                <a:moveTo>
                  <a:pt x="177241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856487"/>
                </a:lnTo>
                <a:lnTo>
                  <a:pt x="1523" y="859535"/>
                </a:lnTo>
                <a:lnTo>
                  <a:pt x="4571" y="861059"/>
                </a:lnTo>
                <a:lnTo>
                  <a:pt x="1772411" y="861059"/>
                </a:lnTo>
                <a:lnTo>
                  <a:pt x="1775459" y="859535"/>
                </a:lnTo>
                <a:lnTo>
                  <a:pt x="1776983" y="856487"/>
                </a:lnTo>
                <a:lnTo>
                  <a:pt x="9143" y="856487"/>
                </a:lnTo>
                <a:lnTo>
                  <a:pt x="4571" y="851915"/>
                </a:lnTo>
                <a:lnTo>
                  <a:pt x="9143" y="851915"/>
                </a:lnTo>
                <a:lnTo>
                  <a:pt x="9143" y="9143"/>
                </a:lnTo>
                <a:lnTo>
                  <a:pt x="4571" y="9143"/>
                </a:lnTo>
                <a:lnTo>
                  <a:pt x="9143" y="4571"/>
                </a:lnTo>
                <a:lnTo>
                  <a:pt x="1776983" y="4571"/>
                </a:lnTo>
                <a:lnTo>
                  <a:pt x="1775459" y="1523"/>
                </a:lnTo>
                <a:lnTo>
                  <a:pt x="1772411" y="0"/>
                </a:lnTo>
                <a:close/>
              </a:path>
              <a:path w="1777364" h="861059">
                <a:moveTo>
                  <a:pt x="9143" y="851915"/>
                </a:moveTo>
                <a:lnTo>
                  <a:pt x="4571" y="851915"/>
                </a:lnTo>
                <a:lnTo>
                  <a:pt x="9143" y="856487"/>
                </a:lnTo>
                <a:lnTo>
                  <a:pt x="9143" y="851915"/>
                </a:lnTo>
                <a:close/>
              </a:path>
              <a:path w="1777364" h="861059">
                <a:moveTo>
                  <a:pt x="1766315" y="851915"/>
                </a:moveTo>
                <a:lnTo>
                  <a:pt x="9143" y="851915"/>
                </a:lnTo>
                <a:lnTo>
                  <a:pt x="9143" y="856487"/>
                </a:lnTo>
                <a:lnTo>
                  <a:pt x="1766315" y="856487"/>
                </a:lnTo>
                <a:lnTo>
                  <a:pt x="1766315" y="851915"/>
                </a:lnTo>
                <a:close/>
              </a:path>
              <a:path w="1777364" h="861059">
                <a:moveTo>
                  <a:pt x="1766315" y="4571"/>
                </a:moveTo>
                <a:lnTo>
                  <a:pt x="1766315" y="856487"/>
                </a:lnTo>
                <a:lnTo>
                  <a:pt x="1772411" y="851915"/>
                </a:lnTo>
                <a:lnTo>
                  <a:pt x="1776983" y="851915"/>
                </a:lnTo>
                <a:lnTo>
                  <a:pt x="1776983" y="9143"/>
                </a:lnTo>
                <a:lnTo>
                  <a:pt x="1772411" y="9143"/>
                </a:lnTo>
                <a:lnTo>
                  <a:pt x="1766315" y="4571"/>
                </a:lnTo>
                <a:close/>
              </a:path>
              <a:path w="1777364" h="861059">
                <a:moveTo>
                  <a:pt x="1776983" y="851915"/>
                </a:moveTo>
                <a:lnTo>
                  <a:pt x="1772411" y="851915"/>
                </a:lnTo>
                <a:lnTo>
                  <a:pt x="1766315" y="856487"/>
                </a:lnTo>
                <a:lnTo>
                  <a:pt x="1776983" y="856487"/>
                </a:lnTo>
                <a:lnTo>
                  <a:pt x="1776983" y="851915"/>
                </a:lnTo>
                <a:close/>
              </a:path>
              <a:path w="1777364" h="861059">
                <a:moveTo>
                  <a:pt x="9143" y="4571"/>
                </a:moveTo>
                <a:lnTo>
                  <a:pt x="4571" y="9143"/>
                </a:lnTo>
                <a:lnTo>
                  <a:pt x="9143" y="9143"/>
                </a:lnTo>
                <a:lnTo>
                  <a:pt x="9143" y="4571"/>
                </a:lnTo>
                <a:close/>
              </a:path>
              <a:path w="1777364" h="861059">
                <a:moveTo>
                  <a:pt x="1766315" y="4571"/>
                </a:moveTo>
                <a:lnTo>
                  <a:pt x="9143" y="4571"/>
                </a:lnTo>
                <a:lnTo>
                  <a:pt x="9143" y="9143"/>
                </a:lnTo>
                <a:lnTo>
                  <a:pt x="1766315" y="9143"/>
                </a:lnTo>
                <a:lnTo>
                  <a:pt x="1766315" y="4571"/>
                </a:lnTo>
                <a:close/>
              </a:path>
              <a:path w="1777364" h="861059">
                <a:moveTo>
                  <a:pt x="1776983" y="4571"/>
                </a:moveTo>
                <a:lnTo>
                  <a:pt x="1766315" y="4571"/>
                </a:lnTo>
                <a:lnTo>
                  <a:pt x="1772411" y="9143"/>
                </a:lnTo>
                <a:lnTo>
                  <a:pt x="1776983" y="9143"/>
                </a:lnTo>
                <a:lnTo>
                  <a:pt x="1776983" y="4571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394622" y="6215467"/>
            <a:ext cx="7112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10" dirty="0">
                <a:latin typeface="Calibri"/>
                <a:cs typeface="Calibri"/>
              </a:rPr>
              <a:t>if-else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121907" y="5928360"/>
            <a:ext cx="1655445" cy="890269"/>
          </a:xfrm>
          <a:custGeom>
            <a:avLst/>
            <a:gdLst/>
            <a:ahLst/>
            <a:cxnLst/>
            <a:rect l="l" t="t" r="r" b="b"/>
            <a:pathLst>
              <a:path w="1655445" h="890270">
                <a:moveTo>
                  <a:pt x="165049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885443"/>
                </a:lnTo>
                <a:lnTo>
                  <a:pt x="1523" y="888491"/>
                </a:lnTo>
                <a:lnTo>
                  <a:pt x="4571" y="890015"/>
                </a:lnTo>
                <a:lnTo>
                  <a:pt x="1650491" y="890015"/>
                </a:lnTo>
                <a:lnTo>
                  <a:pt x="1653539" y="888491"/>
                </a:lnTo>
                <a:lnTo>
                  <a:pt x="1655063" y="885443"/>
                </a:lnTo>
                <a:lnTo>
                  <a:pt x="4572" y="885443"/>
                </a:lnTo>
                <a:lnTo>
                  <a:pt x="4572" y="4571"/>
                </a:lnTo>
                <a:lnTo>
                  <a:pt x="1655063" y="4571"/>
                </a:lnTo>
                <a:lnTo>
                  <a:pt x="1653539" y="1523"/>
                </a:lnTo>
                <a:lnTo>
                  <a:pt x="1650491" y="0"/>
                </a:lnTo>
                <a:close/>
              </a:path>
              <a:path w="1655445" h="890270">
                <a:moveTo>
                  <a:pt x="1650492" y="4571"/>
                </a:moveTo>
                <a:lnTo>
                  <a:pt x="1650492" y="885443"/>
                </a:lnTo>
                <a:lnTo>
                  <a:pt x="1655063" y="885443"/>
                </a:lnTo>
                <a:lnTo>
                  <a:pt x="1655063" y="4571"/>
                </a:lnTo>
                <a:lnTo>
                  <a:pt x="1650492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26479" y="5932932"/>
            <a:ext cx="1645919" cy="8808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21907" y="5928360"/>
            <a:ext cx="1655445" cy="890269"/>
          </a:xfrm>
          <a:custGeom>
            <a:avLst/>
            <a:gdLst/>
            <a:ahLst/>
            <a:cxnLst/>
            <a:rect l="l" t="t" r="r" b="b"/>
            <a:pathLst>
              <a:path w="1655445" h="890270">
                <a:moveTo>
                  <a:pt x="165049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885443"/>
                </a:lnTo>
                <a:lnTo>
                  <a:pt x="1523" y="888491"/>
                </a:lnTo>
                <a:lnTo>
                  <a:pt x="4571" y="890015"/>
                </a:lnTo>
                <a:lnTo>
                  <a:pt x="1650491" y="890015"/>
                </a:lnTo>
                <a:lnTo>
                  <a:pt x="1653539" y="888491"/>
                </a:lnTo>
                <a:lnTo>
                  <a:pt x="1655063" y="885443"/>
                </a:lnTo>
                <a:lnTo>
                  <a:pt x="9143" y="885443"/>
                </a:lnTo>
                <a:lnTo>
                  <a:pt x="4571" y="880871"/>
                </a:lnTo>
                <a:lnTo>
                  <a:pt x="9143" y="880871"/>
                </a:lnTo>
                <a:lnTo>
                  <a:pt x="9143" y="9143"/>
                </a:lnTo>
                <a:lnTo>
                  <a:pt x="4571" y="9143"/>
                </a:lnTo>
                <a:lnTo>
                  <a:pt x="9143" y="4571"/>
                </a:lnTo>
                <a:lnTo>
                  <a:pt x="1655063" y="4571"/>
                </a:lnTo>
                <a:lnTo>
                  <a:pt x="1653539" y="1523"/>
                </a:lnTo>
                <a:lnTo>
                  <a:pt x="1650491" y="0"/>
                </a:lnTo>
                <a:close/>
              </a:path>
              <a:path w="1655445" h="890270">
                <a:moveTo>
                  <a:pt x="9143" y="880871"/>
                </a:moveTo>
                <a:lnTo>
                  <a:pt x="4571" y="880871"/>
                </a:lnTo>
                <a:lnTo>
                  <a:pt x="9143" y="885443"/>
                </a:lnTo>
                <a:lnTo>
                  <a:pt x="9143" y="880871"/>
                </a:lnTo>
                <a:close/>
              </a:path>
              <a:path w="1655445" h="890270">
                <a:moveTo>
                  <a:pt x="1645919" y="880871"/>
                </a:moveTo>
                <a:lnTo>
                  <a:pt x="9143" y="880871"/>
                </a:lnTo>
                <a:lnTo>
                  <a:pt x="9143" y="885443"/>
                </a:lnTo>
                <a:lnTo>
                  <a:pt x="1645919" y="885443"/>
                </a:lnTo>
                <a:lnTo>
                  <a:pt x="1645919" y="880871"/>
                </a:lnTo>
                <a:close/>
              </a:path>
              <a:path w="1655445" h="890270">
                <a:moveTo>
                  <a:pt x="1645919" y="4571"/>
                </a:moveTo>
                <a:lnTo>
                  <a:pt x="1645919" y="885443"/>
                </a:lnTo>
                <a:lnTo>
                  <a:pt x="1650491" y="880871"/>
                </a:lnTo>
                <a:lnTo>
                  <a:pt x="1655063" y="880871"/>
                </a:lnTo>
                <a:lnTo>
                  <a:pt x="1655063" y="9143"/>
                </a:lnTo>
                <a:lnTo>
                  <a:pt x="1650491" y="9143"/>
                </a:lnTo>
                <a:lnTo>
                  <a:pt x="1645919" y="4571"/>
                </a:lnTo>
                <a:close/>
              </a:path>
              <a:path w="1655445" h="890270">
                <a:moveTo>
                  <a:pt x="1655063" y="880871"/>
                </a:moveTo>
                <a:lnTo>
                  <a:pt x="1650491" y="880871"/>
                </a:lnTo>
                <a:lnTo>
                  <a:pt x="1645919" y="885443"/>
                </a:lnTo>
                <a:lnTo>
                  <a:pt x="1655063" y="885443"/>
                </a:lnTo>
                <a:lnTo>
                  <a:pt x="1655063" y="880871"/>
                </a:lnTo>
                <a:close/>
              </a:path>
              <a:path w="1655445" h="890270">
                <a:moveTo>
                  <a:pt x="9143" y="4571"/>
                </a:moveTo>
                <a:lnTo>
                  <a:pt x="4571" y="9143"/>
                </a:lnTo>
                <a:lnTo>
                  <a:pt x="9143" y="9143"/>
                </a:lnTo>
                <a:lnTo>
                  <a:pt x="9143" y="4571"/>
                </a:lnTo>
                <a:close/>
              </a:path>
              <a:path w="1655445" h="890270">
                <a:moveTo>
                  <a:pt x="1645919" y="4571"/>
                </a:moveTo>
                <a:lnTo>
                  <a:pt x="9143" y="4571"/>
                </a:lnTo>
                <a:lnTo>
                  <a:pt x="9143" y="9143"/>
                </a:lnTo>
                <a:lnTo>
                  <a:pt x="1645919" y="9143"/>
                </a:lnTo>
                <a:lnTo>
                  <a:pt x="1645919" y="4571"/>
                </a:lnTo>
                <a:close/>
              </a:path>
              <a:path w="1655445" h="890270">
                <a:moveTo>
                  <a:pt x="1655063" y="4571"/>
                </a:moveTo>
                <a:lnTo>
                  <a:pt x="1645919" y="4571"/>
                </a:lnTo>
                <a:lnTo>
                  <a:pt x="1650491" y="9143"/>
                </a:lnTo>
                <a:lnTo>
                  <a:pt x="1655063" y="9143"/>
                </a:lnTo>
                <a:lnTo>
                  <a:pt x="1655063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158069" y="6017461"/>
            <a:ext cx="1585595" cy="7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7990" marR="5080" indent="-415925">
              <a:lnSpc>
                <a:spcPct val="127299"/>
              </a:lnSpc>
            </a:pPr>
            <a:r>
              <a:rPr sz="2200" spc="-10" dirty="0">
                <a:latin typeface="Calibri"/>
                <a:cs typeface="Calibri"/>
              </a:rPr>
              <a:t>if- else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if-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else ladder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533400" y="781152"/>
            <a:ext cx="905256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42415" algn="l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A</a:t>
            </a:r>
            <a:r>
              <a:rPr sz="3600" spc="-20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sim</a:t>
            </a:r>
            <a:r>
              <a:rPr sz="3600" spc="5" dirty="0">
                <a:latin typeface="Arial"/>
                <a:cs typeface="Arial"/>
              </a:rPr>
              <a:t>p</a:t>
            </a:r>
            <a:r>
              <a:rPr sz="3600" dirty="0">
                <a:latin typeface="Arial"/>
                <a:cs typeface="Arial"/>
              </a:rPr>
              <a:t>le</a:t>
            </a:r>
            <a:r>
              <a:rPr sz="3600" spc="-1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If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S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ateme</a:t>
            </a:r>
            <a:r>
              <a:rPr sz="3600" spc="5" dirty="0">
                <a:latin typeface="Arial"/>
                <a:cs typeface="Arial"/>
              </a:rPr>
              <a:t>n</a:t>
            </a:r>
            <a:r>
              <a:rPr sz="3600" dirty="0">
                <a:latin typeface="Arial"/>
                <a:cs typeface="Arial"/>
              </a:rPr>
              <a:t>t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8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351276" y="3884676"/>
            <a:ext cx="2289048" cy="1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88180" y="3883152"/>
            <a:ext cx="17145" cy="3175"/>
          </a:xfrm>
          <a:custGeom>
            <a:avLst/>
            <a:gdLst/>
            <a:ahLst/>
            <a:cxnLst/>
            <a:rect l="l" t="t" r="r" b="b"/>
            <a:pathLst>
              <a:path w="17145" h="3175">
                <a:moveTo>
                  <a:pt x="10667" y="0"/>
                </a:moveTo>
                <a:lnTo>
                  <a:pt x="6095" y="0"/>
                </a:lnTo>
                <a:lnTo>
                  <a:pt x="0" y="3047"/>
                </a:lnTo>
                <a:lnTo>
                  <a:pt x="16763" y="3047"/>
                </a:lnTo>
                <a:lnTo>
                  <a:pt x="10667" y="0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51276" y="3884676"/>
            <a:ext cx="2289048" cy="1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88180" y="3883152"/>
            <a:ext cx="17145" cy="3175"/>
          </a:xfrm>
          <a:custGeom>
            <a:avLst/>
            <a:gdLst/>
            <a:ahLst/>
            <a:cxnLst/>
            <a:rect l="l" t="t" r="r" b="b"/>
            <a:pathLst>
              <a:path w="17145" h="3175">
                <a:moveTo>
                  <a:pt x="10667" y="0"/>
                </a:moveTo>
                <a:lnTo>
                  <a:pt x="6095" y="0"/>
                </a:lnTo>
                <a:lnTo>
                  <a:pt x="0" y="3047"/>
                </a:lnTo>
                <a:lnTo>
                  <a:pt x="16763" y="3047"/>
                </a:lnTo>
                <a:lnTo>
                  <a:pt x="10667" y="0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52800" y="3886200"/>
            <a:ext cx="2285999" cy="11429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48227" y="3886200"/>
            <a:ext cx="2296795" cy="1148080"/>
          </a:xfrm>
          <a:custGeom>
            <a:avLst/>
            <a:gdLst/>
            <a:ahLst/>
            <a:cxnLst/>
            <a:rect l="l" t="t" r="r" b="b"/>
            <a:pathLst>
              <a:path w="2296795" h="1148079">
                <a:moveTo>
                  <a:pt x="1156715" y="0"/>
                </a:moveTo>
                <a:lnTo>
                  <a:pt x="1139952" y="0"/>
                </a:lnTo>
                <a:lnTo>
                  <a:pt x="3047" y="568452"/>
                </a:lnTo>
                <a:lnTo>
                  <a:pt x="0" y="571500"/>
                </a:lnTo>
                <a:lnTo>
                  <a:pt x="3047" y="576072"/>
                </a:lnTo>
                <a:lnTo>
                  <a:pt x="1146047" y="1147572"/>
                </a:lnTo>
                <a:lnTo>
                  <a:pt x="1150619" y="1147572"/>
                </a:lnTo>
                <a:lnTo>
                  <a:pt x="1159764" y="1143000"/>
                </a:lnTo>
                <a:lnTo>
                  <a:pt x="1150620" y="1143000"/>
                </a:lnTo>
                <a:lnTo>
                  <a:pt x="1144524" y="1141476"/>
                </a:lnTo>
                <a:lnTo>
                  <a:pt x="13716" y="576072"/>
                </a:lnTo>
                <a:lnTo>
                  <a:pt x="7619" y="576072"/>
                </a:lnTo>
                <a:lnTo>
                  <a:pt x="7619" y="573023"/>
                </a:lnTo>
                <a:lnTo>
                  <a:pt x="4572" y="571500"/>
                </a:lnTo>
                <a:lnTo>
                  <a:pt x="7619" y="569976"/>
                </a:lnTo>
                <a:lnTo>
                  <a:pt x="7619" y="568452"/>
                </a:lnTo>
                <a:lnTo>
                  <a:pt x="10667" y="568452"/>
                </a:lnTo>
                <a:lnTo>
                  <a:pt x="1144524" y="1524"/>
                </a:lnTo>
                <a:lnTo>
                  <a:pt x="1159763" y="1524"/>
                </a:lnTo>
                <a:lnTo>
                  <a:pt x="1156715" y="0"/>
                </a:lnTo>
                <a:close/>
              </a:path>
              <a:path w="2296795" h="1148079">
                <a:moveTo>
                  <a:pt x="2285237" y="574167"/>
                </a:moveTo>
                <a:lnTo>
                  <a:pt x="1150620" y="1141476"/>
                </a:lnTo>
                <a:lnTo>
                  <a:pt x="1150620" y="1143000"/>
                </a:lnTo>
                <a:lnTo>
                  <a:pt x="1159764" y="1143000"/>
                </a:lnTo>
                <a:lnTo>
                  <a:pt x="2293619" y="576072"/>
                </a:lnTo>
                <a:lnTo>
                  <a:pt x="2289047" y="576072"/>
                </a:lnTo>
                <a:lnTo>
                  <a:pt x="2285237" y="574167"/>
                </a:lnTo>
                <a:close/>
              </a:path>
              <a:path w="2296795" h="1148079">
                <a:moveTo>
                  <a:pt x="7619" y="573023"/>
                </a:moveTo>
                <a:lnTo>
                  <a:pt x="7619" y="576072"/>
                </a:lnTo>
                <a:lnTo>
                  <a:pt x="10668" y="574548"/>
                </a:lnTo>
                <a:lnTo>
                  <a:pt x="7619" y="573023"/>
                </a:lnTo>
                <a:close/>
              </a:path>
              <a:path w="2296795" h="1148079">
                <a:moveTo>
                  <a:pt x="10668" y="574548"/>
                </a:moveTo>
                <a:lnTo>
                  <a:pt x="7619" y="576072"/>
                </a:lnTo>
                <a:lnTo>
                  <a:pt x="13716" y="576072"/>
                </a:lnTo>
                <a:lnTo>
                  <a:pt x="10668" y="574548"/>
                </a:lnTo>
                <a:close/>
              </a:path>
              <a:path w="2296795" h="1148079">
                <a:moveTo>
                  <a:pt x="2289047" y="572262"/>
                </a:moveTo>
                <a:lnTo>
                  <a:pt x="2285237" y="574167"/>
                </a:lnTo>
                <a:lnTo>
                  <a:pt x="2289047" y="576072"/>
                </a:lnTo>
                <a:lnTo>
                  <a:pt x="2289047" y="572262"/>
                </a:lnTo>
                <a:close/>
              </a:path>
              <a:path w="2296795" h="1148079">
                <a:moveTo>
                  <a:pt x="2293619" y="568452"/>
                </a:moveTo>
                <a:lnTo>
                  <a:pt x="2289047" y="568452"/>
                </a:lnTo>
                <a:lnTo>
                  <a:pt x="2289050" y="570739"/>
                </a:lnTo>
                <a:lnTo>
                  <a:pt x="2290572" y="571500"/>
                </a:lnTo>
                <a:lnTo>
                  <a:pt x="2289048" y="572262"/>
                </a:lnTo>
                <a:lnTo>
                  <a:pt x="2289047" y="576072"/>
                </a:lnTo>
                <a:lnTo>
                  <a:pt x="2293619" y="576072"/>
                </a:lnTo>
                <a:lnTo>
                  <a:pt x="2296667" y="571500"/>
                </a:lnTo>
                <a:lnTo>
                  <a:pt x="2293619" y="568452"/>
                </a:lnTo>
                <a:close/>
              </a:path>
              <a:path w="2296795" h="1148079">
                <a:moveTo>
                  <a:pt x="2289047" y="568452"/>
                </a:moveTo>
                <a:lnTo>
                  <a:pt x="2286762" y="569595"/>
                </a:lnTo>
                <a:lnTo>
                  <a:pt x="2289047" y="570737"/>
                </a:lnTo>
                <a:lnTo>
                  <a:pt x="2289047" y="568452"/>
                </a:lnTo>
                <a:close/>
              </a:path>
              <a:path w="2296795" h="1148079">
                <a:moveTo>
                  <a:pt x="7619" y="568452"/>
                </a:moveTo>
                <a:lnTo>
                  <a:pt x="7619" y="569976"/>
                </a:lnTo>
                <a:lnTo>
                  <a:pt x="9143" y="569214"/>
                </a:lnTo>
                <a:lnTo>
                  <a:pt x="7619" y="568452"/>
                </a:lnTo>
                <a:close/>
              </a:path>
              <a:path w="2296795" h="1148079">
                <a:moveTo>
                  <a:pt x="1159763" y="1524"/>
                </a:moveTo>
                <a:lnTo>
                  <a:pt x="1150620" y="1524"/>
                </a:lnTo>
                <a:lnTo>
                  <a:pt x="2286762" y="569595"/>
                </a:lnTo>
                <a:lnTo>
                  <a:pt x="2289047" y="568452"/>
                </a:lnTo>
                <a:lnTo>
                  <a:pt x="2293619" y="568452"/>
                </a:lnTo>
                <a:lnTo>
                  <a:pt x="1159763" y="1524"/>
                </a:lnTo>
                <a:close/>
              </a:path>
              <a:path w="2296795" h="1148079">
                <a:moveTo>
                  <a:pt x="10667" y="568452"/>
                </a:moveTo>
                <a:lnTo>
                  <a:pt x="7619" y="568452"/>
                </a:lnTo>
                <a:lnTo>
                  <a:pt x="9143" y="569214"/>
                </a:lnTo>
                <a:lnTo>
                  <a:pt x="10667" y="568452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52800" y="3886200"/>
            <a:ext cx="2285999" cy="11429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48227" y="3886200"/>
            <a:ext cx="2296795" cy="1148080"/>
          </a:xfrm>
          <a:custGeom>
            <a:avLst/>
            <a:gdLst/>
            <a:ahLst/>
            <a:cxnLst/>
            <a:rect l="l" t="t" r="r" b="b"/>
            <a:pathLst>
              <a:path w="2296795" h="1148079">
                <a:moveTo>
                  <a:pt x="1156715" y="0"/>
                </a:moveTo>
                <a:lnTo>
                  <a:pt x="1139952" y="0"/>
                </a:lnTo>
                <a:lnTo>
                  <a:pt x="3047" y="568452"/>
                </a:lnTo>
                <a:lnTo>
                  <a:pt x="0" y="571500"/>
                </a:lnTo>
                <a:lnTo>
                  <a:pt x="3047" y="576072"/>
                </a:lnTo>
                <a:lnTo>
                  <a:pt x="1146047" y="1147572"/>
                </a:lnTo>
                <a:lnTo>
                  <a:pt x="1150619" y="1147572"/>
                </a:lnTo>
                <a:lnTo>
                  <a:pt x="1165859" y="1139952"/>
                </a:lnTo>
                <a:lnTo>
                  <a:pt x="1146047" y="1139952"/>
                </a:lnTo>
                <a:lnTo>
                  <a:pt x="1148333" y="1138809"/>
                </a:lnTo>
                <a:lnTo>
                  <a:pt x="22859" y="576072"/>
                </a:lnTo>
                <a:lnTo>
                  <a:pt x="7619" y="576072"/>
                </a:lnTo>
                <a:lnTo>
                  <a:pt x="7619" y="568452"/>
                </a:lnTo>
                <a:lnTo>
                  <a:pt x="22859" y="568452"/>
                </a:lnTo>
                <a:lnTo>
                  <a:pt x="1148333" y="5715"/>
                </a:lnTo>
                <a:lnTo>
                  <a:pt x="1146047" y="4572"/>
                </a:lnTo>
                <a:lnTo>
                  <a:pt x="1165859" y="4572"/>
                </a:lnTo>
                <a:lnTo>
                  <a:pt x="1156715" y="0"/>
                </a:lnTo>
                <a:close/>
              </a:path>
              <a:path w="2296795" h="1148079">
                <a:moveTo>
                  <a:pt x="1148333" y="1138809"/>
                </a:moveTo>
                <a:lnTo>
                  <a:pt x="1146047" y="1139952"/>
                </a:lnTo>
                <a:lnTo>
                  <a:pt x="1150619" y="1139952"/>
                </a:lnTo>
                <a:lnTo>
                  <a:pt x="1148333" y="1138809"/>
                </a:lnTo>
                <a:close/>
              </a:path>
              <a:path w="2296795" h="1148079">
                <a:moveTo>
                  <a:pt x="2281427" y="572262"/>
                </a:moveTo>
                <a:lnTo>
                  <a:pt x="1148333" y="1138809"/>
                </a:lnTo>
                <a:lnTo>
                  <a:pt x="1150619" y="1139952"/>
                </a:lnTo>
                <a:lnTo>
                  <a:pt x="1165859" y="1139952"/>
                </a:lnTo>
                <a:lnTo>
                  <a:pt x="2293619" y="576072"/>
                </a:lnTo>
                <a:lnTo>
                  <a:pt x="2289047" y="576072"/>
                </a:lnTo>
                <a:lnTo>
                  <a:pt x="2281427" y="572262"/>
                </a:lnTo>
                <a:close/>
              </a:path>
              <a:path w="2296795" h="1148079">
                <a:moveTo>
                  <a:pt x="7619" y="568452"/>
                </a:moveTo>
                <a:lnTo>
                  <a:pt x="7619" y="576072"/>
                </a:lnTo>
                <a:lnTo>
                  <a:pt x="15239" y="572262"/>
                </a:lnTo>
                <a:lnTo>
                  <a:pt x="7619" y="568452"/>
                </a:lnTo>
                <a:close/>
              </a:path>
              <a:path w="2296795" h="1148079">
                <a:moveTo>
                  <a:pt x="15239" y="572262"/>
                </a:moveTo>
                <a:lnTo>
                  <a:pt x="7619" y="576072"/>
                </a:lnTo>
                <a:lnTo>
                  <a:pt x="22859" y="576072"/>
                </a:lnTo>
                <a:lnTo>
                  <a:pt x="15239" y="572262"/>
                </a:lnTo>
                <a:close/>
              </a:path>
              <a:path w="2296795" h="1148079">
                <a:moveTo>
                  <a:pt x="2289047" y="568452"/>
                </a:moveTo>
                <a:lnTo>
                  <a:pt x="2281427" y="572262"/>
                </a:lnTo>
                <a:lnTo>
                  <a:pt x="2289047" y="576072"/>
                </a:lnTo>
                <a:lnTo>
                  <a:pt x="2289047" y="568452"/>
                </a:lnTo>
                <a:close/>
              </a:path>
              <a:path w="2296795" h="1148079">
                <a:moveTo>
                  <a:pt x="2293619" y="568452"/>
                </a:moveTo>
                <a:lnTo>
                  <a:pt x="2289047" y="568452"/>
                </a:lnTo>
                <a:lnTo>
                  <a:pt x="2289047" y="576072"/>
                </a:lnTo>
                <a:lnTo>
                  <a:pt x="2293619" y="576072"/>
                </a:lnTo>
                <a:lnTo>
                  <a:pt x="2296667" y="571500"/>
                </a:lnTo>
                <a:lnTo>
                  <a:pt x="2293619" y="568452"/>
                </a:lnTo>
                <a:close/>
              </a:path>
              <a:path w="2296795" h="1148079">
                <a:moveTo>
                  <a:pt x="22859" y="568452"/>
                </a:moveTo>
                <a:lnTo>
                  <a:pt x="7619" y="568452"/>
                </a:lnTo>
                <a:lnTo>
                  <a:pt x="15239" y="572262"/>
                </a:lnTo>
                <a:lnTo>
                  <a:pt x="22859" y="568452"/>
                </a:lnTo>
                <a:close/>
              </a:path>
              <a:path w="2296795" h="1148079">
                <a:moveTo>
                  <a:pt x="1165859" y="4572"/>
                </a:moveTo>
                <a:lnTo>
                  <a:pt x="1150619" y="4572"/>
                </a:lnTo>
                <a:lnTo>
                  <a:pt x="1148333" y="5715"/>
                </a:lnTo>
                <a:lnTo>
                  <a:pt x="2281427" y="572262"/>
                </a:lnTo>
                <a:lnTo>
                  <a:pt x="2289047" y="568452"/>
                </a:lnTo>
                <a:lnTo>
                  <a:pt x="2293619" y="568452"/>
                </a:lnTo>
                <a:lnTo>
                  <a:pt x="1165859" y="4572"/>
                </a:lnTo>
                <a:close/>
              </a:path>
              <a:path w="2296795" h="1148079">
                <a:moveTo>
                  <a:pt x="1150619" y="4572"/>
                </a:moveTo>
                <a:lnTo>
                  <a:pt x="1146047" y="4572"/>
                </a:lnTo>
                <a:lnTo>
                  <a:pt x="1148333" y="5715"/>
                </a:lnTo>
                <a:lnTo>
                  <a:pt x="1150619" y="4572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48227" y="5405628"/>
            <a:ext cx="2296795" cy="544195"/>
          </a:xfrm>
          <a:custGeom>
            <a:avLst/>
            <a:gdLst/>
            <a:ahLst/>
            <a:cxnLst/>
            <a:rect l="l" t="t" r="r" b="b"/>
            <a:pathLst>
              <a:path w="2296795" h="544195">
                <a:moveTo>
                  <a:pt x="2290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537971"/>
                </a:lnTo>
                <a:lnTo>
                  <a:pt x="1523" y="542543"/>
                </a:lnTo>
                <a:lnTo>
                  <a:pt x="4571" y="544067"/>
                </a:lnTo>
                <a:lnTo>
                  <a:pt x="2290571" y="544067"/>
                </a:lnTo>
                <a:lnTo>
                  <a:pt x="2295143" y="542543"/>
                </a:lnTo>
                <a:lnTo>
                  <a:pt x="2296667" y="537971"/>
                </a:lnTo>
                <a:lnTo>
                  <a:pt x="4572" y="537971"/>
                </a:lnTo>
                <a:lnTo>
                  <a:pt x="4572" y="4571"/>
                </a:lnTo>
                <a:lnTo>
                  <a:pt x="2296667" y="4571"/>
                </a:lnTo>
                <a:lnTo>
                  <a:pt x="2295143" y="1523"/>
                </a:lnTo>
                <a:lnTo>
                  <a:pt x="2290571" y="0"/>
                </a:lnTo>
                <a:close/>
              </a:path>
              <a:path w="2296795" h="544195">
                <a:moveTo>
                  <a:pt x="2290572" y="4571"/>
                </a:moveTo>
                <a:lnTo>
                  <a:pt x="2290572" y="537971"/>
                </a:lnTo>
                <a:lnTo>
                  <a:pt x="2296667" y="537971"/>
                </a:lnTo>
                <a:lnTo>
                  <a:pt x="2296667" y="4571"/>
                </a:lnTo>
                <a:lnTo>
                  <a:pt x="2290572" y="4571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52800" y="5410200"/>
            <a:ext cx="2285999" cy="5333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48227" y="5405628"/>
            <a:ext cx="2296795" cy="544195"/>
          </a:xfrm>
          <a:custGeom>
            <a:avLst/>
            <a:gdLst/>
            <a:ahLst/>
            <a:cxnLst/>
            <a:rect l="l" t="t" r="r" b="b"/>
            <a:pathLst>
              <a:path w="2296795" h="544195">
                <a:moveTo>
                  <a:pt x="2290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537971"/>
                </a:lnTo>
                <a:lnTo>
                  <a:pt x="1523" y="542543"/>
                </a:lnTo>
                <a:lnTo>
                  <a:pt x="4571" y="544067"/>
                </a:lnTo>
                <a:lnTo>
                  <a:pt x="2290571" y="544067"/>
                </a:lnTo>
                <a:lnTo>
                  <a:pt x="2295143" y="542543"/>
                </a:lnTo>
                <a:lnTo>
                  <a:pt x="2296667" y="537971"/>
                </a:lnTo>
                <a:lnTo>
                  <a:pt x="10667" y="537971"/>
                </a:lnTo>
                <a:lnTo>
                  <a:pt x="4571" y="533399"/>
                </a:lnTo>
                <a:lnTo>
                  <a:pt x="10667" y="533399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2296667" y="4571"/>
                </a:lnTo>
                <a:lnTo>
                  <a:pt x="2295143" y="1523"/>
                </a:lnTo>
                <a:lnTo>
                  <a:pt x="2290571" y="0"/>
                </a:lnTo>
                <a:close/>
              </a:path>
              <a:path w="2296795" h="544195">
                <a:moveTo>
                  <a:pt x="10667" y="533399"/>
                </a:moveTo>
                <a:lnTo>
                  <a:pt x="4571" y="533399"/>
                </a:lnTo>
                <a:lnTo>
                  <a:pt x="10667" y="537971"/>
                </a:lnTo>
                <a:lnTo>
                  <a:pt x="10667" y="533399"/>
                </a:lnTo>
                <a:close/>
              </a:path>
              <a:path w="2296795" h="544195">
                <a:moveTo>
                  <a:pt x="2285999" y="533399"/>
                </a:moveTo>
                <a:lnTo>
                  <a:pt x="10667" y="533399"/>
                </a:lnTo>
                <a:lnTo>
                  <a:pt x="10667" y="537971"/>
                </a:lnTo>
                <a:lnTo>
                  <a:pt x="2285999" y="537971"/>
                </a:lnTo>
                <a:lnTo>
                  <a:pt x="2285999" y="533399"/>
                </a:lnTo>
                <a:close/>
              </a:path>
              <a:path w="2296795" h="544195">
                <a:moveTo>
                  <a:pt x="2285999" y="4571"/>
                </a:moveTo>
                <a:lnTo>
                  <a:pt x="2285999" y="537971"/>
                </a:lnTo>
                <a:lnTo>
                  <a:pt x="2290571" y="533399"/>
                </a:lnTo>
                <a:lnTo>
                  <a:pt x="2296667" y="533399"/>
                </a:lnTo>
                <a:lnTo>
                  <a:pt x="2296667" y="10667"/>
                </a:lnTo>
                <a:lnTo>
                  <a:pt x="2290571" y="10667"/>
                </a:lnTo>
                <a:lnTo>
                  <a:pt x="2285999" y="4571"/>
                </a:lnTo>
                <a:close/>
              </a:path>
              <a:path w="2296795" h="544195">
                <a:moveTo>
                  <a:pt x="2296667" y="533399"/>
                </a:moveTo>
                <a:lnTo>
                  <a:pt x="2290571" y="533399"/>
                </a:lnTo>
                <a:lnTo>
                  <a:pt x="2285999" y="537971"/>
                </a:lnTo>
                <a:lnTo>
                  <a:pt x="2296667" y="537971"/>
                </a:lnTo>
                <a:lnTo>
                  <a:pt x="2296667" y="533399"/>
                </a:lnTo>
                <a:close/>
              </a:path>
              <a:path w="2296795" h="544195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2296795" h="544195">
                <a:moveTo>
                  <a:pt x="22859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2285999" y="10667"/>
                </a:lnTo>
                <a:lnTo>
                  <a:pt x="2285999" y="4571"/>
                </a:lnTo>
                <a:close/>
              </a:path>
              <a:path w="2296795" h="544195">
                <a:moveTo>
                  <a:pt x="2296667" y="4571"/>
                </a:moveTo>
                <a:lnTo>
                  <a:pt x="2285999" y="4571"/>
                </a:lnTo>
                <a:lnTo>
                  <a:pt x="2290571" y="10667"/>
                </a:lnTo>
                <a:lnTo>
                  <a:pt x="2296667" y="10667"/>
                </a:lnTo>
                <a:lnTo>
                  <a:pt x="2296667" y="4571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530602" y="5570396"/>
            <a:ext cx="19335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50" dirty="0">
                <a:latin typeface="Calibri"/>
                <a:cs typeface="Calibri"/>
              </a:rPr>
              <a:t>x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c</a:t>
            </a:r>
            <a:r>
              <a:rPr sz="1800" b="1" spc="5" dirty="0">
                <a:latin typeface="Calibri"/>
                <a:cs typeface="Calibri"/>
              </a:rPr>
              <a:t>u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s</a:t>
            </a:r>
            <a:r>
              <a:rPr sz="1800" b="1" spc="-15" dirty="0">
                <a:latin typeface="Calibri"/>
                <a:cs typeface="Calibri"/>
              </a:rPr>
              <a:t>ta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m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n</a:t>
            </a:r>
            <a:r>
              <a:rPr sz="1800" b="1" dirty="0">
                <a:latin typeface="Calibri"/>
                <a:cs typeface="Calibri"/>
              </a:rPr>
              <a:t>ts.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272027" y="6396228"/>
            <a:ext cx="2677795" cy="544195"/>
          </a:xfrm>
          <a:custGeom>
            <a:avLst/>
            <a:gdLst/>
            <a:ahLst/>
            <a:cxnLst/>
            <a:rect l="l" t="t" r="r" b="b"/>
            <a:pathLst>
              <a:path w="2677795" h="544195">
                <a:moveTo>
                  <a:pt x="2671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537971"/>
                </a:lnTo>
                <a:lnTo>
                  <a:pt x="1523" y="542543"/>
                </a:lnTo>
                <a:lnTo>
                  <a:pt x="4571" y="544067"/>
                </a:lnTo>
                <a:lnTo>
                  <a:pt x="2671571" y="544067"/>
                </a:lnTo>
                <a:lnTo>
                  <a:pt x="2676143" y="542543"/>
                </a:lnTo>
                <a:lnTo>
                  <a:pt x="2677667" y="537971"/>
                </a:lnTo>
                <a:lnTo>
                  <a:pt x="4572" y="537971"/>
                </a:lnTo>
                <a:lnTo>
                  <a:pt x="4572" y="4571"/>
                </a:lnTo>
                <a:lnTo>
                  <a:pt x="2677667" y="4571"/>
                </a:lnTo>
                <a:lnTo>
                  <a:pt x="2676143" y="1523"/>
                </a:lnTo>
                <a:lnTo>
                  <a:pt x="2671571" y="0"/>
                </a:lnTo>
                <a:close/>
              </a:path>
              <a:path w="2677795" h="544195">
                <a:moveTo>
                  <a:pt x="2671572" y="4571"/>
                </a:moveTo>
                <a:lnTo>
                  <a:pt x="2671572" y="537971"/>
                </a:lnTo>
                <a:lnTo>
                  <a:pt x="2677667" y="537971"/>
                </a:lnTo>
                <a:lnTo>
                  <a:pt x="2677667" y="4571"/>
                </a:lnTo>
                <a:lnTo>
                  <a:pt x="2671572" y="4571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76600" y="6400800"/>
            <a:ext cx="2666999" cy="5333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72027" y="6396228"/>
            <a:ext cx="2677795" cy="544195"/>
          </a:xfrm>
          <a:custGeom>
            <a:avLst/>
            <a:gdLst/>
            <a:ahLst/>
            <a:cxnLst/>
            <a:rect l="l" t="t" r="r" b="b"/>
            <a:pathLst>
              <a:path w="2677795" h="544195">
                <a:moveTo>
                  <a:pt x="2671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537971"/>
                </a:lnTo>
                <a:lnTo>
                  <a:pt x="1523" y="542543"/>
                </a:lnTo>
                <a:lnTo>
                  <a:pt x="4571" y="544067"/>
                </a:lnTo>
                <a:lnTo>
                  <a:pt x="2671571" y="544067"/>
                </a:lnTo>
                <a:lnTo>
                  <a:pt x="2676143" y="542543"/>
                </a:lnTo>
                <a:lnTo>
                  <a:pt x="2677667" y="537971"/>
                </a:lnTo>
                <a:lnTo>
                  <a:pt x="10667" y="537971"/>
                </a:lnTo>
                <a:lnTo>
                  <a:pt x="4571" y="533399"/>
                </a:lnTo>
                <a:lnTo>
                  <a:pt x="10667" y="533399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2677667" y="4571"/>
                </a:lnTo>
                <a:lnTo>
                  <a:pt x="2676143" y="1523"/>
                </a:lnTo>
                <a:lnTo>
                  <a:pt x="2671571" y="0"/>
                </a:lnTo>
                <a:close/>
              </a:path>
              <a:path w="2677795" h="544195">
                <a:moveTo>
                  <a:pt x="10667" y="533399"/>
                </a:moveTo>
                <a:lnTo>
                  <a:pt x="4571" y="533399"/>
                </a:lnTo>
                <a:lnTo>
                  <a:pt x="10667" y="537971"/>
                </a:lnTo>
                <a:lnTo>
                  <a:pt x="10667" y="533399"/>
                </a:lnTo>
                <a:close/>
              </a:path>
              <a:path w="2677795" h="544195">
                <a:moveTo>
                  <a:pt x="2666999" y="533399"/>
                </a:moveTo>
                <a:lnTo>
                  <a:pt x="10667" y="533399"/>
                </a:lnTo>
                <a:lnTo>
                  <a:pt x="10667" y="537971"/>
                </a:lnTo>
                <a:lnTo>
                  <a:pt x="2666999" y="537971"/>
                </a:lnTo>
                <a:lnTo>
                  <a:pt x="2666999" y="533399"/>
                </a:lnTo>
                <a:close/>
              </a:path>
              <a:path w="2677795" h="544195">
                <a:moveTo>
                  <a:pt x="2666999" y="4571"/>
                </a:moveTo>
                <a:lnTo>
                  <a:pt x="2666999" y="537971"/>
                </a:lnTo>
                <a:lnTo>
                  <a:pt x="2671571" y="533399"/>
                </a:lnTo>
                <a:lnTo>
                  <a:pt x="2677667" y="533399"/>
                </a:lnTo>
                <a:lnTo>
                  <a:pt x="2677667" y="10667"/>
                </a:lnTo>
                <a:lnTo>
                  <a:pt x="2671571" y="10667"/>
                </a:lnTo>
                <a:lnTo>
                  <a:pt x="2666999" y="4571"/>
                </a:lnTo>
                <a:close/>
              </a:path>
              <a:path w="2677795" h="544195">
                <a:moveTo>
                  <a:pt x="2677667" y="533399"/>
                </a:moveTo>
                <a:lnTo>
                  <a:pt x="2671571" y="533399"/>
                </a:lnTo>
                <a:lnTo>
                  <a:pt x="2666999" y="537971"/>
                </a:lnTo>
                <a:lnTo>
                  <a:pt x="2677667" y="537971"/>
                </a:lnTo>
                <a:lnTo>
                  <a:pt x="2677667" y="533399"/>
                </a:lnTo>
                <a:close/>
              </a:path>
              <a:path w="2677795" h="544195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2677795" h="544195">
                <a:moveTo>
                  <a:pt x="26669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2666999" y="10667"/>
                </a:lnTo>
                <a:lnTo>
                  <a:pt x="2666999" y="4571"/>
                </a:lnTo>
                <a:close/>
              </a:path>
              <a:path w="2677795" h="544195">
                <a:moveTo>
                  <a:pt x="2677667" y="4571"/>
                </a:moveTo>
                <a:lnTo>
                  <a:pt x="2666999" y="4571"/>
                </a:lnTo>
                <a:lnTo>
                  <a:pt x="2671571" y="10667"/>
                </a:lnTo>
                <a:lnTo>
                  <a:pt x="2677667" y="10667"/>
                </a:lnTo>
                <a:lnTo>
                  <a:pt x="2677667" y="4571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388870" y="6423983"/>
            <a:ext cx="244411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429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Skip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</a:t>
            </a:r>
            <a:r>
              <a:rPr sz="1800" b="1" spc="5" dirty="0">
                <a:latin typeface="Calibri"/>
                <a:cs typeface="Calibri"/>
              </a:rPr>
              <a:t>l</a:t>
            </a:r>
            <a:r>
              <a:rPr sz="1800" b="1" dirty="0">
                <a:latin typeface="Calibri"/>
                <a:cs typeface="Calibri"/>
              </a:rPr>
              <a:t>o</a:t>
            </a:r>
            <a:r>
              <a:rPr sz="1800" b="1" spc="5" dirty="0">
                <a:latin typeface="Calibri"/>
                <a:cs typeface="Calibri"/>
              </a:rPr>
              <a:t>c</a:t>
            </a:r>
            <a:r>
              <a:rPr sz="1800" b="1" dirty="0">
                <a:latin typeface="Calibri"/>
                <a:cs typeface="Calibri"/>
              </a:rPr>
              <a:t>k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 </a:t>
            </a:r>
            <a:r>
              <a:rPr sz="1800" b="1" spc="-20" dirty="0">
                <a:latin typeface="Calibri"/>
                <a:cs typeface="Calibri"/>
              </a:rPr>
              <a:t>e</a:t>
            </a:r>
            <a:r>
              <a:rPr sz="1800" b="1" spc="-50" dirty="0">
                <a:latin typeface="Calibri"/>
                <a:cs typeface="Calibri"/>
              </a:rPr>
              <a:t>x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c</a:t>
            </a:r>
            <a:r>
              <a:rPr sz="1800" b="1" spc="5" dirty="0">
                <a:latin typeface="Calibri"/>
                <a:cs typeface="Calibri"/>
              </a:rPr>
              <a:t>u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ot</a:t>
            </a:r>
            <a:r>
              <a:rPr sz="1800" b="1" spc="5" dirty="0">
                <a:latin typeface="Calibri"/>
                <a:cs typeface="Calibri"/>
              </a:rPr>
              <a:t>he</a:t>
            </a:r>
            <a:r>
              <a:rPr sz="1800" b="1" dirty="0">
                <a:latin typeface="Calibri"/>
                <a:cs typeface="Calibri"/>
              </a:rPr>
              <a:t>r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s</a:t>
            </a:r>
            <a:r>
              <a:rPr sz="1800" b="1" spc="-15" dirty="0">
                <a:latin typeface="Calibri"/>
                <a:cs typeface="Calibri"/>
              </a:rPr>
              <a:t>ta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m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n</a:t>
            </a:r>
            <a:r>
              <a:rPr sz="1800" b="1" dirty="0">
                <a:latin typeface="Calibri"/>
                <a:cs typeface="Calibri"/>
              </a:rPr>
              <a:t>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447032" y="5029200"/>
            <a:ext cx="99060" cy="382905"/>
          </a:xfrm>
          <a:custGeom>
            <a:avLst/>
            <a:gdLst/>
            <a:ahLst/>
            <a:cxnLst/>
            <a:rect l="l" t="t" r="r" b="b"/>
            <a:pathLst>
              <a:path w="99060" h="382904">
                <a:moveTo>
                  <a:pt x="6095" y="291083"/>
                </a:moveTo>
                <a:lnTo>
                  <a:pt x="0" y="294131"/>
                </a:lnTo>
                <a:lnTo>
                  <a:pt x="1523" y="298703"/>
                </a:lnTo>
                <a:lnTo>
                  <a:pt x="48767" y="382523"/>
                </a:lnTo>
                <a:lnTo>
                  <a:pt x="54974" y="371855"/>
                </a:lnTo>
                <a:lnTo>
                  <a:pt x="44195" y="371855"/>
                </a:lnTo>
                <a:lnTo>
                  <a:pt x="44195" y="354566"/>
                </a:lnTo>
                <a:lnTo>
                  <a:pt x="9143" y="294131"/>
                </a:lnTo>
                <a:lnTo>
                  <a:pt x="6095" y="291083"/>
                </a:lnTo>
                <a:close/>
              </a:path>
              <a:path w="99060" h="382904">
                <a:moveTo>
                  <a:pt x="44195" y="354566"/>
                </a:moveTo>
                <a:lnTo>
                  <a:pt x="44195" y="371855"/>
                </a:lnTo>
                <a:lnTo>
                  <a:pt x="54863" y="371855"/>
                </a:lnTo>
                <a:lnTo>
                  <a:pt x="54863" y="370331"/>
                </a:lnTo>
                <a:lnTo>
                  <a:pt x="45719" y="370331"/>
                </a:lnTo>
                <a:lnTo>
                  <a:pt x="49529" y="363763"/>
                </a:lnTo>
                <a:lnTo>
                  <a:pt x="44195" y="354566"/>
                </a:lnTo>
                <a:close/>
              </a:path>
              <a:path w="99060" h="382904">
                <a:moveTo>
                  <a:pt x="92963" y="291083"/>
                </a:moveTo>
                <a:lnTo>
                  <a:pt x="89915" y="294131"/>
                </a:lnTo>
                <a:lnTo>
                  <a:pt x="54863" y="354566"/>
                </a:lnTo>
                <a:lnTo>
                  <a:pt x="54863" y="371855"/>
                </a:lnTo>
                <a:lnTo>
                  <a:pt x="97535" y="298703"/>
                </a:lnTo>
                <a:lnTo>
                  <a:pt x="99059" y="294131"/>
                </a:lnTo>
                <a:lnTo>
                  <a:pt x="92963" y="291083"/>
                </a:lnTo>
                <a:close/>
              </a:path>
              <a:path w="99060" h="382904">
                <a:moveTo>
                  <a:pt x="49529" y="363763"/>
                </a:moveTo>
                <a:lnTo>
                  <a:pt x="45719" y="370331"/>
                </a:lnTo>
                <a:lnTo>
                  <a:pt x="53339" y="370331"/>
                </a:lnTo>
                <a:lnTo>
                  <a:pt x="49529" y="363763"/>
                </a:lnTo>
                <a:close/>
              </a:path>
              <a:path w="99060" h="382904">
                <a:moveTo>
                  <a:pt x="54863" y="354566"/>
                </a:moveTo>
                <a:lnTo>
                  <a:pt x="49529" y="363763"/>
                </a:lnTo>
                <a:lnTo>
                  <a:pt x="53339" y="370331"/>
                </a:lnTo>
                <a:lnTo>
                  <a:pt x="54863" y="370331"/>
                </a:lnTo>
                <a:lnTo>
                  <a:pt x="54863" y="354566"/>
                </a:lnTo>
                <a:close/>
              </a:path>
              <a:path w="99060" h="382904">
                <a:moveTo>
                  <a:pt x="54863" y="0"/>
                </a:moveTo>
                <a:lnTo>
                  <a:pt x="44195" y="0"/>
                </a:lnTo>
                <a:lnTo>
                  <a:pt x="44195" y="354566"/>
                </a:lnTo>
                <a:lnTo>
                  <a:pt x="49529" y="363763"/>
                </a:lnTo>
                <a:lnTo>
                  <a:pt x="54863" y="354566"/>
                </a:lnTo>
                <a:lnTo>
                  <a:pt x="54863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89793" y="2130805"/>
            <a:ext cx="8393430" cy="3241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Featur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s of Si</a:t>
            </a:r>
            <a:r>
              <a:rPr sz="1800" b="1" spc="-10" dirty="0">
                <a:latin typeface="Arial"/>
                <a:cs typeface="Arial"/>
              </a:rPr>
              <a:t>m</a:t>
            </a:r>
            <a:r>
              <a:rPr sz="1800" b="1" dirty="0">
                <a:latin typeface="Arial"/>
                <a:cs typeface="Arial"/>
              </a:rPr>
              <a:t>p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If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st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te</a:t>
            </a:r>
            <a:r>
              <a:rPr sz="1800" b="1" spc="-10" dirty="0">
                <a:latin typeface="Arial"/>
                <a:cs typeface="Arial"/>
              </a:rPr>
              <a:t>m</a:t>
            </a:r>
            <a:r>
              <a:rPr sz="1800" b="1" dirty="0">
                <a:latin typeface="Arial"/>
                <a:cs typeface="Arial"/>
              </a:rPr>
              <a:t>ent: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800"/>
              </a:spcBef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 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simp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statem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 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lo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ec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tion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a </a:t>
            </a:r>
            <a:r>
              <a:rPr sz="1800" b="1" dirty="0">
                <a:latin typeface="Arial"/>
                <a:cs typeface="Arial"/>
              </a:rPr>
              <a:t>sin</a:t>
            </a:r>
            <a:r>
              <a:rPr sz="1800" b="1" spc="5" dirty="0">
                <a:latin typeface="Arial"/>
                <a:cs typeface="Arial"/>
              </a:rPr>
              <a:t>g</a:t>
            </a:r>
            <a:r>
              <a:rPr sz="1800" b="1" dirty="0">
                <a:latin typeface="Arial"/>
                <a:cs typeface="Arial"/>
              </a:rPr>
              <a:t>le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statem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 or 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ock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of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statem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nts 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sed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ithin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cur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ces.</a:t>
            </a:r>
            <a:endParaRPr sz="1800">
              <a:latin typeface="Arial"/>
              <a:cs typeface="Arial"/>
            </a:endParaRPr>
          </a:p>
          <a:p>
            <a:pPr marL="469900" marR="5080">
              <a:lnSpc>
                <a:spcPct val="100000"/>
              </a:lnSpc>
              <a:spcBef>
                <a:spcPts val="790"/>
              </a:spcBef>
              <a:tabLst>
                <a:tab pos="2258695" algn="l"/>
                <a:tab pos="3362960" algn="l"/>
                <a:tab pos="5928360" algn="l"/>
                <a:tab pos="6970395" algn="l"/>
              </a:tabLst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if s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atem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 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ry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simple </a:t>
            </a:r>
            <a:r>
              <a:rPr sz="1800" dirty="0">
                <a:latin typeface="Arial"/>
                <a:cs typeface="Arial"/>
              </a:rPr>
              <a:t>situ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tion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	e</a:t>
            </a:r>
            <a:r>
              <a:rPr sz="1800" spc="-20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ec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tes	on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y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hen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co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tion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true	oth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e	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statem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 b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dy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ski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ts val="2090"/>
              </a:lnSpc>
              <a:spcBef>
                <a:spcPts val="805"/>
              </a:spcBef>
            </a:pP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5" dirty="0">
                <a:latin typeface="Arial"/>
                <a:cs typeface="Arial"/>
              </a:rPr>
              <a:t>u</a:t>
            </a:r>
            <a:r>
              <a:rPr sz="1800" b="1" dirty="0">
                <a:latin typeface="Arial"/>
                <a:cs typeface="Arial"/>
              </a:rPr>
              <a:t>st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atio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3333115" marR="4107179" algn="ctr">
              <a:lnSpc>
                <a:spcPts val="2160"/>
              </a:lnSpc>
            </a:pP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f (</a:t>
            </a:r>
            <a:r>
              <a:rPr sz="1800" spc="-2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onditi</a:t>
            </a:r>
            <a:r>
              <a:rPr sz="1800" spc="-1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 is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700">
              <a:latin typeface="Times New Roman"/>
              <a:cs typeface="Times New Roman"/>
            </a:endParaRPr>
          </a:p>
          <a:p>
            <a:pPr marR="358775" algn="ctr">
              <a:lnSpc>
                <a:spcPct val="100000"/>
              </a:lnSpc>
            </a:pPr>
            <a:r>
              <a:rPr sz="1600" b="1" spc="-100" dirty="0">
                <a:latin typeface="Arial"/>
                <a:cs typeface="Arial"/>
              </a:rPr>
              <a:t>Y</a:t>
            </a:r>
            <a:r>
              <a:rPr sz="1600" b="1" spc="-10" dirty="0">
                <a:latin typeface="Arial"/>
                <a:cs typeface="Arial"/>
              </a:rPr>
              <a:t>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793491" y="4453128"/>
            <a:ext cx="559435" cy="2265045"/>
          </a:xfrm>
          <a:custGeom>
            <a:avLst/>
            <a:gdLst/>
            <a:ahLst/>
            <a:cxnLst/>
            <a:rect l="l" t="t" r="r" b="b"/>
            <a:pathLst>
              <a:path w="559435" h="2265045">
                <a:moveTo>
                  <a:pt x="465871" y="2215133"/>
                </a:moveTo>
                <a:lnTo>
                  <a:pt x="396239" y="2255519"/>
                </a:lnTo>
                <a:lnTo>
                  <a:pt x="393191" y="2258567"/>
                </a:lnTo>
                <a:lnTo>
                  <a:pt x="396239" y="2264663"/>
                </a:lnTo>
                <a:lnTo>
                  <a:pt x="400811" y="2263139"/>
                </a:lnTo>
                <a:lnTo>
                  <a:pt x="474154" y="2220467"/>
                </a:lnTo>
                <a:lnTo>
                  <a:pt x="473963" y="2220467"/>
                </a:lnTo>
                <a:lnTo>
                  <a:pt x="473963" y="2218943"/>
                </a:lnTo>
                <a:lnTo>
                  <a:pt x="472439" y="2218943"/>
                </a:lnTo>
                <a:lnTo>
                  <a:pt x="465871" y="2215133"/>
                </a:lnTo>
                <a:close/>
              </a:path>
              <a:path w="559435" h="2265045">
                <a:moveTo>
                  <a:pt x="559307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2214371"/>
                </a:lnTo>
                <a:lnTo>
                  <a:pt x="1523" y="2218943"/>
                </a:lnTo>
                <a:lnTo>
                  <a:pt x="4571" y="2220467"/>
                </a:lnTo>
                <a:lnTo>
                  <a:pt x="456674" y="2220467"/>
                </a:lnTo>
                <a:lnTo>
                  <a:pt x="465871" y="2215133"/>
                </a:lnTo>
                <a:lnTo>
                  <a:pt x="464557" y="2214371"/>
                </a:lnTo>
                <a:lnTo>
                  <a:pt x="9143" y="2214371"/>
                </a:lnTo>
                <a:lnTo>
                  <a:pt x="4571" y="2209799"/>
                </a:lnTo>
                <a:lnTo>
                  <a:pt x="9143" y="2209799"/>
                </a:lnTo>
                <a:lnTo>
                  <a:pt x="9143" y="10667"/>
                </a:lnTo>
                <a:lnTo>
                  <a:pt x="4571" y="10667"/>
                </a:lnTo>
                <a:lnTo>
                  <a:pt x="9143" y="4571"/>
                </a:lnTo>
                <a:lnTo>
                  <a:pt x="559307" y="4571"/>
                </a:lnTo>
                <a:lnTo>
                  <a:pt x="559307" y="0"/>
                </a:lnTo>
                <a:close/>
              </a:path>
              <a:path w="559435" h="2265045">
                <a:moveTo>
                  <a:pt x="476520" y="2209799"/>
                </a:moveTo>
                <a:lnTo>
                  <a:pt x="473963" y="2209799"/>
                </a:lnTo>
                <a:lnTo>
                  <a:pt x="473963" y="2220467"/>
                </a:lnTo>
                <a:lnTo>
                  <a:pt x="474154" y="2220467"/>
                </a:lnTo>
                <a:lnTo>
                  <a:pt x="484631" y="2214371"/>
                </a:lnTo>
                <a:lnTo>
                  <a:pt x="476520" y="2209799"/>
                </a:lnTo>
                <a:close/>
              </a:path>
              <a:path w="559435" h="2265045">
                <a:moveTo>
                  <a:pt x="472439" y="2211323"/>
                </a:moveTo>
                <a:lnTo>
                  <a:pt x="465871" y="2215133"/>
                </a:lnTo>
                <a:lnTo>
                  <a:pt x="472439" y="2218943"/>
                </a:lnTo>
                <a:lnTo>
                  <a:pt x="472439" y="2211323"/>
                </a:lnTo>
                <a:close/>
              </a:path>
              <a:path w="559435" h="2265045">
                <a:moveTo>
                  <a:pt x="473963" y="2211323"/>
                </a:moveTo>
                <a:lnTo>
                  <a:pt x="472439" y="2211323"/>
                </a:lnTo>
                <a:lnTo>
                  <a:pt x="472439" y="2218943"/>
                </a:lnTo>
                <a:lnTo>
                  <a:pt x="473963" y="2218943"/>
                </a:lnTo>
                <a:lnTo>
                  <a:pt x="473963" y="2211323"/>
                </a:lnTo>
                <a:close/>
              </a:path>
              <a:path w="559435" h="2265045">
                <a:moveTo>
                  <a:pt x="396239" y="2165603"/>
                </a:moveTo>
                <a:lnTo>
                  <a:pt x="393191" y="2171699"/>
                </a:lnTo>
                <a:lnTo>
                  <a:pt x="396239" y="2174747"/>
                </a:lnTo>
                <a:lnTo>
                  <a:pt x="465871" y="2215133"/>
                </a:lnTo>
                <a:lnTo>
                  <a:pt x="472439" y="2211323"/>
                </a:lnTo>
                <a:lnTo>
                  <a:pt x="473963" y="2211323"/>
                </a:lnTo>
                <a:lnTo>
                  <a:pt x="473963" y="2209799"/>
                </a:lnTo>
                <a:lnTo>
                  <a:pt x="476520" y="2209799"/>
                </a:lnTo>
                <a:lnTo>
                  <a:pt x="400811" y="2167127"/>
                </a:lnTo>
                <a:lnTo>
                  <a:pt x="396239" y="2165603"/>
                </a:lnTo>
                <a:close/>
              </a:path>
              <a:path w="559435" h="2265045">
                <a:moveTo>
                  <a:pt x="9143" y="2209799"/>
                </a:moveTo>
                <a:lnTo>
                  <a:pt x="4571" y="2209799"/>
                </a:lnTo>
                <a:lnTo>
                  <a:pt x="9143" y="2214371"/>
                </a:lnTo>
                <a:lnTo>
                  <a:pt x="9143" y="2209799"/>
                </a:lnTo>
                <a:close/>
              </a:path>
              <a:path w="559435" h="2265045">
                <a:moveTo>
                  <a:pt x="456674" y="2209799"/>
                </a:moveTo>
                <a:lnTo>
                  <a:pt x="9143" y="2209799"/>
                </a:lnTo>
                <a:lnTo>
                  <a:pt x="9143" y="2214371"/>
                </a:lnTo>
                <a:lnTo>
                  <a:pt x="464557" y="2214371"/>
                </a:lnTo>
                <a:lnTo>
                  <a:pt x="456674" y="2209799"/>
                </a:lnTo>
                <a:close/>
              </a:path>
              <a:path w="559435" h="2265045">
                <a:moveTo>
                  <a:pt x="9143" y="4571"/>
                </a:moveTo>
                <a:lnTo>
                  <a:pt x="4571" y="10667"/>
                </a:lnTo>
                <a:lnTo>
                  <a:pt x="9143" y="10667"/>
                </a:lnTo>
                <a:lnTo>
                  <a:pt x="9143" y="4571"/>
                </a:lnTo>
                <a:close/>
              </a:path>
              <a:path w="559435" h="2265045">
                <a:moveTo>
                  <a:pt x="559307" y="4571"/>
                </a:moveTo>
                <a:lnTo>
                  <a:pt x="9143" y="4571"/>
                </a:lnTo>
                <a:lnTo>
                  <a:pt x="9143" y="10667"/>
                </a:lnTo>
                <a:lnTo>
                  <a:pt x="559307" y="10667"/>
                </a:lnTo>
                <a:lnTo>
                  <a:pt x="559307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503476" y="5403584"/>
            <a:ext cx="314325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dirty="0">
                <a:latin typeface="Arial"/>
                <a:cs typeface="Arial"/>
              </a:rPr>
              <a:t>No</a:t>
            </a:r>
            <a:endParaRPr sz="17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447032" y="5943600"/>
            <a:ext cx="99060" cy="459105"/>
          </a:xfrm>
          <a:custGeom>
            <a:avLst/>
            <a:gdLst/>
            <a:ahLst/>
            <a:cxnLst/>
            <a:rect l="l" t="t" r="r" b="b"/>
            <a:pathLst>
              <a:path w="99060" h="459104">
                <a:moveTo>
                  <a:pt x="6095" y="367283"/>
                </a:moveTo>
                <a:lnTo>
                  <a:pt x="0" y="370331"/>
                </a:lnTo>
                <a:lnTo>
                  <a:pt x="1523" y="374903"/>
                </a:lnTo>
                <a:lnTo>
                  <a:pt x="48767" y="458723"/>
                </a:lnTo>
                <a:lnTo>
                  <a:pt x="54974" y="448055"/>
                </a:lnTo>
                <a:lnTo>
                  <a:pt x="44195" y="448055"/>
                </a:lnTo>
                <a:lnTo>
                  <a:pt x="44195" y="430766"/>
                </a:lnTo>
                <a:lnTo>
                  <a:pt x="9143" y="370331"/>
                </a:lnTo>
                <a:lnTo>
                  <a:pt x="6095" y="367283"/>
                </a:lnTo>
                <a:close/>
              </a:path>
              <a:path w="99060" h="459104">
                <a:moveTo>
                  <a:pt x="44195" y="430766"/>
                </a:moveTo>
                <a:lnTo>
                  <a:pt x="44195" y="448055"/>
                </a:lnTo>
                <a:lnTo>
                  <a:pt x="54863" y="448055"/>
                </a:lnTo>
                <a:lnTo>
                  <a:pt x="54863" y="446531"/>
                </a:lnTo>
                <a:lnTo>
                  <a:pt x="45719" y="446531"/>
                </a:lnTo>
                <a:lnTo>
                  <a:pt x="49529" y="439963"/>
                </a:lnTo>
                <a:lnTo>
                  <a:pt x="44195" y="430766"/>
                </a:lnTo>
                <a:close/>
              </a:path>
              <a:path w="99060" h="459104">
                <a:moveTo>
                  <a:pt x="92963" y="367283"/>
                </a:moveTo>
                <a:lnTo>
                  <a:pt x="89915" y="370331"/>
                </a:lnTo>
                <a:lnTo>
                  <a:pt x="54863" y="430766"/>
                </a:lnTo>
                <a:lnTo>
                  <a:pt x="54863" y="448055"/>
                </a:lnTo>
                <a:lnTo>
                  <a:pt x="97535" y="374903"/>
                </a:lnTo>
                <a:lnTo>
                  <a:pt x="99059" y="370331"/>
                </a:lnTo>
                <a:lnTo>
                  <a:pt x="92963" y="367283"/>
                </a:lnTo>
                <a:close/>
              </a:path>
              <a:path w="99060" h="459104">
                <a:moveTo>
                  <a:pt x="49529" y="439963"/>
                </a:moveTo>
                <a:lnTo>
                  <a:pt x="45719" y="446531"/>
                </a:lnTo>
                <a:lnTo>
                  <a:pt x="53339" y="446531"/>
                </a:lnTo>
                <a:lnTo>
                  <a:pt x="49529" y="439963"/>
                </a:lnTo>
                <a:close/>
              </a:path>
              <a:path w="99060" h="459104">
                <a:moveTo>
                  <a:pt x="54863" y="430766"/>
                </a:moveTo>
                <a:lnTo>
                  <a:pt x="49529" y="439963"/>
                </a:lnTo>
                <a:lnTo>
                  <a:pt x="53339" y="446531"/>
                </a:lnTo>
                <a:lnTo>
                  <a:pt x="54863" y="446531"/>
                </a:lnTo>
                <a:lnTo>
                  <a:pt x="54863" y="430766"/>
                </a:lnTo>
                <a:close/>
              </a:path>
              <a:path w="99060" h="459104">
                <a:moveTo>
                  <a:pt x="54863" y="0"/>
                </a:moveTo>
                <a:lnTo>
                  <a:pt x="44195" y="0"/>
                </a:lnTo>
                <a:lnTo>
                  <a:pt x="44195" y="430766"/>
                </a:lnTo>
                <a:lnTo>
                  <a:pt x="49529" y="439963"/>
                </a:lnTo>
                <a:lnTo>
                  <a:pt x="54863" y="430766"/>
                </a:lnTo>
                <a:lnTo>
                  <a:pt x="54863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533400" y="685800"/>
            <a:ext cx="905256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7180" algn="l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Sim</a:t>
            </a:r>
            <a:r>
              <a:rPr sz="3600" spc="5" dirty="0">
                <a:latin typeface="Arial"/>
                <a:cs typeface="Arial"/>
              </a:rPr>
              <a:t>p</a:t>
            </a:r>
            <a:r>
              <a:rPr sz="3600" dirty="0">
                <a:latin typeface="Arial"/>
                <a:cs typeface="Arial"/>
              </a:rPr>
              <a:t>le</a:t>
            </a:r>
            <a:r>
              <a:rPr sz="3600" spc="-1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If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S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atement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9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1227" y="5987415"/>
            <a:ext cx="8773795" cy="718185"/>
          </a:xfrm>
          <a:custGeom>
            <a:avLst/>
            <a:gdLst/>
            <a:ahLst/>
            <a:cxnLst/>
            <a:rect l="l" t="t" r="r" b="b"/>
            <a:pathLst>
              <a:path w="8773795" h="718184">
                <a:moveTo>
                  <a:pt x="8767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711707"/>
                </a:lnTo>
                <a:lnTo>
                  <a:pt x="1523" y="716279"/>
                </a:lnTo>
                <a:lnTo>
                  <a:pt x="4571" y="717803"/>
                </a:lnTo>
                <a:lnTo>
                  <a:pt x="8767571" y="717803"/>
                </a:lnTo>
                <a:lnTo>
                  <a:pt x="8772143" y="716279"/>
                </a:lnTo>
                <a:lnTo>
                  <a:pt x="8773667" y="711707"/>
                </a:lnTo>
                <a:lnTo>
                  <a:pt x="4572" y="711707"/>
                </a:lnTo>
                <a:lnTo>
                  <a:pt x="4572" y="4571"/>
                </a:lnTo>
                <a:lnTo>
                  <a:pt x="8773667" y="4571"/>
                </a:lnTo>
                <a:lnTo>
                  <a:pt x="8772143" y="1523"/>
                </a:lnTo>
                <a:lnTo>
                  <a:pt x="8767571" y="0"/>
                </a:lnTo>
                <a:close/>
              </a:path>
              <a:path w="8773795" h="718184">
                <a:moveTo>
                  <a:pt x="8767572" y="4571"/>
                </a:moveTo>
                <a:lnTo>
                  <a:pt x="8767572" y="711707"/>
                </a:lnTo>
                <a:lnTo>
                  <a:pt x="8773667" y="711707"/>
                </a:lnTo>
                <a:lnTo>
                  <a:pt x="8773667" y="4571"/>
                </a:lnTo>
                <a:lnTo>
                  <a:pt x="8767572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5800" y="5846064"/>
            <a:ext cx="8762999" cy="7071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1227" y="5841491"/>
            <a:ext cx="8773795" cy="718185"/>
          </a:xfrm>
          <a:custGeom>
            <a:avLst/>
            <a:gdLst/>
            <a:ahLst/>
            <a:cxnLst/>
            <a:rect l="l" t="t" r="r" b="b"/>
            <a:pathLst>
              <a:path w="8773795" h="718184">
                <a:moveTo>
                  <a:pt x="8767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711707"/>
                </a:lnTo>
                <a:lnTo>
                  <a:pt x="1523" y="716279"/>
                </a:lnTo>
                <a:lnTo>
                  <a:pt x="4571" y="717803"/>
                </a:lnTo>
                <a:lnTo>
                  <a:pt x="8767571" y="717803"/>
                </a:lnTo>
                <a:lnTo>
                  <a:pt x="8772143" y="716279"/>
                </a:lnTo>
                <a:lnTo>
                  <a:pt x="8773667" y="711707"/>
                </a:lnTo>
                <a:lnTo>
                  <a:pt x="10667" y="711707"/>
                </a:lnTo>
                <a:lnTo>
                  <a:pt x="4571" y="707135"/>
                </a:lnTo>
                <a:lnTo>
                  <a:pt x="10667" y="707135"/>
                </a:lnTo>
                <a:lnTo>
                  <a:pt x="10667" y="9143"/>
                </a:lnTo>
                <a:lnTo>
                  <a:pt x="4571" y="9143"/>
                </a:lnTo>
                <a:lnTo>
                  <a:pt x="10667" y="4571"/>
                </a:lnTo>
                <a:lnTo>
                  <a:pt x="8773667" y="4571"/>
                </a:lnTo>
                <a:lnTo>
                  <a:pt x="8772143" y="1523"/>
                </a:lnTo>
                <a:lnTo>
                  <a:pt x="8767571" y="0"/>
                </a:lnTo>
                <a:close/>
              </a:path>
              <a:path w="8773795" h="718184">
                <a:moveTo>
                  <a:pt x="10667" y="707135"/>
                </a:moveTo>
                <a:lnTo>
                  <a:pt x="4571" y="707135"/>
                </a:lnTo>
                <a:lnTo>
                  <a:pt x="10667" y="711707"/>
                </a:lnTo>
                <a:lnTo>
                  <a:pt x="10667" y="707135"/>
                </a:lnTo>
                <a:close/>
              </a:path>
              <a:path w="8773795" h="718184">
                <a:moveTo>
                  <a:pt x="8762999" y="707135"/>
                </a:moveTo>
                <a:lnTo>
                  <a:pt x="10667" y="707135"/>
                </a:lnTo>
                <a:lnTo>
                  <a:pt x="10667" y="711707"/>
                </a:lnTo>
                <a:lnTo>
                  <a:pt x="8762999" y="711707"/>
                </a:lnTo>
                <a:lnTo>
                  <a:pt x="8762999" y="707135"/>
                </a:lnTo>
                <a:close/>
              </a:path>
              <a:path w="8773795" h="718184">
                <a:moveTo>
                  <a:pt x="8762999" y="4571"/>
                </a:moveTo>
                <a:lnTo>
                  <a:pt x="8762999" y="711707"/>
                </a:lnTo>
                <a:lnTo>
                  <a:pt x="8767571" y="707135"/>
                </a:lnTo>
                <a:lnTo>
                  <a:pt x="8773667" y="707135"/>
                </a:lnTo>
                <a:lnTo>
                  <a:pt x="8773667" y="9143"/>
                </a:lnTo>
                <a:lnTo>
                  <a:pt x="8767571" y="9143"/>
                </a:lnTo>
                <a:lnTo>
                  <a:pt x="8762999" y="4571"/>
                </a:lnTo>
                <a:close/>
              </a:path>
              <a:path w="8773795" h="718184">
                <a:moveTo>
                  <a:pt x="8773667" y="707135"/>
                </a:moveTo>
                <a:lnTo>
                  <a:pt x="8767571" y="707135"/>
                </a:lnTo>
                <a:lnTo>
                  <a:pt x="8762999" y="711707"/>
                </a:lnTo>
                <a:lnTo>
                  <a:pt x="8773667" y="711707"/>
                </a:lnTo>
                <a:lnTo>
                  <a:pt x="8773667" y="707135"/>
                </a:lnTo>
                <a:close/>
              </a:path>
              <a:path w="8773795" h="718184">
                <a:moveTo>
                  <a:pt x="10667" y="4571"/>
                </a:moveTo>
                <a:lnTo>
                  <a:pt x="4571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8773795" h="718184">
                <a:moveTo>
                  <a:pt x="8762999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8762999" y="9143"/>
                </a:lnTo>
                <a:lnTo>
                  <a:pt x="8762999" y="4571"/>
                </a:lnTo>
                <a:close/>
              </a:path>
              <a:path w="8773795" h="718184">
                <a:moveTo>
                  <a:pt x="8773667" y="4571"/>
                </a:moveTo>
                <a:lnTo>
                  <a:pt x="8762999" y="4571"/>
                </a:lnTo>
                <a:lnTo>
                  <a:pt x="8767571" y="9143"/>
                </a:lnTo>
                <a:lnTo>
                  <a:pt x="8773667" y="9143"/>
                </a:lnTo>
                <a:lnTo>
                  <a:pt x="8773667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6095" y="2054821"/>
            <a:ext cx="8234045" cy="445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588510">
              <a:lnSpc>
                <a:spcPct val="133500"/>
              </a:lnSpc>
            </a:pPr>
            <a:r>
              <a:rPr sz="2000" b="1" dirty="0">
                <a:latin typeface="Arial"/>
                <a:cs typeface="Arial"/>
              </a:rPr>
              <a:t>S</a:t>
            </a:r>
            <a:r>
              <a:rPr sz="2000" b="1" spc="-40" dirty="0">
                <a:latin typeface="Arial"/>
                <a:cs typeface="Arial"/>
              </a:rPr>
              <a:t>y</a:t>
            </a:r>
            <a:r>
              <a:rPr sz="2000" b="1" dirty="0">
                <a:latin typeface="Arial"/>
                <a:cs typeface="Arial"/>
              </a:rPr>
              <a:t>nt</a:t>
            </a:r>
            <a:r>
              <a:rPr sz="2000" b="1" spc="5" dirty="0">
                <a:latin typeface="Arial"/>
                <a:cs typeface="Arial"/>
              </a:rPr>
              <a:t>a</a:t>
            </a:r>
            <a:r>
              <a:rPr sz="2000" b="1" dirty="0">
                <a:latin typeface="Arial"/>
                <a:cs typeface="Arial"/>
              </a:rPr>
              <a:t>x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m</a:t>
            </a:r>
            <a:r>
              <a:rPr sz="2000" b="1" spc="-10" dirty="0">
                <a:latin typeface="Arial"/>
                <a:cs typeface="Arial"/>
              </a:rPr>
              <a:t>p</a:t>
            </a:r>
            <a:r>
              <a:rPr sz="2000" b="1" dirty="0">
                <a:latin typeface="Arial"/>
                <a:cs typeface="Arial"/>
              </a:rPr>
              <a:t>le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If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ement: Option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I:</a:t>
            </a:r>
            <a:endParaRPr sz="2000" dirty="0">
              <a:latin typeface="Arial"/>
              <a:cs typeface="Arial"/>
            </a:endParaRPr>
          </a:p>
          <a:p>
            <a:pPr marL="865505">
              <a:lnSpc>
                <a:spcPct val="100000"/>
              </a:lnSpc>
              <a:spcBef>
                <a:spcPts val="790"/>
              </a:spcBef>
            </a:pPr>
            <a:r>
              <a:rPr sz="2000" b="1" dirty="0">
                <a:solidFill>
                  <a:srgbClr val="002060"/>
                </a:solidFill>
                <a:latin typeface="Arial"/>
                <a:cs typeface="Arial"/>
              </a:rPr>
              <a:t>if</a:t>
            </a:r>
            <a:r>
              <a:rPr sz="2000" b="1" dirty="0">
                <a:latin typeface="Arial"/>
                <a:cs typeface="Arial"/>
              </a:rPr>
              <a:t>(</a:t>
            </a:r>
            <a:r>
              <a:rPr sz="2000" b="1" dirty="0">
                <a:solidFill>
                  <a:srgbClr val="EA3800"/>
                </a:solidFill>
                <a:latin typeface="Arial"/>
                <a:cs typeface="Arial"/>
              </a:rPr>
              <a:t>conditio</a:t>
            </a:r>
            <a:r>
              <a:rPr sz="2000" b="1" spc="-10" dirty="0">
                <a:solidFill>
                  <a:srgbClr val="EA3800"/>
                </a:solidFill>
                <a:latin typeface="Arial"/>
                <a:cs typeface="Arial"/>
              </a:rPr>
              <a:t>n</a:t>
            </a:r>
            <a:r>
              <a:rPr sz="2000" b="1" dirty="0">
                <a:solidFill>
                  <a:srgbClr val="EA3800"/>
                </a:solidFill>
                <a:latin typeface="Arial"/>
                <a:cs typeface="Arial"/>
              </a:rPr>
              <a:t>1</a:t>
            </a:r>
            <a:r>
              <a:rPr sz="2000" b="1" spc="-50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)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{</a:t>
            </a:r>
            <a:endParaRPr sz="2000" dirty="0">
              <a:latin typeface="Arial"/>
              <a:cs typeface="Arial"/>
            </a:endParaRPr>
          </a:p>
          <a:p>
            <a:pPr marL="1323340">
              <a:lnSpc>
                <a:spcPct val="100000"/>
              </a:lnSpc>
              <a:spcBef>
                <a:spcPts val="805"/>
              </a:spcBef>
            </a:pPr>
            <a:r>
              <a:rPr sz="2000" b="1" dirty="0">
                <a:solidFill>
                  <a:srgbClr val="00B050"/>
                </a:solidFill>
                <a:latin typeface="Arial"/>
                <a:cs typeface="Arial"/>
              </a:rPr>
              <a:t>/</a:t>
            </a:r>
            <a:r>
              <a:rPr sz="2000" b="1" spc="-15" dirty="0">
                <a:solidFill>
                  <a:srgbClr val="00B050"/>
                </a:solidFill>
                <a:latin typeface="Arial"/>
                <a:cs typeface="Arial"/>
              </a:rPr>
              <a:t>/</a:t>
            </a:r>
            <a:r>
              <a:rPr sz="2000" b="1" dirty="0">
                <a:solidFill>
                  <a:srgbClr val="00B050"/>
                </a:solidFill>
                <a:latin typeface="Arial"/>
                <a:cs typeface="Arial"/>
              </a:rPr>
              <a:t>s</a:t>
            </a:r>
            <a:r>
              <a:rPr sz="2000" b="1" spc="5" dirty="0">
                <a:solidFill>
                  <a:srgbClr val="00B050"/>
                </a:solidFill>
                <a:latin typeface="Arial"/>
                <a:cs typeface="Arial"/>
              </a:rPr>
              <a:t>t</a:t>
            </a:r>
            <a:r>
              <a:rPr sz="2000" b="1" dirty="0">
                <a:solidFill>
                  <a:srgbClr val="00B050"/>
                </a:solidFill>
                <a:latin typeface="Arial"/>
                <a:cs typeface="Arial"/>
              </a:rPr>
              <a:t>a</a:t>
            </a:r>
            <a:r>
              <a:rPr sz="2000" b="1" spc="5" dirty="0">
                <a:solidFill>
                  <a:srgbClr val="00B050"/>
                </a:solidFill>
                <a:latin typeface="Arial"/>
                <a:cs typeface="Arial"/>
              </a:rPr>
              <a:t>t</a:t>
            </a:r>
            <a:r>
              <a:rPr sz="2000" b="1" dirty="0">
                <a:solidFill>
                  <a:srgbClr val="00B050"/>
                </a:solidFill>
                <a:latin typeface="Arial"/>
                <a:cs typeface="Arial"/>
              </a:rPr>
              <a:t>ement</a:t>
            </a:r>
            <a:r>
              <a:rPr sz="2000" b="1" spc="-6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B050"/>
                </a:solidFill>
                <a:latin typeface="Arial"/>
                <a:cs typeface="Arial"/>
              </a:rPr>
              <a:t>bod</a:t>
            </a:r>
            <a:r>
              <a:rPr sz="2000" b="1" spc="-40" dirty="0">
                <a:solidFill>
                  <a:srgbClr val="00B050"/>
                </a:solidFill>
                <a:latin typeface="Arial"/>
                <a:cs typeface="Arial"/>
              </a:rPr>
              <a:t>y</a:t>
            </a:r>
            <a:r>
              <a:rPr sz="2000" b="1" dirty="0">
                <a:solidFill>
                  <a:srgbClr val="00B050"/>
                </a:solidFill>
                <a:latin typeface="Arial"/>
                <a:cs typeface="Arial"/>
              </a:rPr>
              <a:t>;</a:t>
            </a:r>
            <a:endParaRPr sz="2000" dirty="0">
              <a:latin typeface="Arial"/>
              <a:cs typeface="Arial"/>
            </a:endParaRPr>
          </a:p>
          <a:p>
            <a:pPr marL="989330">
              <a:lnSpc>
                <a:spcPct val="100000"/>
              </a:lnSpc>
              <a:spcBef>
                <a:spcPts val="800"/>
              </a:spcBef>
            </a:pPr>
            <a:r>
              <a:rPr sz="2000" b="1" dirty="0"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805"/>
              </a:spcBef>
            </a:pPr>
            <a:r>
              <a:rPr sz="2000" b="1" dirty="0">
                <a:latin typeface="Arial"/>
                <a:cs typeface="Arial"/>
              </a:rPr>
              <a:t>Option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</a:t>
            </a:r>
            <a:r>
              <a:rPr sz="2000" b="1" spc="-15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:</a:t>
            </a:r>
            <a:endParaRPr sz="2000" dirty="0">
              <a:latin typeface="Arial"/>
              <a:cs typeface="Arial"/>
            </a:endParaRPr>
          </a:p>
          <a:p>
            <a:pPr marL="989330">
              <a:lnSpc>
                <a:spcPct val="100000"/>
              </a:lnSpc>
              <a:spcBef>
                <a:spcPts val="805"/>
              </a:spcBef>
            </a:pPr>
            <a:r>
              <a:rPr sz="2000" b="1" spc="-5" dirty="0">
                <a:solidFill>
                  <a:srgbClr val="002060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002060"/>
                </a:solidFill>
                <a:latin typeface="Arial"/>
                <a:cs typeface="Arial"/>
              </a:rPr>
              <a:t>f</a:t>
            </a:r>
            <a:r>
              <a:rPr sz="2000" b="1" dirty="0">
                <a:latin typeface="Arial"/>
                <a:cs typeface="Arial"/>
              </a:rPr>
              <a:t>(</a:t>
            </a:r>
            <a:r>
              <a:rPr sz="2000" b="1" dirty="0">
                <a:solidFill>
                  <a:srgbClr val="EA3800"/>
                </a:solidFill>
                <a:latin typeface="Arial"/>
                <a:cs typeface="Arial"/>
              </a:rPr>
              <a:t>conditio</a:t>
            </a:r>
            <a:r>
              <a:rPr sz="2000" b="1" spc="-10" dirty="0">
                <a:solidFill>
                  <a:srgbClr val="EA3800"/>
                </a:solidFill>
                <a:latin typeface="Arial"/>
                <a:cs typeface="Arial"/>
              </a:rPr>
              <a:t>n</a:t>
            </a:r>
            <a:r>
              <a:rPr sz="2000" b="1" dirty="0">
                <a:solidFill>
                  <a:srgbClr val="EA3800"/>
                </a:solidFill>
                <a:latin typeface="Arial"/>
                <a:cs typeface="Arial"/>
              </a:rPr>
              <a:t>1</a:t>
            </a:r>
            <a:r>
              <a:rPr sz="2000" b="1" spc="-55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EA3800"/>
                </a:solidFill>
                <a:latin typeface="Arial"/>
                <a:cs typeface="Arial"/>
              </a:rPr>
              <a:t>&amp;&amp;</a:t>
            </a:r>
            <a:r>
              <a:rPr sz="2000" b="1" spc="-10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EA3800"/>
                </a:solidFill>
                <a:latin typeface="Arial"/>
                <a:cs typeface="Arial"/>
              </a:rPr>
              <a:t>condition</a:t>
            </a:r>
            <a:r>
              <a:rPr sz="2000" b="1" spc="-5" dirty="0">
                <a:solidFill>
                  <a:srgbClr val="EA3800"/>
                </a:solidFill>
                <a:latin typeface="Arial"/>
                <a:cs typeface="Arial"/>
              </a:rPr>
              <a:t>2</a:t>
            </a:r>
            <a:r>
              <a:rPr sz="2000" b="1" dirty="0">
                <a:latin typeface="Arial"/>
                <a:cs typeface="Arial"/>
              </a:rPr>
              <a:t>){</a:t>
            </a:r>
            <a:endParaRPr sz="2000" dirty="0">
              <a:latin typeface="Arial"/>
              <a:cs typeface="Arial"/>
            </a:endParaRPr>
          </a:p>
          <a:p>
            <a:pPr marL="1446530">
              <a:lnSpc>
                <a:spcPct val="100000"/>
              </a:lnSpc>
              <a:spcBef>
                <a:spcPts val="805"/>
              </a:spcBef>
            </a:pPr>
            <a:r>
              <a:rPr sz="2000" b="1" dirty="0">
                <a:solidFill>
                  <a:srgbClr val="00B050"/>
                </a:solidFill>
                <a:latin typeface="Arial"/>
                <a:cs typeface="Arial"/>
              </a:rPr>
              <a:t>/</a:t>
            </a:r>
            <a:r>
              <a:rPr sz="2000" b="1" spc="-15" dirty="0">
                <a:solidFill>
                  <a:srgbClr val="00B050"/>
                </a:solidFill>
                <a:latin typeface="Arial"/>
                <a:cs typeface="Arial"/>
              </a:rPr>
              <a:t>/</a:t>
            </a:r>
            <a:r>
              <a:rPr sz="2000" b="1" dirty="0">
                <a:solidFill>
                  <a:srgbClr val="00B050"/>
                </a:solidFill>
                <a:latin typeface="Arial"/>
                <a:cs typeface="Arial"/>
              </a:rPr>
              <a:t>s</a:t>
            </a:r>
            <a:r>
              <a:rPr sz="2000" b="1" spc="5" dirty="0">
                <a:solidFill>
                  <a:srgbClr val="00B050"/>
                </a:solidFill>
                <a:latin typeface="Arial"/>
                <a:cs typeface="Arial"/>
              </a:rPr>
              <a:t>t</a:t>
            </a:r>
            <a:r>
              <a:rPr sz="2000" b="1" dirty="0">
                <a:solidFill>
                  <a:srgbClr val="00B050"/>
                </a:solidFill>
                <a:latin typeface="Arial"/>
                <a:cs typeface="Arial"/>
              </a:rPr>
              <a:t>a</a:t>
            </a:r>
            <a:r>
              <a:rPr sz="2000" b="1" spc="5" dirty="0">
                <a:solidFill>
                  <a:srgbClr val="00B050"/>
                </a:solidFill>
                <a:latin typeface="Arial"/>
                <a:cs typeface="Arial"/>
              </a:rPr>
              <a:t>t</a:t>
            </a:r>
            <a:r>
              <a:rPr sz="2000" b="1" dirty="0">
                <a:solidFill>
                  <a:srgbClr val="00B050"/>
                </a:solidFill>
                <a:latin typeface="Arial"/>
                <a:cs typeface="Arial"/>
              </a:rPr>
              <a:t>ement</a:t>
            </a:r>
            <a:r>
              <a:rPr sz="2000" b="1" spc="-6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B050"/>
                </a:solidFill>
                <a:latin typeface="Arial"/>
                <a:cs typeface="Arial"/>
              </a:rPr>
              <a:t>bod</a:t>
            </a:r>
            <a:r>
              <a:rPr sz="2000" b="1" spc="-40" dirty="0">
                <a:solidFill>
                  <a:srgbClr val="00B050"/>
                </a:solidFill>
                <a:latin typeface="Arial"/>
                <a:cs typeface="Arial"/>
              </a:rPr>
              <a:t>y</a:t>
            </a:r>
            <a:r>
              <a:rPr sz="2000" b="1" dirty="0">
                <a:solidFill>
                  <a:srgbClr val="00B050"/>
                </a:solidFill>
                <a:latin typeface="Arial"/>
                <a:cs typeface="Arial"/>
              </a:rPr>
              <a:t>;</a:t>
            </a:r>
            <a:endParaRPr sz="2000" dirty="0">
              <a:latin typeface="Arial"/>
              <a:cs typeface="Arial"/>
            </a:endParaRPr>
          </a:p>
          <a:p>
            <a:pPr marL="989330">
              <a:lnSpc>
                <a:spcPct val="100000"/>
              </a:lnSpc>
              <a:spcBef>
                <a:spcPts val="790"/>
              </a:spcBef>
            </a:pPr>
            <a:r>
              <a:rPr sz="2000" b="1" dirty="0"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tabLst>
                <a:tab pos="4187190" algn="l"/>
                <a:tab pos="8008620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ndition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 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sing</a:t>
            </a:r>
            <a:r>
              <a:rPr sz="2000" b="1" spc="-10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lational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expre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si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comb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na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ion	</a:t>
            </a:r>
            <a:r>
              <a:rPr sz="2000" dirty="0">
                <a:latin typeface="Arial"/>
                <a:cs typeface="Arial"/>
              </a:rPr>
              <a:t>of more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lational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expre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si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	sep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ted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ing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logi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al oper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2325</Words>
  <Application>Microsoft Office PowerPoint</Application>
  <PresentationFormat>Custom</PresentationFormat>
  <Paragraphs>529</Paragraphs>
  <Slides>49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</vt:lpstr>
      <vt:lpstr>Arial Bold</vt:lpstr>
      <vt:lpstr>Calibri</vt:lpstr>
      <vt:lpstr>Calibri Bold</vt:lpstr>
      <vt:lpstr>Times New Roman</vt:lpstr>
      <vt:lpstr>Verdana</vt:lpstr>
      <vt:lpstr>Wingdings</vt:lpstr>
      <vt:lpstr>Office Theme</vt:lpstr>
      <vt:lpstr>Custom Design</vt:lpstr>
      <vt:lpstr>PowerPoint Presentation</vt:lpstr>
      <vt:lpstr>Objectives</vt:lpstr>
      <vt:lpstr>PowerPoint Presentation</vt:lpstr>
      <vt:lpstr>Java Control Statements</vt:lpstr>
      <vt:lpstr>Control Statements - Categories</vt:lpstr>
      <vt:lpstr>Selection Statements</vt:lpstr>
      <vt:lpstr>Selection Statement - IF</vt:lpstr>
      <vt:lpstr>A simple If Statement</vt:lpstr>
      <vt:lpstr>Simple If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Nested if Statements</vt:lpstr>
      <vt:lpstr>PowerPoint Presentation</vt:lpstr>
      <vt:lpstr>PowerPoint Presentation</vt:lpstr>
      <vt:lpstr>Switches in Real life</vt:lpstr>
      <vt:lpstr>Switch Statement</vt:lpstr>
      <vt:lpstr>How to write Switch Statement</vt:lpstr>
      <vt:lpstr>Switch Statement Example</vt:lpstr>
      <vt:lpstr>How Switch works?</vt:lpstr>
      <vt:lpstr>PowerPoint Presentation</vt:lpstr>
      <vt:lpstr>Switch Statement</vt:lpstr>
      <vt:lpstr>Switch Vs IF</vt:lpstr>
      <vt:lpstr>Iteration Statement</vt:lpstr>
      <vt:lpstr>While Statement</vt:lpstr>
      <vt:lpstr>While Statement</vt:lpstr>
      <vt:lpstr>Illustration of a while statement</vt:lpstr>
      <vt:lpstr>PowerPoint Presentation</vt:lpstr>
      <vt:lpstr>While Statement Example</vt:lpstr>
      <vt:lpstr>do-while Statement</vt:lpstr>
      <vt:lpstr>Illustration of a do while statement</vt:lpstr>
      <vt:lpstr>Example of do-while Statement</vt:lpstr>
      <vt:lpstr>PowerPoint Presentation</vt:lpstr>
      <vt:lpstr>do-while Statement Example</vt:lpstr>
      <vt:lpstr>For Statement</vt:lpstr>
      <vt:lpstr>PowerPoint Presentation</vt:lpstr>
      <vt:lpstr>For Statement Example</vt:lpstr>
      <vt:lpstr>Lend a Hand –</vt:lpstr>
      <vt:lpstr>For Statement Example</vt:lpstr>
      <vt:lpstr>Transfer Statement</vt:lpstr>
      <vt:lpstr>Break Statement</vt:lpstr>
      <vt:lpstr>Continue Statement</vt:lpstr>
      <vt:lpstr>Continue Statement</vt:lpstr>
      <vt:lpstr>Return Statement</vt:lpstr>
      <vt:lpstr>PowerPoint Presentation</vt:lpstr>
      <vt:lpstr>Time To Reflect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Nagaraju Setti</dc:creator>
  <cp:lastModifiedBy>Setti, Nagaraju</cp:lastModifiedBy>
  <cp:revision>12</cp:revision>
  <dcterms:created xsi:type="dcterms:W3CDTF">2017-02-21T17:45:59Z</dcterms:created>
  <dcterms:modified xsi:type="dcterms:W3CDTF">2017-07-10T17:23:50Z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2017-02-21T00:00:00Z</vt:filetime>
  </property>
  <property fmtid="{D5CDD505-2E9C-101B-9397-08002B2CF9AE}" pid="3" name="LastSaved">
    <vt:filetime>2017-02-21T00:00:00Z</vt:filetime>
  </property>
</Properties>
</file>